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266" r:id="rId6"/>
    <p:sldId id="267" r:id="rId7"/>
    <p:sldId id="268" r:id="rId8"/>
    <p:sldId id="259" r:id="rId9"/>
    <p:sldId id="269" r:id="rId10"/>
    <p:sldId id="270" r:id="rId11"/>
    <p:sldId id="271" r:id="rId12"/>
    <p:sldId id="272" r:id="rId13"/>
    <p:sldId id="260" r:id="rId14"/>
    <p:sldId id="273" r:id="rId15"/>
    <p:sldId id="274" r:id="rId16"/>
    <p:sldId id="275" r:id="rId17"/>
    <p:sldId id="276" r:id="rId18"/>
    <p:sldId id="261" r:id="rId19"/>
    <p:sldId id="277" r:id="rId20"/>
    <p:sldId id="278" r:id="rId21"/>
    <p:sldId id="279" r:id="rId22"/>
    <p:sldId id="280" r:id="rId23"/>
    <p:sldId id="26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3AB"/>
    <a:srgbClr val="EF740F"/>
    <a:srgbClr val="D83312"/>
    <a:srgbClr val="1F0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9359" autoAdjust="0"/>
  </p:normalViewPr>
  <p:slideViewPr>
    <p:cSldViewPr snapToGrid="0" showGuides="1">
      <p:cViewPr varScale="1">
        <p:scale>
          <a:sx n="99" d="100"/>
          <a:sy n="99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2C725-B0CB-4AD5-87C7-091C1A60843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70833-40A4-406C-8985-E9A46F18C6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70833-40A4-406C-8985-E9A46F18C67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2ppt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0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C549F-F988-4C0B-89E5-EA7AA5951C7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D7E49-8FDA-4AEF-B368-123C293A10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>
            <a:fillRect/>
          </a:stretch>
        </p:blipFill>
        <p:spPr>
          <a:xfrm>
            <a:off x="-34566" y="-22536"/>
            <a:ext cx="12226566" cy="5585136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-994686" y="287019"/>
            <a:ext cx="4149725" cy="5321301"/>
            <a:chOff x="3168650" y="-1906588"/>
            <a:chExt cx="4149725" cy="5321301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270625" y="2192338"/>
              <a:ext cx="649288" cy="649288"/>
            </a:xfrm>
            <a:prstGeom prst="rect">
              <a:avLst/>
            </a:prstGeom>
            <a:solidFill>
              <a:srgbClr val="F0C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433060" y="510380"/>
              <a:ext cx="450216" cy="1295559"/>
            </a:xfrm>
            <a:prstGeom prst="rect">
              <a:avLst/>
            </a:prstGeom>
            <a:solidFill>
              <a:srgbClr val="F0C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813550" y="1535430"/>
              <a:ext cx="246063" cy="649288"/>
            </a:xfrm>
            <a:prstGeom prst="rect">
              <a:avLst/>
            </a:prstGeom>
            <a:solidFill>
              <a:srgbClr val="F0C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848351" y="2042160"/>
              <a:ext cx="614362" cy="829946"/>
            </a:xfrm>
            <a:prstGeom prst="rect">
              <a:avLst/>
            </a:prstGeom>
            <a:solidFill>
              <a:srgbClr val="F0C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3168650" y="-1906588"/>
              <a:ext cx="4149725" cy="5321301"/>
            </a:xfrm>
            <a:custGeom>
              <a:avLst/>
              <a:gdLst>
                <a:gd name="T0" fmla="*/ 825 w 978"/>
                <a:gd name="T1" fmla="*/ 800 h 1254"/>
                <a:gd name="T2" fmla="*/ 800 w 978"/>
                <a:gd name="T3" fmla="*/ 800 h 1254"/>
                <a:gd name="T4" fmla="*/ 776 w 978"/>
                <a:gd name="T5" fmla="*/ 817 h 1254"/>
                <a:gd name="T6" fmla="*/ 736 w 978"/>
                <a:gd name="T7" fmla="*/ 817 h 1254"/>
                <a:gd name="T8" fmla="*/ 716 w 978"/>
                <a:gd name="T9" fmla="*/ 734 h 1254"/>
                <a:gd name="T10" fmla="*/ 708 w 978"/>
                <a:gd name="T11" fmla="*/ 665 h 1254"/>
                <a:gd name="T12" fmla="*/ 670 w 978"/>
                <a:gd name="T13" fmla="*/ 696 h 1254"/>
                <a:gd name="T14" fmla="*/ 657 w 978"/>
                <a:gd name="T15" fmla="*/ 535 h 1254"/>
                <a:gd name="T16" fmla="*/ 624 w 978"/>
                <a:gd name="T17" fmla="*/ 49 h 1254"/>
                <a:gd name="T18" fmla="*/ 535 w 978"/>
                <a:gd name="T19" fmla="*/ 49 h 1254"/>
                <a:gd name="T20" fmla="*/ 500 w 978"/>
                <a:gd name="T21" fmla="*/ 535 h 1254"/>
                <a:gd name="T22" fmla="*/ 486 w 978"/>
                <a:gd name="T23" fmla="*/ 696 h 1254"/>
                <a:gd name="T24" fmla="*/ 446 w 978"/>
                <a:gd name="T25" fmla="*/ 665 h 1254"/>
                <a:gd name="T26" fmla="*/ 385 w 978"/>
                <a:gd name="T27" fmla="*/ 665 h 1254"/>
                <a:gd name="T28" fmla="*/ 348 w 978"/>
                <a:gd name="T29" fmla="*/ 695 h 1254"/>
                <a:gd name="T30" fmla="*/ 179 w 978"/>
                <a:gd name="T31" fmla="*/ 810 h 1254"/>
                <a:gd name="T32" fmla="*/ 813 w 978"/>
                <a:gd name="T33" fmla="*/ 1254 h 1254"/>
                <a:gd name="T34" fmla="*/ 958 w 978"/>
                <a:gd name="T35" fmla="*/ 762 h 1254"/>
                <a:gd name="T36" fmla="*/ 471 w 978"/>
                <a:gd name="T37" fmla="*/ 956 h 1254"/>
                <a:gd name="T38" fmla="*/ 301 w 978"/>
                <a:gd name="T39" fmla="*/ 1022 h 1254"/>
                <a:gd name="T40" fmla="*/ 316 w 978"/>
                <a:gd name="T41" fmla="*/ 1059 h 1254"/>
                <a:gd name="T42" fmla="*/ 305 w 978"/>
                <a:gd name="T43" fmla="*/ 1071 h 1254"/>
                <a:gd name="T44" fmla="*/ 359 w 978"/>
                <a:gd name="T45" fmla="*/ 1199 h 1254"/>
                <a:gd name="T46" fmla="*/ 421 w 978"/>
                <a:gd name="T47" fmla="*/ 1070 h 1254"/>
                <a:gd name="T48" fmla="*/ 446 w 978"/>
                <a:gd name="T49" fmla="*/ 1059 h 1254"/>
                <a:gd name="T50" fmla="*/ 435 w 978"/>
                <a:gd name="T51" fmla="*/ 1071 h 1254"/>
                <a:gd name="T52" fmla="*/ 432 w 978"/>
                <a:gd name="T53" fmla="*/ 1021 h 1254"/>
                <a:gd name="T54" fmla="*/ 407 w 978"/>
                <a:gd name="T55" fmla="*/ 1032 h 1254"/>
                <a:gd name="T56" fmla="*/ 361 w 978"/>
                <a:gd name="T57" fmla="*/ 904 h 1254"/>
                <a:gd name="T58" fmla="*/ 361 w 978"/>
                <a:gd name="T59" fmla="*/ 904 h 1254"/>
                <a:gd name="T60" fmla="*/ 260 w 978"/>
                <a:gd name="T61" fmla="*/ 1015 h 1254"/>
                <a:gd name="T62" fmla="*/ 302 w 978"/>
                <a:gd name="T63" fmla="*/ 1199 h 1254"/>
                <a:gd name="T64" fmla="*/ 487 w 978"/>
                <a:gd name="T65" fmla="*/ 1059 h 1254"/>
                <a:gd name="T66" fmla="*/ 553 w 978"/>
                <a:gd name="T67" fmla="*/ 843 h 1254"/>
                <a:gd name="T68" fmla="*/ 607 w 978"/>
                <a:gd name="T69" fmla="*/ 698 h 1254"/>
                <a:gd name="T70" fmla="*/ 607 w 978"/>
                <a:gd name="T71" fmla="*/ 698 h 1254"/>
                <a:gd name="T72" fmla="*/ 736 w 978"/>
                <a:gd name="T73" fmla="*/ 824 h 1254"/>
                <a:gd name="T74" fmla="*/ 735 w 978"/>
                <a:gd name="T75" fmla="*/ 859 h 1254"/>
                <a:gd name="T76" fmla="*/ 713 w 978"/>
                <a:gd name="T77" fmla="*/ 824 h 1254"/>
                <a:gd name="T78" fmla="*/ 712 w 978"/>
                <a:gd name="T79" fmla="*/ 861 h 1254"/>
                <a:gd name="T80" fmla="*/ 758 w 978"/>
                <a:gd name="T81" fmla="*/ 997 h 1254"/>
                <a:gd name="T82" fmla="*/ 774 w 978"/>
                <a:gd name="T83" fmla="*/ 855 h 1254"/>
                <a:gd name="T84" fmla="*/ 776 w 978"/>
                <a:gd name="T85" fmla="*/ 824 h 1254"/>
                <a:gd name="T86" fmla="*/ 797 w 978"/>
                <a:gd name="T87" fmla="*/ 853 h 1254"/>
                <a:gd name="T88" fmla="*/ 799 w 978"/>
                <a:gd name="T89" fmla="*/ 824 h 1254"/>
                <a:gd name="T90" fmla="*/ 821 w 978"/>
                <a:gd name="T91" fmla="*/ 851 h 1254"/>
                <a:gd name="T92" fmla="*/ 822 w 978"/>
                <a:gd name="T93" fmla="*/ 824 h 1254"/>
                <a:gd name="T94" fmla="*/ 840 w 978"/>
                <a:gd name="T95" fmla="*/ 849 h 1254"/>
                <a:gd name="T96" fmla="*/ 842 w 978"/>
                <a:gd name="T97" fmla="*/ 824 h 1254"/>
                <a:gd name="T98" fmla="*/ 827 w 978"/>
                <a:gd name="T99" fmla="*/ 800 h 1254"/>
                <a:gd name="T100" fmla="*/ 868 w 978"/>
                <a:gd name="T101" fmla="*/ 931 h 1254"/>
                <a:gd name="T102" fmla="*/ 910 w 978"/>
                <a:gd name="T103" fmla="*/ 875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8" h="1254">
                  <a:moveTo>
                    <a:pt x="958" y="762"/>
                  </a:moveTo>
                  <a:cubicBezTo>
                    <a:pt x="925" y="485"/>
                    <a:pt x="925" y="485"/>
                    <a:pt x="925" y="485"/>
                  </a:cubicBezTo>
                  <a:cubicBezTo>
                    <a:pt x="847" y="762"/>
                    <a:pt x="847" y="762"/>
                    <a:pt x="847" y="762"/>
                  </a:cubicBezTo>
                  <a:cubicBezTo>
                    <a:pt x="828" y="762"/>
                    <a:pt x="828" y="762"/>
                    <a:pt x="828" y="762"/>
                  </a:cubicBezTo>
                  <a:cubicBezTo>
                    <a:pt x="825" y="800"/>
                    <a:pt x="825" y="800"/>
                    <a:pt x="825" y="800"/>
                  </a:cubicBezTo>
                  <a:cubicBezTo>
                    <a:pt x="824" y="800"/>
                    <a:pt x="824" y="800"/>
                    <a:pt x="824" y="800"/>
                  </a:cubicBezTo>
                  <a:cubicBezTo>
                    <a:pt x="823" y="817"/>
                    <a:pt x="823" y="817"/>
                    <a:pt x="823" y="817"/>
                  </a:cubicBezTo>
                  <a:cubicBezTo>
                    <a:pt x="806" y="817"/>
                    <a:pt x="806" y="817"/>
                    <a:pt x="806" y="817"/>
                  </a:cubicBezTo>
                  <a:cubicBezTo>
                    <a:pt x="807" y="800"/>
                    <a:pt x="807" y="800"/>
                    <a:pt x="807" y="800"/>
                  </a:cubicBezTo>
                  <a:cubicBezTo>
                    <a:pt x="800" y="800"/>
                    <a:pt x="800" y="800"/>
                    <a:pt x="800" y="800"/>
                  </a:cubicBezTo>
                  <a:cubicBezTo>
                    <a:pt x="799" y="817"/>
                    <a:pt x="799" y="817"/>
                    <a:pt x="799" y="817"/>
                  </a:cubicBezTo>
                  <a:cubicBezTo>
                    <a:pt x="783" y="817"/>
                    <a:pt x="783" y="817"/>
                    <a:pt x="783" y="817"/>
                  </a:cubicBezTo>
                  <a:cubicBezTo>
                    <a:pt x="784" y="800"/>
                    <a:pt x="784" y="800"/>
                    <a:pt x="784" y="800"/>
                  </a:cubicBezTo>
                  <a:cubicBezTo>
                    <a:pt x="777" y="800"/>
                    <a:pt x="777" y="800"/>
                    <a:pt x="777" y="800"/>
                  </a:cubicBezTo>
                  <a:cubicBezTo>
                    <a:pt x="776" y="817"/>
                    <a:pt x="776" y="817"/>
                    <a:pt x="776" y="817"/>
                  </a:cubicBezTo>
                  <a:cubicBezTo>
                    <a:pt x="759" y="817"/>
                    <a:pt x="759" y="817"/>
                    <a:pt x="759" y="817"/>
                  </a:cubicBezTo>
                  <a:cubicBezTo>
                    <a:pt x="760" y="800"/>
                    <a:pt x="760" y="800"/>
                    <a:pt x="760" y="800"/>
                  </a:cubicBezTo>
                  <a:cubicBezTo>
                    <a:pt x="754" y="800"/>
                    <a:pt x="754" y="800"/>
                    <a:pt x="754" y="800"/>
                  </a:cubicBezTo>
                  <a:cubicBezTo>
                    <a:pt x="753" y="817"/>
                    <a:pt x="753" y="817"/>
                    <a:pt x="753" y="817"/>
                  </a:cubicBezTo>
                  <a:cubicBezTo>
                    <a:pt x="736" y="817"/>
                    <a:pt x="736" y="817"/>
                    <a:pt x="736" y="817"/>
                  </a:cubicBezTo>
                  <a:cubicBezTo>
                    <a:pt x="737" y="800"/>
                    <a:pt x="737" y="800"/>
                    <a:pt x="737" y="800"/>
                  </a:cubicBezTo>
                  <a:cubicBezTo>
                    <a:pt x="730" y="800"/>
                    <a:pt x="730" y="800"/>
                    <a:pt x="730" y="800"/>
                  </a:cubicBezTo>
                  <a:cubicBezTo>
                    <a:pt x="730" y="817"/>
                    <a:pt x="730" y="817"/>
                    <a:pt x="730" y="817"/>
                  </a:cubicBezTo>
                  <a:cubicBezTo>
                    <a:pt x="713" y="817"/>
                    <a:pt x="713" y="817"/>
                    <a:pt x="713" y="817"/>
                  </a:cubicBezTo>
                  <a:cubicBezTo>
                    <a:pt x="716" y="734"/>
                    <a:pt x="716" y="734"/>
                    <a:pt x="716" y="734"/>
                  </a:cubicBezTo>
                  <a:cubicBezTo>
                    <a:pt x="745" y="734"/>
                    <a:pt x="745" y="734"/>
                    <a:pt x="745" y="734"/>
                  </a:cubicBezTo>
                  <a:cubicBezTo>
                    <a:pt x="746" y="695"/>
                    <a:pt x="746" y="695"/>
                    <a:pt x="746" y="695"/>
                  </a:cubicBezTo>
                  <a:cubicBezTo>
                    <a:pt x="729" y="695"/>
                    <a:pt x="729" y="695"/>
                    <a:pt x="729" y="695"/>
                  </a:cubicBezTo>
                  <a:cubicBezTo>
                    <a:pt x="730" y="665"/>
                    <a:pt x="730" y="665"/>
                    <a:pt x="730" y="665"/>
                  </a:cubicBezTo>
                  <a:cubicBezTo>
                    <a:pt x="708" y="665"/>
                    <a:pt x="708" y="665"/>
                    <a:pt x="708" y="665"/>
                  </a:cubicBezTo>
                  <a:cubicBezTo>
                    <a:pt x="707" y="695"/>
                    <a:pt x="707" y="695"/>
                    <a:pt x="707" y="695"/>
                  </a:cubicBezTo>
                  <a:cubicBezTo>
                    <a:pt x="691" y="695"/>
                    <a:pt x="691" y="695"/>
                    <a:pt x="691" y="695"/>
                  </a:cubicBezTo>
                  <a:cubicBezTo>
                    <a:pt x="692" y="665"/>
                    <a:pt x="692" y="665"/>
                    <a:pt x="692" y="665"/>
                  </a:cubicBezTo>
                  <a:cubicBezTo>
                    <a:pt x="670" y="665"/>
                    <a:pt x="670" y="665"/>
                    <a:pt x="670" y="665"/>
                  </a:cubicBezTo>
                  <a:cubicBezTo>
                    <a:pt x="670" y="696"/>
                    <a:pt x="670" y="696"/>
                    <a:pt x="670" y="696"/>
                  </a:cubicBezTo>
                  <a:cubicBezTo>
                    <a:pt x="655" y="696"/>
                    <a:pt x="655" y="696"/>
                    <a:pt x="655" y="696"/>
                  </a:cubicBezTo>
                  <a:cubicBezTo>
                    <a:pt x="656" y="573"/>
                    <a:pt x="656" y="573"/>
                    <a:pt x="656" y="573"/>
                  </a:cubicBezTo>
                  <a:cubicBezTo>
                    <a:pt x="669" y="573"/>
                    <a:pt x="669" y="573"/>
                    <a:pt x="669" y="573"/>
                  </a:cubicBezTo>
                  <a:cubicBezTo>
                    <a:pt x="669" y="535"/>
                    <a:pt x="669" y="535"/>
                    <a:pt x="669" y="535"/>
                  </a:cubicBezTo>
                  <a:cubicBezTo>
                    <a:pt x="657" y="535"/>
                    <a:pt x="657" y="535"/>
                    <a:pt x="657" y="535"/>
                  </a:cubicBezTo>
                  <a:cubicBezTo>
                    <a:pt x="657" y="535"/>
                    <a:pt x="657" y="535"/>
                    <a:pt x="657" y="535"/>
                  </a:cubicBezTo>
                  <a:cubicBezTo>
                    <a:pt x="586" y="160"/>
                    <a:pt x="586" y="160"/>
                    <a:pt x="586" y="160"/>
                  </a:cubicBezTo>
                  <a:cubicBezTo>
                    <a:pt x="586" y="72"/>
                    <a:pt x="586" y="72"/>
                    <a:pt x="586" y="72"/>
                  </a:cubicBezTo>
                  <a:cubicBezTo>
                    <a:pt x="623" y="72"/>
                    <a:pt x="623" y="72"/>
                    <a:pt x="623" y="72"/>
                  </a:cubicBezTo>
                  <a:cubicBezTo>
                    <a:pt x="624" y="49"/>
                    <a:pt x="624" y="49"/>
                    <a:pt x="624" y="49"/>
                  </a:cubicBezTo>
                  <a:cubicBezTo>
                    <a:pt x="586" y="49"/>
                    <a:pt x="586" y="49"/>
                    <a:pt x="586" y="49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67" y="0"/>
                    <a:pt x="567" y="0"/>
                    <a:pt x="567" y="0"/>
                  </a:cubicBezTo>
                  <a:cubicBezTo>
                    <a:pt x="567" y="49"/>
                    <a:pt x="567" y="49"/>
                    <a:pt x="567" y="49"/>
                  </a:cubicBezTo>
                  <a:cubicBezTo>
                    <a:pt x="535" y="49"/>
                    <a:pt x="535" y="49"/>
                    <a:pt x="535" y="49"/>
                  </a:cubicBezTo>
                  <a:cubicBezTo>
                    <a:pt x="536" y="72"/>
                    <a:pt x="536" y="72"/>
                    <a:pt x="536" y="72"/>
                  </a:cubicBezTo>
                  <a:cubicBezTo>
                    <a:pt x="567" y="72"/>
                    <a:pt x="567" y="72"/>
                    <a:pt x="567" y="72"/>
                  </a:cubicBezTo>
                  <a:cubicBezTo>
                    <a:pt x="568" y="154"/>
                    <a:pt x="568" y="154"/>
                    <a:pt x="568" y="154"/>
                  </a:cubicBezTo>
                  <a:cubicBezTo>
                    <a:pt x="500" y="535"/>
                    <a:pt x="500" y="535"/>
                    <a:pt x="500" y="535"/>
                  </a:cubicBezTo>
                  <a:cubicBezTo>
                    <a:pt x="500" y="535"/>
                    <a:pt x="500" y="535"/>
                    <a:pt x="500" y="535"/>
                  </a:cubicBezTo>
                  <a:cubicBezTo>
                    <a:pt x="485" y="535"/>
                    <a:pt x="485" y="535"/>
                    <a:pt x="485" y="535"/>
                  </a:cubicBezTo>
                  <a:cubicBezTo>
                    <a:pt x="486" y="573"/>
                    <a:pt x="486" y="573"/>
                    <a:pt x="486" y="573"/>
                  </a:cubicBezTo>
                  <a:cubicBezTo>
                    <a:pt x="501" y="573"/>
                    <a:pt x="501" y="573"/>
                    <a:pt x="501" y="573"/>
                  </a:cubicBezTo>
                  <a:cubicBezTo>
                    <a:pt x="504" y="696"/>
                    <a:pt x="504" y="696"/>
                    <a:pt x="504" y="696"/>
                  </a:cubicBezTo>
                  <a:cubicBezTo>
                    <a:pt x="486" y="696"/>
                    <a:pt x="486" y="696"/>
                    <a:pt x="486" y="696"/>
                  </a:cubicBezTo>
                  <a:cubicBezTo>
                    <a:pt x="485" y="665"/>
                    <a:pt x="485" y="665"/>
                    <a:pt x="485" y="665"/>
                  </a:cubicBezTo>
                  <a:cubicBezTo>
                    <a:pt x="463" y="665"/>
                    <a:pt x="463" y="665"/>
                    <a:pt x="463" y="665"/>
                  </a:cubicBezTo>
                  <a:cubicBezTo>
                    <a:pt x="464" y="695"/>
                    <a:pt x="464" y="695"/>
                    <a:pt x="464" y="695"/>
                  </a:cubicBezTo>
                  <a:cubicBezTo>
                    <a:pt x="447" y="695"/>
                    <a:pt x="447" y="695"/>
                    <a:pt x="447" y="695"/>
                  </a:cubicBezTo>
                  <a:cubicBezTo>
                    <a:pt x="446" y="665"/>
                    <a:pt x="446" y="665"/>
                    <a:pt x="446" y="665"/>
                  </a:cubicBezTo>
                  <a:cubicBezTo>
                    <a:pt x="424" y="665"/>
                    <a:pt x="424" y="665"/>
                    <a:pt x="424" y="665"/>
                  </a:cubicBezTo>
                  <a:cubicBezTo>
                    <a:pt x="425" y="695"/>
                    <a:pt x="425" y="695"/>
                    <a:pt x="425" y="695"/>
                  </a:cubicBezTo>
                  <a:cubicBezTo>
                    <a:pt x="409" y="695"/>
                    <a:pt x="409" y="695"/>
                    <a:pt x="409" y="695"/>
                  </a:cubicBezTo>
                  <a:cubicBezTo>
                    <a:pt x="407" y="665"/>
                    <a:pt x="407" y="665"/>
                    <a:pt x="407" y="665"/>
                  </a:cubicBezTo>
                  <a:cubicBezTo>
                    <a:pt x="385" y="665"/>
                    <a:pt x="385" y="665"/>
                    <a:pt x="385" y="665"/>
                  </a:cubicBezTo>
                  <a:cubicBezTo>
                    <a:pt x="387" y="695"/>
                    <a:pt x="387" y="695"/>
                    <a:pt x="387" y="695"/>
                  </a:cubicBezTo>
                  <a:cubicBezTo>
                    <a:pt x="370" y="695"/>
                    <a:pt x="370" y="695"/>
                    <a:pt x="370" y="695"/>
                  </a:cubicBezTo>
                  <a:cubicBezTo>
                    <a:pt x="368" y="665"/>
                    <a:pt x="368" y="665"/>
                    <a:pt x="368" y="665"/>
                  </a:cubicBezTo>
                  <a:cubicBezTo>
                    <a:pt x="346" y="665"/>
                    <a:pt x="346" y="665"/>
                    <a:pt x="346" y="665"/>
                  </a:cubicBezTo>
                  <a:cubicBezTo>
                    <a:pt x="348" y="695"/>
                    <a:pt x="348" y="695"/>
                    <a:pt x="348" y="695"/>
                  </a:cubicBezTo>
                  <a:cubicBezTo>
                    <a:pt x="292" y="695"/>
                    <a:pt x="292" y="695"/>
                    <a:pt x="292" y="695"/>
                  </a:cubicBezTo>
                  <a:cubicBezTo>
                    <a:pt x="286" y="620"/>
                    <a:pt x="286" y="620"/>
                    <a:pt x="286" y="620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29" y="810"/>
                    <a:pt x="29" y="810"/>
                    <a:pt x="29" y="810"/>
                  </a:cubicBezTo>
                  <a:cubicBezTo>
                    <a:pt x="179" y="810"/>
                    <a:pt x="179" y="810"/>
                    <a:pt x="179" y="810"/>
                  </a:cubicBezTo>
                  <a:cubicBezTo>
                    <a:pt x="230" y="1249"/>
                    <a:pt x="230" y="1249"/>
                    <a:pt x="230" y="1249"/>
                  </a:cubicBezTo>
                  <a:cubicBezTo>
                    <a:pt x="485" y="1249"/>
                    <a:pt x="485" y="1249"/>
                    <a:pt x="485" y="1249"/>
                  </a:cubicBezTo>
                  <a:cubicBezTo>
                    <a:pt x="485" y="1249"/>
                    <a:pt x="485" y="1249"/>
                    <a:pt x="485" y="1249"/>
                  </a:cubicBezTo>
                  <a:cubicBezTo>
                    <a:pt x="814" y="1249"/>
                    <a:pt x="814" y="1249"/>
                    <a:pt x="814" y="1249"/>
                  </a:cubicBezTo>
                  <a:cubicBezTo>
                    <a:pt x="813" y="1254"/>
                    <a:pt x="813" y="1254"/>
                    <a:pt x="813" y="1254"/>
                  </a:cubicBezTo>
                  <a:cubicBezTo>
                    <a:pt x="911" y="1252"/>
                    <a:pt x="911" y="1252"/>
                    <a:pt x="911" y="1252"/>
                  </a:cubicBezTo>
                  <a:cubicBezTo>
                    <a:pt x="955" y="800"/>
                    <a:pt x="955" y="800"/>
                    <a:pt x="955" y="800"/>
                  </a:cubicBezTo>
                  <a:cubicBezTo>
                    <a:pt x="974" y="800"/>
                    <a:pt x="974" y="800"/>
                    <a:pt x="974" y="800"/>
                  </a:cubicBezTo>
                  <a:cubicBezTo>
                    <a:pt x="978" y="762"/>
                    <a:pt x="978" y="762"/>
                    <a:pt x="978" y="762"/>
                  </a:cubicBezTo>
                  <a:lnTo>
                    <a:pt x="958" y="762"/>
                  </a:lnTo>
                  <a:close/>
                  <a:moveTo>
                    <a:pt x="491" y="1015"/>
                  </a:moveTo>
                  <a:cubicBezTo>
                    <a:pt x="492" y="1032"/>
                    <a:pt x="492" y="1032"/>
                    <a:pt x="492" y="1032"/>
                  </a:cubicBezTo>
                  <a:cubicBezTo>
                    <a:pt x="485" y="1032"/>
                    <a:pt x="485" y="1032"/>
                    <a:pt x="485" y="1032"/>
                  </a:cubicBezTo>
                  <a:cubicBezTo>
                    <a:pt x="479" y="1032"/>
                    <a:pt x="474" y="1027"/>
                    <a:pt x="473" y="1021"/>
                  </a:cubicBezTo>
                  <a:cubicBezTo>
                    <a:pt x="471" y="956"/>
                    <a:pt x="471" y="956"/>
                    <a:pt x="471" y="956"/>
                  </a:cubicBezTo>
                  <a:cubicBezTo>
                    <a:pt x="483" y="973"/>
                    <a:pt x="491" y="994"/>
                    <a:pt x="491" y="1015"/>
                  </a:cubicBezTo>
                  <a:close/>
                  <a:moveTo>
                    <a:pt x="332" y="1020"/>
                  </a:moveTo>
                  <a:cubicBezTo>
                    <a:pt x="332" y="1026"/>
                    <a:pt x="327" y="1032"/>
                    <a:pt x="320" y="1032"/>
                  </a:cubicBezTo>
                  <a:cubicBezTo>
                    <a:pt x="312" y="1032"/>
                    <a:pt x="312" y="1032"/>
                    <a:pt x="312" y="1032"/>
                  </a:cubicBezTo>
                  <a:cubicBezTo>
                    <a:pt x="306" y="1032"/>
                    <a:pt x="301" y="1028"/>
                    <a:pt x="301" y="1022"/>
                  </a:cubicBezTo>
                  <a:cubicBezTo>
                    <a:pt x="293" y="932"/>
                    <a:pt x="293" y="932"/>
                    <a:pt x="293" y="932"/>
                  </a:cubicBezTo>
                  <a:cubicBezTo>
                    <a:pt x="302" y="924"/>
                    <a:pt x="312" y="917"/>
                    <a:pt x="324" y="913"/>
                  </a:cubicBezTo>
                  <a:lnTo>
                    <a:pt x="332" y="1020"/>
                  </a:lnTo>
                  <a:close/>
                  <a:moveTo>
                    <a:pt x="305" y="1071"/>
                  </a:moveTo>
                  <a:cubicBezTo>
                    <a:pt x="304" y="1065"/>
                    <a:pt x="310" y="1059"/>
                    <a:pt x="316" y="1059"/>
                  </a:cubicBezTo>
                  <a:cubicBezTo>
                    <a:pt x="324" y="1059"/>
                    <a:pt x="324" y="1059"/>
                    <a:pt x="324" y="1059"/>
                  </a:cubicBezTo>
                  <a:cubicBezTo>
                    <a:pt x="330" y="1059"/>
                    <a:pt x="335" y="1063"/>
                    <a:pt x="335" y="1069"/>
                  </a:cubicBezTo>
                  <a:cubicBezTo>
                    <a:pt x="345" y="1199"/>
                    <a:pt x="345" y="1199"/>
                    <a:pt x="345" y="1199"/>
                  </a:cubicBezTo>
                  <a:cubicBezTo>
                    <a:pt x="316" y="1199"/>
                    <a:pt x="316" y="1199"/>
                    <a:pt x="316" y="1199"/>
                  </a:cubicBezTo>
                  <a:lnTo>
                    <a:pt x="305" y="1071"/>
                  </a:lnTo>
                  <a:close/>
                  <a:moveTo>
                    <a:pt x="350" y="1071"/>
                  </a:moveTo>
                  <a:cubicBezTo>
                    <a:pt x="349" y="1065"/>
                    <a:pt x="354" y="1059"/>
                    <a:pt x="361" y="1059"/>
                  </a:cubicBezTo>
                  <a:cubicBezTo>
                    <a:pt x="367" y="1059"/>
                    <a:pt x="372" y="1064"/>
                    <a:pt x="372" y="1069"/>
                  </a:cubicBezTo>
                  <a:cubicBezTo>
                    <a:pt x="380" y="1199"/>
                    <a:pt x="380" y="1199"/>
                    <a:pt x="380" y="1199"/>
                  </a:cubicBezTo>
                  <a:cubicBezTo>
                    <a:pt x="359" y="1199"/>
                    <a:pt x="359" y="1199"/>
                    <a:pt x="359" y="1199"/>
                  </a:cubicBezTo>
                  <a:lnTo>
                    <a:pt x="350" y="1071"/>
                  </a:lnTo>
                  <a:close/>
                  <a:moveTo>
                    <a:pt x="386" y="1071"/>
                  </a:moveTo>
                  <a:cubicBezTo>
                    <a:pt x="386" y="1064"/>
                    <a:pt x="391" y="1059"/>
                    <a:pt x="397" y="1059"/>
                  </a:cubicBezTo>
                  <a:cubicBezTo>
                    <a:pt x="409" y="1059"/>
                    <a:pt x="409" y="1059"/>
                    <a:pt x="409" y="1059"/>
                  </a:cubicBezTo>
                  <a:cubicBezTo>
                    <a:pt x="415" y="1059"/>
                    <a:pt x="420" y="1064"/>
                    <a:pt x="421" y="1070"/>
                  </a:cubicBezTo>
                  <a:cubicBezTo>
                    <a:pt x="427" y="1199"/>
                    <a:pt x="427" y="1199"/>
                    <a:pt x="427" y="1199"/>
                  </a:cubicBezTo>
                  <a:cubicBezTo>
                    <a:pt x="394" y="1199"/>
                    <a:pt x="394" y="1199"/>
                    <a:pt x="394" y="1199"/>
                  </a:cubicBezTo>
                  <a:lnTo>
                    <a:pt x="386" y="1071"/>
                  </a:lnTo>
                  <a:close/>
                  <a:moveTo>
                    <a:pt x="435" y="1071"/>
                  </a:moveTo>
                  <a:cubicBezTo>
                    <a:pt x="434" y="1064"/>
                    <a:pt x="440" y="1059"/>
                    <a:pt x="446" y="1059"/>
                  </a:cubicBezTo>
                  <a:cubicBezTo>
                    <a:pt x="450" y="1059"/>
                    <a:pt x="450" y="1059"/>
                    <a:pt x="450" y="1059"/>
                  </a:cubicBezTo>
                  <a:cubicBezTo>
                    <a:pt x="456" y="1059"/>
                    <a:pt x="461" y="1064"/>
                    <a:pt x="461" y="1070"/>
                  </a:cubicBezTo>
                  <a:cubicBezTo>
                    <a:pt x="466" y="1199"/>
                    <a:pt x="466" y="1199"/>
                    <a:pt x="466" y="1199"/>
                  </a:cubicBezTo>
                  <a:cubicBezTo>
                    <a:pt x="441" y="1199"/>
                    <a:pt x="441" y="1199"/>
                    <a:pt x="441" y="1199"/>
                  </a:cubicBezTo>
                  <a:lnTo>
                    <a:pt x="435" y="1071"/>
                  </a:lnTo>
                  <a:close/>
                  <a:moveTo>
                    <a:pt x="456" y="939"/>
                  </a:moveTo>
                  <a:cubicBezTo>
                    <a:pt x="459" y="1020"/>
                    <a:pt x="459" y="1020"/>
                    <a:pt x="459" y="1020"/>
                  </a:cubicBezTo>
                  <a:cubicBezTo>
                    <a:pt x="460" y="1027"/>
                    <a:pt x="454" y="1032"/>
                    <a:pt x="448" y="1032"/>
                  </a:cubicBezTo>
                  <a:cubicBezTo>
                    <a:pt x="444" y="1032"/>
                    <a:pt x="444" y="1032"/>
                    <a:pt x="444" y="1032"/>
                  </a:cubicBezTo>
                  <a:cubicBezTo>
                    <a:pt x="438" y="1032"/>
                    <a:pt x="433" y="1027"/>
                    <a:pt x="432" y="1021"/>
                  </a:cubicBezTo>
                  <a:cubicBezTo>
                    <a:pt x="427" y="918"/>
                    <a:pt x="427" y="918"/>
                    <a:pt x="427" y="918"/>
                  </a:cubicBezTo>
                  <a:cubicBezTo>
                    <a:pt x="438" y="924"/>
                    <a:pt x="448" y="931"/>
                    <a:pt x="456" y="939"/>
                  </a:cubicBezTo>
                  <a:close/>
                  <a:moveTo>
                    <a:pt x="413" y="912"/>
                  </a:moveTo>
                  <a:cubicBezTo>
                    <a:pt x="418" y="1020"/>
                    <a:pt x="418" y="1020"/>
                    <a:pt x="418" y="1020"/>
                  </a:cubicBezTo>
                  <a:cubicBezTo>
                    <a:pt x="419" y="1027"/>
                    <a:pt x="413" y="1032"/>
                    <a:pt x="407" y="1032"/>
                  </a:cubicBezTo>
                  <a:cubicBezTo>
                    <a:pt x="394" y="1032"/>
                    <a:pt x="394" y="1032"/>
                    <a:pt x="394" y="1032"/>
                  </a:cubicBezTo>
                  <a:cubicBezTo>
                    <a:pt x="388" y="1032"/>
                    <a:pt x="383" y="1027"/>
                    <a:pt x="383" y="1021"/>
                  </a:cubicBezTo>
                  <a:cubicBezTo>
                    <a:pt x="375" y="904"/>
                    <a:pt x="375" y="904"/>
                    <a:pt x="375" y="904"/>
                  </a:cubicBezTo>
                  <a:cubicBezTo>
                    <a:pt x="388" y="905"/>
                    <a:pt x="401" y="908"/>
                    <a:pt x="413" y="912"/>
                  </a:cubicBezTo>
                  <a:close/>
                  <a:moveTo>
                    <a:pt x="361" y="904"/>
                  </a:moveTo>
                  <a:cubicBezTo>
                    <a:pt x="369" y="1020"/>
                    <a:pt x="369" y="1020"/>
                    <a:pt x="369" y="1020"/>
                  </a:cubicBezTo>
                  <a:cubicBezTo>
                    <a:pt x="369" y="1027"/>
                    <a:pt x="364" y="1032"/>
                    <a:pt x="357" y="1032"/>
                  </a:cubicBezTo>
                  <a:cubicBezTo>
                    <a:pt x="351" y="1032"/>
                    <a:pt x="346" y="1028"/>
                    <a:pt x="346" y="1021"/>
                  </a:cubicBezTo>
                  <a:cubicBezTo>
                    <a:pt x="337" y="908"/>
                    <a:pt x="337" y="908"/>
                    <a:pt x="337" y="908"/>
                  </a:cubicBezTo>
                  <a:cubicBezTo>
                    <a:pt x="345" y="906"/>
                    <a:pt x="353" y="905"/>
                    <a:pt x="361" y="904"/>
                  </a:cubicBezTo>
                  <a:close/>
                  <a:moveTo>
                    <a:pt x="280" y="945"/>
                  </a:moveTo>
                  <a:cubicBezTo>
                    <a:pt x="286" y="1020"/>
                    <a:pt x="286" y="1020"/>
                    <a:pt x="286" y="1020"/>
                  </a:cubicBezTo>
                  <a:cubicBezTo>
                    <a:pt x="287" y="1026"/>
                    <a:pt x="282" y="1032"/>
                    <a:pt x="275" y="1032"/>
                  </a:cubicBezTo>
                  <a:cubicBezTo>
                    <a:pt x="261" y="1032"/>
                    <a:pt x="261" y="1032"/>
                    <a:pt x="261" y="1032"/>
                  </a:cubicBezTo>
                  <a:cubicBezTo>
                    <a:pt x="260" y="1015"/>
                    <a:pt x="260" y="1015"/>
                    <a:pt x="260" y="1015"/>
                  </a:cubicBezTo>
                  <a:cubicBezTo>
                    <a:pt x="257" y="989"/>
                    <a:pt x="265" y="965"/>
                    <a:pt x="280" y="945"/>
                  </a:cubicBezTo>
                  <a:close/>
                  <a:moveTo>
                    <a:pt x="264" y="1059"/>
                  </a:moveTo>
                  <a:cubicBezTo>
                    <a:pt x="280" y="1059"/>
                    <a:pt x="280" y="1059"/>
                    <a:pt x="280" y="1059"/>
                  </a:cubicBezTo>
                  <a:cubicBezTo>
                    <a:pt x="285" y="1059"/>
                    <a:pt x="290" y="1063"/>
                    <a:pt x="291" y="1069"/>
                  </a:cubicBezTo>
                  <a:cubicBezTo>
                    <a:pt x="302" y="1199"/>
                    <a:pt x="302" y="1199"/>
                    <a:pt x="302" y="1199"/>
                  </a:cubicBezTo>
                  <a:cubicBezTo>
                    <a:pt x="278" y="1199"/>
                    <a:pt x="278" y="1199"/>
                    <a:pt x="278" y="1199"/>
                  </a:cubicBezTo>
                  <a:lnTo>
                    <a:pt x="264" y="1059"/>
                  </a:lnTo>
                  <a:close/>
                  <a:moveTo>
                    <a:pt x="480" y="1199"/>
                  </a:moveTo>
                  <a:cubicBezTo>
                    <a:pt x="475" y="1071"/>
                    <a:pt x="475" y="1071"/>
                    <a:pt x="475" y="1071"/>
                  </a:cubicBezTo>
                  <a:cubicBezTo>
                    <a:pt x="475" y="1064"/>
                    <a:pt x="480" y="1059"/>
                    <a:pt x="487" y="1059"/>
                  </a:cubicBezTo>
                  <a:cubicBezTo>
                    <a:pt x="493" y="1059"/>
                    <a:pt x="493" y="1059"/>
                    <a:pt x="493" y="1059"/>
                  </a:cubicBezTo>
                  <a:cubicBezTo>
                    <a:pt x="497" y="1199"/>
                    <a:pt x="497" y="1199"/>
                    <a:pt x="497" y="1199"/>
                  </a:cubicBezTo>
                  <a:lnTo>
                    <a:pt x="480" y="1199"/>
                  </a:lnTo>
                  <a:close/>
                  <a:moveTo>
                    <a:pt x="607" y="843"/>
                  </a:moveTo>
                  <a:cubicBezTo>
                    <a:pt x="553" y="843"/>
                    <a:pt x="553" y="843"/>
                    <a:pt x="553" y="843"/>
                  </a:cubicBezTo>
                  <a:cubicBezTo>
                    <a:pt x="548" y="787"/>
                    <a:pt x="548" y="787"/>
                    <a:pt x="548" y="787"/>
                  </a:cubicBezTo>
                  <a:cubicBezTo>
                    <a:pt x="548" y="770"/>
                    <a:pt x="562" y="755"/>
                    <a:pt x="579" y="755"/>
                  </a:cubicBezTo>
                  <a:cubicBezTo>
                    <a:pt x="597" y="755"/>
                    <a:pt x="611" y="770"/>
                    <a:pt x="611" y="787"/>
                  </a:cubicBezTo>
                  <a:lnTo>
                    <a:pt x="607" y="843"/>
                  </a:lnTo>
                  <a:close/>
                  <a:moveTo>
                    <a:pt x="607" y="698"/>
                  </a:moveTo>
                  <a:cubicBezTo>
                    <a:pt x="551" y="698"/>
                    <a:pt x="551" y="698"/>
                    <a:pt x="551" y="698"/>
                  </a:cubicBezTo>
                  <a:cubicBezTo>
                    <a:pt x="546" y="637"/>
                    <a:pt x="546" y="637"/>
                    <a:pt x="546" y="637"/>
                  </a:cubicBezTo>
                  <a:cubicBezTo>
                    <a:pt x="546" y="618"/>
                    <a:pt x="560" y="603"/>
                    <a:pt x="579" y="603"/>
                  </a:cubicBezTo>
                  <a:cubicBezTo>
                    <a:pt x="597" y="603"/>
                    <a:pt x="612" y="618"/>
                    <a:pt x="612" y="637"/>
                  </a:cubicBezTo>
                  <a:lnTo>
                    <a:pt x="607" y="698"/>
                  </a:lnTo>
                  <a:close/>
                  <a:moveTo>
                    <a:pt x="736" y="824"/>
                  </a:moveTo>
                  <a:cubicBezTo>
                    <a:pt x="753" y="824"/>
                    <a:pt x="753" y="824"/>
                    <a:pt x="753" y="824"/>
                  </a:cubicBezTo>
                  <a:cubicBezTo>
                    <a:pt x="751" y="851"/>
                    <a:pt x="751" y="851"/>
                    <a:pt x="751" y="851"/>
                  </a:cubicBezTo>
                  <a:cubicBezTo>
                    <a:pt x="735" y="853"/>
                    <a:pt x="735" y="853"/>
                    <a:pt x="735" y="853"/>
                  </a:cubicBezTo>
                  <a:lnTo>
                    <a:pt x="736" y="824"/>
                  </a:lnTo>
                  <a:close/>
                  <a:moveTo>
                    <a:pt x="735" y="859"/>
                  </a:moveTo>
                  <a:cubicBezTo>
                    <a:pt x="751" y="858"/>
                    <a:pt x="751" y="858"/>
                    <a:pt x="751" y="858"/>
                  </a:cubicBezTo>
                  <a:cubicBezTo>
                    <a:pt x="750" y="878"/>
                    <a:pt x="750" y="878"/>
                    <a:pt x="750" y="878"/>
                  </a:cubicBezTo>
                  <a:cubicBezTo>
                    <a:pt x="734" y="878"/>
                    <a:pt x="734" y="878"/>
                    <a:pt x="734" y="878"/>
                  </a:cubicBezTo>
                  <a:lnTo>
                    <a:pt x="735" y="859"/>
                  </a:lnTo>
                  <a:close/>
                  <a:moveTo>
                    <a:pt x="713" y="824"/>
                  </a:moveTo>
                  <a:cubicBezTo>
                    <a:pt x="729" y="824"/>
                    <a:pt x="729" y="824"/>
                    <a:pt x="729" y="824"/>
                  </a:cubicBezTo>
                  <a:cubicBezTo>
                    <a:pt x="728" y="853"/>
                    <a:pt x="728" y="853"/>
                    <a:pt x="728" y="853"/>
                  </a:cubicBezTo>
                  <a:cubicBezTo>
                    <a:pt x="712" y="855"/>
                    <a:pt x="712" y="855"/>
                    <a:pt x="712" y="855"/>
                  </a:cubicBezTo>
                  <a:lnTo>
                    <a:pt x="713" y="824"/>
                  </a:lnTo>
                  <a:close/>
                  <a:moveTo>
                    <a:pt x="712" y="861"/>
                  </a:moveTo>
                  <a:cubicBezTo>
                    <a:pt x="728" y="860"/>
                    <a:pt x="728" y="860"/>
                    <a:pt x="728" y="860"/>
                  </a:cubicBezTo>
                  <a:cubicBezTo>
                    <a:pt x="727" y="878"/>
                    <a:pt x="727" y="878"/>
                    <a:pt x="727" y="878"/>
                  </a:cubicBezTo>
                  <a:cubicBezTo>
                    <a:pt x="711" y="878"/>
                    <a:pt x="711" y="878"/>
                    <a:pt x="711" y="878"/>
                  </a:cubicBezTo>
                  <a:lnTo>
                    <a:pt x="712" y="861"/>
                  </a:lnTo>
                  <a:close/>
                  <a:moveTo>
                    <a:pt x="749" y="1110"/>
                  </a:moveTo>
                  <a:cubicBezTo>
                    <a:pt x="659" y="1110"/>
                    <a:pt x="659" y="1110"/>
                    <a:pt x="659" y="1110"/>
                  </a:cubicBezTo>
                  <a:cubicBezTo>
                    <a:pt x="657" y="997"/>
                    <a:pt x="657" y="997"/>
                    <a:pt x="657" y="997"/>
                  </a:cubicBezTo>
                  <a:cubicBezTo>
                    <a:pt x="657" y="971"/>
                    <a:pt x="681" y="949"/>
                    <a:pt x="709" y="949"/>
                  </a:cubicBezTo>
                  <a:cubicBezTo>
                    <a:pt x="737" y="949"/>
                    <a:pt x="759" y="971"/>
                    <a:pt x="758" y="997"/>
                  </a:cubicBezTo>
                  <a:lnTo>
                    <a:pt x="749" y="1110"/>
                  </a:lnTo>
                  <a:close/>
                  <a:moveTo>
                    <a:pt x="773" y="878"/>
                  </a:moveTo>
                  <a:cubicBezTo>
                    <a:pt x="757" y="878"/>
                    <a:pt x="757" y="878"/>
                    <a:pt x="757" y="878"/>
                  </a:cubicBezTo>
                  <a:cubicBezTo>
                    <a:pt x="758" y="857"/>
                    <a:pt x="758" y="857"/>
                    <a:pt x="758" y="857"/>
                  </a:cubicBezTo>
                  <a:cubicBezTo>
                    <a:pt x="774" y="855"/>
                    <a:pt x="774" y="855"/>
                    <a:pt x="774" y="855"/>
                  </a:cubicBezTo>
                  <a:lnTo>
                    <a:pt x="773" y="878"/>
                  </a:lnTo>
                  <a:close/>
                  <a:moveTo>
                    <a:pt x="775" y="849"/>
                  </a:moveTo>
                  <a:cubicBezTo>
                    <a:pt x="758" y="850"/>
                    <a:pt x="758" y="850"/>
                    <a:pt x="758" y="850"/>
                  </a:cubicBezTo>
                  <a:cubicBezTo>
                    <a:pt x="759" y="824"/>
                    <a:pt x="759" y="824"/>
                    <a:pt x="759" y="824"/>
                  </a:cubicBezTo>
                  <a:cubicBezTo>
                    <a:pt x="776" y="824"/>
                    <a:pt x="776" y="824"/>
                    <a:pt x="776" y="824"/>
                  </a:cubicBezTo>
                  <a:lnTo>
                    <a:pt x="775" y="849"/>
                  </a:lnTo>
                  <a:close/>
                  <a:moveTo>
                    <a:pt x="796" y="878"/>
                  </a:moveTo>
                  <a:cubicBezTo>
                    <a:pt x="780" y="878"/>
                    <a:pt x="780" y="878"/>
                    <a:pt x="780" y="878"/>
                  </a:cubicBezTo>
                  <a:cubicBezTo>
                    <a:pt x="781" y="855"/>
                    <a:pt x="781" y="855"/>
                    <a:pt x="781" y="855"/>
                  </a:cubicBezTo>
                  <a:cubicBezTo>
                    <a:pt x="797" y="853"/>
                    <a:pt x="797" y="853"/>
                    <a:pt x="797" y="853"/>
                  </a:cubicBezTo>
                  <a:lnTo>
                    <a:pt x="796" y="878"/>
                  </a:lnTo>
                  <a:close/>
                  <a:moveTo>
                    <a:pt x="798" y="847"/>
                  </a:moveTo>
                  <a:cubicBezTo>
                    <a:pt x="781" y="848"/>
                    <a:pt x="781" y="848"/>
                    <a:pt x="781" y="848"/>
                  </a:cubicBezTo>
                  <a:cubicBezTo>
                    <a:pt x="782" y="824"/>
                    <a:pt x="782" y="824"/>
                    <a:pt x="782" y="824"/>
                  </a:cubicBezTo>
                  <a:cubicBezTo>
                    <a:pt x="799" y="824"/>
                    <a:pt x="799" y="824"/>
                    <a:pt x="799" y="824"/>
                  </a:cubicBezTo>
                  <a:lnTo>
                    <a:pt x="798" y="847"/>
                  </a:lnTo>
                  <a:close/>
                  <a:moveTo>
                    <a:pt x="819" y="878"/>
                  </a:moveTo>
                  <a:cubicBezTo>
                    <a:pt x="803" y="878"/>
                    <a:pt x="803" y="878"/>
                    <a:pt x="803" y="878"/>
                  </a:cubicBezTo>
                  <a:cubicBezTo>
                    <a:pt x="804" y="853"/>
                    <a:pt x="804" y="853"/>
                    <a:pt x="804" y="853"/>
                  </a:cubicBezTo>
                  <a:cubicBezTo>
                    <a:pt x="821" y="851"/>
                    <a:pt x="821" y="851"/>
                    <a:pt x="821" y="851"/>
                  </a:cubicBezTo>
                  <a:lnTo>
                    <a:pt x="819" y="878"/>
                  </a:lnTo>
                  <a:close/>
                  <a:moveTo>
                    <a:pt x="821" y="844"/>
                  </a:moveTo>
                  <a:cubicBezTo>
                    <a:pt x="804" y="846"/>
                    <a:pt x="804" y="846"/>
                    <a:pt x="804" y="846"/>
                  </a:cubicBezTo>
                  <a:cubicBezTo>
                    <a:pt x="806" y="824"/>
                    <a:pt x="806" y="824"/>
                    <a:pt x="806" y="824"/>
                  </a:cubicBezTo>
                  <a:cubicBezTo>
                    <a:pt x="822" y="824"/>
                    <a:pt x="822" y="824"/>
                    <a:pt x="822" y="824"/>
                  </a:cubicBezTo>
                  <a:lnTo>
                    <a:pt x="821" y="844"/>
                  </a:lnTo>
                  <a:close/>
                  <a:moveTo>
                    <a:pt x="838" y="878"/>
                  </a:moveTo>
                  <a:cubicBezTo>
                    <a:pt x="826" y="878"/>
                    <a:pt x="826" y="878"/>
                    <a:pt x="826" y="878"/>
                  </a:cubicBezTo>
                  <a:cubicBezTo>
                    <a:pt x="827" y="850"/>
                    <a:pt x="827" y="850"/>
                    <a:pt x="827" y="850"/>
                  </a:cubicBezTo>
                  <a:cubicBezTo>
                    <a:pt x="840" y="849"/>
                    <a:pt x="840" y="849"/>
                    <a:pt x="840" y="849"/>
                  </a:cubicBezTo>
                  <a:lnTo>
                    <a:pt x="838" y="878"/>
                  </a:lnTo>
                  <a:close/>
                  <a:moveTo>
                    <a:pt x="841" y="843"/>
                  </a:moveTo>
                  <a:cubicBezTo>
                    <a:pt x="828" y="844"/>
                    <a:pt x="828" y="844"/>
                    <a:pt x="828" y="844"/>
                  </a:cubicBezTo>
                  <a:cubicBezTo>
                    <a:pt x="829" y="824"/>
                    <a:pt x="829" y="824"/>
                    <a:pt x="829" y="824"/>
                  </a:cubicBezTo>
                  <a:cubicBezTo>
                    <a:pt x="842" y="824"/>
                    <a:pt x="842" y="824"/>
                    <a:pt x="842" y="824"/>
                  </a:cubicBezTo>
                  <a:lnTo>
                    <a:pt x="841" y="843"/>
                  </a:lnTo>
                  <a:close/>
                  <a:moveTo>
                    <a:pt x="842" y="817"/>
                  </a:moveTo>
                  <a:cubicBezTo>
                    <a:pt x="829" y="817"/>
                    <a:pt x="829" y="817"/>
                    <a:pt x="829" y="817"/>
                  </a:cubicBezTo>
                  <a:cubicBezTo>
                    <a:pt x="830" y="800"/>
                    <a:pt x="830" y="800"/>
                    <a:pt x="830" y="800"/>
                  </a:cubicBezTo>
                  <a:cubicBezTo>
                    <a:pt x="827" y="800"/>
                    <a:pt x="827" y="800"/>
                    <a:pt x="827" y="800"/>
                  </a:cubicBezTo>
                  <a:cubicBezTo>
                    <a:pt x="844" y="800"/>
                    <a:pt x="844" y="800"/>
                    <a:pt x="844" y="800"/>
                  </a:cubicBezTo>
                  <a:lnTo>
                    <a:pt x="842" y="817"/>
                  </a:lnTo>
                  <a:close/>
                  <a:moveTo>
                    <a:pt x="902" y="966"/>
                  </a:moveTo>
                  <a:cubicBezTo>
                    <a:pt x="870" y="966"/>
                    <a:pt x="870" y="966"/>
                    <a:pt x="870" y="966"/>
                  </a:cubicBezTo>
                  <a:cubicBezTo>
                    <a:pt x="868" y="931"/>
                    <a:pt x="868" y="931"/>
                    <a:pt x="868" y="931"/>
                  </a:cubicBezTo>
                  <a:cubicBezTo>
                    <a:pt x="869" y="920"/>
                    <a:pt x="879" y="911"/>
                    <a:pt x="891" y="911"/>
                  </a:cubicBezTo>
                  <a:cubicBezTo>
                    <a:pt x="902" y="911"/>
                    <a:pt x="911" y="920"/>
                    <a:pt x="910" y="931"/>
                  </a:cubicBezTo>
                  <a:lnTo>
                    <a:pt x="902" y="966"/>
                  </a:lnTo>
                  <a:close/>
                  <a:moveTo>
                    <a:pt x="918" y="837"/>
                  </a:moveTo>
                  <a:cubicBezTo>
                    <a:pt x="910" y="875"/>
                    <a:pt x="910" y="875"/>
                    <a:pt x="910" y="875"/>
                  </a:cubicBezTo>
                  <a:cubicBezTo>
                    <a:pt x="877" y="875"/>
                    <a:pt x="877" y="875"/>
                    <a:pt x="877" y="875"/>
                  </a:cubicBezTo>
                  <a:cubicBezTo>
                    <a:pt x="875" y="837"/>
                    <a:pt x="875" y="837"/>
                    <a:pt x="875" y="837"/>
                  </a:cubicBezTo>
                  <a:cubicBezTo>
                    <a:pt x="876" y="826"/>
                    <a:pt x="886" y="816"/>
                    <a:pt x="898" y="816"/>
                  </a:cubicBezTo>
                  <a:cubicBezTo>
                    <a:pt x="910" y="816"/>
                    <a:pt x="919" y="826"/>
                    <a:pt x="918" y="837"/>
                  </a:cubicBezTo>
                  <a:close/>
                </a:path>
              </a:pathLst>
            </a:custGeom>
            <a:solidFill>
              <a:srgbClr val="2A0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3686175" y="966788"/>
              <a:ext cx="309563" cy="385763"/>
            </a:xfrm>
            <a:custGeom>
              <a:avLst/>
              <a:gdLst>
                <a:gd name="T0" fmla="*/ 67 w 73"/>
                <a:gd name="T1" fmla="*/ 33 h 91"/>
                <a:gd name="T2" fmla="*/ 31 w 73"/>
                <a:gd name="T3" fmla="*/ 0 h 91"/>
                <a:gd name="T4" fmla="*/ 2 w 73"/>
                <a:gd name="T5" fmla="*/ 33 h 91"/>
                <a:gd name="T6" fmla="*/ 10 w 73"/>
                <a:gd name="T7" fmla="*/ 91 h 91"/>
                <a:gd name="T8" fmla="*/ 73 w 73"/>
                <a:gd name="T9" fmla="*/ 91 h 91"/>
                <a:gd name="T10" fmla="*/ 67 w 73"/>
                <a:gd name="T11" fmla="*/ 3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1">
                  <a:moveTo>
                    <a:pt x="67" y="33"/>
                  </a:moveTo>
                  <a:cubicBezTo>
                    <a:pt x="65" y="15"/>
                    <a:pt x="49" y="0"/>
                    <a:pt x="31" y="0"/>
                  </a:cubicBezTo>
                  <a:cubicBezTo>
                    <a:pt x="13" y="0"/>
                    <a:pt x="0" y="15"/>
                    <a:pt x="2" y="33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73" y="91"/>
                    <a:pt x="73" y="91"/>
                    <a:pt x="73" y="91"/>
                  </a:cubicBezTo>
                  <a:lnTo>
                    <a:pt x="67" y="33"/>
                  </a:lnTo>
                  <a:close/>
                </a:path>
              </a:pathLst>
            </a:custGeom>
            <a:solidFill>
              <a:srgbClr val="4A3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936581" y="3184525"/>
              <a:ext cx="268288" cy="230188"/>
            </a:xfrm>
            <a:custGeom>
              <a:avLst/>
              <a:gdLst>
                <a:gd name="T0" fmla="*/ 0 w 63"/>
                <a:gd name="T1" fmla="*/ 54 h 54"/>
                <a:gd name="T2" fmla="*/ 27 w 63"/>
                <a:gd name="T3" fmla="*/ 0 h 54"/>
                <a:gd name="T4" fmla="*/ 19 w 63"/>
                <a:gd name="T5" fmla="*/ 39 h 54"/>
                <a:gd name="T6" fmla="*/ 43 w 63"/>
                <a:gd name="T7" fmla="*/ 24 h 54"/>
                <a:gd name="T8" fmla="*/ 33 w 63"/>
                <a:gd name="T9" fmla="*/ 42 h 54"/>
                <a:gd name="T10" fmla="*/ 49 w 63"/>
                <a:gd name="T11" fmla="*/ 36 h 54"/>
                <a:gd name="T12" fmla="*/ 63 w 63"/>
                <a:gd name="T13" fmla="*/ 49 h 54"/>
                <a:gd name="T14" fmla="*/ 0 w 6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4">
                  <a:moveTo>
                    <a:pt x="0" y="54"/>
                  </a:moveTo>
                  <a:cubicBezTo>
                    <a:pt x="0" y="54"/>
                    <a:pt x="23" y="27"/>
                    <a:pt x="27" y="0"/>
                  </a:cubicBezTo>
                  <a:cubicBezTo>
                    <a:pt x="27" y="0"/>
                    <a:pt x="30" y="20"/>
                    <a:pt x="19" y="39"/>
                  </a:cubicBezTo>
                  <a:cubicBezTo>
                    <a:pt x="19" y="39"/>
                    <a:pt x="33" y="24"/>
                    <a:pt x="43" y="24"/>
                  </a:cubicBezTo>
                  <a:cubicBezTo>
                    <a:pt x="43" y="24"/>
                    <a:pt x="33" y="31"/>
                    <a:pt x="33" y="42"/>
                  </a:cubicBezTo>
                  <a:cubicBezTo>
                    <a:pt x="33" y="42"/>
                    <a:pt x="43" y="41"/>
                    <a:pt x="49" y="36"/>
                  </a:cubicBezTo>
                  <a:cubicBezTo>
                    <a:pt x="63" y="49"/>
                    <a:pt x="63" y="49"/>
                    <a:pt x="63" y="49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271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6003925" y="2166938"/>
              <a:ext cx="325438" cy="577850"/>
            </a:xfrm>
            <a:custGeom>
              <a:avLst/>
              <a:gdLst>
                <a:gd name="T0" fmla="*/ 73 w 77"/>
                <a:gd name="T1" fmla="*/ 136 h 136"/>
                <a:gd name="T2" fmla="*/ 0 w 77"/>
                <a:gd name="T3" fmla="*/ 136 h 136"/>
                <a:gd name="T4" fmla="*/ 2 w 77"/>
                <a:gd name="T5" fmla="*/ 35 h 136"/>
                <a:gd name="T6" fmla="*/ 40 w 77"/>
                <a:gd name="T7" fmla="*/ 0 h 136"/>
                <a:gd name="T8" fmla="*/ 68 w 77"/>
                <a:gd name="T9" fmla="*/ 11 h 136"/>
                <a:gd name="T10" fmla="*/ 77 w 77"/>
                <a:gd name="T11" fmla="*/ 36 h 136"/>
                <a:gd name="T12" fmla="*/ 73 w 77"/>
                <a:gd name="T13" fmla="*/ 136 h 136"/>
                <a:gd name="T14" fmla="*/ 7 w 77"/>
                <a:gd name="T15" fmla="*/ 129 h 136"/>
                <a:gd name="T16" fmla="*/ 66 w 77"/>
                <a:gd name="T17" fmla="*/ 129 h 136"/>
                <a:gd name="T18" fmla="*/ 70 w 77"/>
                <a:gd name="T19" fmla="*/ 35 h 136"/>
                <a:gd name="T20" fmla="*/ 63 w 77"/>
                <a:gd name="T21" fmla="*/ 16 h 136"/>
                <a:gd name="T22" fmla="*/ 40 w 77"/>
                <a:gd name="T23" fmla="*/ 6 h 136"/>
                <a:gd name="T24" fmla="*/ 9 w 77"/>
                <a:gd name="T25" fmla="*/ 36 h 136"/>
                <a:gd name="T26" fmla="*/ 7 w 77"/>
                <a:gd name="T27" fmla="*/ 1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136">
                  <a:moveTo>
                    <a:pt x="73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16"/>
                    <a:pt x="20" y="0"/>
                    <a:pt x="40" y="0"/>
                  </a:cubicBezTo>
                  <a:cubicBezTo>
                    <a:pt x="51" y="0"/>
                    <a:pt x="61" y="4"/>
                    <a:pt x="68" y="11"/>
                  </a:cubicBezTo>
                  <a:cubicBezTo>
                    <a:pt x="74" y="18"/>
                    <a:pt x="77" y="27"/>
                    <a:pt x="77" y="36"/>
                  </a:cubicBezTo>
                  <a:lnTo>
                    <a:pt x="73" y="136"/>
                  </a:lnTo>
                  <a:close/>
                  <a:moveTo>
                    <a:pt x="7" y="129"/>
                  </a:moveTo>
                  <a:cubicBezTo>
                    <a:pt x="66" y="129"/>
                    <a:pt x="66" y="129"/>
                    <a:pt x="66" y="129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28"/>
                    <a:pt x="68" y="21"/>
                    <a:pt x="63" y="16"/>
                  </a:cubicBezTo>
                  <a:cubicBezTo>
                    <a:pt x="57" y="10"/>
                    <a:pt x="49" y="6"/>
                    <a:pt x="40" y="6"/>
                  </a:cubicBezTo>
                  <a:cubicBezTo>
                    <a:pt x="23" y="6"/>
                    <a:pt x="9" y="20"/>
                    <a:pt x="9" y="36"/>
                  </a:cubicBezTo>
                  <a:lnTo>
                    <a:pt x="7" y="129"/>
                  </a:lnTo>
                  <a:close/>
                </a:path>
              </a:pathLst>
            </a:custGeom>
            <a:solidFill>
              <a:srgbClr val="271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143625" y="2179638"/>
              <a:ext cx="46038" cy="552450"/>
            </a:xfrm>
            <a:custGeom>
              <a:avLst/>
              <a:gdLst>
                <a:gd name="T0" fmla="*/ 19 w 29"/>
                <a:gd name="T1" fmla="*/ 348 h 348"/>
                <a:gd name="T2" fmla="*/ 0 w 29"/>
                <a:gd name="T3" fmla="*/ 345 h 348"/>
                <a:gd name="T4" fmla="*/ 11 w 29"/>
                <a:gd name="T5" fmla="*/ 0 h 348"/>
                <a:gd name="T6" fmla="*/ 29 w 29"/>
                <a:gd name="T7" fmla="*/ 0 h 348"/>
                <a:gd name="T8" fmla="*/ 19 w 29"/>
                <a:gd name="T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8">
                  <a:moveTo>
                    <a:pt x="19" y="348"/>
                  </a:moveTo>
                  <a:lnTo>
                    <a:pt x="0" y="345"/>
                  </a:lnTo>
                  <a:lnTo>
                    <a:pt x="11" y="0"/>
                  </a:lnTo>
                  <a:lnTo>
                    <a:pt x="29" y="0"/>
                  </a:lnTo>
                  <a:lnTo>
                    <a:pt x="19" y="348"/>
                  </a:lnTo>
                  <a:close/>
                </a:path>
              </a:pathLst>
            </a:custGeom>
            <a:solidFill>
              <a:srgbClr val="271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6067425" y="2197100"/>
              <a:ext cx="41275" cy="534988"/>
            </a:xfrm>
            <a:custGeom>
              <a:avLst/>
              <a:gdLst>
                <a:gd name="T0" fmla="*/ 18 w 26"/>
                <a:gd name="T1" fmla="*/ 337 h 337"/>
                <a:gd name="T2" fmla="*/ 0 w 26"/>
                <a:gd name="T3" fmla="*/ 334 h 337"/>
                <a:gd name="T4" fmla="*/ 8 w 26"/>
                <a:gd name="T5" fmla="*/ 0 h 337"/>
                <a:gd name="T6" fmla="*/ 26 w 26"/>
                <a:gd name="T7" fmla="*/ 0 h 337"/>
                <a:gd name="T8" fmla="*/ 18 w 26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7">
                  <a:moveTo>
                    <a:pt x="18" y="337"/>
                  </a:moveTo>
                  <a:lnTo>
                    <a:pt x="0" y="334"/>
                  </a:lnTo>
                  <a:lnTo>
                    <a:pt x="8" y="0"/>
                  </a:lnTo>
                  <a:lnTo>
                    <a:pt x="26" y="0"/>
                  </a:lnTo>
                  <a:lnTo>
                    <a:pt x="18" y="337"/>
                  </a:lnTo>
                  <a:close/>
                </a:path>
              </a:pathLst>
            </a:custGeom>
            <a:solidFill>
              <a:srgbClr val="271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6211888" y="2197100"/>
              <a:ext cx="46038" cy="534988"/>
            </a:xfrm>
            <a:custGeom>
              <a:avLst/>
              <a:gdLst>
                <a:gd name="T0" fmla="*/ 18 w 29"/>
                <a:gd name="T1" fmla="*/ 337 h 337"/>
                <a:gd name="T2" fmla="*/ 0 w 29"/>
                <a:gd name="T3" fmla="*/ 334 h 337"/>
                <a:gd name="T4" fmla="*/ 13 w 29"/>
                <a:gd name="T5" fmla="*/ 0 h 337"/>
                <a:gd name="T6" fmla="*/ 29 w 29"/>
                <a:gd name="T7" fmla="*/ 0 h 337"/>
                <a:gd name="T8" fmla="*/ 18 w 29"/>
                <a:gd name="T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37">
                  <a:moveTo>
                    <a:pt x="18" y="337"/>
                  </a:moveTo>
                  <a:lnTo>
                    <a:pt x="0" y="334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18" y="337"/>
                  </a:lnTo>
                  <a:close/>
                </a:path>
              </a:pathLst>
            </a:custGeom>
            <a:solidFill>
              <a:srgbClr val="271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6019800" y="2481263"/>
              <a:ext cx="288925" cy="30163"/>
            </a:xfrm>
            <a:prstGeom prst="rect">
              <a:avLst/>
            </a:prstGeom>
            <a:solidFill>
              <a:srgbClr val="271D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851456" y="4753927"/>
            <a:ext cx="1738313" cy="901701"/>
            <a:chOff x="4616450" y="6977063"/>
            <a:chExt cx="1738313" cy="901701"/>
          </a:xfrm>
        </p:grpSpPr>
        <p:sp>
          <p:nvSpPr>
            <p:cNvPr id="41" name="Freeform 35"/>
            <p:cNvSpPr/>
            <p:nvPr/>
          </p:nvSpPr>
          <p:spPr bwMode="auto">
            <a:xfrm>
              <a:off x="6015038" y="6994526"/>
              <a:ext cx="215900" cy="884238"/>
            </a:xfrm>
            <a:custGeom>
              <a:avLst/>
              <a:gdLst>
                <a:gd name="T0" fmla="*/ 46 w 51"/>
                <a:gd name="T1" fmla="*/ 207 h 207"/>
                <a:gd name="T2" fmla="*/ 48 w 51"/>
                <a:gd name="T3" fmla="*/ 75 h 207"/>
                <a:gd name="T4" fmla="*/ 51 w 51"/>
                <a:gd name="T5" fmla="*/ 47 h 207"/>
                <a:gd name="T6" fmla="*/ 36 w 51"/>
                <a:gd name="T7" fmla="*/ 15 h 207"/>
                <a:gd name="T8" fmla="*/ 23 w 51"/>
                <a:gd name="T9" fmla="*/ 0 h 207"/>
                <a:gd name="T10" fmla="*/ 23 w 51"/>
                <a:gd name="T11" fmla="*/ 0 h 207"/>
                <a:gd name="T12" fmla="*/ 4 w 51"/>
                <a:gd name="T13" fmla="*/ 34 h 207"/>
                <a:gd name="T14" fmla="*/ 3 w 51"/>
                <a:gd name="T15" fmla="*/ 36 h 207"/>
                <a:gd name="T16" fmla="*/ 2 w 51"/>
                <a:gd name="T17" fmla="*/ 75 h 207"/>
                <a:gd name="T18" fmla="*/ 0 w 51"/>
                <a:gd name="T19" fmla="*/ 187 h 207"/>
                <a:gd name="T20" fmla="*/ 5 w 51"/>
                <a:gd name="T21" fmla="*/ 194 h 207"/>
                <a:gd name="T22" fmla="*/ 0 w 51"/>
                <a:gd name="T23" fmla="*/ 206 h 207"/>
                <a:gd name="T24" fmla="*/ 46 w 51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207">
                  <a:moveTo>
                    <a:pt x="46" y="207"/>
                  </a:moveTo>
                  <a:cubicBezTo>
                    <a:pt x="46" y="207"/>
                    <a:pt x="47" y="95"/>
                    <a:pt x="48" y="75"/>
                  </a:cubicBezTo>
                  <a:cubicBezTo>
                    <a:pt x="48" y="70"/>
                    <a:pt x="48" y="51"/>
                    <a:pt x="51" y="47"/>
                  </a:cubicBezTo>
                  <a:cubicBezTo>
                    <a:pt x="49" y="46"/>
                    <a:pt x="42" y="29"/>
                    <a:pt x="36" y="15"/>
                  </a:cubicBezTo>
                  <a:cubicBezTo>
                    <a:pt x="34" y="9"/>
                    <a:pt x="29" y="4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8"/>
                    <a:pt x="8" y="28"/>
                    <a:pt x="4" y="34"/>
                  </a:cubicBezTo>
                  <a:cubicBezTo>
                    <a:pt x="6" y="32"/>
                    <a:pt x="5" y="33"/>
                    <a:pt x="3" y="36"/>
                  </a:cubicBezTo>
                  <a:cubicBezTo>
                    <a:pt x="3" y="36"/>
                    <a:pt x="3" y="69"/>
                    <a:pt x="2" y="75"/>
                  </a:cubicBezTo>
                  <a:cubicBezTo>
                    <a:pt x="2" y="95"/>
                    <a:pt x="1" y="183"/>
                    <a:pt x="0" y="187"/>
                  </a:cubicBezTo>
                  <a:cubicBezTo>
                    <a:pt x="1" y="191"/>
                    <a:pt x="5" y="194"/>
                    <a:pt x="5" y="194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46" y="20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5611813" y="6994526"/>
              <a:ext cx="212725" cy="874713"/>
            </a:xfrm>
            <a:custGeom>
              <a:avLst/>
              <a:gdLst>
                <a:gd name="T0" fmla="*/ 45 w 50"/>
                <a:gd name="T1" fmla="*/ 205 h 205"/>
                <a:gd name="T2" fmla="*/ 46 w 50"/>
                <a:gd name="T3" fmla="*/ 165 h 205"/>
                <a:gd name="T4" fmla="*/ 46 w 50"/>
                <a:gd name="T5" fmla="*/ 148 h 205"/>
                <a:gd name="T6" fmla="*/ 50 w 50"/>
                <a:gd name="T7" fmla="*/ 128 h 205"/>
                <a:gd name="T8" fmla="*/ 47 w 50"/>
                <a:gd name="T9" fmla="*/ 91 h 205"/>
                <a:gd name="T10" fmla="*/ 47 w 50"/>
                <a:gd name="T11" fmla="*/ 32 h 205"/>
                <a:gd name="T12" fmla="*/ 30 w 50"/>
                <a:gd name="T13" fmla="*/ 11 h 205"/>
                <a:gd name="T14" fmla="*/ 19 w 50"/>
                <a:gd name="T15" fmla="*/ 11 h 205"/>
                <a:gd name="T16" fmla="*/ 4 w 50"/>
                <a:gd name="T17" fmla="*/ 46 h 205"/>
                <a:gd name="T18" fmla="*/ 2 w 50"/>
                <a:gd name="T19" fmla="*/ 50 h 205"/>
                <a:gd name="T20" fmla="*/ 2 w 50"/>
                <a:gd name="T21" fmla="*/ 53 h 205"/>
                <a:gd name="T22" fmla="*/ 2 w 50"/>
                <a:gd name="T23" fmla="*/ 61 h 205"/>
                <a:gd name="T24" fmla="*/ 1 w 50"/>
                <a:gd name="T25" fmla="*/ 70 h 205"/>
                <a:gd name="T26" fmla="*/ 0 w 50"/>
                <a:gd name="T27" fmla="*/ 204 h 205"/>
                <a:gd name="T28" fmla="*/ 45 w 50"/>
                <a:gd name="T2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05">
                  <a:moveTo>
                    <a:pt x="45" y="205"/>
                  </a:moveTo>
                  <a:cubicBezTo>
                    <a:pt x="45" y="205"/>
                    <a:pt x="46" y="188"/>
                    <a:pt x="46" y="165"/>
                  </a:cubicBezTo>
                  <a:cubicBezTo>
                    <a:pt x="46" y="160"/>
                    <a:pt x="46" y="153"/>
                    <a:pt x="46" y="148"/>
                  </a:cubicBezTo>
                  <a:cubicBezTo>
                    <a:pt x="46" y="141"/>
                    <a:pt x="46" y="134"/>
                    <a:pt x="50" y="128"/>
                  </a:cubicBezTo>
                  <a:cubicBezTo>
                    <a:pt x="47" y="122"/>
                    <a:pt x="47" y="97"/>
                    <a:pt x="47" y="91"/>
                  </a:cubicBezTo>
                  <a:cubicBezTo>
                    <a:pt x="47" y="80"/>
                    <a:pt x="47" y="53"/>
                    <a:pt x="47" y="32"/>
                  </a:cubicBezTo>
                  <a:cubicBezTo>
                    <a:pt x="34" y="27"/>
                    <a:pt x="31" y="22"/>
                    <a:pt x="30" y="11"/>
                  </a:cubicBezTo>
                  <a:cubicBezTo>
                    <a:pt x="27" y="2"/>
                    <a:pt x="25" y="0"/>
                    <a:pt x="19" y="11"/>
                  </a:cubicBezTo>
                  <a:cubicBezTo>
                    <a:pt x="20" y="22"/>
                    <a:pt x="8" y="41"/>
                    <a:pt x="4" y="46"/>
                  </a:cubicBezTo>
                  <a:cubicBezTo>
                    <a:pt x="4" y="48"/>
                    <a:pt x="2" y="50"/>
                    <a:pt x="2" y="50"/>
                  </a:cubicBezTo>
                  <a:cubicBezTo>
                    <a:pt x="2" y="50"/>
                    <a:pt x="2" y="51"/>
                    <a:pt x="2" y="53"/>
                  </a:cubicBezTo>
                  <a:cubicBezTo>
                    <a:pt x="2" y="55"/>
                    <a:pt x="2" y="58"/>
                    <a:pt x="2" y="61"/>
                  </a:cubicBezTo>
                  <a:cubicBezTo>
                    <a:pt x="2" y="65"/>
                    <a:pt x="2" y="69"/>
                    <a:pt x="1" y="70"/>
                  </a:cubicBezTo>
                  <a:cubicBezTo>
                    <a:pt x="2" y="79"/>
                    <a:pt x="0" y="204"/>
                    <a:pt x="0" y="204"/>
                  </a:cubicBezTo>
                  <a:lnTo>
                    <a:pt x="45" y="205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5180013" y="7199313"/>
              <a:ext cx="1174750" cy="101600"/>
            </a:xfrm>
            <a:custGeom>
              <a:avLst/>
              <a:gdLst>
                <a:gd name="T0" fmla="*/ 0 w 740"/>
                <a:gd name="T1" fmla="*/ 54 h 64"/>
                <a:gd name="T2" fmla="*/ 710 w 740"/>
                <a:gd name="T3" fmla="*/ 64 h 64"/>
                <a:gd name="T4" fmla="*/ 740 w 740"/>
                <a:gd name="T5" fmla="*/ 13 h 64"/>
                <a:gd name="T6" fmla="*/ 0 w 740"/>
                <a:gd name="T7" fmla="*/ 0 h 64"/>
                <a:gd name="T8" fmla="*/ 0 w 740"/>
                <a:gd name="T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64">
                  <a:moveTo>
                    <a:pt x="0" y="54"/>
                  </a:moveTo>
                  <a:lnTo>
                    <a:pt x="710" y="64"/>
                  </a:lnTo>
                  <a:lnTo>
                    <a:pt x="740" y="13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5170488" y="7613651"/>
              <a:ext cx="1060450" cy="98425"/>
            </a:xfrm>
            <a:custGeom>
              <a:avLst/>
              <a:gdLst>
                <a:gd name="T0" fmla="*/ 0 w 668"/>
                <a:gd name="T1" fmla="*/ 51 h 62"/>
                <a:gd name="T2" fmla="*/ 668 w 668"/>
                <a:gd name="T3" fmla="*/ 62 h 62"/>
                <a:gd name="T4" fmla="*/ 668 w 668"/>
                <a:gd name="T5" fmla="*/ 10 h 62"/>
                <a:gd name="T6" fmla="*/ 3 w 668"/>
                <a:gd name="T7" fmla="*/ 0 h 62"/>
                <a:gd name="T8" fmla="*/ 0 w 668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2">
                  <a:moveTo>
                    <a:pt x="0" y="51"/>
                  </a:moveTo>
                  <a:lnTo>
                    <a:pt x="668" y="62"/>
                  </a:lnTo>
                  <a:lnTo>
                    <a:pt x="668" y="10"/>
                  </a:lnTo>
                  <a:lnTo>
                    <a:pt x="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4667250" y="7181851"/>
              <a:ext cx="673100" cy="115888"/>
            </a:xfrm>
            <a:custGeom>
              <a:avLst/>
              <a:gdLst>
                <a:gd name="T0" fmla="*/ 40 w 424"/>
                <a:gd name="T1" fmla="*/ 73 h 73"/>
                <a:gd name="T2" fmla="*/ 424 w 424"/>
                <a:gd name="T3" fmla="*/ 65 h 73"/>
                <a:gd name="T4" fmla="*/ 424 w 424"/>
                <a:gd name="T5" fmla="*/ 13 h 73"/>
                <a:gd name="T6" fmla="*/ 0 w 424"/>
                <a:gd name="T7" fmla="*/ 0 h 73"/>
                <a:gd name="T8" fmla="*/ 40 w 42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">
                  <a:moveTo>
                    <a:pt x="40" y="73"/>
                  </a:moveTo>
                  <a:lnTo>
                    <a:pt x="424" y="65"/>
                  </a:lnTo>
                  <a:lnTo>
                    <a:pt x="424" y="13"/>
                  </a:lnTo>
                  <a:lnTo>
                    <a:pt x="0" y="0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4616450" y="7596188"/>
              <a:ext cx="601663" cy="115888"/>
            </a:xfrm>
            <a:custGeom>
              <a:avLst/>
              <a:gdLst>
                <a:gd name="T0" fmla="*/ 0 w 379"/>
                <a:gd name="T1" fmla="*/ 73 h 73"/>
                <a:gd name="T2" fmla="*/ 379 w 379"/>
                <a:gd name="T3" fmla="*/ 62 h 73"/>
                <a:gd name="T4" fmla="*/ 379 w 379"/>
                <a:gd name="T5" fmla="*/ 11 h 73"/>
                <a:gd name="T6" fmla="*/ 32 w 379"/>
                <a:gd name="T7" fmla="*/ 0 h 73"/>
                <a:gd name="T8" fmla="*/ 0 w 37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73">
                  <a:moveTo>
                    <a:pt x="0" y="73"/>
                  </a:moveTo>
                  <a:lnTo>
                    <a:pt x="379" y="62"/>
                  </a:lnTo>
                  <a:lnTo>
                    <a:pt x="379" y="11"/>
                  </a:lnTo>
                  <a:lnTo>
                    <a:pt x="3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4862513" y="6977063"/>
              <a:ext cx="215900" cy="879475"/>
            </a:xfrm>
            <a:custGeom>
              <a:avLst/>
              <a:gdLst>
                <a:gd name="T0" fmla="*/ 51 w 51"/>
                <a:gd name="T1" fmla="*/ 47 h 206"/>
                <a:gd name="T2" fmla="*/ 36 w 51"/>
                <a:gd name="T3" fmla="*/ 15 h 206"/>
                <a:gd name="T4" fmla="*/ 23 w 51"/>
                <a:gd name="T5" fmla="*/ 0 h 206"/>
                <a:gd name="T6" fmla="*/ 23 w 51"/>
                <a:gd name="T7" fmla="*/ 0 h 206"/>
                <a:gd name="T8" fmla="*/ 4 w 51"/>
                <a:gd name="T9" fmla="*/ 33 h 206"/>
                <a:gd name="T10" fmla="*/ 3 w 51"/>
                <a:gd name="T11" fmla="*/ 36 h 206"/>
                <a:gd name="T12" fmla="*/ 2 w 51"/>
                <a:gd name="T13" fmla="*/ 74 h 206"/>
                <a:gd name="T14" fmla="*/ 0 w 51"/>
                <a:gd name="T15" fmla="*/ 187 h 206"/>
                <a:gd name="T16" fmla="*/ 5 w 51"/>
                <a:gd name="T17" fmla="*/ 196 h 206"/>
                <a:gd name="T18" fmla="*/ 0 w 51"/>
                <a:gd name="T19" fmla="*/ 205 h 206"/>
                <a:gd name="T20" fmla="*/ 45 w 51"/>
                <a:gd name="T21" fmla="*/ 206 h 206"/>
                <a:gd name="T22" fmla="*/ 47 w 51"/>
                <a:gd name="T23" fmla="*/ 75 h 206"/>
                <a:gd name="T24" fmla="*/ 51 w 51"/>
                <a:gd name="T25" fmla="*/ 47 h 206"/>
                <a:gd name="T26" fmla="*/ 17 w 51"/>
                <a:gd name="T27" fmla="*/ 111 h 206"/>
                <a:gd name="T28" fmla="*/ 12 w 51"/>
                <a:gd name="T29" fmla="*/ 101 h 206"/>
                <a:gd name="T30" fmla="*/ 17 w 51"/>
                <a:gd name="T31" fmla="*/ 91 h 206"/>
                <a:gd name="T32" fmla="*/ 23 w 51"/>
                <a:gd name="T33" fmla="*/ 101 h 206"/>
                <a:gd name="T34" fmla="*/ 17 w 51"/>
                <a:gd name="T35" fmla="*/ 11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06">
                  <a:moveTo>
                    <a:pt x="51" y="47"/>
                  </a:moveTo>
                  <a:cubicBezTo>
                    <a:pt x="49" y="45"/>
                    <a:pt x="42" y="29"/>
                    <a:pt x="36" y="15"/>
                  </a:cubicBezTo>
                  <a:cubicBezTo>
                    <a:pt x="34" y="8"/>
                    <a:pt x="29" y="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8"/>
                    <a:pt x="8" y="27"/>
                    <a:pt x="4" y="33"/>
                  </a:cubicBezTo>
                  <a:cubicBezTo>
                    <a:pt x="5" y="31"/>
                    <a:pt x="4" y="33"/>
                    <a:pt x="3" y="36"/>
                  </a:cubicBezTo>
                  <a:cubicBezTo>
                    <a:pt x="3" y="35"/>
                    <a:pt x="2" y="69"/>
                    <a:pt x="2" y="74"/>
                  </a:cubicBezTo>
                  <a:cubicBezTo>
                    <a:pt x="2" y="94"/>
                    <a:pt x="0" y="183"/>
                    <a:pt x="0" y="187"/>
                  </a:cubicBezTo>
                  <a:cubicBezTo>
                    <a:pt x="0" y="190"/>
                    <a:pt x="5" y="196"/>
                    <a:pt x="5" y="19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06"/>
                    <a:pt x="47" y="95"/>
                    <a:pt x="47" y="75"/>
                  </a:cubicBezTo>
                  <a:cubicBezTo>
                    <a:pt x="48" y="69"/>
                    <a:pt x="48" y="51"/>
                    <a:pt x="51" y="47"/>
                  </a:cubicBezTo>
                  <a:close/>
                  <a:moveTo>
                    <a:pt x="17" y="111"/>
                  </a:moveTo>
                  <a:cubicBezTo>
                    <a:pt x="14" y="111"/>
                    <a:pt x="12" y="107"/>
                    <a:pt x="12" y="101"/>
                  </a:cubicBezTo>
                  <a:cubicBezTo>
                    <a:pt x="12" y="96"/>
                    <a:pt x="14" y="91"/>
                    <a:pt x="17" y="91"/>
                  </a:cubicBezTo>
                  <a:cubicBezTo>
                    <a:pt x="20" y="91"/>
                    <a:pt x="23" y="96"/>
                    <a:pt x="23" y="101"/>
                  </a:cubicBezTo>
                  <a:cubicBezTo>
                    <a:pt x="22" y="107"/>
                    <a:pt x="20" y="111"/>
                    <a:pt x="17" y="111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5238750" y="7058026"/>
              <a:ext cx="200025" cy="806450"/>
            </a:xfrm>
            <a:custGeom>
              <a:avLst/>
              <a:gdLst>
                <a:gd name="T0" fmla="*/ 46 w 47"/>
                <a:gd name="T1" fmla="*/ 112 h 189"/>
                <a:gd name="T2" fmla="*/ 46 w 47"/>
                <a:gd name="T3" fmla="*/ 93 h 189"/>
                <a:gd name="T4" fmla="*/ 43 w 47"/>
                <a:gd name="T5" fmla="*/ 75 h 189"/>
                <a:gd name="T6" fmla="*/ 46 w 47"/>
                <a:gd name="T7" fmla="*/ 58 h 189"/>
                <a:gd name="T8" fmla="*/ 47 w 47"/>
                <a:gd name="T9" fmla="*/ 46 h 189"/>
                <a:gd name="T10" fmla="*/ 47 w 47"/>
                <a:gd name="T11" fmla="*/ 34 h 189"/>
                <a:gd name="T12" fmla="*/ 29 w 47"/>
                <a:gd name="T13" fmla="*/ 2 h 189"/>
                <a:gd name="T14" fmla="*/ 25 w 47"/>
                <a:gd name="T15" fmla="*/ 0 h 189"/>
                <a:gd name="T16" fmla="*/ 22 w 47"/>
                <a:gd name="T17" fmla="*/ 2 h 189"/>
                <a:gd name="T18" fmla="*/ 15 w 47"/>
                <a:gd name="T19" fmla="*/ 13 h 189"/>
                <a:gd name="T20" fmla="*/ 9 w 47"/>
                <a:gd name="T21" fmla="*/ 23 h 189"/>
                <a:gd name="T22" fmla="*/ 2 w 47"/>
                <a:gd name="T23" fmla="*/ 34 h 189"/>
                <a:gd name="T24" fmla="*/ 2 w 47"/>
                <a:gd name="T25" fmla="*/ 40 h 189"/>
                <a:gd name="T26" fmla="*/ 2 w 47"/>
                <a:gd name="T27" fmla="*/ 50 h 189"/>
                <a:gd name="T28" fmla="*/ 2 w 47"/>
                <a:gd name="T29" fmla="*/ 59 h 189"/>
                <a:gd name="T30" fmla="*/ 1 w 47"/>
                <a:gd name="T31" fmla="*/ 74 h 189"/>
                <a:gd name="T32" fmla="*/ 1 w 47"/>
                <a:gd name="T33" fmla="*/ 99 h 189"/>
                <a:gd name="T34" fmla="*/ 3 w 47"/>
                <a:gd name="T35" fmla="*/ 99 h 189"/>
                <a:gd name="T36" fmla="*/ 12 w 47"/>
                <a:gd name="T37" fmla="*/ 108 h 189"/>
                <a:gd name="T38" fmla="*/ 2 w 47"/>
                <a:gd name="T39" fmla="*/ 117 h 189"/>
                <a:gd name="T40" fmla="*/ 1 w 47"/>
                <a:gd name="T41" fmla="*/ 117 h 189"/>
                <a:gd name="T42" fmla="*/ 0 w 47"/>
                <a:gd name="T43" fmla="*/ 188 h 189"/>
                <a:gd name="T44" fmla="*/ 45 w 47"/>
                <a:gd name="T45" fmla="*/ 189 h 189"/>
                <a:gd name="T46" fmla="*/ 46 w 47"/>
                <a:gd name="T47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89">
                  <a:moveTo>
                    <a:pt x="46" y="112"/>
                  </a:moveTo>
                  <a:cubicBezTo>
                    <a:pt x="46" y="105"/>
                    <a:pt x="46" y="99"/>
                    <a:pt x="46" y="93"/>
                  </a:cubicBezTo>
                  <a:cubicBezTo>
                    <a:pt x="47" y="86"/>
                    <a:pt x="47" y="80"/>
                    <a:pt x="43" y="75"/>
                  </a:cubicBezTo>
                  <a:cubicBezTo>
                    <a:pt x="47" y="69"/>
                    <a:pt x="47" y="63"/>
                    <a:pt x="46" y="58"/>
                  </a:cubicBezTo>
                  <a:cubicBezTo>
                    <a:pt x="47" y="54"/>
                    <a:pt x="47" y="49"/>
                    <a:pt x="47" y="46"/>
                  </a:cubicBezTo>
                  <a:cubicBezTo>
                    <a:pt x="47" y="39"/>
                    <a:pt x="47" y="34"/>
                    <a:pt x="47" y="3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4" y="0"/>
                    <a:pt x="22" y="0"/>
                    <a:pt x="22" y="2"/>
                  </a:cubicBezTo>
                  <a:cubicBezTo>
                    <a:pt x="20" y="5"/>
                    <a:pt x="17" y="10"/>
                    <a:pt x="15" y="13"/>
                  </a:cubicBezTo>
                  <a:cubicBezTo>
                    <a:pt x="11" y="19"/>
                    <a:pt x="8" y="24"/>
                    <a:pt x="9" y="23"/>
                  </a:cubicBezTo>
                  <a:cubicBezTo>
                    <a:pt x="4" y="31"/>
                    <a:pt x="2" y="34"/>
                    <a:pt x="2" y="34"/>
                  </a:cubicBezTo>
                  <a:cubicBezTo>
                    <a:pt x="2" y="34"/>
                    <a:pt x="2" y="35"/>
                    <a:pt x="2" y="40"/>
                  </a:cubicBezTo>
                  <a:cubicBezTo>
                    <a:pt x="2" y="39"/>
                    <a:pt x="2" y="42"/>
                    <a:pt x="2" y="50"/>
                  </a:cubicBezTo>
                  <a:cubicBezTo>
                    <a:pt x="2" y="49"/>
                    <a:pt x="2" y="53"/>
                    <a:pt x="2" y="59"/>
                  </a:cubicBezTo>
                  <a:cubicBezTo>
                    <a:pt x="2" y="63"/>
                    <a:pt x="2" y="68"/>
                    <a:pt x="1" y="74"/>
                  </a:cubicBezTo>
                  <a:cubicBezTo>
                    <a:pt x="1" y="82"/>
                    <a:pt x="1" y="90"/>
                    <a:pt x="1" y="99"/>
                  </a:cubicBezTo>
                  <a:cubicBezTo>
                    <a:pt x="2" y="99"/>
                    <a:pt x="2" y="99"/>
                    <a:pt x="3" y="99"/>
                  </a:cubicBezTo>
                  <a:cubicBezTo>
                    <a:pt x="8" y="99"/>
                    <a:pt x="12" y="103"/>
                    <a:pt x="12" y="108"/>
                  </a:cubicBezTo>
                  <a:cubicBezTo>
                    <a:pt x="11" y="113"/>
                    <a:pt x="7" y="117"/>
                    <a:pt x="2" y="117"/>
                  </a:cubicBezTo>
                  <a:cubicBezTo>
                    <a:pt x="2" y="117"/>
                    <a:pt x="1" y="117"/>
                    <a:pt x="1" y="117"/>
                  </a:cubicBezTo>
                  <a:cubicBezTo>
                    <a:pt x="0" y="153"/>
                    <a:pt x="0" y="188"/>
                    <a:pt x="0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89"/>
                    <a:pt x="45" y="150"/>
                    <a:pt x="46" y="112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234295" y="4809490"/>
            <a:ext cx="1093788" cy="1025525"/>
            <a:chOff x="6357938" y="7032626"/>
            <a:chExt cx="1093788" cy="1025525"/>
          </a:xfrm>
        </p:grpSpPr>
        <p:sp>
          <p:nvSpPr>
            <p:cNvPr id="45" name="Freeform 39"/>
            <p:cNvSpPr/>
            <p:nvPr/>
          </p:nvSpPr>
          <p:spPr bwMode="auto">
            <a:xfrm>
              <a:off x="6413500" y="7032626"/>
              <a:ext cx="398463" cy="896938"/>
            </a:xfrm>
            <a:custGeom>
              <a:avLst/>
              <a:gdLst>
                <a:gd name="T0" fmla="*/ 40 w 94"/>
                <a:gd name="T1" fmla="*/ 209 h 210"/>
                <a:gd name="T2" fmla="*/ 50 w 94"/>
                <a:gd name="T3" fmla="*/ 203 h 210"/>
                <a:gd name="T4" fmla="*/ 71 w 94"/>
                <a:gd name="T5" fmla="*/ 128 h 210"/>
                <a:gd name="T6" fmla="*/ 76 w 94"/>
                <a:gd name="T7" fmla="*/ 107 h 210"/>
                <a:gd name="T8" fmla="*/ 78 w 94"/>
                <a:gd name="T9" fmla="*/ 87 h 210"/>
                <a:gd name="T10" fmla="*/ 86 w 94"/>
                <a:gd name="T11" fmla="*/ 69 h 210"/>
                <a:gd name="T12" fmla="*/ 91 w 94"/>
                <a:gd name="T13" fmla="*/ 57 h 210"/>
                <a:gd name="T14" fmla="*/ 94 w 94"/>
                <a:gd name="T15" fmla="*/ 44 h 210"/>
                <a:gd name="T16" fmla="*/ 83 w 94"/>
                <a:gd name="T17" fmla="*/ 3 h 210"/>
                <a:gd name="T18" fmla="*/ 80 w 94"/>
                <a:gd name="T19" fmla="*/ 0 h 210"/>
                <a:gd name="T20" fmla="*/ 75 w 94"/>
                <a:gd name="T21" fmla="*/ 1 h 210"/>
                <a:gd name="T22" fmla="*/ 75 w 94"/>
                <a:gd name="T23" fmla="*/ 1 h 210"/>
                <a:gd name="T24" fmla="*/ 65 w 94"/>
                <a:gd name="T25" fmla="*/ 12 h 210"/>
                <a:gd name="T26" fmla="*/ 55 w 94"/>
                <a:gd name="T27" fmla="*/ 21 h 210"/>
                <a:gd name="T28" fmla="*/ 45 w 94"/>
                <a:gd name="T29" fmla="*/ 31 h 210"/>
                <a:gd name="T30" fmla="*/ 43 w 94"/>
                <a:gd name="T31" fmla="*/ 38 h 210"/>
                <a:gd name="T32" fmla="*/ 40 w 94"/>
                <a:gd name="T33" fmla="*/ 49 h 210"/>
                <a:gd name="T34" fmla="*/ 37 w 94"/>
                <a:gd name="T35" fmla="*/ 58 h 210"/>
                <a:gd name="T36" fmla="*/ 33 w 94"/>
                <a:gd name="T37" fmla="*/ 74 h 210"/>
                <a:gd name="T38" fmla="*/ 0 w 94"/>
                <a:gd name="T39" fmla="*/ 192 h 210"/>
                <a:gd name="T40" fmla="*/ 1 w 94"/>
                <a:gd name="T41" fmla="*/ 197 h 210"/>
                <a:gd name="T42" fmla="*/ 4 w 94"/>
                <a:gd name="T43" fmla="*/ 199 h 210"/>
                <a:gd name="T44" fmla="*/ 40 w 94"/>
                <a:gd name="T45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210">
                  <a:moveTo>
                    <a:pt x="40" y="209"/>
                  </a:moveTo>
                  <a:cubicBezTo>
                    <a:pt x="44" y="210"/>
                    <a:pt x="49" y="208"/>
                    <a:pt x="50" y="203"/>
                  </a:cubicBezTo>
                  <a:cubicBezTo>
                    <a:pt x="54" y="189"/>
                    <a:pt x="62" y="158"/>
                    <a:pt x="71" y="128"/>
                  </a:cubicBezTo>
                  <a:cubicBezTo>
                    <a:pt x="73" y="121"/>
                    <a:pt x="75" y="114"/>
                    <a:pt x="76" y="107"/>
                  </a:cubicBezTo>
                  <a:cubicBezTo>
                    <a:pt x="79" y="100"/>
                    <a:pt x="80" y="94"/>
                    <a:pt x="78" y="87"/>
                  </a:cubicBezTo>
                  <a:cubicBezTo>
                    <a:pt x="84" y="81"/>
                    <a:pt x="85" y="76"/>
                    <a:pt x="86" y="69"/>
                  </a:cubicBezTo>
                  <a:cubicBezTo>
                    <a:pt x="88" y="65"/>
                    <a:pt x="90" y="61"/>
                    <a:pt x="91" y="57"/>
                  </a:cubicBezTo>
                  <a:cubicBezTo>
                    <a:pt x="93" y="49"/>
                    <a:pt x="94" y="44"/>
                    <a:pt x="94" y="4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1" y="1"/>
                    <a:pt x="80" y="0"/>
                  </a:cubicBezTo>
                  <a:cubicBezTo>
                    <a:pt x="78" y="0"/>
                    <a:pt x="77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2" y="5"/>
                    <a:pt x="68" y="9"/>
                    <a:pt x="65" y="12"/>
                  </a:cubicBezTo>
                  <a:cubicBezTo>
                    <a:pt x="59" y="18"/>
                    <a:pt x="54" y="22"/>
                    <a:pt x="55" y="21"/>
                  </a:cubicBezTo>
                  <a:cubicBezTo>
                    <a:pt x="47" y="29"/>
                    <a:pt x="45" y="31"/>
                    <a:pt x="45" y="31"/>
                  </a:cubicBezTo>
                  <a:cubicBezTo>
                    <a:pt x="45" y="31"/>
                    <a:pt x="45" y="32"/>
                    <a:pt x="43" y="38"/>
                  </a:cubicBezTo>
                  <a:cubicBezTo>
                    <a:pt x="44" y="36"/>
                    <a:pt x="43" y="39"/>
                    <a:pt x="40" y="49"/>
                  </a:cubicBezTo>
                  <a:cubicBezTo>
                    <a:pt x="41" y="47"/>
                    <a:pt x="39" y="52"/>
                    <a:pt x="37" y="58"/>
                  </a:cubicBezTo>
                  <a:cubicBezTo>
                    <a:pt x="36" y="62"/>
                    <a:pt x="35" y="68"/>
                    <a:pt x="33" y="74"/>
                  </a:cubicBezTo>
                  <a:cubicBezTo>
                    <a:pt x="22" y="116"/>
                    <a:pt x="5" y="174"/>
                    <a:pt x="0" y="192"/>
                  </a:cubicBezTo>
                  <a:cubicBezTo>
                    <a:pt x="0" y="194"/>
                    <a:pt x="0" y="195"/>
                    <a:pt x="1" y="197"/>
                  </a:cubicBezTo>
                  <a:cubicBezTo>
                    <a:pt x="2" y="198"/>
                    <a:pt x="3" y="199"/>
                    <a:pt x="4" y="199"/>
                  </a:cubicBezTo>
                  <a:lnTo>
                    <a:pt x="40" y="20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7078663" y="7070726"/>
              <a:ext cx="373063" cy="987425"/>
            </a:xfrm>
            <a:custGeom>
              <a:avLst/>
              <a:gdLst>
                <a:gd name="T0" fmla="*/ 50 w 88"/>
                <a:gd name="T1" fmla="*/ 231 h 231"/>
                <a:gd name="T2" fmla="*/ 59 w 88"/>
                <a:gd name="T3" fmla="*/ 187 h 231"/>
                <a:gd name="T4" fmla="*/ 64 w 88"/>
                <a:gd name="T5" fmla="*/ 167 h 231"/>
                <a:gd name="T6" fmla="*/ 72 w 88"/>
                <a:gd name="T7" fmla="*/ 147 h 231"/>
                <a:gd name="T8" fmla="*/ 76 w 88"/>
                <a:gd name="T9" fmla="*/ 105 h 231"/>
                <a:gd name="T10" fmla="*/ 88 w 88"/>
                <a:gd name="T11" fmla="*/ 40 h 231"/>
                <a:gd name="T12" fmla="*/ 74 w 88"/>
                <a:gd name="T13" fmla="*/ 13 h 231"/>
                <a:gd name="T14" fmla="*/ 62 w 88"/>
                <a:gd name="T15" fmla="*/ 11 h 231"/>
                <a:gd name="T16" fmla="*/ 38 w 88"/>
                <a:gd name="T17" fmla="*/ 46 h 231"/>
                <a:gd name="T18" fmla="*/ 35 w 88"/>
                <a:gd name="T19" fmla="*/ 51 h 231"/>
                <a:gd name="T20" fmla="*/ 35 w 88"/>
                <a:gd name="T21" fmla="*/ 54 h 231"/>
                <a:gd name="T22" fmla="*/ 33 w 88"/>
                <a:gd name="T23" fmla="*/ 63 h 231"/>
                <a:gd name="T24" fmla="*/ 30 w 88"/>
                <a:gd name="T25" fmla="*/ 72 h 231"/>
                <a:gd name="T26" fmla="*/ 0 w 88"/>
                <a:gd name="T27" fmla="*/ 221 h 231"/>
                <a:gd name="T28" fmla="*/ 50 w 88"/>
                <a:gd name="T2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231">
                  <a:moveTo>
                    <a:pt x="50" y="231"/>
                  </a:moveTo>
                  <a:cubicBezTo>
                    <a:pt x="50" y="231"/>
                    <a:pt x="54" y="212"/>
                    <a:pt x="59" y="187"/>
                  </a:cubicBezTo>
                  <a:cubicBezTo>
                    <a:pt x="61" y="180"/>
                    <a:pt x="62" y="174"/>
                    <a:pt x="64" y="167"/>
                  </a:cubicBezTo>
                  <a:cubicBezTo>
                    <a:pt x="65" y="160"/>
                    <a:pt x="66" y="153"/>
                    <a:pt x="72" y="147"/>
                  </a:cubicBezTo>
                  <a:cubicBezTo>
                    <a:pt x="69" y="139"/>
                    <a:pt x="75" y="111"/>
                    <a:pt x="76" y="105"/>
                  </a:cubicBezTo>
                  <a:cubicBezTo>
                    <a:pt x="79" y="92"/>
                    <a:pt x="83" y="63"/>
                    <a:pt x="88" y="40"/>
                  </a:cubicBezTo>
                  <a:cubicBezTo>
                    <a:pt x="75" y="31"/>
                    <a:pt x="73" y="25"/>
                    <a:pt x="74" y="13"/>
                  </a:cubicBezTo>
                  <a:cubicBezTo>
                    <a:pt x="73" y="3"/>
                    <a:pt x="70" y="0"/>
                    <a:pt x="62" y="11"/>
                  </a:cubicBezTo>
                  <a:cubicBezTo>
                    <a:pt x="60" y="23"/>
                    <a:pt x="44" y="41"/>
                    <a:pt x="38" y="46"/>
                  </a:cubicBezTo>
                  <a:cubicBezTo>
                    <a:pt x="37" y="48"/>
                    <a:pt x="35" y="51"/>
                    <a:pt x="35" y="51"/>
                  </a:cubicBezTo>
                  <a:cubicBezTo>
                    <a:pt x="35" y="51"/>
                    <a:pt x="35" y="52"/>
                    <a:pt x="35" y="54"/>
                  </a:cubicBezTo>
                  <a:cubicBezTo>
                    <a:pt x="34" y="56"/>
                    <a:pt x="33" y="59"/>
                    <a:pt x="33" y="63"/>
                  </a:cubicBezTo>
                  <a:cubicBezTo>
                    <a:pt x="32" y="67"/>
                    <a:pt x="31" y="72"/>
                    <a:pt x="30" y="72"/>
                  </a:cubicBezTo>
                  <a:cubicBezTo>
                    <a:pt x="29" y="83"/>
                    <a:pt x="0" y="221"/>
                    <a:pt x="0" y="221"/>
                  </a:cubicBezTo>
                  <a:lnTo>
                    <a:pt x="50" y="23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6667500" y="7062788"/>
              <a:ext cx="360363" cy="909638"/>
            </a:xfrm>
            <a:custGeom>
              <a:avLst/>
              <a:gdLst>
                <a:gd name="T0" fmla="*/ 67 w 85"/>
                <a:gd name="T1" fmla="*/ 128 h 213"/>
                <a:gd name="T2" fmla="*/ 72 w 85"/>
                <a:gd name="T3" fmla="*/ 107 h 213"/>
                <a:gd name="T4" fmla="*/ 72 w 85"/>
                <a:gd name="T5" fmla="*/ 87 h 213"/>
                <a:gd name="T6" fmla="*/ 78 w 85"/>
                <a:gd name="T7" fmla="*/ 69 h 213"/>
                <a:gd name="T8" fmla="*/ 82 w 85"/>
                <a:gd name="T9" fmla="*/ 56 h 213"/>
                <a:gd name="T10" fmla="*/ 85 w 85"/>
                <a:gd name="T11" fmla="*/ 43 h 213"/>
                <a:gd name="T12" fmla="*/ 71 w 85"/>
                <a:gd name="T13" fmla="*/ 3 h 213"/>
                <a:gd name="T14" fmla="*/ 68 w 85"/>
                <a:gd name="T15" fmla="*/ 0 h 213"/>
                <a:gd name="T16" fmla="*/ 63 w 85"/>
                <a:gd name="T17" fmla="*/ 1 h 213"/>
                <a:gd name="T18" fmla="*/ 53 w 85"/>
                <a:gd name="T19" fmla="*/ 12 h 213"/>
                <a:gd name="T20" fmla="*/ 44 w 85"/>
                <a:gd name="T21" fmla="*/ 22 h 213"/>
                <a:gd name="T22" fmla="*/ 35 w 85"/>
                <a:gd name="T23" fmla="*/ 33 h 213"/>
                <a:gd name="T24" fmla="*/ 34 w 85"/>
                <a:gd name="T25" fmla="*/ 40 h 213"/>
                <a:gd name="T26" fmla="*/ 31 w 85"/>
                <a:gd name="T27" fmla="*/ 51 h 213"/>
                <a:gd name="T28" fmla="*/ 29 w 85"/>
                <a:gd name="T29" fmla="*/ 61 h 213"/>
                <a:gd name="T30" fmla="*/ 26 w 85"/>
                <a:gd name="T31" fmla="*/ 77 h 213"/>
                <a:gd name="T32" fmla="*/ 20 w 85"/>
                <a:gd name="T33" fmla="*/ 105 h 213"/>
                <a:gd name="T34" fmla="*/ 22 w 85"/>
                <a:gd name="T35" fmla="*/ 105 h 213"/>
                <a:gd name="T36" fmla="*/ 30 w 85"/>
                <a:gd name="T37" fmla="*/ 117 h 213"/>
                <a:gd name="T38" fmla="*/ 18 w 85"/>
                <a:gd name="T39" fmla="*/ 125 h 213"/>
                <a:gd name="T40" fmla="*/ 16 w 85"/>
                <a:gd name="T41" fmla="*/ 124 h 213"/>
                <a:gd name="T42" fmla="*/ 0 w 85"/>
                <a:gd name="T43" fmla="*/ 203 h 213"/>
                <a:gd name="T44" fmla="*/ 50 w 85"/>
                <a:gd name="T45" fmla="*/ 213 h 213"/>
                <a:gd name="T46" fmla="*/ 67 w 85"/>
                <a:gd name="T47" fmla="*/ 1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213">
                  <a:moveTo>
                    <a:pt x="67" y="128"/>
                  </a:moveTo>
                  <a:cubicBezTo>
                    <a:pt x="69" y="121"/>
                    <a:pt x="70" y="114"/>
                    <a:pt x="72" y="107"/>
                  </a:cubicBezTo>
                  <a:cubicBezTo>
                    <a:pt x="73" y="100"/>
                    <a:pt x="74" y="93"/>
                    <a:pt x="72" y="87"/>
                  </a:cubicBezTo>
                  <a:cubicBezTo>
                    <a:pt x="77" y="81"/>
                    <a:pt x="78" y="75"/>
                    <a:pt x="78" y="69"/>
                  </a:cubicBezTo>
                  <a:cubicBezTo>
                    <a:pt x="80" y="64"/>
                    <a:pt x="81" y="60"/>
                    <a:pt x="82" y="56"/>
                  </a:cubicBezTo>
                  <a:cubicBezTo>
                    <a:pt x="84" y="48"/>
                    <a:pt x="85" y="43"/>
                    <a:pt x="85" y="4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6" y="0"/>
                    <a:pt x="64" y="0"/>
                    <a:pt x="63" y="1"/>
                  </a:cubicBezTo>
                  <a:cubicBezTo>
                    <a:pt x="60" y="5"/>
                    <a:pt x="56" y="10"/>
                    <a:pt x="53" y="12"/>
                  </a:cubicBezTo>
                  <a:cubicBezTo>
                    <a:pt x="48" y="19"/>
                    <a:pt x="43" y="24"/>
                    <a:pt x="44" y="22"/>
                  </a:cubicBezTo>
                  <a:cubicBezTo>
                    <a:pt x="37" y="31"/>
                    <a:pt x="35" y="33"/>
                    <a:pt x="35" y="33"/>
                  </a:cubicBezTo>
                  <a:cubicBezTo>
                    <a:pt x="35" y="33"/>
                    <a:pt x="35" y="34"/>
                    <a:pt x="34" y="40"/>
                  </a:cubicBezTo>
                  <a:cubicBezTo>
                    <a:pt x="34" y="38"/>
                    <a:pt x="33" y="41"/>
                    <a:pt x="31" y="51"/>
                  </a:cubicBezTo>
                  <a:cubicBezTo>
                    <a:pt x="31" y="50"/>
                    <a:pt x="31" y="54"/>
                    <a:pt x="29" y="61"/>
                  </a:cubicBezTo>
                  <a:cubicBezTo>
                    <a:pt x="28" y="65"/>
                    <a:pt x="27" y="71"/>
                    <a:pt x="26" y="77"/>
                  </a:cubicBezTo>
                  <a:cubicBezTo>
                    <a:pt x="24" y="86"/>
                    <a:pt x="22" y="95"/>
                    <a:pt x="20" y="105"/>
                  </a:cubicBezTo>
                  <a:cubicBezTo>
                    <a:pt x="21" y="105"/>
                    <a:pt x="21" y="105"/>
                    <a:pt x="22" y="105"/>
                  </a:cubicBezTo>
                  <a:cubicBezTo>
                    <a:pt x="28" y="106"/>
                    <a:pt x="31" y="111"/>
                    <a:pt x="30" y="117"/>
                  </a:cubicBezTo>
                  <a:cubicBezTo>
                    <a:pt x="29" y="122"/>
                    <a:pt x="23" y="126"/>
                    <a:pt x="18" y="125"/>
                  </a:cubicBezTo>
                  <a:cubicBezTo>
                    <a:pt x="17" y="125"/>
                    <a:pt x="17" y="124"/>
                    <a:pt x="16" y="124"/>
                  </a:cubicBezTo>
                  <a:cubicBezTo>
                    <a:pt x="8" y="164"/>
                    <a:pt x="0" y="203"/>
                    <a:pt x="0" y="20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3"/>
                    <a:pt x="59" y="170"/>
                    <a:pt x="67" y="12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6545263" y="7194551"/>
              <a:ext cx="885825" cy="273050"/>
            </a:xfrm>
            <a:custGeom>
              <a:avLst/>
              <a:gdLst>
                <a:gd name="T0" fmla="*/ 545 w 558"/>
                <a:gd name="T1" fmla="*/ 172 h 172"/>
                <a:gd name="T2" fmla="*/ 0 w 558"/>
                <a:gd name="T3" fmla="*/ 59 h 172"/>
                <a:gd name="T4" fmla="*/ 10 w 558"/>
                <a:gd name="T5" fmla="*/ 0 h 172"/>
                <a:gd name="T6" fmla="*/ 558 w 558"/>
                <a:gd name="T7" fmla="*/ 113 h 172"/>
                <a:gd name="T8" fmla="*/ 545 w 558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72">
                  <a:moveTo>
                    <a:pt x="545" y="172"/>
                  </a:moveTo>
                  <a:lnTo>
                    <a:pt x="0" y="59"/>
                  </a:lnTo>
                  <a:lnTo>
                    <a:pt x="10" y="0"/>
                  </a:lnTo>
                  <a:lnTo>
                    <a:pt x="558" y="113"/>
                  </a:lnTo>
                  <a:lnTo>
                    <a:pt x="545" y="172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6357938" y="7600951"/>
              <a:ext cx="989013" cy="285750"/>
            </a:xfrm>
            <a:custGeom>
              <a:avLst/>
              <a:gdLst>
                <a:gd name="T0" fmla="*/ 609 w 623"/>
                <a:gd name="T1" fmla="*/ 180 h 180"/>
                <a:gd name="T2" fmla="*/ 0 w 623"/>
                <a:gd name="T3" fmla="*/ 53 h 180"/>
                <a:gd name="T4" fmla="*/ 27 w 623"/>
                <a:gd name="T5" fmla="*/ 0 h 180"/>
                <a:gd name="T6" fmla="*/ 623 w 623"/>
                <a:gd name="T7" fmla="*/ 123 h 180"/>
                <a:gd name="T8" fmla="*/ 609 w 62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80">
                  <a:moveTo>
                    <a:pt x="609" y="180"/>
                  </a:moveTo>
                  <a:lnTo>
                    <a:pt x="0" y="53"/>
                  </a:lnTo>
                  <a:lnTo>
                    <a:pt x="27" y="0"/>
                  </a:lnTo>
                  <a:lnTo>
                    <a:pt x="623" y="123"/>
                  </a:lnTo>
                  <a:lnTo>
                    <a:pt x="609" y="180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304256" y="4863465"/>
            <a:ext cx="3925888" cy="1374776"/>
            <a:chOff x="84138" y="7075488"/>
            <a:chExt cx="3925888" cy="1374776"/>
          </a:xfrm>
        </p:grpSpPr>
        <p:sp>
          <p:nvSpPr>
            <p:cNvPr id="54" name="Freeform 48"/>
            <p:cNvSpPr/>
            <p:nvPr/>
          </p:nvSpPr>
          <p:spPr bwMode="auto">
            <a:xfrm>
              <a:off x="3640138" y="7083426"/>
              <a:ext cx="369888" cy="1362075"/>
            </a:xfrm>
            <a:custGeom>
              <a:avLst/>
              <a:gdLst>
                <a:gd name="T0" fmla="*/ 87 w 87"/>
                <a:gd name="T1" fmla="*/ 314 h 319"/>
                <a:gd name="T2" fmla="*/ 82 w 87"/>
                <a:gd name="T3" fmla="*/ 252 h 319"/>
                <a:gd name="T4" fmla="*/ 81 w 87"/>
                <a:gd name="T5" fmla="*/ 225 h 319"/>
                <a:gd name="T6" fmla="*/ 84 w 87"/>
                <a:gd name="T7" fmla="*/ 194 h 319"/>
                <a:gd name="T8" fmla="*/ 74 w 87"/>
                <a:gd name="T9" fmla="*/ 138 h 319"/>
                <a:gd name="T10" fmla="*/ 66 w 87"/>
                <a:gd name="T11" fmla="*/ 46 h 319"/>
                <a:gd name="T12" fmla="*/ 37 w 87"/>
                <a:gd name="T13" fmla="*/ 16 h 319"/>
                <a:gd name="T14" fmla="*/ 21 w 87"/>
                <a:gd name="T15" fmla="*/ 19 h 319"/>
                <a:gd name="T16" fmla="*/ 2 w 87"/>
                <a:gd name="T17" fmla="*/ 73 h 319"/>
                <a:gd name="T18" fmla="*/ 0 w 87"/>
                <a:gd name="T19" fmla="*/ 81 h 319"/>
                <a:gd name="T20" fmla="*/ 0 w 87"/>
                <a:gd name="T21" fmla="*/ 85 h 319"/>
                <a:gd name="T22" fmla="*/ 1 w 87"/>
                <a:gd name="T23" fmla="*/ 98 h 319"/>
                <a:gd name="T24" fmla="*/ 1 w 87"/>
                <a:gd name="T25" fmla="*/ 111 h 319"/>
                <a:gd name="T26" fmla="*/ 17 w 87"/>
                <a:gd name="T27" fmla="*/ 319 h 319"/>
                <a:gd name="T28" fmla="*/ 87 w 87"/>
                <a:gd name="T29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319">
                  <a:moveTo>
                    <a:pt x="87" y="314"/>
                  </a:moveTo>
                  <a:cubicBezTo>
                    <a:pt x="87" y="314"/>
                    <a:pt x="85" y="287"/>
                    <a:pt x="82" y="252"/>
                  </a:cubicBezTo>
                  <a:cubicBezTo>
                    <a:pt x="82" y="243"/>
                    <a:pt x="81" y="234"/>
                    <a:pt x="81" y="225"/>
                  </a:cubicBezTo>
                  <a:cubicBezTo>
                    <a:pt x="80" y="215"/>
                    <a:pt x="79" y="205"/>
                    <a:pt x="84" y="194"/>
                  </a:cubicBezTo>
                  <a:cubicBezTo>
                    <a:pt x="77" y="185"/>
                    <a:pt x="75" y="146"/>
                    <a:pt x="74" y="138"/>
                  </a:cubicBezTo>
                  <a:cubicBezTo>
                    <a:pt x="73" y="120"/>
                    <a:pt x="68" y="79"/>
                    <a:pt x="66" y="46"/>
                  </a:cubicBezTo>
                  <a:cubicBezTo>
                    <a:pt x="45" y="40"/>
                    <a:pt x="41" y="33"/>
                    <a:pt x="37" y="16"/>
                  </a:cubicBezTo>
                  <a:cubicBezTo>
                    <a:pt x="32" y="3"/>
                    <a:pt x="27" y="0"/>
                    <a:pt x="21" y="19"/>
                  </a:cubicBezTo>
                  <a:cubicBezTo>
                    <a:pt x="23" y="34"/>
                    <a:pt x="8" y="65"/>
                    <a:pt x="2" y="73"/>
                  </a:cubicBezTo>
                  <a:cubicBezTo>
                    <a:pt x="2" y="77"/>
                    <a:pt x="0" y="81"/>
                    <a:pt x="0" y="81"/>
                  </a:cubicBezTo>
                  <a:cubicBezTo>
                    <a:pt x="0" y="81"/>
                    <a:pt x="0" y="82"/>
                    <a:pt x="0" y="85"/>
                  </a:cubicBezTo>
                  <a:cubicBezTo>
                    <a:pt x="1" y="88"/>
                    <a:pt x="1" y="93"/>
                    <a:pt x="1" y="98"/>
                  </a:cubicBezTo>
                  <a:cubicBezTo>
                    <a:pt x="2" y="104"/>
                    <a:pt x="2" y="111"/>
                    <a:pt x="1" y="111"/>
                  </a:cubicBezTo>
                  <a:cubicBezTo>
                    <a:pt x="3" y="125"/>
                    <a:pt x="17" y="319"/>
                    <a:pt x="17" y="319"/>
                  </a:cubicBezTo>
                  <a:lnTo>
                    <a:pt x="87" y="31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1579563" y="8053388"/>
              <a:ext cx="1633538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84138" y="8053388"/>
              <a:ext cx="1571625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2830513" y="7078663"/>
              <a:ext cx="466725" cy="1363663"/>
            </a:xfrm>
            <a:custGeom>
              <a:avLst/>
              <a:gdLst>
                <a:gd name="T0" fmla="*/ 57 w 110"/>
                <a:gd name="T1" fmla="*/ 319 h 319"/>
                <a:gd name="T2" fmla="*/ 66 w 110"/>
                <a:gd name="T3" fmla="*/ 317 h 319"/>
                <a:gd name="T4" fmla="*/ 71 w 110"/>
                <a:gd name="T5" fmla="*/ 309 h 319"/>
                <a:gd name="T6" fmla="*/ 100 w 110"/>
                <a:gd name="T7" fmla="*/ 120 h 319"/>
                <a:gd name="T8" fmla="*/ 110 w 110"/>
                <a:gd name="T9" fmla="*/ 78 h 319"/>
                <a:gd name="T10" fmla="*/ 102 w 110"/>
                <a:gd name="T11" fmla="*/ 27 h 319"/>
                <a:gd name="T12" fmla="*/ 95 w 110"/>
                <a:gd name="T13" fmla="*/ 18 h 319"/>
                <a:gd name="T14" fmla="*/ 77 w 110"/>
                <a:gd name="T15" fmla="*/ 0 h 319"/>
                <a:gd name="T16" fmla="*/ 78 w 110"/>
                <a:gd name="T17" fmla="*/ 0 h 319"/>
                <a:gd name="T18" fmla="*/ 42 w 110"/>
                <a:gd name="T19" fmla="*/ 47 h 319"/>
                <a:gd name="T20" fmla="*/ 39 w 110"/>
                <a:gd name="T21" fmla="*/ 51 h 319"/>
                <a:gd name="T22" fmla="*/ 30 w 110"/>
                <a:gd name="T23" fmla="*/ 109 h 319"/>
                <a:gd name="T24" fmla="*/ 4 w 110"/>
                <a:gd name="T25" fmla="*/ 281 h 319"/>
                <a:gd name="T26" fmla="*/ 11 w 110"/>
                <a:gd name="T27" fmla="*/ 292 h 319"/>
                <a:gd name="T28" fmla="*/ 0 w 110"/>
                <a:gd name="T29" fmla="*/ 310 h 319"/>
                <a:gd name="T30" fmla="*/ 57 w 110"/>
                <a:gd name="T3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319">
                  <a:moveTo>
                    <a:pt x="57" y="319"/>
                  </a:moveTo>
                  <a:cubicBezTo>
                    <a:pt x="60" y="319"/>
                    <a:pt x="63" y="318"/>
                    <a:pt x="66" y="317"/>
                  </a:cubicBezTo>
                  <a:cubicBezTo>
                    <a:pt x="68" y="315"/>
                    <a:pt x="70" y="312"/>
                    <a:pt x="71" y="309"/>
                  </a:cubicBezTo>
                  <a:cubicBezTo>
                    <a:pt x="77" y="270"/>
                    <a:pt x="96" y="146"/>
                    <a:pt x="100" y="120"/>
                  </a:cubicBezTo>
                  <a:cubicBezTo>
                    <a:pt x="101" y="111"/>
                    <a:pt x="105" y="83"/>
                    <a:pt x="110" y="78"/>
                  </a:cubicBezTo>
                  <a:cubicBezTo>
                    <a:pt x="107" y="73"/>
                    <a:pt x="98" y="31"/>
                    <a:pt x="102" y="27"/>
                  </a:cubicBezTo>
                  <a:cubicBezTo>
                    <a:pt x="99" y="25"/>
                    <a:pt x="97" y="22"/>
                    <a:pt x="95" y="18"/>
                  </a:cubicBezTo>
                  <a:cubicBezTo>
                    <a:pt x="91" y="11"/>
                    <a:pt x="85" y="4"/>
                    <a:pt x="77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69" y="11"/>
                    <a:pt x="48" y="39"/>
                    <a:pt x="42" y="47"/>
                  </a:cubicBezTo>
                  <a:cubicBezTo>
                    <a:pt x="44" y="44"/>
                    <a:pt x="43" y="46"/>
                    <a:pt x="39" y="51"/>
                  </a:cubicBezTo>
                  <a:cubicBezTo>
                    <a:pt x="40" y="50"/>
                    <a:pt x="32" y="101"/>
                    <a:pt x="30" y="109"/>
                  </a:cubicBezTo>
                  <a:cubicBezTo>
                    <a:pt x="26" y="140"/>
                    <a:pt x="5" y="275"/>
                    <a:pt x="4" y="281"/>
                  </a:cubicBezTo>
                  <a:cubicBezTo>
                    <a:pt x="3" y="287"/>
                    <a:pt x="11" y="292"/>
                    <a:pt x="11" y="292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57" y="31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1825625" y="7189788"/>
              <a:ext cx="296863" cy="1243013"/>
            </a:xfrm>
            <a:custGeom>
              <a:avLst/>
              <a:gdLst>
                <a:gd name="T0" fmla="*/ 70 w 70"/>
                <a:gd name="T1" fmla="*/ 291 h 291"/>
                <a:gd name="T2" fmla="*/ 70 w 70"/>
                <a:gd name="T3" fmla="*/ 172 h 291"/>
                <a:gd name="T4" fmla="*/ 70 w 70"/>
                <a:gd name="T5" fmla="*/ 143 h 291"/>
                <a:gd name="T6" fmla="*/ 65 w 70"/>
                <a:gd name="T7" fmla="*/ 115 h 291"/>
                <a:gd name="T8" fmla="*/ 69 w 70"/>
                <a:gd name="T9" fmla="*/ 89 h 291"/>
                <a:gd name="T10" fmla="*/ 70 w 70"/>
                <a:gd name="T11" fmla="*/ 71 h 291"/>
                <a:gd name="T12" fmla="*/ 70 w 70"/>
                <a:gd name="T13" fmla="*/ 53 h 291"/>
                <a:gd name="T14" fmla="*/ 41 w 70"/>
                <a:gd name="T15" fmla="*/ 3 h 291"/>
                <a:gd name="T16" fmla="*/ 35 w 70"/>
                <a:gd name="T17" fmla="*/ 0 h 291"/>
                <a:gd name="T18" fmla="*/ 30 w 70"/>
                <a:gd name="T19" fmla="*/ 3 h 291"/>
                <a:gd name="T20" fmla="*/ 30 w 70"/>
                <a:gd name="T21" fmla="*/ 3 h 291"/>
                <a:gd name="T22" fmla="*/ 20 w 70"/>
                <a:gd name="T23" fmla="*/ 20 h 291"/>
                <a:gd name="T24" fmla="*/ 10 w 70"/>
                <a:gd name="T25" fmla="*/ 36 h 291"/>
                <a:gd name="T26" fmla="*/ 0 w 70"/>
                <a:gd name="T27" fmla="*/ 53 h 291"/>
                <a:gd name="T28" fmla="*/ 0 w 70"/>
                <a:gd name="T29" fmla="*/ 63 h 291"/>
                <a:gd name="T30" fmla="*/ 0 w 70"/>
                <a:gd name="T31" fmla="*/ 79 h 291"/>
                <a:gd name="T32" fmla="*/ 0 w 70"/>
                <a:gd name="T33" fmla="*/ 92 h 291"/>
                <a:gd name="T34" fmla="*/ 0 w 70"/>
                <a:gd name="T35" fmla="*/ 115 h 291"/>
                <a:gd name="T36" fmla="*/ 1 w 70"/>
                <a:gd name="T37" fmla="*/ 291 h 291"/>
                <a:gd name="T38" fmla="*/ 70 w 70"/>
                <a:gd name="T3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291">
                  <a:moveTo>
                    <a:pt x="70" y="291"/>
                  </a:moveTo>
                  <a:cubicBezTo>
                    <a:pt x="70" y="291"/>
                    <a:pt x="70" y="232"/>
                    <a:pt x="70" y="172"/>
                  </a:cubicBezTo>
                  <a:cubicBezTo>
                    <a:pt x="70" y="162"/>
                    <a:pt x="70" y="152"/>
                    <a:pt x="70" y="143"/>
                  </a:cubicBezTo>
                  <a:cubicBezTo>
                    <a:pt x="70" y="133"/>
                    <a:pt x="70" y="124"/>
                    <a:pt x="65" y="115"/>
                  </a:cubicBezTo>
                  <a:cubicBezTo>
                    <a:pt x="70" y="106"/>
                    <a:pt x="70" y="98"/>
                    <a:pt x="69" y="89"/>
                  </a:cubicBezTo>
                  <a:cubicBezTo>
                    <a:pt x="70" y="83"/>
                    <a:pt x="70" y="76"/>
                    <a:pt x="70" y="71"/>
                  </a:cubicBezTo>
                  <a:cubicBezTo>
                    <a:pt x="70" y="60"/>
                    <a:pt x="70" y="53"/>
                    <a:pt x="70" y="5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1"/>
                    <a:pt x="38" y="0"/>
                    <a:pt x="35" y="0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8"/>
                    <a:pt x="22" y="16"/>
                    <a:pt x="20" y="20"/>
                  </a:cubicBezTo>
                  <a:cubicBezTo>
                    <a:pt x="14" y="31"/>
                    <a:pt x="9" y="38"/>
                    <a:pt x="10" y="36"/>
                  </a:cubicBezTo>
                  <a:cubicBezTo>
                    <a:pt x="3" y="49"/>
                    <a:pt x="0" y="53"/>
                    <a:pt x="0" y="53"/>
                  </a:cubicBezTo>
                  <a:cubicBezTo>
                    <a:pt x="0" y="53"/>
                    <a:pt x="0" y="55"/>
                    <a:pt x="0" y="63"/>
                  </a:cubicBezTo>
                  <a:cubicBezTo>
                    <a:pt x="0" y="61"/>
                    <a:pt x="0" y="65"/>
                    <a:pt x="0" y="79"/>
                  </a:cubicBezTo>
                  <a:cubicBezTo>
                    <a:pt x="0" y="76"/>
                    <a:pt x="0" y="83"/>
                    <a:pt x="0" y="92"/>
                  </a:cubicBezTo>
                  <a:cubicBezTo>
                    <a:pt x="0" y="98"/>
                    <a:pt x="0" y="106"/>
                    <a:pt x="0" y="115"/>
                  </a:cubicBezTo>
                  <a:cubicBezTo>
                    <a:pt x="0" y="185"/>
                    <a:pt x="1" y="291"/>
                    <a:pt x="1" y="291"/>
                  </a:cubicBezTo>
                  <a:lnTo>
                    <a:pt x="70" y="29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1579563" y="7416801"/>
              <a:ext cx="1814513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787400" y="7078663"/>
              <a:ext cx="327025" cy="1354138"/>
            </a:xfrm>
            <a:custGeom>
              <a:avLst/>
              <a:gdLst>
                <a:gd name="T0" fmla="*/ 71 w 77"/>
                <a:gd name="T1" fmla="*/ 317 h 317"/>
                <a:gd name="T2" fmla="*/ 71 w 77"/>
                <a:gd name="T3" fmla="*/ 256 h 317"/>
                <a:gd name="T4" fmla="*/ 72 w 77"/>
                <a:gd name="T5" fmla="*/ 228 h 317"/>
                <a:gd name="T6" fmla="*/ 77 w 77"/>
                <a:gd name="T7" fmla="*/ 198 h 317"/>
                <a:gd name="T8" fmla="*/ 71 w 77"/>
                <a:gd name="T9" fmla="*/ 141 h 317"/>
                <a:gd name="T10" fmla="*/ 70 w 77"/>
                <a:gd name="T11" fmla="*/ 49 h 317"/>
                <a:gd name="T12" fmla="*/ 43 w 77"/>
                <a:gd name="T13" fmla="*/ 17 h 317"/>
                <a:gd name="T14" fmla="*/ 26 w 77"/>
                <a:gd name="T15" fmla="*/ 19 h 317"/>
                <a:gd name="T16" fmla="*/ 3 w 77"/>
                <a:gd name="T17" fmla="*/ 72 h 317"/>
                <a:gd name="T18" fmla="*/ 1 w 77"/>
                <a:gd name="T19" fmla="*/ 79 h 317"/>
                <a:gd name="T20" fmla="*/ 1 w 77"/>
                <a:gd name="T21" fmla="*/ 84 h 317"/>
                <a:gd name="T22" fmla="*/ 1 w 77"/>
                <a:gd name="T23" fmla="*/ 96 h 317"/>
                <a:gd name="T24" fmla="*/ 0 w 77"/>
                <a:gd name="T25" fmla="*/ 109 h 317"/>
                <a:gd name="T26" fmla="*/ 1 w 77"/>
                <a:gd name="T27" fmla="*/ 317 h 317"/>
                <a:gd name="T28" fmla="*/ 71 w 77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17">
                  <a:moveTo>
                    <a:pt x="71" y="317"/>
                  </a:move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9" y="4"/>
                    <a:pt x="34" y="0"/>
                    <a:pt x="26" y="19"/>
                  </a:cubicBezTo>
                  <a:cubicBezTo>
                    <a:pt x="28" y="34"/>
                    <a:pt x="10" y="64"/>
                    <a:pt x="3" y="72"/>
                  </a:cubicBezTo>
                  <a:cubicBezTo>
                    <a:pt x="4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lnTo>
                    <a:pt x="71" y="31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173038" y="7194551"/>
              <a:ext cx="444500" cy="1255713"/>
            </a:xfrm>
            <a:custGeom>
              <a:avLst/>
              <a:gdLst>
                <a:gd name="T0" fmla="*/ 105 w 105"/>
                <a:gd name="T1" fmla="*/ 284 h 294"/>
                <a:gd name="T2" fmla="*/ 87 w 105"/>
                <a:gd name="T3" fmla="*/ 166 h 294"/>
                <a:gd name="T4" fmla="*/ 83 w 105"/>
                <a:gd name="T5" fmla="*/ 137 h 294"/>
                <a:gd name="T6" fmla="*/ 74 w 105"/>
                <a:gd name="T7" fmla="*/ 110 h 294"/>
                <a:gd name="T8" fmla="*/ 73 w 105"/>
                <a:gd name="T9" fmla="*/ 84 h 294"/>
                <a:gd name="T10" fmla="*/ 72 w 105"/>
                <a:gd name="T11" fmla="*/ 65 h 294"/>
                <a:gd name="T12" fmla="*/ 70 w 105"/>
                <a:gd name="T13" fmla="*/ 48 h 294"/>
                <a:gd name="T14" fmla="*/ 33 w 105"/>
                <a:gd name="T15" fmla="*/ 2 h 294"/>
                <a:gd name="T16" fmla="*/ 27 w 105"/>
                <a:gd name="T17" fmla="*/ 0 h 294"/>
                <a:gd name="T18" fmla="*/ 22 w 105"/>
                <a:gd name="T19" fmla="*/ 4 h 294"/>
                <a:gd name="T20" fmla="*/ 22 w 105"/>
                <a:gd name="T21" fmla="*/ 4 h 294"/>
                <a:gd name="T22" fmla="*/ 15 w 105"/>
                <a:gd name="T23" fmla="*/ 23 h 294"/>
                <a:gd name="T24" fmla="*/ 8 w 105"/>
                <a:gd name="T25" fmla="*/ 40 h 294"/>
                <a:gd name="T26" fmla="*/ 0 w 105"/>
                <a:gd name="T27" fmla="*/ 58 h 294"/>
                <a:gd name="T28" fmla="*/ 2 w 105"/>
                <a:gd name="T29" fmla="*/ 68 h 294"/>
                <a:gd name="T30" fmla="*/ 4 w 105"/>
                <a:gd name="T31" fmla="*/ 84 h 294"/>
                <a:gd name="T32" fmla="*/ 6 w 105"/>
                <a:gd name="T33" fmla="*/ 97 h 294"/>
                <a:gd name="T34" fmla="*/ 10 w 105"/>
                <a:gd name="T35" fmla="*/ 119 h 294"/>
                <a:gd name="T36" fmla="*/ 36 w 105"/>
                <a:gd name="T37" fmla="*/ 294 h 294"/>
                <a:gd name="T38" fmla="*/ 105 w 105"/>
                <a:gd name="T39" fmla="*/ 28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294">
                  <a:moveTo>
                    <a:pt x="105" y="284"/>
                  </a:moveTo>
                  <a:cubicBezTo>
                    <a:pt x="105" y="284"/>
                    <a:pt x="96" y="225"/>
                    <a:pt x="87" y="166"/>
                  </a:cubicBezTo>
                  <a:cubicBezTo>
                    <a:pt x="86" y="156"/>
                    <a:pt x="84" y="146"/>
                    <a:pt x="83" y="137"/>
                  </a:cubicBezTo>
                  <a:cubicBezTo>
                    <a:pt x="82" y="127"/>
                    <a:pt x="80" y="118"/>
                    <a:pt x="74" y="110"/>
                  </a:cubicBezTo>
                  <a:cubicBezTo>
                    <a:pt x="77" y="100"/>
                    <a:pt x="76" y="92"/>
                    <a:pt x="73" y="84"/>
                  </a:cubicBezTo>
                  <a:cubicBezTo>
                    <a:pt x="74" y="77"/>
                    <a:pt x="73" y="71"/>
                    <a:pt x="72" y="65"/>
                  </a:cubicBezTo>
                  <a:cubicBezTo>
                    <a:pt x="71" y="54"/>
                    <a:pt x="70" y="48"/>
                    <a:pt x="70" y="4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25" y="1"/>
                    <a:pt x="23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0"/>
                    <a:pt x="17" y="18"/>
                    <a:pt x="15" y="23"/>
                  </a:cubicBezTo>
                  <a:cubicBezTo>
                    <a:pt x="10" y="34"/>
                    <a:pt x="7" y="42"/>
                    <a:pt x="8" y="40"/>
                  </a:cubicBezTo>
                  <a:cubicBezTo>
                    <a:pt x="2" y="54"/>
                    <a:pt x="0" y="58"/>
                    <a:pt x="0" y="58"/>
                  </a:cubicBezTo>
                  <a:cubicBezTo>
                    <a:pt x="0" y="58"/>
                    <a:pt x="1" y="60"/>
                    <a:pt x="2" y="68"/>
                  </a:cubicBezTo>
                  <a:cubicBezTo>
                    <a:pt x="2" y="66"/>
                    <a:pt x="2" y="70"/>
                    <a:pt x="4" y="84"/>
                  </a:cubicBezTo>
                  <a:cubicBezTo>
                    <a:pt x="4" y="81"/>
                    <a:pt x="5" y="88"/>
                    <a:pt x="6" y="97"/>
                  </a:cubicBezTo>
                  <a:cubicBezTo>
                    <a:pt x="7" y="102"/>
                    <a:pt x="8" y="111"/>
                    <a:pt x="10" y="119"/>
                  </a:cubicBezTo>
                  <a:cubicBezTo>
                    <a:pt x="20" y="189"/>
                    <a:pt x="36" y="294"/>
                    <a:pt x="36" y="294"/>
                  </a:cubicBezTo>
                  <a:lnTo>
                    <a:pt x="105" y="28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84138" y="7416801"/>
              <a:ext cx="1746250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1312863" y="7075488"/>
              <a:ext cx="317500" cy="1357313"/>
            </a:xfrm>
            <a:custGeom>
              <a:avLst/>
              <a:gdLst>
                <a:gd name="T0" fmla="*/ 65 w 75"/>
                <a:gd name="T1" fmla="*/ 175 h 318"/>
                <a:gd name="T2" fmla="*/ 49 w 75"/>
                <a:gd name="T3" fmla="*/ 159 h 318"/>
                <a:gd name="T4" fmla="*/ 65 w 75"/>
                <a:gd name="T5" fmla="*/ 143 h 318"/>
                <a:gd name="T6" fmla="*/ 71 w 75"/>
                <a:gd name="T7" fmla="*/ 144 h 318"/>
                <a:gd name="T8" fmla="*/ 71 w 75"/>
                <a:gd name="T9" fmla="*/ 115 h 318"/>
                <a:gd name="T10" fmla="*/ 75 w 75"/>
                <a:gd name="T11" fmla="*/ 72 h 318"/>
                <a:gd name="T12" fmla="*/ 59 w 75"/>
                <a:gd name="T13" fmla="*/ 23 h 318"/>
                <a:gd name="T14" fmla="*/ 51 w 75"/>
                <a:gd name="T15" fmla="*/ 16 h 318"/>
                <a:gd name="T16" fmla="*/ 31 w 75"/>
                <a:gd name="T17" fmla="*/ 0 h 318"/>
                <a:gd name="T18" fmla="*/ 31 w 75"/>
                <a:gd name="T19" fmla="*/ 0 h 318"/>
                <a:gd name="T20" fmla="*/ 3 w 75"/>
                <a:gd name="T21" fmla="*/ 52 h 318"/>
                <a:gd name="T22" fmla="*/ 0 w 75"/>
                <a:gd name="T23" fmla="*/ 56 h 318"/>
                <a:gd name="T24" fmla="*/ 1 w 75"/>
                <a:gd name="T25" fmla="*/ 115 h 318"/>
                <a:gd name="T26" fmla="*/ 1 w 75"/>
                <a:gd name="T27" fmla="*/ 289 h 318"/>
                <a:gd name="T28" fmla="*/ 4 w 75"/>
                <a:gd name="T29" fmla="*/ 304 h 318"/>
                <a:gd name="T30" fmla="*/ 1 w 75"/>
                <a:gd name="T31" fmla="*/ 318 h 318"/>
                <a:gd name="T32" fmla="*/ 71 w 75"/>
                <a:gd name="T33" fmla="*/ 318 h 318"/>
                <a:gd name="T34" fmla="*/ 71 w 75"/>
                <a:gd name="T35" fmla="*/ 174 h 318"/>
                <a:gd name="T36" fmla="*/ 65 w 75"/>
                <a:gd name="T37" fmla="*/ 17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318">
                  <a:moveTo>
                    <a:pt x="65" y="175"/>
                  </a:moveTo>
                  <a:cubicBezTo>
                    <a:pt x="56" y="175"/>
                    <a:pt x="49" y="168"/>
                    <a:pt x="49" y="159"/>
                  </a:cubicBezTo>
                  <a:cubicBezTo>
                    <a:pt x="49" y="150"/>
                    <a:pt x="56" y="143"/>
                    <a:pt x="65" y="143"/>
                  </a:cubicBezTo>
                  <a:cubicBezTo>
                    <a:pt x="67" y="143"/>
                    <a:pt x="69" y="143"/>
                    <a:pt x="71" y="144"/>
                  </a:cubicBezTo>
                  <a:cubicBezTo>
                    <a:pt x="71" y="131"/>
                    <a:pt x="71" y="121"/>
                    <a:pt x="71" y="115"/>
                  </a:cubicBezTo>
                  <a:cubicBezTo>
                    <a:pt x="71" y="107"/>
                    <a:pt x="71" y="78"/>
                    <a:pt x="75" y="72"/>
                  </a:cubicBezTo>
                  <a:cubicBezTo>
                    <a:pt x="71" y="68"/>
                    <a:pt x="55" y="27"/>
                    <a:pt x="59" y="23"/>
                  </a:cubicBezTo>
                  <a:cubicBezTo>
                    <a:pt x="56" y="22"/>
                    <a:pt x="53" y="19"/>
                    <a:pt x="51" y="16"/>
                  </a:cubicBezTo>
                  <a:cubicBezTo>
                    <a:pt x="46" y="9"/>
                    <a:pt x="39" y="3"/>
                    <a:pt x="31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24" y="12"/>
                    <a:pt x="8" y="43"/>
                    <a:pt x="3" y="52"/>
                  </a:cubicBezTo>
                  <a:cubicBezTo>
                    <a:pt x="4" y="49"/>
                    <a:pt x="3" y="51"/>
                    <a:pt x="0" y="56"/>
                  </a:cubicBezTo>
                  <a:cubicBezTo>
                    <a:pt x="1" y="55"/>
                    <a:pt x="1" y="107"/>
                    <a:pt x="1" y="115"/>
                  </a:cubicBezTo>
                  <a:cubicBezTo>
                    <a:pt x="1" y="146"/>
                    <a:pt x="1" y="283"/>
                    <a:pt x="1" y="289"/>
                  </a:cubicBezTo>
                  <a:cubicBezTo>
                    <a:pt x="1" y="295"/>
                    <a:pt x="4" y="304"/>
                    <a:pt x="4" y="304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8"/>
                    <a:pt x="71" y="235"/>
                    <a:pt x="71" y="174"/>
                  </a:cubicBezTo>
                  <a:cubicBezTo>
                    <a:pt x="69" y="175"/>
                    <a:pt x="67" y="175"/>
                    <a:pt x="65" y="175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8"/>
            <p:cNvSpPr>
              <a:spLocks noEditPoints="1"/>
            </p:cNvSpPr>
            <p:nvPr/>
          </p:nvSpPr>
          <p:spPr bwMode="auto">
            <a:xfrm>
              <a:off x="2317750" y="7078663"/>
              <a:ext cx="327025" cy="1354138"/>
            </a:xfrm>
            <a:custGeom>
              <a:avLst/>
              <a:gdLst>
                <a:gd name="T0" fmla="*/ 77 w 77"/>
                <a:gd name="T1" fmla="*/ 198 h 317"/>
                <a:gd name="T2" fmla="*/ 71 w 77"/>
                <a:gd name="T3" fmla="*/ 141 h 317"/>
                <a:gd name="T4" fmla="*/ 70 w 77"/>
                <a:gd name="T5" fmla="*/ 49 h 317"/>
                <a:gd name="T6" fmla="*/ 43 w 77"/>
                <a:gd name="T7" fmla="*/ 17 h 317"/>
                <a:gd name="T8" fmla="*/ 26 w 77"/>
                <a:gd name="T9" fmla="*/ 19 h 317"/>
                <a:gd name="T10" fmla="*/ 3 w 77"/>
                <a:gd name="T11" fmla="*/ 72 h 317"/>
                <a:gd name="T12" fmla="*/ 1 w 77"/>
                <a:gd name="T13" fmla="*/ 79 h 317"/>
                <a:gd name="T14" fmla="*/ 1 w 77"/>
                <a:gd name="T15" fmla="*/ 84 h 317"/>
                <a:gd name="T16" fmla="*/ 1 w 77"/>
                <a:gd name="T17" fmla="*/ 96 h 317"/>
                <a:gd name="T18" fmla="*/ 0 w 77"/>
                <a:gd name="T19" fmla="*/ 109 h 317"/>
                <a:gd name="T20" fmla="*/ 1 w 77"/>
                <a:gd name="T21" fmla="*/ 317 h 317"/>
                <a:gd name="T22" fmla="*/ 71 w 77"/>
                <a:gd name="T23" fmla="*/ 317 h 317"/>
                <a:gd name="T24" fmla="*/ 71 w 77"/>
                <a:gd name="T25" fmla="*/ 256 h 317"/>
                <a:gd name="T26" fmla="*/ 72 w 77"/>
                <a:gd name="T27" fmla="*/ 228 h 317"/>
                <a:gd name="T28" fmla="*/ 77 w 77"/>
                <a:gd name="T29" fmla="*/ 198 h 317"/>
                <a:gd name="T30" fmla="*/ 48 w 77"/>
                <a:gd name="T31" fmla="*/ 158 h 317"/>
                <a:gd name="T32" fmla="*/ 38 w 77"/>
                <a:gd name="T33" fmla="*/ 140 h 317"/>
                <a:gd name="T34" fmla="*/ 48 w 77"/>
                <a:gd name="T35" fmla="*/ 122 h 317"/>
                <a:gd name="T36" fmla="*/ 58 w 77"/>
                <a:gd name="T37" fmla="*/ 140 h 317"/>
                <a:gd name="T38" fmla="*/ 48 w 77"/>
                <a:gd name="T39" fmla="*/ 1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317">
                  <a:moveTo>
                    <a:pt x="77" y="198"/>
                  </a:move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8" y="4"/>
                    <a:pt x="34" y="0"/>
                    <a:pt x="26" y="19"/>
                  </a:cubicBezTo>
                  <a:cubicBezTo>
                    <a:pt x="27" y="34"/>
                    <a:pt x="10" y="64"/>
                    <a:pt x="3" y="72"/>
                  </a:cubicBezTo>
                  <a:cubicBezTo>
                    <a:pt x="3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lose/>
                  <a:moveTo>
                    <a:pt x="48" y="158"/>
                  </a:moveTo>
                  <a:cubicBezTo>
                    <a:pt x="43" y="158"/>
                    <a:pt x="38" y="150"/>
                    <a:pt x="38" y="140"/>
                  </a:cubicBezTo>
                  <a:cubicBezTo>
                    <a:pt x="38" y="130"/>
                    <a:pt x="43" y="122"/>
                    <a:pt x="48" y="122"/>
                  </a:cubicBezTo>
                  <a:cubicBezTo>
                    <a:pt x="54" y="122"/>
                    <a:pt x="58" y="130"/>
                    <a:pt x="58" y="140"/>
                  </a:cubicBezTo>
                  <a:cubicBezTo>
                    <a:pt x="58" y="150"/>
                    <a:pt x="54" y="158"/>
                    <a:pt x="48" y="15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1" name="Freeform 62"/>
          <p:cNvSpPr/>
          <p:nvPr/>
        </p:nvSpPr>
        <p:spPr bwMode="auto">
          <a:xfrm>
            <a:off x="4874620" y="4392692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63"/>
          <p:cNvSpPr/>
          <p:nvPr/>
        </p:nvSpPr>
        <p:spPr bwMode="auto">
          <a:xfrm>
            <a:off x="10371989" y="3871349"/>
            <a:ext cx="1296988" cy="735013"/>
          </a:xfrm>
          <a:custGeom>
            <a:avLst/>
            <a:gdLst>
              <a:gd name="T0" fmla="*/ 305 w 305"/>
              <a:gd name="T1" fmla="*/ 0 h 173"/>
              <a:gd name="T2" fmla="*/ 248 w 305"/>
              <a:gd name="T3" fmla="*/ 44 h 173"/>
              <a:gd name="T4" fmla="*/ 219 w 305"/>
              <a:gd name="T5" fmla="*/ 47 h 173"/>
              <a:gd name="T6" fmla="*/ 193 w 305"/>
              <a:gd name="T7" fmla="*/ 86 h 173"/>
              <a:gd name="T8" fmla="*/ 175 w 305"/>
              <a:gd name="T9" fmla="*/ 63 h 173"/>
              <a:gd name="T10" fmla="*/ 168 w 305"/>
              <a:gd name="T11" fmla="*/ 80 h 173"/>
              <a:gd name="T12" fmla="*/ 163 w 305"/>
              <a:gd name="T13" fmla="*/ 80 h 173"/>
              <a:gd name="T14" fmla="*/ 157 w 305"/>
              <a:gd name="T15" fmla="*/ 82 h 173"/>
              <a:gd name="T16" fmla="*/ 145 w 305"/>
              <a:gd name="T17" fmla="*/ 70 h 173"/>
              <a:gd name="T18" fmla="*/ 137 w 305"/>
              <a:gd name="T19" fmla="*/ 98 h 173"/>
              <a:gd name="T20" fmla="*/ 98 w 305"/>
              <a:gd name="T21" fmla="*/ 73 h 173"/>
              <a:gd name="T22" fmla="*/ 70 w 305"/>
              <a:gd name="T23" fmla="*/ 82 h 173"/>
              <a:gd name="T24" fmla="*/ 0 w 305"/>
              <a:gd name="T25" fmla="*/ 65 h 173"/>
              <a:gd name="T26" fmla="*/ 29 w 305"/>
              <a:gd name="T27" fmla="*/ 89 h 173"/>
              <a:gd name="T28" fmla="*/ 28 w 305"/>
              <a:gd name="T29" fmla="*/ 116 h 173"/>
              <a:gd name="T30" fmla="*/ 53 w 305"/>
              <a:gd name="T31" fmla="*/ 117 h 173"/>
              <a:gd name="T32" fmla="*/ 66 w 305"/>
              <a:gd name="T33" fmla="*/ 144 h 173"/>
              <a:gd name="T34" fmla="*/ 93 w 305"/>
              <a:gd name="T35" fmla="*/ 136 h 173"/>
              <a:gd name="T36" fmla="*/ 114 w 305"/>
              <a:gd name="T37" fmla="*/ 149 h 173"/>
              <a:gd name="T38" fmla="*/ 129 w 305"/>
              <a:gd name="T39" fmla="*/ 140 h 173"/>
              <a:gd name="T40" fmla="*/ 148 w 305"/>
              <a:gd name="T41" fmla="*/ 148 h 173"/>
              <a:gd name="T42" fmla="*/ 159 w 305"/>
              <a:gd name="T43" fmla="*/ 141 h 173"/>
              <a:gd name="T44" fmla="*/ 183 w 305"/>
              <a:gd name="T45" fmla="*/ 173 h 173"/>
              <a:gd name="T46" fmla="*/ 190 w 305"/>
              <a:gd name="T47" fmla="*/ 134 h 173"/>
              <a:gd name="T48" fmla="*/ 204 w 305"/>
              <a:gd name="T49" fmla="*/ 136 h 173"/>
              <a:gd name="T50" fmla="*/ 218 w 305"/>
              <a:gd name="T51" fmla="*/ 121 h 173"/>
              <a:gd name="T52" fmla="*/ 236 w 305"/>
              <a:gd name="T53" fmla="*/ 123 h 173"/>
              <a:gd name="T54" fmla="*/ 249 w 305"/>
              <a:gd name="T55" fmla="*/ 102 h 173"/>
              <a:gd name="T56" fmla="*/ 277 w 305"/>
              <a:gd name="T57" fmla="*/ 99 h 173"/>
              <a:gd name="T58" fmla="*/ 278 w 305"/>
              <a:gd name="T59" fmla="*/ 69 h 173"/>
              <a:gd name="T60" fmla="*/ 300 w 305"/>
              <a:gd name="T61" fmla="*/ 58 h 173"/>
              <a:gd name="T62" fmla="*/ 288 w 305"/>
              <a:gd name="T63" fmla="*/ 33 h 173"/>
              <a:gd name="T64" fmla="*/ 305 w 305"/>
              <a:gd name="T6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5" h="173">
                <a:moveTo>
                  <a:pt x="305" y="0"/>
                </a:moveTo>
                <a:cubicBezTo>
                  <a:pt x="289" y="13"/>
                  <a:pt x="270" y="35"/>
                  <a:pt x="248" y="44"/>
                </a:cubicBezTo>
                <a:cubicBezTo>
                  <a:pt x="239" y="48"/>
                  <a:pt x="229" y="50"/>
                  <a:pt x="219" y="47"/>
                </a:cubicBezTo>
                <a:cubicBezTo>
                  <a:pt x="213" y="60"/>
                  <a:pt x="211" y="81"/>
                  <a:pt x="193" y="86"/>
                </a:cubicBezTo>
                <a:cubicBezTo>
                  <a:pt x="177" y="90"/>
                  <a:pt x="178" y="75"/>
                  <a:pt x="175" y="63"/>
                </a:cubicBezTo>
                <a:cubicBezTo>
                  <a:pt x="174" y="67"/>
                  <a:pt x="171" y="78"/>
                  <a:pt x="168" y="80"/>
                </a:cubicBezTo>
                <a:cubicBezTo>
                  <a:pt x="167" y="81"/>
                  <a:pt x="165" y="81"/>
                  <a:pt x="163" y="80"/>
                </a:cubicBezTo>
                <a:cubicBezTo>
                  <a:pt x="161" y="82"/>
                  <a:pt x="160" y="82"/>
                  <a:pt x="157" y="82"/>
                </a:cubicBezTo>
                <a:cubicBezTo>
                  <a:pt x="154" y="82"/>
                  <a:pt x="148" y="73"/>
                  <a:pt x="145" y="70"/>
                </a:cubicBezTo>
                <a:cubicBezTo>
                  <a:pt x="146" y="82"/>
                  <a:pt x="154" y="95"/>
                  <a:pt x="137" y="98"/>
                </a:cubicBezTo>
                <a:cubicBezTo>
                  <a:pt x="119" y="101"/>
                  <a:pt x="109" y="82"/>
                  <a:pt x="98" y="73"/>
                </a:cubicBezTo>
                <a:cubicBezTo>
                  <a:pt x="90" y="79"/>
                  <a:pt x="80" y="82"/>
                  <a:pt x="70" y="82"/>
                </a:cubicBezTo>
                <a:cubicBezTo>
                  <a:pt x="47" y="83"/>
                  <a:pt x="20" y="71"/>
                  <a:pt x="0" y="65"/>
                </a:cubicBezTo>
                <a:cubicBezTo>
                  <a:pt x="7" y="67"/>
                  <a:pt x="26" y="79"/>
                  <a:pt x="29" y="89"/>
                </a:cubicBezTo>
                <a:cubicBezTo>
                  <a:pt x="34" y="102"/>
                  <a:pt x="29" y="113"/>
                  <a:pt x="28" y="116"/>
                </a:cubicBezTo>
                <a:cubicBezTo>
                  <a:pt x="36" y="113"/>
                  <a:pt x="48" y="113"/>
                  <a:pt x="53" y="117"/>
                </a:cubicBezTo>
                <a:cubicBezTo>
                  <a:pt x="60" y="121"/>
                  <a:pt x="68" y="134"/>
                  <a:pt x="66" y="144"/>
                </a:cubicBezTo>
                <a:cubicBezTo>
                  <a:pt x="68" y="142"/>
                  <a:pt x="81" y="134"/>
                  <a:pt x="93" y="136"/>
                </a:cubicBezTo>
                <a:cubicBezTo>
                  <a:pt x="107" y="137"/>
                  <a:pt x="112" y="148"/>
                  <a:pt x="114" y="149"/>
                </a:cubicBezTo>
                <a:cubicBezTo>
                  <a:pt x="119" y="144"/>
                  <a:pt x="124" y="140"/>
                  <a:pt x="129" y="140"/>
                </a:cubicBezTo>
                <a:cubicBezTo>
                  <a:pt x="135" y="140"/>
                  <a:pt x="144" y="143"/>
                  <a:pt x="148" y="148"/>
                </a:cubicBezTo>
                <a:cubicBezTo>
                  <a:pt x="150" y="142"/>
                  <a:pt x="156" y="141"/>
                  <a:pt x="159" y="141"/>
                </a:cubicBezTo>
                <a:cubicBezTo>
                  <a:pt x="170" y="141"/>
                  <a:pt x="181" y="170"/>
                  <a:pt x="183" y="173"/>
                </a:cubicBezTo>
                <a:cubicBezTo>
                  <a:pt x="183" y="170"/>
                  <a:pt x="181" y="139"/>
                  <a:pt x="190" y="134"/>
                </a:cubicBezTo>
                <a:cubicBezTo>
                  <a:pt x="194" y="133"/>
                  <a:pt x="199" y="132"/>
                  <a:pt x="204" y="136"/>
                </a:cubicBezTo>
                <a:cubicBezTo>
                  <a:pt x="206" y="130"/>
                  <a:pt x="212" y="123"/>
                  <a:pt x="218" y="121"/>
                </a:cubicBezTo>
                <a:cubicBezTo>
                  <a:pt x="222" y="119"/>
                  <a:pt x="229" y="120"/>
                  <a:pt x="236" y="123"/>
                </a:cubicBezTo>
                <a:cubicBezTo>
                  <a:pt x="236" y="121"/>
                  <a:pt x="237" y="109"/>
                  <a:pt x="249" y="102"/>
                </a:cubicBezTo>
                <a:cubicBezTo>
                  <a:pt x="259" y="96"/>
                  <a:pt x="274" y="97"/>
                  <a:pt x="277" y="99"/>
                </a:cubicBezTo>
                <a:cubicBezTo>
                  <a:pt x="271" y="90"/>
                  <a:pt x="273" y="76"/>
                  <a:pt x="278" y="69"/>
                </a:cubicBezTo>
                <a:cubicBezTo>
                  <a:pt x="281" y="63"/>
                  <a:pt x="292" y="58"/>
                  <a:pt x="300" y="58"/>
                </a:cubicBezTo>
                <a:cubicBezTo>
                  <a:pt x="299" y="55"/>
                  <a:pt x="289" y="47"/>
                  <a:pt x="288" y="33"/>
                </a:cubicBezTo>
                <a:cubicBezTo>
                  <a:pt x="287" y="23"/>
                  <a:pt x="300" y="5"/>
                  <a:pt x="305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64"/>
          <p:cNvSpPr/>
          <p:nvPr/>
        </p:nvSpPr>
        <p:spPr bwMode="auto">
          <a:xfrm>
            <a:off x="3334543" y="4053681"/>
            <a:ext cx="820738" cy="458788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65"/>
          <p:cNvSpPr/>
          <p:nvPr/>
        </p:nvSpPr>
        <p:spPr bwMode="auto">
          <a:xfrm>
            <a:off x="3879226" y="1566654"/>
            <a:ext cx="638175" cy="379413"/>
          </a:xfrm>
          <a:custGeom>
            <a:avLst/>
            <a:gdLst>
              <a:gd name="T0" fmla="*/ 150 w 150"/>
              <a:gd name="T1" fmla="*/ 0 h 89"/>
              <a:gd name="T2" fmla="*/ 122 w 150"/>
              <a:gd name="T3" fmla="*/ 23 h 89"/>
              <a:gd name="T4" fmla="*/ 108 w 150"/>
              <a:gd name="T5" fmla="*/ 25 h 89"/>
              <a:gd name="T6" fmla="*/ 96 w 150"/>
              <a:gd name="T7" fmla="*/ 45 h 89"/>
              <a:gd name="T8" fmla="*/ 86 w 150"/>
              <a:gd name="T9" fmla="*/ 34 h 89"/>
              <a:gd name="T10" fmla="*/ 83 w 150"/>
              <a:gd name="T11" fmla="*/ 43 h 89"/>
              <a:gd name="T12" fmla="*/ 81 w 150"/>
              <a:gd name="T13" fmla="*/ 43 h 89"/>
              <a:gd name="T14" fmla="*/ 78 w 150"/>
              <a:gd name="T15" fmla="*/ 44 h 89"/>
              <a:gd name="T16" fmla="*/ 72 w 150"/>
              <a:gd name="T17" fmla="*/ 38 h 89"/>
              <a:gd name="T18" fmla="*/ 68 w 150"/>
              <a:gd name="T19" fmla="*/ 52 h 89"/>
              <a:gd name="T20" fmla="*/ 48 w 150"/>
              <a:gd name="T21" fmla="*/ 41 h 89"/>
              <a:gd name="T22" fmla="*/ 35 w 150"/>
              <a:gd name="T23" fmla="*/ 46 h 89"/>
              <a:gd name="T24" fmla="*/ 0 w 150"/>
              <a:gd name="T25" fmla="*/ 39 h 89"/>
              <a:gd name="T26" fmla="*/ 15 w 150"/>
              <a:gd name="T27" fmla="*/ 50 h 89"/>
              <a:gd name="T28" fmla="*/ 15 w 150"/>
              <a:gd name="T29" fmla="*/ 64 h 89"/>
              <a:gd name="T30" fmla="*/ 27 w 150"/>
              <a:gd name="T31" fmla="*/ 64 h 89"/>
              <a:gd name="T32" fmla="*/ 34 w 150"/>
              <a:gd name="T33" fmla="*/ 77 h 89"/>
              <a:gd name="T34" fmla="*/ 47 w 150"/>
              <a:gd name="T35" fmla="*/ 72 h 89"/>
              <a:gd name="T36" fmla="*/ 58 w 150"/>
              <a:gd name="T37" fmla="*/ 78 h 89"/>
              <a:gd name="T38" fmla="*/ 65 w 150"/>
              <a:gd name="T39" fmla="*/ 74 h 89"/>
              <a:gd name="T40" fmla="*/ 75 w 150"/>
              <a:gd name="T41" fmla="*/ 77 h 89"/>
              <a:gd name="T42" fmla="*/ 80 w 150"/>
              <a:gd name="T43" fmla="*/ 73 h 89"/>
              <a:gd name="T44" fmla="*/ 93 w 150"/>
              <a:gd name="T45" fmla="*/ 89 h 89"/>
              <a:gd name="T46" fmla="*/ 96 w 150"/>
              <a:gd name="T47" fmla="*/ 69 h 89"/>
              <a:gd name="T48" fmla="*/ 102 w 150"/>
              <a:gd name="T49" fmla="*/ 70 h 89"/>
              <a:gd name="T50" fmla="*/ 109 w 150"/>
              <a:gd name="T51" fmla="*/ 62 h 89"/>
              <a:gd name="T52" fmla="*/ 118 w 150"/>
              <a:gd name="T53" fmla="*/ 63 h 89"/>
              <a:gd name="T54" fmla="*/ 124 w 150"/>
              <a:gd name="T55" fmla="*/ 52 h 89"/>
              <a:gd name="T56" fmla="*/ 138 w 150"/>
              <a:gd name="T57" fmla="*/ 50 h 89"/>
              <a:gd name="T58" fmla="*/ 137 w 150"/>
              <a:gd name="T59" fmla="*/ 35 h 89"/>
              <a:gd name="T60" fmla="*/ 148 w 150"/>
              <a:gd name="T61" fmla="*/ 29 h 89"/>
              <a:gd name="T62" fmla="*/ 142 w 150"/>
              <a:gd name="T63" fmla="*/ 17 h 89"/>
              <a:gd name="T64" fmla="*/ 150 w 150"/>
              <a:gd name="T6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89">
                <a:moveTo>
                  <a:pt x="150" y="0"/>
                </a:moveTo>
                <a:cubicBezTo>
                  <a:pt x="142" y="7"/>
                  <a:pt x="133" y="18"/>
                  <a:pt x="122" y="23"/>
                </a:cubicBezTo>
                <a:cubicBezTo>
                  <a:pt x="118" y="26"/>
                  <a:pt x="113" y="26"/>
                  <a:pt x="108" y="25"/>
                </a:cubicBezTo>
                <a:cubicBezTo>
                  <a:pt x="105" y="32"/>
                  <a:pt x="105" y="42"/>
                  <a:pt x="96" y="45"/>
                </a:cubicBezTo>
                <a:cubicBezTo>
                  <a:pt x="88" y="48"/>
                  <a:pt x="88" y="40"/>
                  <a:pt x="86" y="34"/>
                </a:cubicBezTo>
                <a:cubicBezTo>
                  <a:pt x="86" y="36"/>
                  <a:pt x="85" y="42"/>
                  <a:pt x="83" y="43"/>
                </a:cubicBezTo>
                <a:cubicBezTo>
                  <a:pt x="83" y="43"/>
                  <a:pt x="82" y="43"/>
                  <a:pt x="81" y="43"/>
                </a:cubicBezTo>
                <a:cubicBezTo>
                  <a:pt x="80" y="44"/>
                  <a:pt x="79" y="44"/>
                  <a:pt x="78" y="44"/>
                </a:cubicBezTo>
                <a:cubicBezTo>
                  <a:pt x="76" y="44"/>
                  <a:pt x="73" y="40"/>
                  <a:pt x="72" y="38"/>
                </a:cubicBezTo>
                <a:cubicBezTo>
                  <a:pt x="73" y="44"/>
                  <a:pt x="76" y="51"/>
                  <a:pt x="68" y="52"/>
                </a:cubicBezTo>
                <a:cubicBezTo>
                  <a:pt x="59" y="54"/>
                  <a:pt x="54" y="45"/>
                  <a:pt x="48" y="41"/>
                </a:cubicBezTo>
                <a:cubicBezTo>
                  <a:pt x="44" y="44"/>
                  <a:pt x="40" y="46"/>
                  <a:pt x="35" y="46"/>
                </a:cubicBezTo>
                <a:cubicBezTo>
                  <a:pt x="23" y="47"/>
                  <a:pt x="10" y="42"/>
                  <a:pt x="0" y="39"/>
                </a:cubicBezTo>
                <a:cubicBezTo>
                  <a:pt x="3" y="40"/>
                  <a:pt x="13" y="45"/>
                  <a:pt x="15" y="50"/>
                </a:cubicBezTo>
                <a:cubicBezTo>
                  <a:pt x="17" y="57"/>
                  <a:pt x="15" y="62"/>
                  <a:pt x="15" y="64"/>
                </a:cubicBezTo>
                <a:cubicBezTo>
                  <a:pt x="18" y="62"/>
                  <a:pt x="24" y="62"/>
                  <a:pt x="27" y="64"/>
                </a:cubicBezTo>
                <a:cubicBezTo>
                  <a:pt x="31" y="66"/>
                  <a:pt x="35" y="72"/>
                  <a:pt x="34" y="77"/>
                </a:cubicBezTo>
                <a:cubicBezTo>
                  <a:pt x="35" y="76"/>
                  <a:pt x="41" y="72"/>
                  <a:pt x="47" y="72"/>
                </a:cubicBezTo>
                <a:cubicBezTo>
                  <a:pt x="54" y="73"/>
                  <a:pt x="57" y="78"/>
                  <a:pt x="58" y="78"/>
                </a:cubicBezTo>
                <a:cubicBezTo>
                  <a:pt x="60" y="76"/>
                  <a:pt x="63" y="74"/>
                  <a:pt x="65" y="74"/>
                </a:cubicBezTo>
                <a:cubicBezTo>
                  <a:pt x="68" y="73"/>
                  <a:pt x="73" y="75"/>
                  <a:pt x="75" y="77"/>
                </a:cubicBezTo>
                <a:cubicBezTo>
                  <a:pt x="76" y="74"/>
                  <a:pt x="79" y="73"/>
                  <a:pt x="80" y="73"/>
                </a:cubicBezTo>
                <a:cubicBezTo>
                  <a:pt x="86" y="73"/>
                  <a:pt x="92" y="87"/>
                  <a:pt x="93" y="89"/>
                </a:cubicBezTo>
                <a:cubicBezTo>
                  <a:pt x="93" y="87"/>
                  <a:pt x="91" y="72"/>
                  <a:pt x="96" y="69"/>
                </a:cubicBezTo>
                <a:cubicBezTo>
                  <a:pt x="97" y="68"/>
                  <a:pt x="100" y="68"/>
                  <a:pt x="102" y="70"/>
                </a:cubicBezTo>
                <a:cubicBezTo>
                  <a:pt x="103" y="67"/>
                  <a:pt x="106" y="63"/>
                  <a:pt x="109" y="62"/>
                </a:cubicBezTo>
                <a:cubicBezTo>
                  <a:pt x="111" y="61"/>
                  <a:pt x="114" y="62"/>
                  <a:pt x="118" y="63"/>
                </a:cubicBezTo>
                <a:cubicBezTo>
                  <a:pt x="118" y="62"/>
                  <a:pt x="118" y="56"/>
                  <a:pt x="124" y="52"/>
                </a:cubicBezTo>
                <a:cubicBezTo>
                  <a:pt x="129" y="49"/>
                  <a:pt x="136" y="49"/>
                  <a:pt x="138" y="50"/>
                </a:cubicBezTo>
                <a:cubicBezTo>
                  <a:pt x="135" y="46"/>
                  <a:pt x="135" y="39"/>
                  <a:pt x="137" y="35"/>
                </a:cubicBezTo>
                <a:cubicBezTo>
                  <a:pt x="139" y="32"/>
                  <a:pt x="144" y="29"/>
                  <a:pt x="148" y="29"/>
                </a:cubicBezTo>
                <a:cubicBezTo>
                  <a:pt x="147" y="28"/>
                  <a:pt x="143" y="24"/>
                  <a:pt x="142" y="17"/>
                </a:cubicBezTo>
                <a:cubicBezTo>
                  <a:pt x="141" y="12"/>
                  <a:pt x="147" y="3"/>
                  <a:pt x="150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66"/>
          <p:cNvSpPr/>
          <p:nvPr/>
        </p:nvSpPr>
        <p:spPr bwMode="auto">
          <a:xfrm>
            <a:off x="4459329" y="3099433"/>
            <a:ext cx="501650" cy="246063"/>
          </a:xfrm>
          <a:custGeom>
            <a:avLst/>
            <a:gdLst>
              <a:gd name="T0" fmla="*/ 118 w 118"/>
              <a:gd name="T1" fmla="*/ 8 h 58"/>
              <a:gd name="T2" fmla="*/ 92 w 118"/>
              <a:gd name="T3" fmla="*/ 18 h 58"/>
              <a:gd name="T4" fmla="*/ 81 w 118"/>
              <a:gd name="T5" fmla="*/ 16 h 58"/>
              <a:gd name="T6" fmla="*/ 68 w 118"/>
              <a:gd name="T7" fmla="*/ 27 h 58"/>
              <a:gd name="T8" fmla="*/ 64 w 118"/>
              <a:gd name="T9" fmla="*/ 17 h 58"/>
              <a:gd name="T10" fmla="*/ 60 w 118"/>
              <a:gd name="T11" fmla="*/ 23 h 58"/>
              <a:gd name="T12" fmla="*/ 57 w 118"/>
              <a:gd name="T13" fmla="*/ 22 h 58"/>
              <a:gd name="T14" fmla="*/ 55 w 118"/>
              <a:gd name="T15" fmla="*/ 22 h 58"/>
              <a:gd name="T16" fmla="*/ 52 w 118"/>
              <a:gd name="T17" fmla="*/ 17 h 58"/>
              <a:gd name="T18" fmla="*/ 46 w 118"/>
              <a:gd name="T19" fmla="*/ 26 h 58"/>
              <a:gd name="T20" fmla="*/ 35 w 118"/>
              <a:gd name="T21" fmla="*/ 13 h 58"/>
              <a:gd name="T22" fmla="*/ 23 w 118"/>
              <a:gd name="T23" fmla="*/ 14 h 58"/>
              <a:gd name="T24" fmla="*/ 0 w 118"/>
              <a:gd name="T25" fmla="*/ 0 h 58"/>
              <a:gd name="T26" fmla="*/ 8 w 118"/>
              <a:gd name="T27" fmla="*/ 12 h 58"/>
              <a:gd name="T28" fmla="*/ 5 w 118"/>
              <a:gd name="T29" fmla="*/ 21 h 58"/>
              <a:gd name="T30" fmla="*/ 14 w 118"/>
              <a:gd name="T31" fmla="*/ 24 h 58"/>
              <a:gd name="T32" fmla="*/ 16 w 118"/>
              <a:gd name="T33" fmla="*/ 36 h 58"/>
              <a:gd name="T34" fmla="*/ 26 w 118"/>
              <a:gd name="T35" fmla="*/ 35 h 58"/>
              <a:gd name="T36" fmla="*/ 32 w 118"/>
              <a:gd name="T37" fmla="*/ 42 h 58"/>
              <a:gd name="T38" fmla="*/ 39 w 118"/>
              <a:gd name="T39" fmla="*/ 41 h 58"/>
              <a:gd name="T40" fmla="*/ 45 w 118"/>
              <a:gd name="T41" fmla="*/ 45 h 58"/>
              <a:gd name="T42" fmla="*/ 50 w 118"/>
              <a:gd name="T43" fmla="*/ 44 h 58"/>
              <a:gd name="T44" fmla="*/ 55 w 118"/>
              <a:gd name="T45" fmla="*/ 58 h 58"/>
              <a:gd name="T46" fmla="*/ 62 w 118"/>
              <a:gd name="T47" fmla="*/ 45 h 58"/>
              <a:gd name="T48" fmla="*/ 67 w 118"/>
              <a:gd name="T49" fmla="*/ 47 h 58"/>
              <a:gd name="T50" fmla="*/ 73 w 118"/>
              <a:gd name="T51" fmla="*/ 43 h 58"/>
              <a:gd name="T52" fmla="*/ 80 w 118"/>
              <a:gd name="T53" fmla="*/ 45 h 58"/>
              <a:gd name="T54" fmla="*/ 87 w 118"/>
              <a:gd name="T55" fmla="*/ 39 h 58"/>
              <a:gd name="T56" fmla="*/ 97 w 118"/>
              <a:gd name="T57" fmla="*/ 41 h 58"/>
              <a:gd name="T58" fmla="*/ 100 w 118"/>
              <a:gd name="T59" fmla="*/ 30 h 58"/>
              <a:gd name="T60" fmla="*/ 110 w 118"/>
              <a:gd name="T61" fmla="*/ 28 h 58"/>
              <a:gd name="T62" fmla="*/ 108 w 118"/>
              <a:gd name="T63" fmla="*/ 18 h 58"/>
              <a:gd name="T64" fmla="*/ 118 w 118"/>
              <a:gd name="T65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8"/>
                </a:moveTo>
                <a:cubicBezTo>
                  <a:pt x="110" y="11"/>
                  <a:pt x="101" y="17"/>
                  <a:pt x="92" y="18"/>
                </a:cubicBezTo>
                <a:cubicBezTo>
                  <a:pt x="88" y="18"/>
                  <a:pt x="85" y="18"/>
                  <a:pt x="81" y="16"/>
                </a:cubicBezTo>
                <a:cubicBezTo>
                  <a:pt x="78" y="20"/>
                  <a:pt x="75" y="27"/>
                  <a:pt x="68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9"/>
                  <a:pt x="61" y="22"/>
                  <a:pt x="60" y="23"/>
                </a:cubicBezTo>
                <a:cubicBezTo>
                  <a:pt x="59" y="23"/>
                  <a:pt x="58" y="23"/>
                  <a:pt x="57" y="22"/>
                </a:cubicBezTo>
                <a:cubicBezTo>
                  <a:pt x="57" y="23"/>
                  <a:pt x="56" y="23"/>
                  <a:pt x="55" y="22"/>
                </a:cubicBezTo>
                <a:cubicBezTo>
                  <a:pt x="54" y="22"/>
                  <a:pt x="53" y="18"/>
                  <a:pt x="52" y="17"/>
                </a:cubicBezTo>
                <a:cubicBezTo>
                  <a:pt x="51" y="21"/>
                  <a:pt x="53" y="27"/>
                  <a:pt x="46" y="26"/>
                </a:cubicBezTo>
                <a:cubicBezTo>
                  <a:pt x="39" y="25"/>
                  <a:pt x="38" y="18"/>
                  <a:pt x="35" y="13"/>
                </a:cubicBezTo>
                <a:cubicBezTo>
                  <a:pt x="31" y="14"/>
                  <a:pt x="27" y="14"/>
                  <a:pt x="23" y="14"/>
                </a:cubicBezTo>
                <a:cubicBezTo>
                  <a:pt x="15" y="11"/>
                  <a:pt x="7" y="4"/>
                  <a:pt x="0" y="0"/>
                </a:cubicBezTo>
                <a:cubicBezTo>
                  <a:pt x="2" y="2"/>
                  <a:pt x="8" y="8"/>
                  <a:pt x="8" y="12"/>
                </a:cubicBezTo>
                <a:cubicBezTo>
                  <a:pt x="8" y="17"/>
                  <a:pt x="5" y="21"/>
                  <a:pt x="5" y="21"/>
                </a:cubicBezTo>
                <a:cubicBezTo>
                  <a:pt x="8" y="21"/>
                  <a:pt x="12" y="22"/>
                  <a:pt x="14" y="24"/>
                </a:cubicBezTo>
                <a:cubicBezTo>
                  <a:pt x="16" y="27"/>
                  <a:pt x="17" y="32"/>
                  <a:pt x="16" y="36"/>
                </a:cubicBezTo>
                <a:cubicBezTo>
                  <a:pt x="17" y="35"/>
                  <a:pt x="22" y="34"/>
                  <a:pt x="26" y="35"/>
                </a:cubicBezTo>
                <a:cubicBezTo>
                  <a:pt x="31" y="37"/>
                  <a:pt x="32" y="42"/>
                  <a:pt x="32" y="42"/>
                </a:cubicBezTo>
                <a:cubicBezTo>
                  <a:pt x="35" y="41"/>
                  <a:pt x="37" y="40"/>
                  <a:pt x="39" y="41"/>
                </a:cubicBezTo>
                <a:cubicBezTo>
                  <a:pt x="41" y="41"/>
                  <a:pt x="44" y="43"/>
                  <a:pt x="45" y="45"/>
                </a:cubicBezTo>
                <a:cubicBezTo>
                  <a:pt x="47" y="44"/>
                  <a:pt x="49" y="44"/>
                  <a:pt x="50" y="44"/>
                </a:cubicBezTo>
                <a:cubicBezTo>
                  <a:pt x="54" y="45"/>
                  <a:pt x="55" y="57"/>
                  <a:pt x="55" y="58"/>
                </a:cubicBezTo>
                <a:cubicBezTo>
                  <a:pt x="56" y="57"/>
                  <a:pt x="58" y="45"/>
                  <a:pt x="62" y="45"/>
                </a:cubicBezTo>
                <a:cubicBezTo>
                  <a:pt x="63" y="45"/>
                  <a:pt x="66" y="45"/>
                  <a:pt x="67" y="47"/>
                </a:cubicBezTo>
                <a:cubicBezTo>
                  <a:pt x="68" y="45"/>
                  <a:pt x="71" y="43"/>
                  <a:pt x="73" y="43"/>
                </a:cubicBezTo>
                <a:cubicBezTo>
                  <a:pt x="75" y="43"/>
                  <a:pt x="77" y="44"/>
                  <a:pt x="80" y="45"/>
                </a:cubicBezTo>
                <a:cubicBezTo>
                  <a:pt x="80" y="45"/>
                  <a:pt x="82" y="40"/>
                  <a:pt x="87" y="39"/>
                </a:cubicBezTo>
                <a:cubicBezTo>
                  <a:pt x="91" y="38"/>
                  <a:pt x="96" y="40"/>
                  <a:pt x="97" y="41"/>
                </a:cubicBezTo>
                <a:cubicBezTo>
                  <a:pt x="96" y="37"/>
                  <a:pt x="98" y="32"/>
                  <a:pt x="100" y="30"/>
                </a:cubicBezTo>
                <a:cubicBezTo>
                  <a:pt x="102" y="28"/>
                  <a:pt x="107" y="27"/>
                  <a:pt x="110" y="28"/>
                </a:cubicBezTo>
                <a:cubicBezTo>
                  <a:pt x="109" y="27"/>
                  <a:pt x="107" y="23"/>
                  <a:pt x="108" y="18"/>
                </a:cubicBezTo>
                <a:cubicBezTo>
                  <a:pt x="109" y="14"/>
                  <a:pt x="115" y="9"/>
                  <a:pt x="118" y="8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67"/>
          <p:cNvSpPr/>
          <p:nvPr/>
        </p:nvSpPr>
        <p:spPr bwMode="auto">
          <a:xfrm>
            <a:off x="8648700" y="90488"/>
            <a:ext cx="706438" cy="352425"/>
          </a:xfrm>
          <a:custGeom>
            <a:avLst/>
            <a:gdLst>
              <a:gd name="T0" fmla="*/ 166 w 166"/>
              <a:gd name="T1" fmla="*/ 0 h 83"/>
              <a:gd name="T2" fmla="*/ 133 w 166"/>
              <a:gd name="T3" fmla="*/ 19 h 83"/>
              <a:gd name="T4" fmla="*/ 117 w 166"/>
              <a:gd name="T5" fmla="*/ 18 h 83"/>
              <a:gd name="T6" fmla="*/ 101 w 166"/>
              <a:gd name="T7" fmla="*/ 37 h 83"/>
              <a:gd name="T8" fmla="*/ 93 w 166"/>
              <a:gd name="T9" fmla="*/ 24 h 83"/>
              <a:gd name="T10" fmla="*/ 88 w 166"/>
              <a:gd name="T11" fmla="*/ 32 h 83"/>
              <a:gd name="T12" fmla="*/ 85 w 166"/>
              <a:gd name="T13" fmla="*/ 32 h 83"/>
              <a:gd name="T14" fmla="*/ 82 w 166"/>
              <a:gd name="T15" fmla="*/ 33 h 83"/>
              <a:gd name="T16" fmla="*/ 76 w 166"/>
              <a:gd name="T17" fmla="*/ 25 h 83"/>
              <a:gd name="T18" fmla="*/ 70 w 166"/>
              <a:gd name="T19" fmla="*/ 39 h 83"/>
              <a:gd name="T20" fmla="*/ 51 w 166"/>
              <a:gd name="T21" fmla="*/ 24 h 83"/>
              <a:gd name="T22" fmla="*/ 36 w 166"/>
              <a:gd name="T23" fmla="*/ 27 h 83"/>
              <a:gd name="T24" fmla="*/ 0 w 166"/>
              <a:gd name="T25" fmla="*/ 13 h 83"/>
              <a:gd name="T26" fmla="*/ 14 w 166"/>
              <a:gd name="T27" fmla="*/ 27 h 83"/>
              <a:gd name="T28" fmla="*/ 12 w 166"/>
              <a:gd name="T29" fmla="*/ 42 h 83"/>
              <a:gd name="T30" fmla="*/ 25 w 166"/>
              <a:gd name="T31" fmla="*/ 44 h 83"/>
              <a:gd name="T32" fmla="*/ 30 w 166"/>
              <a:gd name="T33" fmla="*/ 59 h 83"/>
              <a:gd name="T34" fmla="*/ 45 w 166"/>
              <a:gd name="T35" fmla="*/ 57 h 83"/>
              <a:gd name="T36" fmla="*/ 54 w 166"/>
              <a:gd name="T37" fmla="*/ 65 h 83"/>
              <a:gd name="T38" fmla="*/ 63 w 166"/>
              <a:gd name="T39" fmla="*/ 62 h 83"/>
              <a:gd name="T40" fmla="*/ 73 w 166"/>
              <a:gd name="T41" fmla="*/ 67 h 83"/>
              <a:gd name="T42" fmla="*/ 79 w 166"/>
              <a:gd name="T43" fmla="*/ 64 h 83"/>
              <a:gd name="T44" fmla="*/ 89 w 166"/>
              <a:gd name="T45" fmla="*/ 83 h 83"/>
              <a:gd name="T46" fmla="*/ 96 w 166"/>
              <a:gd name="T47" fmla="*/ 63 h 83"/>
              <a:gd name="T48" fmla="*/ 103 w 166"/>
              <a:gd name="T49" fmla="*/ 65 h 83"/>
              <a:gd name="T50" fmla="*/ 112 w 166"/>
              <a:gd name="T51" fmla="*/ 58 h 83"/>
              <a:gd name="T52" fmla="*/ 121 w 166"/>
              <a:gd name="T53" fmla="*/ 60 h 83"/>
              <a:gd name="T54" fmla="*/ 129 w 166"/>
              <a:gd name="T55" fmla="*/ 50 h 83"/>
              <a:gd name="T56" fmla="*/ 144 w 166"/>
              <a:gd name="T57" fmla="*/ 50 h 83"/>
              <a:gd name="T58" fmla="*/ 147 w 166"/>
              <a:gd name="T59" fmla="*/ 34 h 83"/>
              <a:gd name="T60" fmla="*/ 160 w 166"/>
              <a:gd name="T61" fmla="*/ 30 h 83"/>
              <a:gd name="T62" fmla="*/ 155 w 166"/>
              <a:gd name="T63" fmla="*/ 16 h 83"/>
              <a:gd name="T64" fmla="*/ 166 w 166"/>
              <a:gd name="T6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6" h="83">
                <a:moveTo>
                  <a:pt x="166" y="0"/>
                </a:moveTo>
                <a:cubicBezTo>
                  <a:pt x="157" y="5"/>
                  <a:pt x="145" y="16"/>
                  <a:pt x="133" y="19"/>
                </a:cubicBezTo>
                <a:cubicBezTo>
                  <a:pt x="128" y="20"/>
                  <a:pt x="123" y="20"/>
                  <a:pt x="117" y="18"/>
                </a:cubicBezTo>
                <a:cubicBezTo>
                  <a:pt x="113" y="25"/>
                  <a:pt x="111" y="36"/>
                  <a:pt x="101" y="37"/>
                </a:cubicBezTo>
                <a:cubicBezTo>
                  <a:pt x="92" y="38"/>
                  <a:pt x="94" y="30"/>
                  <a:pt x="93" y="24"/>
                </a:cubicBezTo>
                <a:cubicBezTo>
                  <a:pt x="92" y="26"/>
                  <a:pt x="90" y="32"/>
                  <a:pt x="88" y="32"/>
                </a:cubicBezTo>
                <a:cubicBezTo>
                  <a:pt x="87" y="33"/>
                  <a:pt x="86" y="33"/>
                  <a:pt x="85" y="32"/>
                </a:cubicBezTo>
                <a:cubicBezTo>
                  <a:pt x="84" y="33"/>
                  <a:pt x="83" y="33"/>
                  <a:pt x="82" y="33"/>
                </a:cubicBezTo>
                <a:cubicBezTo>
                  <a:pt x="80" y="32"/>
                  <a:pt x="78" y="27"/>
                  <a:pt x="76" y="25"/>
                </a:cubicBezTo>
                <a:cubicBezTo>
                  <a:pt x="76" y="32"/>
                  <a:pt x="79" y="39"/>
                  <a:pt x="70" y="39"/>
                </a:cubicBezTo>
                <a:cubicBezTo>
                  <a:pt x="61" y="40"/>
                  <a:pt x="56" y="29"/>
                  <a:pt x="51" y="24"/>
                </a:cubicBezTo>
                <a:cubicBezTo>
                  <a:pt x="46" y="27"/>
                  <a:pt x="41" y="27"/>
                  <a:pt x="36" y="27"/>
                </a:cubicBezTo>
                <a:cubicBezTo>
                  <a:pt x="24" y="25"/>
                  <a:pt x="10" y="17"/>
                  <a:pt x="0" y="13"/>
                </a:cubicBezTo>
                <a:cubicBezTo>
                  <a:pt x="4" y="14"/>
                  <a:pt x="13" y="22"/>
                  <a:pt x="14" y="27"/>
                </a:cubicBezTo>
                <a:cubicBezTo>
                  <a:pt x="16" y="35"/>
                  <a:pt x="12" y="40"/>
                  <a:pt x="12" y="42"/>
                </a:cubicBezTo>
                <a:cubicBezTo>
                  <a:pt x="16" y="40"/>
                  <a:pt x="22" y="42"/>
                  <a:pt x="25" y="44"/>
                </a:cubicBezTo>
                <a:cubicBezTo>
                  <a:pt x="28" y="47"/>
                  <a:pt x="31" y="54"/>
                  <a:pt x="30" y="59"/>
                </a:cubicBezTo>
                <a:cubicBezTo>
                  <a:pt x="31" y="58"/>
                  <a:pt x="38" y="55"/>
                  <a:pt x="45" y="57"/>
                </a:cubicBezTo>
                <a:cubicBezTo>
                  <a:pt x="51" y="58"/>
                  <a:pt x="54" y="64"/>
                  <a:pt x="54" y="65"/>
                </a:cubicBezTo>
                <a:cubicBezTo>
                  <a:pt x="57" y="63"/>
                  <a:pt x="61" y="61"/>
                  <a:pt x="63" y="62"/>
                </a:cubicBezTo>
                <a:cubicBezTo>
                  <a:pt x="66" y="62"/>
                  <a:pt x="71" y="64"/>
                  <a:pt x="73" y="67"/>
                </a:cubicBezTo>
                <a:cubicBezTo>
                  <a:pt x="74" y="64"/>
                  <a:pt x="77" y="64"/>
                  <a:pt x="79" y="64"/>
                </a:cubicBezTo>
                <a:cubicBezTo>
                  <a:pt x="85" y="65"/>
                  <a:pt x="89" y="81"/>
                  <a:pt x="89" y="83"/>
                </a:cubicBezTo>
                <a:cubicBezTo>
                  <a:pt x="90" y="81"/>
                  <a:pt x="91" y="64"/>
                  <a:pt x="96" y="63"/>
                </a:cubicBezTo>
                <a:cubicBezTo>
                  <a:pt x="98" y="62"/>
                  <a:pt x="101" y="62"/>
                  <a:pt x="103" y="65"/>
                </a:cubicBezTo>
                <a:cubicBezTo>
                  <a:pt x="105" y="61"/>
                  <a:pt x="109" y="58"/>
                  <a:pt x="112" y="58"/>
                </a:cubicBezTo>
                <a:cubicBezTo>
                  <a:pt x="114" y="57"/>
                  <a:pt x="118" y="58"/>
                  <a:pt x="121" y="60"/>
                </a:cubicBezTo>
                <a:cubicBezTo>
                  <a:pt x="121" y="59"/>
                  <a:pt x="123" y="53"/>
                  <a:pt x="129" y="50"/>
                </a:cubicBezTo>
                <a:cubicBezTo>
                  <a:pt x="135" y="47"/>
                  <a:pt x="143" y="49"/>
                  <a:pt x="144" y="50"/>
                </a:cubicBezTo>
                <a:cubicBezTo>
                  <a:pt x="142" y="45"/>
                  <a:pt x="144" y="37"/>
                  <a:pt x="147" y="34"/>
                </a:cubicBezTo>
                <a:cubicBezTo>
                  <a:pt x="149" y="31"/>
                  <a:pt x="155" y="29"/>
                  <a:pt x="160" y="30"/>
                </a:cubicBezTo>
                <a:cubicBezTo>
                  <a:pt x="159" y="28"/>
                  <a:pt x="154" y="23"/>
                  <a:pt x="155" y="16"/>
                </a:cubicBezTo>
                <a:cubicBezTo>
                  <a:pt x="155" y="10"/>
                  <a:pt x="163" y="2"/>
                  <a:pt x="166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75"/>
          <p:cNvSpPr/>
          <p:nvPr/>
        </p:nvSpPr>
        <p:spPr bwMode="auto">
          <a:xfrm rot="20425583">
            <a:off x="5701129" y="-1165801"/>
            <a:ext cx="6297612" cy="2439988"/>
          </a:xfrm>
          <a:custGeom>
            <a:avLst/>
            <a:gdLst>
              <a:gd name="T0" fmla="*/ 0 w 1486"/>
              <a:gd name="T1" fmla="*/ 0 h 575"/>
              <a:gd name="T2" fmla="*/ 1486 w 1486"/>
              <a:gd name="T3" fmla="*/ 575 h 5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6" h="575">
                <a:moveTo>
                  <a:pt x="0" y="0"/>
                </a:moveTo>
                <a:cubicBezTo>
                  <a:pt x="0" y="0"/>
                  <a:pt x="734" y="573"/>
                  <a:pt x="1486" y="575"/>
                </a:cubicBezTo>
              </a:path>
            </a:pathLst>
          </a:custGeom>
          <a:noFill/>
          <a:ln w="50800" cap="flat">
            <a:solidFill>
              <a:srgbClr val="EF74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76"/>
          <p:cNvSpPr/>
          <p:nvPr/>
        </p:nvSpPr>
        <p:spPr bwMode="auto">
          <a:xfrm>
            <a:off x="-34645" y="-44924"/>
            <a:ext cx="6321145" cy="1886748"/>
          </a:xfrm>
          <a:custGeom>
            <a:avLst/>
            <a:gdLst>
              <a:gd name="T0" fmla="*/ 0 w 1530"/>
              <a:gd name="T1" fmla="*/ 447 h 456"/>
              <a:gd name="T2" fmla="*/ 1530 w 1530"/>
              <a:gd name="T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0" h="456">
                <a:moveTo>
                  <a:pt x="0" y="447"/>
                </a:moveTo>
                <a:cubicBezTo>
                  <a:pt x="0" y="447"/>
                  <a:pt x="931" y="456"/>
                  <a:pt x="1530" y="0"/>
                </a:cubicBezTo>
              </a:path>
            </a:pathLst>
          </a:custGeom>
          <a:noFill/>
          <a:ln w="50800" cap="flat">
            <a:solidFill>
              <a:srgbClr val="EF74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Freeform 122"/>
          <p:cNvSpPr/>
          <p:nvPr/>
        </p:nvSpPr>
        <p:spPr bwMode="auto">
          <a:xfrm>
            <a:off x="11348879" y="625475"/>
            <a:ext cx="284162" cy="131763"/>
          </a:xfrm>
          <a:custGeom>
            <a:avLst/>
            <a:gdLst>
              <a:gd name="T0" fmla="*/ 67 w 67"/>
              <a:gd name="T1" fmla="*/ 0 h 31"/>
              <a:gd name="T2" fmla="*/ 53 w 67"/>
              <a:gd name="T3" fmla="*/ 7 h 31"/>
              <a:gd name="T4" fmla="*/ 47 w 67"/>
              <a:gd name="T5" fmla="*/ 6 h 31"/>
              <a:gd name="T6" fmla="*/ 40 w 67"/>
              <a:gd name="T7" fmla="*/ 13 h 31"/>
              <a:gd name="T8" fmla="*/ 37 w 67"/>
              <a:gd name="T9" fmla="*/ 8 h 31"/>
              <a:gd name="T10" fmla="*/ 35 w 67"/>
              <a:gd name="T11" fmla="*/ 11 h 31"/>
              <a:gd name="T12" fmla="*/ 34 w 67"/>
              <a:gd name="T13" fmla="*/ 11 h 31"/>
              <a:gd name="T14" fmla="*/ 32 w 67"/>
              <a:gd name="T15" fmla="*/ 11 h 31"/>
              <a:gd name="T16" fmla="*/ 30 w 67"/>
              <a:gd name="T17" fmla="*/ 8 h 31"/>
              <a:gd name="T18" fmla="*/ 28 w 67"/>
              <a:gd name="T19" fmla="*/ 14 h 31"/>
              <a:gd name="T20" fmla="*/ 20 w 67"/>
              <a:gd name="T21" fmla="*/ 7 h 31"/>
              <a:gd name="T22" fmla="*/ 14 w 67"/>
              <a:gd name="T23" fmla="*/ 8 h 31"/>
              <a:gd name="T24" fmla="*/ 0 w 67"/>
              <a:gd name="T25" fmla="*/ 1 h 31"/>
              <a:gd name="T26" fmla="*/ 5 w 67"/>
              <a:gd name="T27" fmla="*/ 7 h 31"/>
              <a:gd name="T28" fmla="*/ 4 w 67"/>
              <a:gd name="T29" fmla="*/ 13 h 31"/>
              <a:gd name="T30" fmla="*/ 9 w 67"/>
              <a:gd name="T31" fmla="*/ 14 h 31"/>
              <a:gd name="T32" fmla="*/ 11 w 67"/>
              <a:gd name="T33" fmla="*/ 20 h 31"/>
              <a:gd name="T34" fmla="*/ 17 w 67"/>
              <a:gd name="T35" fmla="*/ 20 h 31"/>
              <a:gd name="T36" fmla="*/ 20 w 67"/>
              <a:gd name="T37" fmla="*/ 23 h 31"/>
              <a:gd name="T38" fmla="*/ 24 w 67"/>
              <a:gd name="T39" fmla="*/ 22 h 31"/>
              <a:gd name="T40" fmla="*/ 28 w 67"/>
              <a:gd name="T41" fmla="*/ 25 h 31"/>
              <a:gd name="T42" fmla="*/ 30 w 67"/>
              <a:gd name="T43" fmla="*/ 24 h 31"/>
              <a:gd name="T44" fmla="*/ 34 w 67"/>
              <a:gd name="T45" fmla="*/ 31 h 31"/>
              <a:gd name="T46" fmla="*/ 37 w 67"/>
              <a:gd name="T47" fmla="*/ 23 h 31"/>
              <a:gd name="T48" fmla="*/ 40 w 67"/>
              <a:gd name="T49" fmla="*/ 24 h 31"/>
              <a:gd name="T50" fmla="*/ 44 w 67"/>
              <a:gd name="T51" fmla="*/ 22 h 31"/>
              <a:gd name="T52" fmla="*/ 47 w 67"/>
              <a:gd name="T53" fmla="*/ 23 h 31"/>
              <a:gd name="T54" fmla="*/ 51 w 67"/>
              <a:gd name="T55" fmla="*/ 19 h 31"/>
              <a:gd name="T56" fmla="*/ 57 w 67"/>
              <a:gd name="T57" fmla="*/ 20 h 31"/>
              <a:gd name="T58" fmla="*/ 58 w 67"/>
              <a:gd name="T59" fmla="*/ 13 h 31"/>
              <a:gd name="T60" fmla="*/ 63 w 67"/>
              <a:gd name="T61" fmla="*/ 12 h 31"/>
              <a:gd name="T62" fmla="*/ 62 w 67"/>
              <a:gd name="T63" fmla="*/ 6 h 31"/>
              <a:gd name="T64" fmla="*/ 67 w 67"/>
              <a:gd name="T6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31">
                <a:moveTo>
                  <a:pt x="67" y="0"/>
                </a:moveTo>
                <a:cubicBezTo>
                  <a:pt x="63" y="2"/>
                  <a:pt x="58" y="6"/>
                  <a:pt x="53" y="7"/>
                </a:cubicBezTo>
                <a:cubicBezTo>
                  <a:pt x="51" y="7"/>
                  <a:pt x="49" y="7"/>
                  <a:pt x="47" y="6"/>
                </a:cubicBezTo>
                <a:cubicBezTo>
                  <a:pt x="45" y="9"/>
                  <a:pt x="44" y="13"/>
                  <a:pt x="40" y="13"/>
                </a:cubicBezTo>
                <a:cubicBezTo>
                  <a:pt x="36" y="14"/>
                  <a:pt x="37" y="10"/>
                  <a:pt x="37" y="8"/>
                </a:cubicBezTo>
                <a:cubicBezTo>
                  <a:pt x="36" y="9"/>
                  <a:pt x="36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1"/>
                  <a:pt x="32" y="11"/>
                </a:cubicBezTo>
                <a:cubicBezTo>
                  <a:pt x="32" y="11"/>
                  <a:pt x="31" y="9"/>
                  <a:pt x="30" y="8"/>
                </a:cubicBezTo>
                <a:cubicBezTo>
                  <a:pt x="30" y="11"/>
                  <a:pt x="31" y="14"/>
                  <a:pt x="28" y="14"/>
                </a:cubicBezTo>
                <a:cubicBezTo>
                  <a:pt x="24" y="13"/>
                  <a:pt x="22" y="9"/>
                  <a:pt x="20" y="7"/>
                </a:cubicBezTo>
                <a:cubicBezTo>
                  <a:pt x="18" y="8"/>
                  <a:pt x="16" y="8"/>
                  <a:pt x="14" y="8"/>
                </a:cubicBezTo>
                <a:cubicBezTo>
                  <a:pt x="9" y="7"/>
                  <a:pt x="4" y="3"/>
                  <a:pt x="0" y="1"/>
                </a:cubicBezTo>
                <a:cubicBezTo>
                  <a:pt x="1" y="2"/>
                  <a:pt x="5" y="5"/>
                  <a:pt x="5" y="7"/>
                </a:cubicBezTo>
                <a:cubicBezTo>
                  <a:pt x="6" y="10"/>
                  <a:pt x="4" y="12"/>
                  <a:pt x="4" y="13"/>
                </a:cubicBezTo>
                <a:cubicBezTo>
                  <a:pt x="6" y="13"/>
                  <a:pt x="8" y="13"/>
                  <a:pt x="9" y="14"/>
                </a:cubicBezTo>
                <a:cubicBezTo>
                  <a:pt x="10" y="15"/>
                  <a:pt x="12" y="18"/>
                  <a:pt x="11" y="20"/>
                </a:cubicBezTo>
                <a:cubicBezTo>
                  <a:pt x="11" y="20"/>
                  <a:pt x="14" y="19"/>
                  <a:pt x="17" y="20"/>
                </a:cubicBezTo>
                <a:cubicBezTo>
                  <a:pt x="19" y="21"/>
                  <a:pt x="20" y="23"/>
                  <a:pt x="20" y="23"/>
                </a:cubicBezTo>
                <a:cubicBezTo>
                  <a:pt x="22" y="23"/>
                  <a:pt x="23" y="22"/>
                  <a:pt x="24" y="22"/>
                </a:cubicBezTo>
                <a:cubicBezTo>
                  <a:pt x="25" y="22"/>
                  <a:pt x="27" y="23"/>
                  <a:pt x="28" y="25"/>
                </a:cubicBezTo>
                <a:cubicBezTo>
                  <a:pt x="28" y="23"/>
                  <a:pt x="30" y="23"/>
                  <a:pt x="30" y="24"/>
                </a:cubicBezTo>
                <a:cubicBezTo>
                  <a:pt x="33" y="24"/>
                  <a:pt x="34" y="31"/>
                  <a:pt x="34" y="31"/>
                </a:cubicBezTo>
                <a:cubicBezTo>
                  <a:pt x="34" y="31"/>
                  <a:pt x="35" y="24"/>
                  <a:pt x="37" y="23"/>
                </a:cubicBezTo>
                <a:cubicBezTo>
                  <a:pt x="38" y="23"/>
                  <a:pt x="39" y="23"/>
                  <a:pt x="40" y="24"/>
                </a:cubicBezTo>
                <a:cubicBezTo>
                  <a:pt x="41" y="23"/>
                  <a:pt x="42" y="22"/>
                  <a:pt x="44" y="22"/>
                </a:cubicBezTo>
                <a:cubicBezTo>
                  <a:pt x="45" y="22"/>
                  <a:pt x="46" y="22"/>
                  <a:pt x="47" y="23"/>
                </a:cubicBezTo>
                <a:cubicBezTo>
                  <a:pt x="47" y="23"/>
                  <a:pt x="48" y="20"/>
                  <a:pt x="51" y="19"/>
                </a:cubicBezTo>
                <a:cubicBezTo>
                  <a:pt x="53" y="18"/>
                  <a:pt x="56" y="19"/>
                  <a:pt x="57" y="20"/>
                </a:cubicBezTo>
                <a:cubicBezTo>
                  <a:pt x="56" y="17"/>
                  <a:pt x="57" y="15"/>
                  <a:pt x="58" y="13"/>
                </a:cubicBezTo>
                <a:cubicBezTo>
                  <a:pt x="59" y="12"/>
                  <a:pt x="62" y="11"/>
                  <a:pt x="63" y="12"/>
                </a:cubicBezTo>
                <a:cubicBezTo>
                  <a:pt x="63" y="11"/>
                  <a:pt x="62" y="9"/>
                  <a:pt x="62" y="6"/>
                </a:cubicBezTo>
                <a:cubicBezTo>
                  <a:pt x="62" y="4"/>
                  <a:pt x="66" y="1"/>
                  <a:pt x="67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6" name="组合 295"/>
          <p:cNvGrpSpPr/>
          <p:nvPr/>
        </p:nvGrpSpPr>
        <p:grpSpPr>
          <a:xfrm rot="21305791">
            <a:off x="4531410" y="679533"/>
            <a:ext cx="983890" cy="1186207"/>
            <a:chOff x="1804988" y="-2254250"/>
            <a:chExt cx="2030412" cy="2447926"/>
          </a:xfrm>
        </p:grpSpPr>
        <p:sp>
          <p:nvSpPr>
            <p:cNvPr id="133" name="Freeform 124"/>
            <p:cNvSpPr/>
            <p:nvPr/>
          </p:nvSpPr>
          <p:spPr bwMode="auto">
            <a:xfrm>
              <a:off x="2644775" y="-2254250"/>
              <a:ext cx="330200" cy="390525"/>
            </a:xfrm>
            <a:custGeom>
              <a:avLst/>
              <a:gdLst>
                <a:gd name="T0" fmla="*/ 78 w 78"/>
                <a:gd name="T1" fmla="*/ 40 h 92"/>
                <a:gd name="T2" fmla="*/ 39 w 78"/>
                <a:gd name="T3" fmla="*/ 0 h 92"/>
                <a:gd name="T4" fmla="*/ 0 w 78"/>
                <a:gd name="T5" fmla="*/ 40 h 92"/>
                <a:gd name="T6" fmla="*/ 0 w 78"/>
                <a:gd name="T7" fmla="*/ 92 h 92"/>
                <a:gd name="T8" fmla="*/ 78 w 78"/>
                <a:gd name="T9" fmla="*/ 92 h 92"/>
                <a:gd name="T10" fmla="*/ 78 w 78"/>
                <a:gd name="T11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78" y="40"/>
                  </a:moveTo>
                  <a:cubicBezTo>
                    <a:pt x="78" y="18"/>
                    <a:pt x="61" y="0"/>
                    <a:pt x="39" y="0"/>
                  </a:cubicBezTo>
                  <a:cubicBezTo>
                    <a:pt x="17" y="0"/>
                    <a:pt x="0" y="18"/>
                    <a:pt x="0" y="4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lnTo>
                    <a:pt x="78" y="40"/>
                  </a:lnTo>
                  <a:close/>
                </a:path>
              </a:pathLst>
            </a:custGeom>
            <a:noFill/>
            <a:ln w="50800" cap="flat">
              <a:solidFill>
                <a:srgbClr val="8C878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Oval 125"/>
            <p:cNvSpPr>
              <a:spLocks noChangeArrowheads="1"/>
            </p:cNvSpPr>
            <p:nvPr/>
          </p:nvSpPr>
          <p:spPr bwMode="auto">
            <a:xfrm>
              <a:off x="2868613" y="-1592263"/>
              <a:ext cx="966787" cy="1593850"/>
            </a:xfrm>
            <a:prstGeom prst="ellipse">
              <a:avLst/>
            </a:prstGeom>
            <a:solidFill>
              <a:srgbClr val="B8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Oval 126"/>
            <p:cNvSpPr>
              <a:spLocks noChangeArrowheads="1"/>
            </p:cNvSpPr>
            <p:nvPr/>
          </p:nvSpPr>
          <p:spPr bwMode="auto">
            <a:xfrm>
              <a:off x="2560638" y="-1647825"/>
              <a:ext cx="1033462" cy="1704975"/>
            </a:xfrm>
            <a:prstGeom prst="ellipse">
              <a:avLst/>
            </a:prstGeom>
            <a:solidFill>
              <a:srgbClr val="DE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Oval 127"/>
            <p:cNvSpPr>
              <a:spLocks noChangeArrowheads="1"/>
            </p:cNvSpPr>
            <p:nvPr/>
          </p:nvSpPr>
          <p:spPr bwMode="auto">
            <a:xfrm>
              <a:off x="1804988" y="-1592263"/>
              <a:ext cx="966787" cy="1593850"/>
            </a:xfrm>
            <a:prstGeom prst="ellipse">
              <a:avLst/>
            </a:prstGeom>
            <a:solidFill>
              <a:srgbClr val="B8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Oval 128"/>
            <p:cNvSpPr>
              <a:spLocks noChangeArrowheads="1"/>
            </p:cNvSpPr>
            <p:nvPr/>
          </p:nvSpPr>
          <p:spPr bwMode="auto">
            <a:xfrm>
              <a:off x="2047875" y="-1647825"/>
              <a:ext cx="1033462" cy="1704975"/>
            </a:xfrm>
            <a:prstGeom prst="ellipse">
              <a:avLst/>
            </a:prstGeom>
            <a:solidFill>
              <a:srgbClr val="DE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129"/>
            <p:cNvSpPr>
              <a:spLocks noChangeArrowheads="1"/>
            </p:cNvSpPr>
            <p:nvPr/>
          </p:nvSpPr>
          <p:spPr bwMode="auto">
            <a:xfrm>
              <a:off x="2365375" y="-1677988"/>
              <a:ext cx="914400" cy="1765300"/>
            </a:xfrm>
            <a:prstGeom prst="ellipse">
              <a:avLst/>
            </a:prstGeom>
            <a:solidFill>
              <a:srgbClr val="EF7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160"/>
            <p:cNvSpPr>
              <a:spLocks noChangeArrowheads="1"/>
            </p:cNvSpPr>
            <p:nvPr/>
          </p:nvSpPr>
          <p:spPr bwMode="auto">
            <a:xfrm>
              <a:off x="2365375" y="-1787525"/>
              <a:ext cx="914400" cy="203200"/>
            </a:xfrm>
            <a:prstGeom prst="rect">
              <a:avLst/>
            </a:prstGeom>
            <a:solidFill>
              <a:srgbClr val="D8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161"/>
            <p:cNvSpPr>
              <a:spLocks noChangeArrowheads="1"/>
            </p:cNvSpPr>
            <p:nvPr/>
          </p:nvSpPr>
          <p:spPr bwMode="auto">
            <a:xfrm>
              <a:off x="2365375" y="-14287"/>
              <a:ext cx="919162" cy="207963"/>
            </a:xfrm>
            <a:prstGeom prst="rect">
              <a:avLst/>
            </a:prstGeom>
            <a:solidFill>
              <a:srgbClr val="D8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162"/>
            <p:cNvSpPr>
              <a:spLocks noChangeArrowheads="1"/>
            </p:cNvSpPr>
            <p:nvPr/>
          </p:nvSpPr>
          <p:spPr bwMode="auto">
            <a:xfrm>
              <a:off x="2484438" y="-1995488"/>
              <a:ext cx="652462" cy="207963"/>
            </a:xfrm>
            <a:prstGeom prst="rect">
              <a:avLst/>
            </a:prstGeom>
            <a:solidFill>
              <a:srgbClr val="C72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37764" y="1740394"/>
            <a:ext cx="731837" cy="862012"/>
            <a:chOff x="3598863" y="-2403475"/>
            <a:chExt cx="731837" cy="862012"/>
          </a:xfrm>
        </p:grpSpPr>
        <p:sp>
          <p:nvSpPr>
            <p:cNvPr id="196" name="Freeform 187"/>
            <p:cNvSpPr/>
            <p:nvPr/>
          </p:nvSpPr>
          <p:spPr bwMode="auto">
            <a:xfrm>
              <a:off x="3827463" y="-2403475"/>
              <a:ext cx="131762" cy="149225"/>
            </a:xfrm>
            <a:custGeom>
              <a:avLst/>
              <a:gdLst>
                <a:gd name="T0" fmla="*/ 28 w 31"/>
                <a:gd name="T1" fmla="*/ 12 h 35"/>
                <a:gd name="T2" fmla="*/ 12 w 31"/>
                <a:gd name="T3" fmla="*/ 2 h 35"/>
                <a:gd name="T4" fmla="*/ 2 w 31"/>
                <a:gd name="T5" fmla="*/ 17 h 35"/>
                <a:gd name="T6" fmla="*/ 5 w 31"/>
                <a:gd name="T7" fmla="*/ 35 h 35"/>
                <a:gd name="T8" fmla="*/ 31 w 31"/>
                <a:gd name="T9" fmla="*/ 30 h 35"/>
                <a:gd name="T10" fmla="*/ 28 w 31"/>
                <a:gd name="T11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5">
                  <a:moveTo>
                    <a:pt x="28" y="12"/>
                  </a:moveTo>
                  <a:cubicBezTo>
                    <a:pt x="26" y="5"/>
                    <a:pt x="19" y="0"/>
                    <a:pt x="12" y="2"/>
                  </a:cubicBezTo>
                  <a:cubicBezTo>
                    <a:pt x="5" y="3"/>
                    <a:pt x="0" y="10"/>
                    <a:pt x="2" y="1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1" y="30"/>
                    <a:pt x="31" y="30"/>
                    <a:pt x="31" y="30"/>
                  </a:cubicBezTo>
                  <a:lnTo>
                    <a:pt x="28" y="12"/>
                  </a:lnTo>
                  <a:close/>
                </a:path>
              </a:pathLst>
            </a:custGeom>
            <a:noFill/>
            <a:ln w="25400" cap="flat">
              <a:solidFill>
                <a:srgbClr val="A39D9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8"/>
            <p:cNvSpPr/>
            <p:nvPr/>
          </p:nvSpPr>
          <p:spPr bwMode="auto">
            <a:xfrm>
              <a:off x="3954463" y="-2249488"/>
              <a:ext cx="376237" cy="563563"/>
            </a:xfrm>
            <a:custGeom>
              <a:avLst/>
              <a:gdLst>
                <a:gd name="T0" fmla="*/ 6 w 89"/>
                <a:gd name="T1" fmla="*/ 73 h 133"/>
                <a:gd name="T2" fmla="*/ 56 w 89"/>
                <a:gd name="T3" fmla="*/ 129 h 133"/>
                <a:gd name="T4" fmla="*/ 82 w 89"/>
                <a:gd name="T5" fmla="*/ 59 h 133"/>
                <a:gd name="T6" fmla="*/ 33 w 89"/>
                <a:gd name="T7" fmla="*/ 4 h 133"/>
                <a:gd name="T8" fmla="*/ 6 w 89"/>
                <a:gd name="T9" fmla="*/ 7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33">
                  <a:moveTo>
                    <a:pt x="6" y="73"/>
                  </a:moveTo>
                  <a:cubicBezTo>
                    <a:pt x="13" y="108"/>
                    <a:pt x="35" y="133"/>
                    <a:pt x="56" y="129"/>
                  </a:cubicBezTo>
                  <a:cubicBezTo>
                    <a:pt x="77" y="125"/>
                    <a:pt x="89" y="94"/>
                    <a:pt x="82" y="59"/>
                  </a:cubicBezTo>
                  <a:cubicBezTo>
                    <a:pt x="76" y="25"/>
                    <a:pt x="53" y="0"/>
                    <a:pt x="33" y="4"/>
                  </a:cubicBezTo>
                  <a:cubicBezTo>
                    <a:pt x="12" y="8"/>
                    <a:pt x="0" y="39"/>
                    <a:pt x="6" y="73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9"/>
            <p:cNvSpPr/>
            <p:nvPr/>
          </p:nvSpPr>
          <p:spPr bwMode="auto">
            <a:xfrm>
              <a:off x="3848100" y="-2254250"/>
              <a:ext cx="403225" cy="606425"/>
            </a:xfrm>
            <a:custGeom>
              <a:avLst/>
              <a:gdLst>
                <a:gd name="T0" fmla="*/ 7 w 95"/>
                <a:gd name="T1" fmla="*/ 79 h 143"/>
                <a:gd name="T2" fmla="*/ 60 w 95"/>
                <a:gd name="T3" fmla="*/ 138 h 143"/>
                <a:gd name="T4" fmla="*/ 88 w 95"/>
                <a:gd name="T5" fmla="*/ 64 h 143"/>
                <a:gd name="T6" fmla="*/ 35 w 95"/>
                <a:gd name="T7" fmla="*/ 4 h 143"/>
                <a:gd name="T8" fmla="*/ 7 w 95"/>
                <a:gd name="T9" fmla="*/ 7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3">
                  <a:moveTo>
                    <a:pt x="7" y="79"/>
                  </a:moveTo>
                  <a:cubicBezTo>
                    <a:pt x="14" y="116"/>
                    <a:pt x="38" y="143"/>
                    <a:pt x="60" y="138"/>
                  </a:cubicBezTo>
                  <a:cubicBezTo>
                    <a:pt x="83" y="134"/>
                    <a:pt x="95" y="101"/>
                    <a:pt x="88" y="64"/>
                  </a:cubicBezTo>
                  <a:cubicBezTo>
                    <a:pt x="81" y="27"/>
                    <a:pt x="57" y="0"/>
                    <a:pt x="35" y="4"/>
                  </a:cubicBezTo>
                  <a:cubicBezTo>
                    <a:pt x="13" y="9"/>
                    <a:pt x="0" y="42"/>
                    <a:pt x="7" y="79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90"/>
            <p:cNvSpPr/>
            <p:nvPr/>
          </p:nvSpPr>
          <p:spPr bwMode="auto">
            <a:xfrm>
              <a:off x="3598863" y="-2182813"/>
              <a:ext cx="376237" cy="560388"/>
            </a:xfrm>
            <a:custGeom>
              <a:avLst/>
              <a:gdLst>
                <a:gd name="T0" fmla="*/ 83 w 89"/>
                <a:gd name="T1" fmla="*/ 59 h 132"/>
                <a:gd name="T2" fmla="*/ 56 w 89"/>
                <a:gd name="T3" fmla="*/ 129 h 132"/>
                <a:gd name="T4" fmla="*/ 7 w 89"/>
                <a:gd name="T5" fmla="*/ 73 h 132"/>
                <a:gd name="T6" fmla="*/ 33 w 89"/>
                <a:gd name="T7" fmla="*/ 4 h 132"/>
                <a:gd name="T8" fmla="*/ 83 w 89"/>
                <a:gd name="T9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32">
                  <a:moveTo>
                    <a:pt x="83" y="59"/>
                  </a:moveTo>
                  <a:cubicBezTo>
                    <a:pt x="89" y="93"/>
                    <a:pt x="77" y="125"/>
                    <a:pt x="56" y="129"/>
                  </a:cubicBezTo>
                  <a:cubicBezTo>
                    <a:pt x="36" y="132"/>
                    <a:pt x="13" y="108"/>
                    <a:pt x="7" y="73"/>
                  </a:cubicBezTo>
                  <a:cubicBezTo>
                    <a:pt x="0" y="39"/>
                    <a:pt x="12" y="8"/>
                    <a:pt x="33" y="4"/>
                  </a:cubicBezTo>
                  <a:cubicBezTo>
                    <a:pt x="54" y="0"/>
                    <a:pt x="76" y="24"/>
                    <a:pt x="83" y="59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91"/>
            <p:cNvSpPr/>
            <p:nvPr/>
          </p:nvSpPr>
          <p:spPr bwMode="auto">
            <a:xfrm>
              <a:off x="3678238" y="-2220913"/>
              <a:ext cx="403225" cy="603250"/>
            </a:xfrm>
            <a:custGeom>
              <a:avLst/>
              <a:gdLst>
                <a:gd name="T0" fmla="*/ 88 w 95"/>
                <a:gd name="T1" fmla="*/ 63 h 142"/>
                <a:gd name="T2" fmla="*/ 60 w 95"/>
                <a:gd name="T3" fmla="*/ 138 h 142"/>
                <a:gd name="T4" fmla="*/ 7 w 95"/>
                <a:gd name="T5" fmla="*/ 79 h 142"/>
                <a:gd name="T6" fmla="*/ 35 w 95"/>
                <a:gd name="T7" fmla="*/ 4 h 142"/>
                <a:gd name="T8" fmla="*/ 88 w 95"/>
                <a:gd name="T9" fmla="*/ 6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2">
                  <a:moveTo>
                    <a:pt x="88" y="63"/>
                  </a:moveTo>
                  <a:cubicBezTo>
                    <a:pt x="95" y="100"/>
                    <a:pt x="82" y="134"/>
                    <a:pt x="60" y="138"/>
                  </a:cubicBezTo>
                  <a:cubicBezTo>
                    <a:pt x="38" y="142"/>
                    <a:pt x="14" y="116"/>
                    <a:pt x="7" y="79"/>
                  </a:cubicBezTo>
                  <a:cubicBezTo>
                    <a:pt x="0" y="42"/>
                    <a:pt x="12" y="8"/>
                    <a:pt x="35" y="4"/>
                  </a:cubicBezTo>
                  <a:cubicBezTo>
                    <a:pt x="57" y="0"/>
                    <a:pt x="81" y="26"/>
                    <a:pt x="88" y="63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2"/>
            <p:cNvSpPr/>
            <p:nvPr/>
          </p:nvSpPr>
          <p:spPr bwMode="auto">
            <a:xfrm>
              <a:off x="3779838" y="-2246313"/>
              <a:ext cx="369887" cy="619125"/>
            </a:xfrm>
            <a:custGeom>
              <a:avLst/>
              <a:gdLst>
                <a:gd name="T0" fmla="*/ 79 w 87"/>
                <a:gd name="T1" fmla="*/ 66 h 146"/>
                <a:gd name="T2" fmla="*/ 56 w 87"/>
                <a:gd name="T3" fmla="*/ 142 h 146"/>
                <a:gd name="T4" fmla="*/ 8 w 87"/>
                <a:gd name="T5" fmla="*/ 80 h 146"/>
                <a:gd name="T6" fmla="*/ 31 w 87"/>
                <a:gd name="T7" fmla="*/ 4 h 146"/>
                <a:gd name="T8" fmla="*/ 79 w 87"/>
                <a:gd name="T9" fmla="*/ 6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46">
                  <a:moveTo>
                    <a:pt x="79" y="66"/>
                  </a:moveTo>
                  <a:cubicBezTo>
                    <a:pt x="87" y="105"/>
                    <a:pt x="76" y="139"/>
                    <a:pt x="56" y="142"/>
                  </a:cubicBezTo>
                  <a:cubicBezTo>
                    <a:pt x="37" y="146"/>
                    <a:pt x="15" y="118"/>
                    <a:pt x="8" y="80"/>
                  </a:cubicBezTo>
                  <a:cubicBezTo>
                    <a:pt x="0" y="42"/>
                    <a:pt x="11" y="8"/>
                    <a:pt x="31" y="4"/>
                  </a:cubicBezTo>
                  <a:cubicBezTo>
                    <a:pt x="50" y="0"/>
                    <a:pt x="72" y="28"/>
                    <a:pt x="79" y="66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3"/>
            <p:cNvSpPr/>
            <p:nvPr/>
          </p:nvSpPr>
          <p:spPr bwMode="auto">
            <a:xfrm>
              <a:off x="3784600" y="-2330450"/>
              <a:ext cx="238125" cy="134938"/>
            </a:xfrm>
            <a:custGeom>
              <a:avLst/>
              <a:gdLst>
                <a:gd name="T0" fmla="*/ 136 w 150"/>
                <a:gd name="T1" fmla="*/ 0 h 85"/>
                <a:gd name="T2" fmla="*/ 0 w 150"/>
                <a:gd name="T3" fmla="*/ 27 h 85"/>
                <a:gd name="T4" fmla="*/ 13 w 150"/>
                <a:gd name="T5" fmla="*/ 85 h 85"/>
                <a:gd name="T6" fmla="*/ 150 w 150"/>
                <a:gd name="T7" fmla="*/ 61 h 85"/>
                <a:gd name="T8" fmla="*/ 136 w 150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5">
                  <a:moveTo>
                    <a:pt x="136" y="0"/>
                  </a:moveTo>
                  <a:lnTo>
                    <a:pt x="0" y="27"/>
                  </a:lnTo>
                  <a:lnTo>
                    <a:pt x="13" y="85"/>
                  </a:lnTo>
                  <a:lnTo>
                    <a:pt x="150" y="6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4"/>
            <p:cNvSpPr/>
            <p:nvPr/>
          </p:nvSpPr>
          <p:spPr bwMode="auto">
            <a:xfrm>
              <a:off x="3908425" y="-1677988"/>
              <a:ext cx="236537" cy="136525"/>
            </a:xfrm>
            <a:custGeom>
              <a:avLst/>
              <a:gdLst>
                <a:gd name="T0" fmla="*/ 136 w 149"/>
                <a:gd name="T1" fmla="*/ 0 h 86"/>
                <a:gd name="T2" fmla="*/ 0 w 149"/>
                <a:gd name="T3" fmla="*/ 24 h 86"/>
                <a:gd name="T4" fmla="*/ 10 w 149"/>
                <a:gd name="T5" fmla="*/ 86 h 86"/>
                <a:gd name="T6" fmla="*/ 149 w 149"/>
                <a:gd name="T7" fmla="*/ 59 h 86"/>
                <a:gd name="T8" fmla="*/ 136 w 149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86">
                  <a:moveTo>
                    <a:pt x="136" y="0"/>
                  </a:moveTo>
                  <a:lnTo>
                    <a:pt x="0" y="24"/>
                  </a:lnTo>
                  <a:lnTo>
                    <a:pt x="10" y="86"/>
                  </a:lnTo>
                  <a:lnTo>
                    <a:pt x="149" y="5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2904788" y="1291131"/>
            <a:ext cx="817562" cy="1006476"/>
            <a:chOff x="4683125" y="-2649538"/>
            <a:chExt cx="817562" cy="1006476"/>
          </a:xfrm>
        </p:grpSpPr>
        <p:sp>
          <p:nvSpPr>
            <p:cNvPr id="205" name="Freeform 196"/>
            <p:cNvSpPr/>
            <p:nvPr/>
          </p:nvSpPr>
          <p:spPr bwMode="auto">
            <a:xfrm>
              <a:off x="5022850" y="-2649538"/>
              <a:ext cx="130175" cy="161925"/>
            </a:xfrm>
            <a:custGeom>
              <a:avLst/>
              <a:gdLst>
                <a:gd name="T0" fmla="*/ 31 w 31"/>
                <a:gd name="T1" fmla="*/ 16 h 38"/>
                <a:gd name="T2" fmla="*/ 15 w 31"/>
                <a:gd name="T3" fmla="*/ 0 h 38"/>
                <a:gd name="T4" fmla="*/ 0 w 31"/>
                <a:gd name="T5" fmla="*/ 16 h 38"/>
                <a:gd name="T6" fmla="*/ 0 w 31"/>
                <a:gd name="T7" fmla="*/ 38 h 38"/>
                <a:gd name="T8" fmla="*/ 31 w 31"/>
                <a:gd name="T9" fmla="*/ 37 h 38"/>
                <a:gd name="T10" fmla="*/ 31 w 31"/>
                <a:gd name="T11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38">
                  <a:moveTo>
                    <a:pt x="31" y="16"/>
                  </a:moveTo>
                  <a:cubicBezTo>
                    <a:pt x="31" y="7"/>
                    <a:pt x="24" y="0"/>
                    <a:pt x="15" y="0"/>
                  </a:cubicBezTo>
                  <a:cubicBezTo>
                    <a:pt x="7" y="1"/>
                    <a:pt x="0" y="8"/>
                    <a:pt x="0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1" y="37"/>
                    <a:pt x="31" y="37"/>
                    <a:pt x="31" y="37"/>
                  </a:cubicBezTo>
                  <a:lnTo>
                    <a:pt x="31" y="16"/>
                  </a:lnTo>
                  <a:close/>
                </a:path>
              </a:pathLst>
            </a:custGeom>
            <a:noFill/>
            <a:ln w="30163" cap="flat">
              <a:solidFill>
                <a:srgbClr val="A39D9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8" name="组合 297"/>
          <p:cNvGrpSpPr/>
          <p:nvPr/>
        </p:nvGrpSpPr>
        <p:grpSpPr>
          <a:xfrm rot="21165082">
            <a:off x="7249284" y="411332"/>
            <a:ext cx="865187" cy="1004888"/>
            <a:chOff x="8437563" y="-1685925"/>
            <a:chExt cx="865187" cy="1004888"/>
          </a:xfrm>
        </p:grpSpPr>
        <p:sp>
          <p:nvSpPr>
            <p:cNvPr id="94" name="Freeform 85"/>
            <p:cNvSpPr/>
            <p:nvPr/>
          </p:nvSpPr>
          <p:spPr bwMode="auto">
            <a:xfrm>
              <a:off x="8896350" y="-1685925"/>
              <a:ext cx="160337" cy="174625"/>
            </a:xfrm>
            <a:custGeom>
              <a:avLst/>
              <a:gdLst>
                <a:gd name="T0" fmla="*/ 36 w 38"/>
                <a:gd name="T1" fmla="*/ 21 h 41"/>
                <a:gd name="T2" fmla="*/ 24 w 38"/>
                <a:gd name="T3" fmla="*/ 2 h 41"/>
                <a:gd name="T4" fmla="*/ 5 w 38"/>
                <a:gd name="T5" fmla="*/ 14 h 41"/>
                <a:gd name="T6" fmla="*/ 0 w 38"/>
                <a:gd name="T7" fmla="*/ 34 h 41"/>
                <a:gd name="T8" fmla="*/ 31 w 38"/>
                <a:gd name="T9" fmla="*/ 41 h 41"/>
                <a:gd name="T10" fmla="*/ 36 w 38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1">
                  <a:moveTo>
                    <a:pt x="36" y="21"/>
                  </a:moveTo>
                  <a:cubicBezTo>
                    <a:pt x="38" y="13"/>
                    <a:pt x="32" y="4"/>
                    <a:pt x="24" y="2"/>
                  </a:cubicBezTo>
                  <a:cubicBezTo>
                    <a:pt x="16" y="0"/>
                    <a:pt x="7" y="5"/>
                    <a:pt x="5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36" y="21"/>
                  </a:lnTo>
                  <a:close/>
                </a:path>
              </a:pathLst>
            </a:custGeom>
            <a:noFill/>
            <a:ln w="30163" cap="flat">
              <a:solidFill>
                <a:srgbClr val="A39D9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8853488" y="-1427163"/>
              <a:ext cx="449262" cy="665163"/>
            </a:xfrm>
            <a:custGeom>
              <a:avLst/>
              <a:gdLst>
                <a:gd name="T0" fmla="*/ 9 w 106"/>
                <a:gd name="T1" fmla="*/ 68 h 157"/>
                <a:gd name="T2" fmla="*/ 36 w 106"/>
                <a:gd name="T3" fmla="*/ 151 h 157"/>
                <a:gd name="T4" fmla="*/ 97 w 106"/>
                <a:gd name="T5" fmla="*/ 89 h 157"/>
                <a:gd name="T6" fmla="*/ 70 w 106"/>
                <a:gd name="T7" fmla="*/ 6 h 157"/>
                <a:gd name="T8" fmla="*/ 9 w 106"/>
                <a:gd name="T9" fmla="*/ 6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7">
                  <a:moveTo>
                    <a:pt x="9" y="68"/>
                  </a:moveTo>
                  <a:cubicBezTo>
                    <a:pt x="0" y="108"/>
                    <a:pt x="12" y="146"/>
                    <a:pt x="36" y="151"/>
                  </a:cubicBezTo>
                  <a:cubicBezTo>
                    <a:pt x="60" y="157"/>
                    <a:pt x="88" y="129"/>
                    <a:pt x="97" y="89"/>
                  </a:cubicBezTo>
                  <a:cubicBezTo>
                    <a:pt x="106" y="49"/>
                    <a:pt x="94" y="12"/>
                    <a:pt x="70" y="6"/>
                  </a:cubicBezTo>
                  <a:cubicBezTo>
                    <a:pt x="46" y="0"/>
                    <a:pt x="18" y="28"/>
                    <a:pt x="9" y="68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7"/>
            <p:cNvSpPr/>
            <p:nvPr/>
          </p:nvSpPr>
          <p:spPr bwMode="auto">
            <a:xfrm>
              <a:off x="8731250" y="-1473200"/>
              <a:ext cx="482600" cy="711200"/>
            </a:xfrm>
            <a:custGeom>
              <a:avLst/>
              <a:gdLst>
                <a:gd name="T0" fmla="*/ 10 w 114"/>
                <a:gd name="T1" fmla="*/ 73 h 168"/>
                <a:gd name="T2" fmla="*/ 39 w 114"/>
                <a:gd name="T3" fmla="*/ 162 h 168"/>
                <a:gd name="T4" fmla="*/ 104 w 114"/>
                <a:gd name="T5" fmla="*/ 95 h 168"/>
                <a:gd name="T6" fmla="*/ 75 w 114"/>
                <a:gd name="T7" fmla="*/ 6 h 168"/>
                <a:gd name="T8" fmla="*/ 10 w 114"/>
                <a:gd name="T9" fmla="*/ 7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8">
                  <a:moveTo>
                    <a:pt x="10" y="73"/>
                  </a:moveTo>
                  <a:cubicBezTo>
                    <a:pt x="0" y="116"/>
                    <a:pt x="12" y="155"/>
                    <a:pt x="39" y="162"/>
                  </a:cubicBezTo>
                  <a:cubicBezTo>
                    <a:pt x="65" y="168"/>
                    <a:pt x="94" y="138"/>
                    <a:pt x="104" y="95"/>
                  </a:cubicBezTo>
                  <a:cubicBezTo>
                    <a:pt x="114" y="52"/>
                    <a:pt x="101" y="12"/>
                    <a:pt x="75" y="6"/>
                  </a:cubicBezTo>
                  <a:cubicBezTo>
                    <a:pt x="49" y="0"/>
                    <a:pt x="20" y="30"/>
                    <a:pt x="10" y="73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8437563" y="-1520825"/>
              <a:ext cx="454025" cy="661988"/>
            </a:xfrm>
            <a:custGeom>
              <a:avLst/>
              <a:gdLst>
                <a:gd name="T0" fmla="*/ 98 w 107"/>
                <a:gd name="T1" fmla="*/ 88 h 156"/>
                <a:gd name="T2" fmla="*/ 37 w 107"/>
                <a:gd name="T3" fmla="*/ 150 h 156"/>
                <a:gd name="T4" fmla="*/ 10 w 107"/>
                <a:gd name="T5" fmla="*/ 68 h 156"/>
                <a:gd name="T6" fmla="*/ 71 w 107"/>
                <a:gd name="T7" fmla="*/ 5 h 156"/>
                <a:gd name="T8" fmla="*/ 98 w 10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6">
                  <a:moveTo>
                    <a:pt x="98" y="88"/>
                  </a:moveTo>
                  <a:cubicBezTo>
                    <a:pt x="88" y="128"/>
                    <a:pt x="61" y="156"/>
                    <a:pt x="37" y="150"/>
                  </a:cubicBezTo>
                  <a:cubicBezTo>
                    <a:pt x="12" y="145"/>
                    <a:pt x="0" y="108"/>
                    <a:pt x="10" y="68"/>
                  </a:cubicBezTo>
                  <a:cubicBezTo>
                    <a:pt x="19" y="27"/>
                    <a:pt x="47" y="0"/>
                    <a:pt x="71" y="5"/>
                  </a:cubicBezTo>
                  <a:cubicBezTo>
                    <a:pt x="95" y="11"/>
                    <a:pt x="107" y="48"/>
                    <a:pt x="98" y="88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8531225" y="-1520825"/>
              <a:ext cx="484187" cy="712788"/>
            </a:xfrm>
            <a:custGeom>
              <a:avLst/>
              <a:gdLst>
                <a:gd name="T0" fmla="*/ 104 w 114"/>
                <a:gd name="T1" fmla="*/ 95 h 168"/>
                <a:gd name="T2" fmla="*/ 39 w 114"/>
                <a:gd name="T3" fmla="*/ 162 h 168"/>
                <a:gd name="T4" fmla="*/ 10 w 114"/>
                <a:gd name="T5" fmla="*/ 73 h 168"/>
                <a:gd name="T6" fmla="*/ 75 w 114"/>
                <a:gd name="T7" fmla="*/ 6 h 168"/>
                <a:gd name="T8" fmla="*/ 104 w 114"/>
                <a:gd name="T9" fmla="*/ 9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8">
                  <a:moveTo>
                    <a:pt x="104" y="95"/>
                  </a:moveTo>
                  <a:cubicBezTo>
                    <a:pt x="94" y="138"/>
                    <a:pt x="65" y="168"/>
                    <a:pt x="39" y="162"/>
                  </a:cubicBezTo>
                  <a:cubicBezTo>
                    <a:pt x="13" y="155"/>
                    <a:pt x="0" y="116"/>
                    <a:pt x="10" y="73"/>
                  </a:cubicBezTo>
                  <a:cubicBezTo>
                    <a:pt x="20" y="30"/>
                    <a:pt x="49" y="0"/>
                    <a:pt x="75" y="6"/>
                  </a:cubicBezTo>
                  <a:cubicBezTo>
                    <a:pt x="101" y="12"/>
                    <a:pt x="114" y="52"/>
                    <a:pt x="104" y="95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8650288" y="-1508125"/>
              <a:ext cx="444500" cy="730250"/>
            </a:xfrm>
            <a:custGeom>
              <a:avLst/>
              <a:gdLst>
                <a:gd name="T0" fmla="*/ 94 w 105"/>
                <a:gd name="T1" fmla="*/ 96 h 172"/>
                <a:gd name="T2" fmla="*/ 33 w 105"/>
                <a:gd name="T3" fmla="*/ 167 h 172"/>
                <a:gd name="T4" fmla="*/ 11 w 105"/>
                <a:gd name="T5" fmla="*/ 76 h 172"/>
                <a:gd name="T6" fmla="*/ 71 w 105"/>
                <a:gd name="T7" fmla="*/ 6 h 172"/>
                <a:gd name="T8" fmla="*/ 94 w 105"/>
                <a:gd name="T9" fmla="*/ 9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2">
                  <a:moveTo>
                    <a:pt x="94" y="96"/>
                  </a:moveTo>
                  <a:cubicBezTo>
                    <a:pt x="84" y="140"/>
                    <a:pt x="57" y="172"/>
                    <a:pt x="33" y="167"/>
                  </a:cubicBezTo>
                  <a:cubicBezTo>
                    <a:pt x="10" y="161"/>
                    <a:pt x="0" y="121"/>
                    <a:pt x="11" y="76"/>
                  </a:cubicBezTo>
                  <a:cubicBezTo>
                    <a:pt x="21" y="32"/>
                    <a:pt x="48" y="0"/>
                    <a:pt x="71" y="6"/>
                  </a:cubicBezTo>
                  <a:cubicBezTo>
                    <a:pt x="94" y="11"/>
                    <a:pt x="105" y="52"/>
                    <a:pt x="94" y="96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8823325" y="-1604963"/>
              <a:ext cx="276225" cy="169863"/>
            </a:xfrm>
            <a:custGeom>
              <a:avLst/>
              <a:gdLst>
                <a:gd name="T0" fmla="*/ 174 w 174"/>
                <a:gd name="T1" fmla="*/ 37 h 107"/>
                <a:gd name="T2" fmla="*/ 16 w 174"/>
                <a:gd name="T3" fmla="*/ 0 h 107"/>
                <a:gd name="T4" fmla="*/ 0 w 174"/>
                <a:gd name="T5" fmla="*/ 69 h 107"/>
                <a:gd name="T6" fmla="*/ 158 w 174"/>
                <a:gd name="T7" fmla="*/ 107 h 107"/>
                <a:gd name="T8" fmla="*/ 174 w 174"/>
                <a:gd name="T9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7">
                  <a:moveTo>
                    <a:pt x="174" y="37"/>
                  </a:moveTo>
                  <a:lnTo>
                    <a:pt x="16" y="0"/>
                  </a:lnTo>
                  <a:lnTo>
                    <a:pt x="0" y="69"/>
                  </a:lnTo>
                  <a:lnTo>
                    <a:pt x="158" y="107"/>
                  </a:lnTo>
                  <a:lnTo>
                    <a:pt x="174" y="37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2"/>
            <p:cNvSpPr/>
            <p:nvPr/>
          </p:nvSpPr>
          <p:spPr bwMode="auto">
            <a:xfrm>
              <a:off x="8645525" y="-850900"/>
              <a:ext cx="276225" cy="169863"/>
            </a:xfrm>
            <a:custGeom>
              <a:avLst/>
              <a:gdLst>
                <a:gd name="T0" fmla="*/ 174 w 174"/>
                <a:gd name="T1" fmla="*/ 38 h 107"/>
                <a:gd name="T2" fmla="*/ 16 w 174"/>
                <a:gd name="T3" fmla="*/ 0 h 107"/>
                <a:gd name="T4" fmla="*/ 0 w 174"/>
                <a:gd name="T5" fmla="*/ 70 h 107"/>
                <a:gd name="T6" fmla="*/ 158 w 174"/>
                <a:gd name="T7" fmla="*/ 107 h 107"/>
                <a:gd name="T8" fmla="*/ 174 w 174"/>
                <a:gd name="T9" fmla="*/ 3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7">
                  <a:moveTo>
                    <a:pt x="174" y="38"/>
                  </a:moveTo>
                  <a:lnTo>
                    <a:pt x="16" y="0"/>
                  </a:lnTo>
                  <a:lnTo>
                    <a:pt x="0" y="70"/>
                  </a:lnTo>
                  <a:lnTo>
                    <a:pt x="158" y="107"/>
                  </a:lnTo>
                  <a:lnTo>
                    <a:pt x="174" y="38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39"/>
            <p:cNvSpPr/>
            <p:nvPr/>
          </p:nvSpPr>
          <p:spPr bwMode="auto">
            <a:xfrm>
              <a:off x="8772525" y="-1685925"/>
              <a:ext cx="212725" cy="71438"/>
            </a:xfrm>
            <a:custGeom>
              <a:avLst/>
              <a:gdLst>
                <a:gd name="T0" fmla="*/ 0 w 50"/>
                <a:gd name="T1" fmla="*/ 0 h 17"/>
                <a:gd name="T2" fmla="*/ 50 w 50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7">
                  <a:moveTo>
                    <a:pt x="0" y="0"/>
                  </a:moveTo>
                  <a:cubicBezTo>
                    <a:pt x="16" y="6"/>
                    <a:pt x="33" y="11"/>
                    <a:pt x="50" y="17"/>
                  </a:cubicBezTo>
                </a:path>
              </a:pathLst>
            </a:custGeom>
            <a:noFill/>
            <a:ln w="50800" cap="flat">
              <a:solidFill>
                <a:srgbClr val="EF74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 rot="19751476">
            <a:off x="11093187" y="239934"/>
            <a:ext cx="842962" cy="1038225"/>
            <a:chOff x="7535863" y="-2109788"/>
            <a:chExt cx="842962" cy="1038225"/>
          </a:xfrm>
        </p:grpSpPr>
        <p:sp>
          <p:nvSpPr>
            <p:cNvPr id="86" name="Freeform 77"/>
            <p:cNvSpPr/>
            <p:nvPr/>
          </p:nvSpPr>
          <p:spPr bwMode="auto">
            <a:xfrm>
              <a:off x="7807325" y="-2071688"/>
              <a:ext cx="152400" cy="169863"/>
            </a:xfrm>
            <a:custGeom>
              <a:avLst/>
              <a:gdLst>
                <a:gd name="T0" fmla="*/ 32 w 36"/>
                <a:gd name="T1" fmla="*/ 14 h 40"/>
                <a:gd name="T2" fmla="*/ 14 w 36"/>
                <a:gd name="T3" fmla="*/ 1 h 40"/>
                <a:gd name="T4" fmla="*/ 2 w 36"/>
                <a:gd name="T5" fmla="*/ 19 h 40"/>
                <a:gd name="T6" fmla="*/ 5 w 36"/>
                <a:gd name="T7" fmla="*/ 40 h 40"/>
                <a:gd name="T8" fmla="*/ 36 w 36"/>
                <a:gd name="T9" fmla="*/ 35 h 40"/>
                <a:gd name="T10" fmla="*/ 32 w 36"/>
                <a:gd name="T1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0">
                  <a:moveTo>
                    <a:pt x="32" y="14"/>
                  </a:moveTo>
                  <a:cubicBezTo>
                    <a:pt x="31" y="6"/>
                    <a:pt x="23" y="0"/>
                    <a:pt x="14" y="1"/>
                  </a:cubicBezTo>
                  <a:cubicBezTo>
                    <a:pt x="6" y="3"/>
                    <a:pt x="0" y="11"/>
                    <a:pt x="2" y="1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2" y="14"/>
                  </a:lnTo>
                  <a:close/>
                </a:path>
              </a:pathLst>
            </a:custGeom>
            <a:noFill/>
            <a:ln w="30163" cap="flat">
              <a:solidFill>
                <a:srgbClr val="A39D9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7950200" y="-1889125"/>
              <a:ext cx="428625" cy="652463"/>
            </a:xfrm>
            <a:custGeom>
              <a:avLst/>
              <a:gdLst>
                <a:gd name="T0" fmla="*/ 6 w 101"/>
                <a:gd name="T1" fmla="*/ 84 h 154"/>
                <a:gd name="T2" fmla="*/ 63 w 101"/>
                <a:gd name="T3" fmla="*/ 150 h 154"/>
                <a:gd name="T4" fmla="*/ 95 w 101"/>
                <a:gd name="T5" fmla="*/ 69 h 154"/>
                <a:gd name="T6" fmla="*/ 38 w 101"/>
                <a:gd name="T7" fmla="*/ 4 h 154"/>
                <a:gd name="T8" fmla="*/ 6 w 101"/>
                <a:gd name="T9" fmla="*/ 8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4">
                  <a:moveTo>
                    <a:pt x="6" y="84"/>
                  </a:moveTo>
                  <a:cubicBezTo>
                    <a:pt x="13" y="125"/>
                    <a:pt x="38" y="154"/>
                    <a:pt x="63" y="150"/>
                  </a:cubicBezTo>
                  <a:cubicBezTo>
                    <a:pt x="87" y="146"/>
                    <a:pt x="101" y="110"/>
                    <a:pt x="95" y="69"/>
                  </a:cubicBezTo>
                  <a:cubicBezTo>
                    <a:pt x="88" y="29"/>
                    <a:pt x="63" y="0"/>
                    <a:pt x="38" y="4"/>
                  </a:cubicBezTo>
                  <a:cubicBezTo>
                    <a:pt x="14" y="8"/>
                    <a:pt x="0" y="44"/>
                    <a:pt x="6" y="84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7827963" y="-1893888"/>
              <a:ext cx="461962" cy="700088"/>
            </a:xfrm>
            <a:custGeom>
              <a:avLst/>
              <a:gdLst>
                <a:gd name="T0" fmla="*/ 7 w 109"/>
                <a:gd name="T1" fmla="*/ 90 h 165"/>
                <a:gd name="T2" fmla="*/ 67 w 109"/>
                <a:gd name="T3" fmla="*/ 160 h 165"/>
                <a:gd name="T4" fmla="*/ 102 w 109"/>
                <a:gd name="T5" fmla="*/ 74 h 165"/>
                <a:gd name="T6" fmla="*/ 41 w 109"/>
                <a:gd name="T7" fmla="*/ 4 h 165"/>
                <a:gd name="T8" fmla="*/ 7 w 109"/>
                <a:gd name="T9" fmla="*/ 9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65">
                  <a:moveTo>
                    <a:pt x="7" y="90"/>
                  </a:moveTo>
                  <a:cubicBezTo>
                    <a:pt x="14" y="133"/>
                    <a:pt x="41" y="165"/>
                    <a:pt x="67" y="160"/>
                  </a:cubicBezTo>
                  <a:cubicBezTo>
                    <a:pt x="93" y="156"/>
                    <a:pt x="109" y="117"/>
                    <a:pt x="102" y="74"/>
                  </a:cubicBezTo>
                  <a:cubicBezTo>
                    <a:pt x="94" y="31"/>
                    <a:pt x="67" y="0"/>
                    <a:pt x="41" y="4"/>
                  </a:cubicBezTo>
                  <a:cubicBezTo>
                    <a:pt x="15" y="8"/>
                    <a:pt x="0" y="47"/>
                    <a:pt x="7" y="90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7535863" y="-1822450"/>
              <a:ext cx="431800" cy="654050"/>
            </a:xfrm>
            <a:custGeom>
              <a:avLst/>
              <a:gdLst>
                <a:gd name="T0" fmla="*/ 95 w 102"/>
                <a:gd name="T1" fmla="*/ 70 h 154"/>
                <a:gd name="T2" fmla="*/ 63 w 102"/>
                <a:gd name="T3" fmla="*/ 150 h 154"/>
                <a:gd name="T4" fmla="*/ 7 w 102"/>
                <a:gd name="T5" fmla="*/ 85 h 154"/>
                <a:gd name="T6" fmla="*/ 39 w 102"/>
                <a:gd name="T7" fmla="*/ 4 h 154"/>
                <a:gd name="T8" fmla="*/ 95 w 102"/>
                <a:gd name="T9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54">
                  <a:moveTo>
                    <a:pt x="95" y="70"/>
                  </a:moveTo>
                  <a:cubicBezTo>
                    <a:pt x="102" y="110"/>
                    <a:pt x="88" y="146"/>
                    <a:pt x="63" y="150"/>
                  </a:cubicBezTo>
                  <a:cubicBezTo>
                    <a:pt x="39" y="154"/>
                    <a:pt x="14" y="125"/>
                    <a:pt x="7" y="85"/>
                  </a:cubicBezTo>
                  <a:cubicBezTo>
                    <a:pt x="0" y="44"/>
                    <a:pt x="14" y="8"/>
                    <a:pt x="39" y="4"/>
                  </a:cubicBezTo>
                  <a:cubicBezTo>
                    <a:pt x="63" y="0"/>
                    <a:pt x="88" y="30"/>
                    <a:pt x="95" y="70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1"/>
            <p:cNvSpPr/>
            <p:nvPr/>
          </p:nvSpPr>
          <p:spPr bwMode="auto">
            <a:xfrm>
              <a:off x="7629525" y="-1863725"/>
              <a:ext cx="461962" cy="700088"/>
            </a:xfrm>
            <a:custGeom>
              <a:avLst/>
              <a:gdLst>
                <a:gd name="T0" fmla="*/ 101 w 109"/>
                <a:gd name="T1" fmla="*/ 75 h 165"/>
                <a:gd name="T2" fmla="*/ 67 w 109"/>
                <a:gd name="T3" fmla="*/ 161 h 165"/>
                <a:gd name="T4" fmla="*/ 7 w 109"/>
                <a:gd name="T5" fmla="*/ 91 h 165"/>
                <a:gd name="T6" fmla="*/ 41 w 109"/>
                <a:gd name="T7" fmla="*/ 5 h 165"/>
                <a:gd name="T8" fmla="*/ 101 w 109"/>
                <a:gd name="T9" fmla="*/ 7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65">
                  <a:moveTo>
                    <a:pt x="101" y="75"/>
                  </a:moveTo>
                  <a:cubicBezTo>
                    <a:pt x="109" y="118"/>
                    <a:pt x="93" y="157"/>
                    <a:pt x="67" y="161"/>
                  </a:cubicBezTo>
                  <a:cubicBezTo>
                    <a:pt x="41" y="165"/>
                    <a:pt x="14" y="134"/>
                    <a:pt x="7" y="91"/>
                  </a:cubicBezTo>
                  <a:cubicBezTo>
                    <a:pt x="0" y="48"/>
                    <a:pt x="15" y="9"/>
                    <a:pt x="41" y="5"/>
                  </a:cubicBezTo>
                  <a:cubicBezTo>
                    <a:pt x="67" y="0"/>
                    <a:pt x="94" y="32"/>
                    <a:pt x="101" y="75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2"/>
            <p:cNvSpPr/>
            <p:nvPr/>
          </p:nvSpPr>
          <p:spPr bwMode="auto">
            <a:xfrm>
              <a:off x="7747000" y="-1889125"/>
              <a:ext cx="420687" cy="720725"/>
            </a:xfrm>
            <a:custGeom>
              <a:avLst/>
              <a:gdLst>
                <a:gd name="T0" fmla="*/ 92 w 99"/>
                <a:gd name="T1" fmla="*/ 78 h 170"/>
                <a:gd name="T2" fmla="*/ 63 w 99"/>
                <a:gd name="T3" fmla="*/ 166 h 170"/>
                <a:gd name="T4" fmla="*/ 8 w 99"/>
                <a:gd name="T5" fmla="*/ 92 h 170"/>
                <a:gd name="T6" fmla="*/ 36 w 99"/>
                <a:gd name="T7" fmla="*/ 4 h 170"/>
                <a:gd name="T8" fmla="*/ 92 w 99"/>
                <a:gd name="T9" fmla="*/ 7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70">
                  <a:moveTo>
                    <a:pt x="92" y="78"/>
                  </a:moveTo>
                  <a:cubicBezTo>
                    <a:pt x="99" y="123"/>
                    <a:pt x="86" y="162"/>
                    <a:pt x="63" y="166"/>
                  </a:cubicBezTo>
                  <a:cubicBezTo>
                    <a:pt x="40" y="170"/>
                    <a:pt x="15" y="137"/>
                    <a:pt x="8" y="92"/>
                  </a:cubicBezTo>
                  <a:cubicBezTo>
                    <a:pt x="0" y="47"/>
                    <a:pt x="13" y="8"/>
                    <a:pt x="36" y="4"/>
                  </a:cubicBezTo>
                  <a:cubicBezTo>
                    <a:pt x="59" y="0"/>
                    <a:pt x="84" y="33"/>
                    <a:pt x="92" y="78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3"/>
            <p:cNvSpPr/>
            <p:nvPr/>
          </p:nvSpPr>
          <p:spPr bwMode="auto">
            <a:xfrm>
              <a:off x="7759700" y="-1987550"/>
              <a:ext cx="271462" cy="152400"/>
            </a:xfrm>
            <a:custGeom>
              <a:avLst/>
              <a:gdLst>
                <a:gd name="T0" fmla="*/ 158 w 171"/>
                <a:gd name="T1" fmla="*/ 0 h 96"/>
                <a:gd name="T2" fmla="*/ 0 w 171"/>
                <a:gd name="T3" fmla="*/ 27 h 96"/>
                <a:gd name="T4" fmla="*/ 11 w 171"/>
                <a:gd name="T5" fmla="*/ 96 h 96"/>
                <a:gd name="T6" fmla="*/ 171 w 171"/>
                <a:gd name="T7" fmla="*/ 70 h 96"/>
                <a:gd name="T8" fmla="*/ 158 w 171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6">
                  <a:moveTo>
                    <a:pt x="158" y="0"/>
                  </a:moveTo>
                  <a:lnTo>
                    <a:pt x="0" y="27"/>
                  </a:lnTo>
                  <a:lnTo>
                    <a:pt x="11" y="96"/>
                  </a:lnTo>
                  <a:lnTo>
                    <a:pt x="171" y="7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7886700" y="-1227138"/>
              <a:ext cx="271462" cy="155575"/>
            </a:xfrm>
            <a:custGeom>
              <a:avLst/>
              <a:gdLst>
                <a:gd name="T0" fmla="*/ 158 w 171"/>
                <a:gd name="T1" fmla="*/ 0 h 98"/>
                <a:gd name="T2" fmla="*/ 0 w 171"/>
                <a:gd name="T3" fmla="*/ 26 h 98"/>
                <a:gd name="T4" fmla="*/ 11 w 171"/>
                <a:gd name="T5" fmla="*/ 98 h 98"/>
                <a:gd name="T6" fmla="*/ 171 w 171"/>
                <a:gd name="T7" fmla="*/ 72 h 98"/>
                <a:gd name="T8" fmla="*/ 158 w 171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8">
                  <a:moveTo>
                    <a:pt x="158" y="0"/>
                  </a:moveTo>
                  <a:lnTo>
                    <a:pt x="0" y="26"/>
                  </a:lnTo>
                  <a:lnTo>
                    <a:pt x="11" y="98"/>
                  </a:lnTo>
                  <a:lnTo>
                    <a:pt x="171" y="7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40"/>
            <p:cNvSpPr/>
            <p:nvPr/>
          </p:nvSpPr>
          <p:spPr bwMode="auto">
            <a:xfrm>
              <a:off x="7680325" y="-2109788"/>
              <a:ext cx="206375" cy="88900"/>
            </a:xfrm>
            <a:custGeom>
              <a:avLst/>
              <a:gdLst>
                <a:gd name="T0" fmla="*/ 0 w 49"/>
                <a:gd name="T1" fmla="*/ 0 h 21"/>
                <a:gd name="T2" fmla="*/ 49 w 49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21">
                  <a:moveTo>
                    <a:pt x="0" y="0"/>
                  </a:moveTo>
                  <a:cubicBezTo>
                    <a:pt x="16" y="7"/>
                    <a:pt x="32" y="14"/>
                    <a:pt x="49" y="21"/>
                  </a:cubicBezTo>
                </a:path>
              </a:pathLst>
            </a:custGeom>
            <a:noFill/>
            <a:ln w="50800" cap="flat">
              <a:solidFill>
                <a:srgbClr val="EF74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3" name="文本框 302"/>
          <p:cNvSpPr txBox="1"/>
          <p:nvPr/>
        </p:nvSpPr>
        <p:spPr>
          <a:xfrm>
            <a:off x="5192992" y="2034706"/>
            <a:ext cx="6375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EF74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万圣节舞会</a:t>
            </a:r>
            <a:r>
              <a:rPr lang="en-US" altLang="zh-CN" sz="5400" b="1" dirty="0">
                <a:solidFill>
                  <a:srgbClr val="EF74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rgbClr val="EF74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cxnSp>
        <p:nvCxnSpPr>
          <p:cNvPr id="305" name="直接连接符 304"/>
          <p:cNvCxnSpPr/>
          <p:nvPr/>
        </p:nvCxnSpPr>
        <p:spPr>
          <a:xfrm>
            <a:off x="5348021" y="2971707"/>
            <a:ext cx="6050071" cy="0"/>
          </a:xfrm>
          <a:prstGeom prst="line">
            <a:avLst/>
          </a:prstGeom>
          <a:ln>
            <a:solidFill>
              <a:srgbClr val="D83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矩形 305"/>
          <p:cNvSpPr>
            <a:spLocks noChangeArrowheads="1"/>
          </p:cNvSpPr>
          <p:nvPr/>
        </p:nvSpPr>
        <p:spPr bwMode="auto">
          <a:xfrm>
            <a:off x="6227244" y="3440009"/>
            <a:ext cx="1733167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" name="矩形 306"/>
          <p:cNvSpPr>
            <a:spLocks noChangeArrowheads="1"/>
          </p:cNvSpPr>
          <p:nvPr/>
        </p:nvSpPr>
        <p:spPr bwMode="auto">
          <a:xfrm>
            <a:off x="8898280" y="3439767"/>
            <a:ext cx="2153154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" name="KSO_Shape"/>
          <p:cNvSpPr/>
          <p:nvPr/>
        </p:nvSpPr>
        <p:spPr bwMode="auto">
          <a:xfrm>
            <a:off x="5837126" y="3339030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rgbClr val="EF740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9" name="KSO_Shape"/>
          <p:cNvSpPr/>
          <p:nvPr/>
        </p:nvSpPr>
        <p:spPr bwMode="auto">
          <a:xfrm>
            <a:off x="8509950" y="3450567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EF740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0" name="Freeform 64"/>
          <p:cNvSpPr/>
          <p:nvPr/>
        </p:nvSpPr>
        <p:spPr bwMode="auto">
          <a:xfrm rot="18597733">
            <a:off x="6579392" y="4780790"/>
            <a:ext cx="475341" cy="265713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1" name="组合 310"/>
          <p:cNvGrpSpPr/>
          <p:nvPr/>
        </p:nvGrpSpPr>
        <p:grpSpPr>
          <a:xfrm rot="20534755">
            <a:off x="9079226" y="523880"/>
            <a:ext cx="865187" cy="1004888"/>
            <a:chOff x="8437563" y="-1685925"/>
            <a:chExt cx="865187" cy="1004888"/>
          </a:xfrm>
        </p:grpSpPr>
        <p:sp>
          <p:nvSpPr>
            <p:cNvPr id="312" name="Freeform 85"/>
            <p:cNvSpPr/>
            <p:nvPr/>
          </p:nvSpPr>
          <p:spPr bwMode="auto">
            <a:xfrm>
              <a:off x="8896350" y="-1685925"/>
              <a:ext cx="160337" cy="174625"/>
            </a:xfrm>
            <a:custGeom>
              <a:avLst/>
              <a:gdLst>
                <a:gd name="T0" fmla="*/ 36 w 38"/>
                <a:gd name="T1" fmla="*/ 21 h 41"/>
                <a:gd name="T2" fmla="*/ 24 w 38"/>
                <a:gd name="T3" fmla="*/ 2 h 41"/>
                <a:gd name="T4" fmla="*/ 5 w 38"/>
                <a:gd name="T5" fmla="*/ 14 h 41"/>
                <a:gd name="T6" fmla="*/ 0 w 38"/>
                <a:gd name="T7" fmla="*/ 34 h 41"/>
                <a:gd name="T8" fmla="*/ 31 w 38"/>
                <a:gd name="T9" fmla="*/ 41 h 41"/>
                <a:gd name="T10" fmla="*/ 36 w 38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1">
                  <a:moveTo>
                    <a:pt x="36" y="21"/>
                  </a:moveTo>
                  <a:cubicBezTo>
                    <a:pt x="38" y="13"/>
                    <a:pt x="32" y="4"/>
                    <a:pt x="24" y="2"/>
                  </a:cubicBezTo>
                  <a:cubicBezTo>
                    <a:pt x="16" y="0"/>
                    <a:pt x="7" y="5"/>
                    <a:pt x="5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36" y="21"/>
                  </a:lnTo>
                  <a:close/>
                </a:path>
              </a:pathLst>
            </a:custGeom>
            <a:noFill/>
            <a:ln w="30163" cap="flat">
              <a:solidFill>
                <a:srgbClr val="A39D9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Freeform 86"/>
            <p:cNvSpPr/>
            <p:nvPr/>
          </p:nvSpPr>
          <p:spPr bwMode="auto">
            <a:xfrm>
              <a:off x="8853488" y="-1427163"/>
              <a:ext cx="449262" cy="665163"/>
            </a:xfrm>
            <a:custGeom>
              <a:avLst/>
              <a:gdLst>
                <a:gd name="T0" fmla="*/ 9 w 106"/>
                <a:gd name="T1" fmla="*/ 68 h 157"/>
                <a:gd name="T2" fmla="*/ 36 w 106"/>
                <a:gd name="T3" fmla="*/ 151 h 157"/>
                <a:gd name="T4" fmla="*/ 97 w 106"/>
                <a:gd name="T5" fmla="*/ 89 h 157"/>
                <a:gd name="T6" fmla="*/ 70 w 106"/>
                <a:gd name="T7" fmla="*/ 6 h 157"/>
                <a:gd name="T8" fmla="*/ 9 w 106"/>
                <a:gd name="T9" fmla="*/ 6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7">
                  <a:moveTo>
                    <a:pt x="9" y="68"/>
                  </a:moveTo>
                  <a:cubicBezTo>
                    <a:pt x="0" y="108"/>
                    <a:pt x="12" y="146"/>
                    <a:pt x="36" y="151"/>
                  </a:cubicBezTo>
                  <a:cubicBezTo>
                    <a:pt x="60" y="157"/>
                    <a:pt x="88" y="129"/>
                    <a:pt x="97" y="89"/>
                  </a:cubicBezTo>
                  <a:cubicBezTo>
                    <a:pt x="106" y="49"/>
                    <a:pt x="94" y="12"/>
                    <a:pt x="70" y="6"/>
                  </a:cubicBezTo>
                  <a:cubicBezTo>
                    <a:pt x="46" y="0"/>
                    <a:pt x="18" y="28"/>
                    <a:pt x="9" y="68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87"/>
            <p:cNvSpPr/>
            <p:nvPr/>
          </p:nvSpPr>
          <p:spPr bwMode="auto">
            <a:xfrm>
              <a:off x="8731250" y="-1473200"/>
              <a:ext cx="482600" cy="711200"/>
            </a:xfrm>
            <a:custGeom>
              <a:avLst/>
              <a:gdLst>
                <a:gd name="T0" fmla="*/ 10 w 114"/>
                <a:gd name="T1" fmla="*/ 73 h 168"/>
                <a:gd name="T2" fmla="*/ 39 w 114"/>
                <a:gd name="T3" fmla="*/ 162 h 168"/>
                <a:gd name="T4" fmla="*/ 104 w 114"/>
                <a:gd name="T5" fmla="*/ 95 h 168"/>
                <a:gd name="T6" fmla="*/ 75 w 114"/>
                <a:gd name="T7" fmla="*/ 6 h 168"/>
                <a:gd name="T8" fmla="*/ 10 w 114"/>
                <a:gd name="T9" fmla="*/ 7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8">
                  <a:moveTo>
                    <a:pt x="10" y="73"/>
                  </a:moveTo>
                  <a:cubicBezTo>
                    <a:pt x="0" y="116"/>
                    <a:pt x="12" y="155"/>
                    <a:pt x="39" y="162"/>
                  </a:cubicBezTo>
                  <a:cubicBezTo>
                    <a:pt x="65" y="168"/>
                    <a:pt x="94" y="138"/>
                    <a:pt x="104" y="95"/>
                  </a:cubicBezTo>
                  <a:cubicBezTo>
                    <a:pt x="114" y="52"/>
                    <a:pt x="101" y="12"/>
                    <a:pt x="75" y="6"/>
                  </a:cubicBezTo>
                  <a:cubicBezTo>
                    <a:pt x="49" y="0"/>
                    <a:pt x="20" y="30"/>
                    <a:pt x="10" y="73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5" name="Freeform 88"/>
            <p:cNvSpPr/>
            <p:nvPr/>
          </p:nvSpPr>
          <p:spPr bwMode="auto">
            <a:xfrm>
              <a:off x="8437563" y="-1520825"/>
              <a:ext cx="454025" cy="661988"/>
            </a:xfrm>
            <a:custGeom>
              <a:avLst/>
              <a:gdLst>
                <a:gd name="T0" fmla="*/ 98 w 107"/>
                <a:gd name="T1" fmla="*/ 88 h 156"/>
                <a:gd name="T2" fmla="*/ 37 w 107"/>
                <a:gd name="T3" fmla="*/ 150 h 156"/>
                <a:gd name="T4" fmla="*/ 10 w 107"/>
                <a:gd name="T5" fmla="*/ 68 h 156"/>
                <a:gd name="T6" fmla="*/ 71 w 107"/>
                <a:gd name="T7" fmla="*/ 5 h 156"/>
                <a:gd name="T8" fmla="*/ 98 w 10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6">
                  <a:moveTo>
                    <a:pt x="98" y="88"/>
                  </a:moveTo>
                  <a:cubicBezTo>
                    <a:pt x="88" y="128"/>
                    <a:pt x="61" y="156"/>
                    <a:pt x="37" y="150"/>
                  </a:cubicBezTo>
                  <a:cubicBezTo>
                    <a:pt x="12" y="145"/>
                    <a:pt x="0" y="108"/>
                    <a:pt x="10" y="68"/>
                  </a:cubicBezTo>
                  <a:cubicBezTo>
                    <a:pt x="19" y="27"/>
                    <a:pt x="47" y="0"/>
                    <a:pt x="71" y="5"/>
                  </a:cubicBezTo>
                  <a:cubicBezTo>
                    <a:pt x="95" y="11"/>
                    <a:pt x="107" y="48"/>
                    <a:pt x="98" y="88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6" name="Freeform 89"/>
            <p:cNvSpPr/>
            <p:nvPr/>
          </p:nvSpPr>
          <p:spPr bwMode="auto">
            <a:xfrm>
              <a:off x="8531225" y="-1520825"/>
              <a:ext cx="484187" cy="712788"/>
            </a:xfrm>
            <a:custGeom>
              <a:avLst/>
              <a:gdLst>
                <a:gd name="T0" fmla="*/ 104 w 114"/>
                <a:gd name="T1" fmla="*/ 95 h 168"/>
                <a:gd name="T2" fmla="*/ 39 w 114"/>
                <a:gd name="T3" fmla="*/ 162 h 168"/>
                <a:gd name="T4" fmla="*/ 10 w 114"/>
                <a:gd name="T5" fmla="*/ 73 h 168"/>
                <a:gd name="T6" fmla="*/ 75 w 114"/>
                <a:gd name="T7" fmla="*/ 6 h 168"/>
                <a:gd name="T8" fmla="*/ 104 w 114"/>
                <a:gd name="T9" fmla="*/ 9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8">
                  <a:moveTo>
                    <a:pt x="104" y="95"/>
                  </a:moveTo>
                  <a:cubicBezTo>
                    <a:pt x="94" y="138"/>
                    <a:pt x="65" y="168"/>
                    <a:pt x="39" y="162"/>
                  </a:cubicBezTo>
                  <a:cubicBezTo>
                    <a:pt x="13" y="155"/>
                    <a:pt x="0" y="116"/>
                    <a:pt x="10" y="73"/>
                  </a:cubicBezTo>
                  <a:cubicBezTo>
                    <a:pt x="20" y="30"/>
                    <a:pt x="49" y="0"/>
                    <a:pt x="75" y="6"/>
                  </a:cubicBezTo>
                  <a:cubicBezTo>
                    <a:pt x="101" y="12"/>
                    <a:pt x="114" y="52"/>
                    <a:pt x="104" y="95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90"/>
            <p:cNvSpPr/>
            <p:nvPr/>
          </p:nvSpPr>
          <p:spPr bwMode="auto">
            <a:xfrm>
              <a:off x="8650288" y="-1508125"/>
              <a:ext cx="444500" cy="730250"/>
            </a:xfrm>
            <a:custGeom>
              <a:avLst/>
              <a:gdLst>
                <a:gd name="T0" fmla="*/ 94 w 105"/>
                <a:gd name="T1" fmla="*/ 96 h 172"/>
                <a:gd name="T2" fmla="*/ 33 w 105"/>
                <a:gd name="T3" fmla="*/ 167 h 172"/>
                <a:gd name="T4" fmla="*/ 11 w 105"/>
                <a:gd name="T5" fmla="*/ 76 h 172"/>
                <a:gd name="T6" fmla="*/ 71 w 105"/>
                <a:gd name="T7" fmla="*/ 6 h 172"/>
                <a:gd name="T8" fmla="*/ 94 w 105"/>
                <a:gd name="T9" fmla="*/ 9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2">
                  <a:moveTo>
                    <a:pt x="94" y="96"/>
                  </a:moveTo>
                  <a:cubicBezTo>
                    <a:pt x="84" y="140"/>
                    <a:pt x="57" y="172"/>
                    <a:pt x="33" y="167"/>
                  </a:cubicBezTo>
                  <a:cubicBezTo>
                    <a:pt x="10" y="161"/>
                    <a:pt x="0" y="121"/>
                    <a:pt x="11" y="76"/>
                  </a:cubicBezTo>
                  <a:cubicBezTo>
                    <a:pt x="21" y="32"/>
                    <a:pt x="48" y="0"/>
                    <a:pt x="71" y="6"/>
                  </a:cubicBezTo>
                  <a:cubicBezTo>
                    <a:pt x="94" y="11"/>
                    <a:pt x="105" y="52"/>
                    <a:pt x="94" y="96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91"/>
            <p:cNvSpPr/>
            <p:nvPr/>
          </p:nvSpPr>
          <p:spPr bwMode="auto">
            <a:xfrm>
              <a:off x="8823325" y="-1604963"/>
              <a:ext cx="276225" cy="169863"/>
            </a:xfrm>
            <a:custGeom>
              <a:avLst/>
              <a:gdLst>
                <a:gd name="T0" fmla="*/ 174 w 174"/>
                <a:gd name="T1" fmla="*/ 37 h 107"/>
                <a:gd name="T2" fmla="*/ 16 w 174"/>
                <a:gd name="T3" fmla="*/ 0 h 107"/>
                <a:gd name="T4" fmla="*/ 0 w 174"/>
                <a:gd name="T5" fmla="*/ 69 h 107"/>
                <a:gd name="T6" fmla="*/ 158 w 174"/>
                <a:gd name="T7" fmla="*/ 107 h 107"/>
                <a:gd name="T8" fmla="*/ 174 w 174"/>
                <a:gd name="T9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7">
                  <a:moveTo>
                    <a:pt x="174" y="37"/>
                  </a:moveTo>
                  <a:lnTo>
                    <a:pt x="16" y="0"/>
                  </a:lnTo>
                  <a:lnTo>
                    <a:pt x="0" y="69"/>
                  </a:lnTo>
                  <a:lnTo>
                    <a:pt x="158" y="107"/>
                  </a:lnTo>
                  <a:lnTo>
                    <a:pt x="174" y="37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92"/>
            <p:cNvSpPr/>
            <p:nvPr/>
          </p:nvSpPr>
          <p:spPr bwMode="auto">
            <a:xfrm>
              <a:off x="8645525" y="-850900"/>
              <a:ext cx="276225" cy="169863"/>
            </a:xfrm>
            <a:custGeom>
              <a:avLst/>
              <a:gdLst>
                <a:gd name="T0" fmla="*/ 174 w 174"/>
                <a:gd name="T1" fmla="*/ 38 h 107"/>
                <a:gd name="T2" fmla="*/ 16 w 174"/>
                <a:gd name="T3" fmla="*/ 0 h 107"/>
                <a:gd name="T4" fmla="*/ 0 w 174"/>
                <a:gd name="T5" fmla="*/ 70 h 107"/>
                <a:gd name="T6" fmla="*/ 158 w 174"/>
                <a:gd name="T7" fmla="*/ 107 h 107"/>
                <a:gd name="T8" fmla="*/ 174 w 174"/>
                <a:gd name="T9" fmla="*/ 3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7">
                  <a:moveTo>
                    <a:pt x="174" y="38"/>
                  </a:moveTo>
                  <a:lnTo>
                    <a:pt x="16" y="0"/>
                  </a:lnTo>
                  <a:lnTo>
                    <a:pt x="0" y="70"/>
                  </a:lnTo>
                  <a:lnTo>
                    <a:pt x="158" y="107"/>
                  </a:lnTo>
                  <a:lnTo>
                    <a:pt x="174" y="38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Freeform 239"/>
            <p:cNvSpPr/>
            <p:nvPr/>
          </p:nvSpPr>
          <p:spPr bwMode="auto">
            <a:xfrm>
              <a:off x="8772525" y="-1685925"/>
              <a:ext cx="212725" cy="71438"/>
            </a:xfrm>
            <a:custGeom>
              <a:avLst/>
              <a:gdLst>
                <a:gd name="T0" fmla="*/ 0 w 50"/>
                <a:gd name="T1" fmla="*/ 0 h 17"/>
                <a:gd name="T2" fmla="*/ 50 w 50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7">
                  <a:moveTo>
                    <a:pt x="0" y="0"/>
                  </a:moveTo>
                  <a:cubicBezTo>
                    <a:pt x="16" y="6"/>
                    <a:pt x="33" y="11"/>
                    <a:pt x="50" y="17"/>
                  </a:cubicBezTo>
                </a:path>
              </a:pathLst>
            </a:custGeom>
            <a:noFill/>
            <a:ln w="50800" cap="flat">
              <a:solidFill>
                <a:srgbClr val="EF74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306" grpId="0"/>
      <p:bldP spid="307" grpId="0"/>
      <p:bldP spid="308" grpId="0" animBg="1"/>
      <p:bldP spid="3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5756275" y="3776663"/>
            <a:ext cx="2193925" cy="3081337"/>
          </a:xfrm>
          <a:custGeom>
            <a:avLst/>
            <a:gdLst>
              <a:gd name="T0" fmla="*/ 2147483646 w 979"/>
              <a:gd name="T1" fmla="*/ 0 h 1375"/>
              <a:gd name="T2" fmla="*/ 2147483646 w 979"/>
              <a:gd name="T3" fmla="*/ 2147483646 h 1375"/>
              <a:gd name="T4" fmla="*/ 2147483646 w 979"/>
              <a:gd name="T5" fmla="*/ 2147483646 h 1375"/>
              <a:gd name="T6" fmla="*/ 2147483646 w 979"/>
              <a:gd name="T7" fmla="*/ 2147483646 h 1375"/>
              <a:gd name="T8" fmla="*/ 0 w 979"/>
              <a:gd name="T9" fmla="*/ 2147483646 h 1375"/>
              <a:gd name="T10" fmla="*/ 2147483646 w 979"/>
              <a:gd name="T11" fmla="*/ 2147483646 h 1375"/>
              <a:gd name="T12" fmla="*/ 2147483646 w 979"/>
              <a:gd name="T13" fmla="*/ 0 h 1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3895725" y="5389563"/>
            <a:ext cx="2200275" cy="1468437"/>
          </a:xfrm>
          <a:custGeom>
            <a:avLst/>
            <a:gdLst>
              <a:gd name="T0" fmla="*/ 2147483646 w 982"/>
              <a:gd name="T1" fmla="*/ 0 h 655"/>
              <a:gd name="T2" fmla="*/ 2147483646 w 982"/>
              <a:gd name="T3" fmla="*/ 2147483646 h 655"/>
              <a:gd name="T4" fmla="*/ 2147483646 w 982"/>
              <a:gd name="T5" fmla="*/ 2147483646 h 655"/>
              <a:gd name="T6" fmla="*/ 2147483646 w 982"/>
              <a:gd name="T7" fmla="*/ 2147483646 h 655"/>
              <a:gd name="T8" fmla="*/ 0 w 982"/>
              <a:gd name="T9" fmla="*/ 2147483646 h 655"/>
              <a:gd name="T10" fmla="*/ 2147483646 w 982"/>
              <a:gd name="T11" fmla="*/ 2147483646 h 655"/>
              <a:gd name="T12" fmla="*/ 2147483646 w 982"/>
              <a:gd name="T13" fmla="*/ 0 h 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7612063" y="2451100"/>
            <a:ext cx="2193925" cy="4406900"/>
          </a:xfrm>
          <a:custGeom>
            <a:avLst/>
            <a:gdLst>
              <a:gd name="T0" fmla="*/ 2147483646 w 979"/>
              <a:gd name="T1" fmla="*/ 0 h 2168"/>
              <a:gd name="T2" fmla="*/ 2147483646 w 979"/>
              <a:gd name="T3" fmla="*/ 2147483646 h 2168"/>
              <a:gd name="T4" fmla="*/ 2147483646 w 979"/>
              <a:gd name="T5" fmla="*/ 2147483646 h 2168"/>
              <a:gd name="T6" fmla="*/ 2147483646 w 979"/>
              <a:gd name="T7" fmla="*/ 2147483646 h 2168"/>
              <a:gd name="T8" fmla="*/ 0 w 979"/>
              <a:gd name="T9" fmla="*/ 2147483646 h 2168"/>
              <a:gd name="T10" fmla="*/ 2147483646 w 979"/>
              <a:gd name="T11" fmla="*/ 2147483646 h 2168"/>
              <a:gd name="T12" fmla="*/ 2147483646 w 979"/>
              <a:gd name="T13" fmla="*/ 0 h 2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9"/>
          <p:cNvSpPr/>
          <p:nvPr/>
        </p:nvSpPr>
        <p:spPr bwMode="auto">
          <a:xfrm>
            <a:off x="9467850" y="4600575"/>
            <a:ext cx="2198688" cy="2257425"/>
          </a:xfrm>
          <a:custGeom>
            <a:avLst/>
            <a:gdLst>
              <a:gd name="T0" fmla="*/ 2147483646 w 981"/>
              <a:gd name="T1" fmla="*/ 0 h 1007"/>
              <a:gd name="T2" fmla="*/ 2147483646 w 981"/>
              <a:gd name="T3" fmla="*/ 2147483646 h 1007"/>
              <a:gd name="T4" fmla="*/ 2147483646 w 981"/>
              <a:gd name="T5" fmla="*/ 2147483646 h 1007"/>
              <a:gd name="T6" fmla="*/ 2147483646 w 981"/>
              <a:gd name="T7" fmla="*/ 2147483646 h 1007"/>
              <a:gd name="T8" fmla="*/ 0 w 981"/>
              <a:gd name="T9" fmla="*/ 2147483646 h 1007"/>
              <a:gd name="T10" fmla="*/ 2147483646 w 981"/>
              <a:gd name="T11" fmla="*/ 2147483646 h 1007"/>
              <a:gd name="T12" fmla="*/ 2147483646 w 981"/>
              <a:gd name="T13" fmla="*/ 0 h 10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08513" y="4805363"/>
            <a:ext cx="9064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30%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30963" y="3205163"/>
            <a:ext cx="912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69%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53413" y="1866900"/>
            <a:ext cx="911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90%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118725" y="4016375"/>
            <a:ext cx="896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49%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Other_1"/>
          <p:cNvSpPr/>
          <p:nvPr>
            <p:custDataLst>
              <p:tags r:id="rId3"/>
            </p:custDataLst>
          </p:nvPr>
        </p:nvSpPr>
        <p:spPr bwMode="auto">
          <a:xfrm>
            <a:off x="4587875" y="1543050"/>
            <a:ext cx="3035300" cy="3032125"/>
          </a:xfrm>
          <a:custGeom>
            <a:avLst/>
            <a:gdLst>
              <a:gd name="connsiteX0" fmla="*/ 1609563 w 1925506"/>
              <a:gd name="connsiteY0" fmla="*/ 1457235 h 1924218"/>
              <a:gd name="connsiteX1" fmla="*/ 1464320 w 1925506"/>
              <a:gd name="connsiteY1" fmla="*/ 1463168 h 1924218"/>
              <a:gd name="connsiteX2" fmla="*/ 1458387 w 1925506"/>
              <a:gd name="connsiteY2" fmla="*/ 1608412 h 1924218"/>
              <a:gd name="connsiteX3" fmla="*/ 1496181 w 1925506"/>
              <a:gd name="connsiteY3" fmla="*/ 1570618 h 1924218"/>
              <a:gd name="connsiteX4" fmla="*/ 1565836 w 1925506"/>
              <a:gd name="connsiteY4" fmla="*/ 1640273 h 1924218"/>
              <a:gd name="connsiteX5" fmla="*/ 1641425 w 1925506"/>
              <a:gd name="connsiteY5" fmla="*/ 1564685 h 1924218"/>
              <a:gd name="connsiteX6" fmla="*/ 1571769 w 1925506"/>
              <a:gd name="connsiteY6" fmla="*/ 1495029 h 1924218"/>
              <a:gd name="connsiteX7" fmla="*/ 315941 w 1925506"/>
              <a:gd name="connsiteY7" fmla="*/ 1457235 h 1924218"/>
              <a:gd name="connsiteX8" fmla="*/ 353735 w 1925506"/>
              <a:gd name="connsiteY8" fmla="*/ 1495029 h 1924218"/>
              <a:gd name="connsiteX9" fmla="*/ 284080 w 1925506"/>
              <a:gd name="connsiteY9" fmla="*/ 1564685 h 1924218"/>
              <a:gd name="connsiteX10" fmla="*/ 359668 w 1925506"/>
              <a:gd name="connsiteY10" fmla="*/ 1640273 h 1924218"/>
              <a:gd name="connsiteX11" fmla="*/ 429324 w 1925506"/>
              <a:gd name="connsiteY11" fmla="*/ 1570618 h 1924218"/>
              <a:gd name="connsiteX12" fmla="*/ 467118 w 1925506"/>
              <a:gd name="connsiteY12" fmla="*/ 1608412 h 1924218"/>
              <a:gd name="connsiteX13" fmla="*/ 461184 w 1925506"/>
              <a:gd name="connsiteY13" fmla="*/ 1463168 h 1924218"/>
              <a:gd name="connsiteX14" fmla="*/ 370275 w 1925506"/>
              <a:gd name="connsiteY14" fmla="*/ 313976 h 1924218"/>
              <a:gd name="connsiteX15" fmla="*/ 294687 w 1925506"/>
              <a:gd name="connsiteY15" fmla="*/ 389564 h 1924218"/>
              <a:gd name="connsiteX16" fmla="*/ 364342 w 1925506"/>
              <a:gd name="connsiteY16" fmla="*/ 459220 h 1924218"/>
              <a:gd name="connsiteX17" fmla="*/ 326548 w 1925506"/>
              <a:gd name="connsiteY17" fmla="*/ 497014 h 1924218"/>
              <a:gd name="connsiteX18" fmla="*/ 471791 w 1925506"/>
              <a:gd name="connsiteY18" fmla="*/ 491081 h 1924218"/>
              <a:gd name="connsiteX19" fmla="*/ 477725 w 1925506"/>
              <a:gd name="connsiteY19" fmla="*/ 345838 h 1924218"/>
              <a:gd name="connsiteX20" fmla="*/ 439931 w 1925506"/>
              <a:gd name="connsiteY20" fmla="*/ 383632 h 1924218"/>
              <a:gd name="connsiteX21" fmla="*/ 1565837 w 1925506"/>
              <a:gd name="connsiteY21" fmla="*/ 306047 h 1924218"/>
              <a:gd name="connsiteX22" fmla="*/ 1496182 w 1925506"/>
              <a:gd name="connsiteY22" fmla="*/ 375703 h 1924218"/>
              <a:gd name="connsiteX23" fmla="*/ 1458388 w 1925506"/>
              <a:gd name="connsiteY23" fmla="*/ 337909 h 1924218"/>
              <a:gd name="connsiteX24" fmla="*/ 1464321 w 1925506"/>
              <a:gd name="connsiteY24" fmla="*/ 483152 h 1924218"/>
              <a:gd name="connsiteX25" fmla="*/ 1609564 w 1925506"/>
              <a:gd name="connsiteY25" fmla="*/ 489085 h 1924218"/>
              <a:gd name="connsiteX26" fmla="*/ 1571770 w 1925506"/>
              <a:gd name="connsiteY26" fmla="*/ 451291 h 1924218"/>
              <a:gd name="connsiteX27" fmla="*/ 1641426 w 1925506"/>
              <a:gd name="connsiteY27" fmla="*/ 381635 h 1924218"/>
              <a:gd name="connsiteX28" fmla="*/ 962753 w 1925506"/>
              <a:gd name="connsiteY28" fmla="*/ 0 h 1924218"/>
              <a:gd name="connsiteX29" fmla="*/ 1925506 w 1925506"/>
              <a:gd name="connsiteY29" fmla="*/ 962109 h 1924218"/>
              <a:gd name="connsiteX30" fmla="*/ 962753 w 1925506"/>
              <a:gd name="connsiteY30" fmla="*/ 1924218 h 1924218"/>
              <a:gd name="connsiteX31" fmla="*/ 0 w 1925506"/>
              <a:gd name="connsiteY31" fmla="*/ 962109 h 1924218"/>
              <a:gd name="connsiteX32" fmla="*/ 962753 w 1925506"/>
              <a:gd name="connsiteY32" fmla="*/ 0 h 19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25506" h="1924218">
                <a:moveTo>
                  <a:pt x="1609563" y="1457235"/>
                </a:moveTo>
                <a:lnTo>
                  <a:pt x="1464320" y="1463168"/>
                </a:lnTo>
                <a:lnTo>
                  <a:pt x="1458387" y="1608412"/>
                </a:lnTo>
                <a:lnTo>
                  <a:pt x="1496181" y="1570618"/>
                </a:lnTo>
                <a:lnTo>
                  <a:pt x="1565836" y="1640273"/>
                </a:lnTo>
                <a:lnTo>
                  <a:pt x="1641425" y="1564685"/>
                </a:lnTo>
                <a:lnTo>
                  <a:pt x="1571769" y="1495029"/>
                </a:lnTo>
                <a:close/>
                <a:moveTo>
                  <a:pt x="315941" y="1457235"/>
                </a:moveTo>
                <a:lnTo>
                  <a:pt x="353735" y="1495029"/>
                </a:lnTo>
                <a:lnTo>
                  <a:pt x="284080" y="1564685"/>
                </a:lnTo>
                <a:lnTo>
                  <a:pt x="359668" y="1640273"/>
                </a:lnTo>
                <a:lnTo>
                  <a:pt x="429324" y="1570618"/>
                </a:lnTo>
                <a:lnTo>
                  <a:pt x="467118" y="1608412"/>
                </a:lnTo>
                <a:lnTo>
                  <a:pt x="461184" y="1463168"/>
                </a:lnTo>
                <a:close/>
                <a:moveTo>
                  <a:pt x="370275" y="313976"/>
                </a:moveTo>
                <a:lnTo>
                  <a:pt x="294687" y="389564"/>
                </a:lnTo>
                <a:lnTo>
                  <a:pt x="364342" y="459220"/>
                </a:lnTo>
                <a:lnTo>
                  <a:pt x="326548" y="497014"/>
                </a:lnTo>
                <a:lnTo>
                  <a:pt x="471791" y="491081"/>
                </a:lnTo>
                <a:lnTo>
                  <a:pt x="477725" y="345838"/>
                </a:lnTo>
                <a:lnTo>
                  <a:pt x="439931" y="383632"/>
                </a:lnTo>
                <a:close/>
                <a:moveTo>
                  <a:pt x="1565837" y="306047"/>
                </a:moveTo>
                <a:lnTo>
                  <a:pt x="1496182" y="375703"/>
                </a:lnTo>
                <a:lnTo>
                  <a:pt x="1458388" y="337909"/>
                </a:lnTo>
                <a:lnTo>
                  <a:pt x="1464321" y="483152"/>
                </a:lnTo>
                <a:lnTo>
                  <a:pt x="1609564" y="489085"/>
                </a:lnTo>
                <a:lnTo>
                  <a:pt x="1571770" y="451291"/>
                </a:lnTo>
                <a:lnTo>
                  <a:pt x="1641426" y="381635"/>
                </a:lnTo>
                <a:close/>
                <a:moveTo>
                  <a:pt x="962753" y="0"/>
                </a:moveTo>
                <a:cubicBezTo>
                  <a:pt x="1494467" y="0"/>
                  <a:pt x="1925506" y="430751"/>
                  <a:pt x="1925506" y="962109"/>
                </a:cubicBezTo>
                <a:cubicBezTo>
                  <a:pt x="1925506" y="1493467"/>
                  <a:pt x="1494467" y="1924218"/>
                  <a:pt x="962753" y="1924218"/>
                </a:cubicBezTo>
                <a:cubicBezTo>
                  <a:pt x="431039" y="1924218"/>
                  <a:pt x="0" y="1493467"/>
                  <a:pt x="0" y="962109"/>
                </a:cubicBezTo>
                <a:cubicBezTo>
                  <a:pt x="0" y="430751"/>
                  <a:pt x="431039" y="0"/>
                  <a:pt x="962753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000" b="1" kern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MH_Other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57663" y="4102100"/>
            <a:ext cx="885825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MH_Other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57663" y="1265238"/>
            <a:ext cx="885825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MH_Other_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80263" y="4102100"/>
            <a:ext cx="889000" cy="776288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MH_Other_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80263" y="1265238"/>
            <a:ext cx="889000" cy="773112"/>
          </a:xfrm>
          <a:prstGeom prst="hexagon">
            <a:avLst>
              <a:gd name="adj" fmla="val 28657"/>
              <a:gd name="vf" fmla="val 115470"/>
            </a:avLst>
          </a:pr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1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MH_SubTitle_4"/>
          <p:cNvSpPr/>
          <p:nvPr>
            <p:custDataLst>
              <p:tags r:id="rId8"/>
            </p:custDataLst>
          </p:nvPr>
        </p:nvSpPr>
        <p:spPr>
          <a:xfrm>
            <a:off x="7870825" y="4148138"/>
            <a:ext cx="3563938" cy="685800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0" name="MH_SubTitle_3"/>
          <p:cNvSpPr/>
          <p:nvPr>
            <p:custDataLst>
              <p:tags r:id="rId9"/>
            </p:custDataLst>
          </p:nvPr>
        </p:nvSpPr>
        <p:spPr>
          <a:xfrm>
            <a:off x="774700" y="4148138"/>
            <a:ext cx="3578225" cy="685800"/>
          </a:xfrm>
          <a:custGeom>
            <a:avLst/>
            <a:gdLst>
              <a:gd name="connsiteX0" fmla="*/ 0 w 2270397"/>
              <a:gd name="connsiteY0" fmla="*/ 0 h 435052"/>
              <a:gd name="connsiteX1" fmla="*/ 2270397 w 2270397"/>
              <a:gd name="connsiteY1" fmla="*/ 0 h 435052"/>
              <a:gd name="connsiteX2" fmla="*/ 2145724 w 2270397"/>
              <a:gd name="connsiteY2" fmla="*/ 217526 h 435052"/>
              <a:gd name="connsiteX3" fmla="*/ 2270397 w 2270397"/>
              <a:gd name="connsiteY3" fmla="*/ 435052 h 435052"/>
              <a:gd name="connsiteX4" fmla="*/ 0 w 2270397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0397" h="435052">
                <a:moveTo>
                  <a:pt x="0" y="0"/>
                </a:moveTo>
                <a:lnTo>
                  <a:pt x="2270397" y="0"/>
                </a:lnTo>
                <a:lnTo>
                  <a:pt x="2145724" y="217526"/>
                </a:lnTo>
                <a:lnTo>
                  <a:pt x="2270397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1" name="MH_SubTitle_2"/>
          <p:cNvSpPr/>
          <p:nvPr>
            <p:custDataLst>
              <p:tags r:id="rId10"/>
            </p:custDataLst>
          </p:nvPr>
        </p:nvSpPr>
        <p:spPr>
          <a:xfrm>
            <a:off x="7870825" y="1308100"/>
            <a:ext cx="3563938" cy="687388"/>
          </a:xfrm>
          <a:custGeom>
            <a:avLst/>
            <a:gdLst>
              <a:gd name="connsiteX0" fmla="*/ 0 w 2260808"/>
              <a:gd name="connsiteY0" fmla="*/ 0 h 435052"/>
              <a:gd name="connsiteX1" fmla="*/ 2260808 w 2260808"/>
              <a:gd name="connsiteY1" fmla="*/ 0 h 435052"/>
              <a:gd name="connsiteX2" fmla="*/ 2260808 w 2260808"/>
              <a:gd name="connsiteY2" fmla="*/ 435052 h 435052"/>
              <a:gd name="connsiteX3" fmla="*/ 0 w 2260808"/>
              <a:gd name="connsiteY3" fmla="*/ 435052 h 435052"/>
              <a:gd name="connsiteX4" fmla="*/ 124672 w 2260808"/>
              <a:gd name="connsiteY4" fmla="*/ 217526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0808" h="435052">
                <a:moveTo>
                  <a:pt x="0" y="0"/>
                </a:moveTo>
                <a:lnTo>
                  <a:pt x="2260808" y="0"/>
                </a:lnTo>
                <a:lnTo>
                  <a:pt x="2260808" y="435052"/>
                </a:lnTo>
                <a:lnTo>
                  <a:pt x="0" y="435052"/>
                </a:lnTo>
                <a:lnTo>
                  <a:pt x="124672" y="217526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2" name="MH_SubTitle_1"/>
          <p:cNvSpPr/>
          <p:nvPr>
            <p:custDataLst>
              <p:tags r:id="rId11"/>
            </p:custDataLst>
          </p:nvPr>
        </p:nvSpPr>
        <p:spPr>
          <a:xfrm>
            <a:off x="757238" y="1308100"/>
            <a:ext cx="3595687" cy="687388"/>
          </a:xfrm>
          <a:custGeom>
            <a:avLst/>
            <a:gdLst>
              <a:gd name="connsiteX0" fmla="*/ 0 w 2281423"/>
              <a:gd name="connsiteY0" fmla="*/ 0 h 435052"/>
              <a:gd name="connsiteX1" fmla="*/ 2281423 w 2281423"/>
              <a:gd name="connsiteY1" fmla="*/ 0 h 435052"/>
              <a:gd name="connsiteX2" fmla="*/ 2156750 w 2281423"/>
              <a:gd name="connsiteY2" fmla="*/ 217526 h 435052"/>
              <a:gd name="connsiteX3" fmla="*/ 2281423 w 2281423"/>
              <a:gd name="connsiteY3" fmla="*/ 435052 h 435052"/>
              <a:gd name="connsiteX4" fmla="*/ 0 w 2281423"/>
              <a:gd name="connsiteY4" fmla="*/ 435052 h 4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423" h="435052">
                <a:moveTo>
                  <a:pt x="0" y="0"/>
                </a:moveTo>
                <a:lnTo>
                  <a:pt x="2281423" y="0"/>
                </a:lnTo>
                <a:lnTo>
                  <a:pt x="2156750" y="217526"/>
                </a:lnTo>
                <a:lnTo>
                  <a:pt x="2281423" y="435052"/>
                </a:lnTo>
                <a:lnTo>
                  <a:pt x="0" y="435052"/>
                </a:lnTo>
                <a:close/>
              </a:path>
            </a:pathLst>
          </a:custGeom>
          <a:noFill/>
          <a:ln w="3175" cap="flat" cmpd="sng" algn="ctr">
            <a:solidFill>
              <a:srgbClr val="002003"/>
            </a:solidFill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点击添加标题</a:t>
            </a:r>
          </a:p>
        </p:txBody>
      </p:sp>
      <p:sp>
        <p:nvSpPr>
          <p:cNvPr id="23" name="MH_Title_1"/>
          <p:cNvSpPr/>
          <p:nvPr>
            <p:custDataLst>
              <p:tags r:id="rId12"/>
            </p:custDataLst>
          </p:nvPr>
        </p:nvSpPr>
        <p:spPr bwMode="auto">
          <a:xfrm>
            <a:off x="5124450" y="2089150"/>
            <a:ext cx="1963738" cy="196373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3175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2"/>
          <p:cNvGrpSpPr/>
          <p:nvPr/>
        </p:nvGrpSpPr>
        <p:grpSpPr bwMode="auto">
          <a:xfrm>
            <a:off x="1679575" y="1332126"/>
            <a:ext cx="687388" cy="685800"/>
            <a:chOff x="1651001" y="1481138"/>
            <a:chExt cx="687387" cy="685800"/>
          </a:xfrm>
          <a:solidFill>
            <a:schemeClr val="accent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1651001" y="1481138"/>
              <a:ext cx="687387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7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2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2136775" y="1685926"/>
              <a:ext cx="80962" cy="252413"/>
            </a:xfrm>
            <a:custGeom>
              <a:avLst/>
              <a:gdLst>
                <a:gd name="T0" fmla="*/ 7711 w 21"/>
                <a:gd name="T1" fmla="*/ 252413 h 66"/>
                <a:gd name="T2" fmla="*/ 3855 w 21"/>
                <a:gd name="T3" fmla="*/ 252413 h 66"/>
                <a:gd name="T4" fmla="*/ 3855 w 21"/>
                <a:gd name="T5" fmla="*/ 240940 h 66"/>
                <a:gd name="T6" fmla="*/ 3855 w 21"/>
                <a:gd name="T7" fmla="*/ 15298 h 66"/>
                <a:gd name="T8" fmla="*/ 3855 w 21"/>
                <a:gd name="T9" fmla="*/ 3824 h 66"/>
                <a:gd name="T10" fmla="*/ 15421 w 21"/>
                <a:gd name="T11" fmla="*/ 3824 h 66"/>
                <a:gd name="T12" fmla="*/ 15421 w 21"/>
                <a:gd name="T13" fmla="*/ 252413 h 66"/>
                <a:gd name="T14" fmla="*/ 7711 w 21"/>
                <a:gd name="T15" fmla="*/ 252413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66">
                  <a:moveTo>
                    <a:pt x="2" y="66"/>
                  </a:moveTo>
                  <a:cubicBezTo>
                    <a:pt x="2" y="66"/>
                    <a:pt x="1" y="66"/>
                    <a:pt x="1" y="66"/>
                  </a:cubicBezTo>
                  <a:cubicBezTo>
                    <a:pt x="0" y="65"/>
                    <a:pt x="0" y="64"/>
                    <a:pt x="1" y="63"/>
                  </a:cubicBezTo>
                  <a:cubicBezTo>
                    <a:pt x="17" y="47"/>
                    <a:pt x="17" y="20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1" y="19"/>
                    <a:pt x="21" y="48"/>
                    <a:pt x="4" y="66"/>
                  </a:cubicBezTo>
                  <a:cubicBezTo>
                    <a:pt x="3" y="66"/>
                    <a:pt x="3" y="66"/>
                    <a:pt x="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2101850" y="1724026"/>
              <a:ext cx="50800" cy="179388"/>
            </a:xfrm>
            <a:custGeom>
              <a:avLst/>
              <a:gdLst>
                <a:gd name="T0" fmla="*/ 7815 w 13"/>
                <a:gd name="T1" fmla="*/ 179388 h 47"/>
                <a:gd name="T2" fmla="*/ 3908 w 13"/>
                <a:gd name="T3" fmla="*/ 179388 h 47"/>
                <a:gd name="T4" fmla="*/ 3908 w 13"/>
                <a:gd name="T5" fmla="*/ 167938 h 47"/>
                <a:gd name="T6" fmla="*/ 35169 w 13"/>
                <a:gd name="T7" fmla="*/ 87786 h 47"/>
                <a:gd name="T8" fmla="*/ 3908 w 13"/>
                <a:gd name="T9" fmla="*/ 11450 h 47"/>
                <a:gd name="T10" fmla="*/ 3908 w 13"/>
                <a:gd name="T11" fmla="*/ 0 h 47"/>
                <a:gd name="T12" fmla="*/ 15631 w 13"/>
                <a:gd name="T13" fmla="*/ 0 h 47"/>
                <a:gd name="T14" fmla="*/ 50800 w 13"/>
                <a:gd name="T15" fmla="*/ 87786 h 47"/>
                <a:gd name="T16" fmla="*/ 15631 w 13"/>
                <a:gd name="T17" fmla="*/ 179388 h 47"/>
                <a:gd name="T18" fmla="*/ 7815 w 13"/>
                <a:gd name="T19" fmla="*/ 179388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47">
                  <a:moveTo>
                    <a:pt x="2" y="47"/>
                  </a:moveTo>
                  <a:cubicBezTo>
                    <a:pt x="2" y="47"/>
                    <a:pt x="1" y="47"/>
                    <a:pt x="1" y="47"/>
                  </a:cubicBezTo>
                  <a:cubicBezTo>
                    <a:pt x="0" y="46"/>
                    <a:pt x="0" y="45"/>
                    <a:pt x="1" y="44"/>
                  </a:cubicBezTo>
                  <a:cubicBezTo>
                    <a:pt x="6" y="38"/>
                    <a:pt x="9" y="31"/>
                    <a:pt x="9" y="23"/>
                  </a:cubicBezTo>
                  <a:cubicBezTo>
                    <a:pt x="9" y="16"/>
                    <a:pt x="6" y="9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6"/>
                    <a:pt x="13" y="15"/>
                    <a:pt x="13" y="23"/>
                  </a:cubicBezTo>
                  <a:cubicBezTo>
                    <a:pt x="13" y="32"/>
                    <a:pt x="10" y="40"/>
                    <a:pt x="4" y="47"/>
                  </a:cubicBezTo>
                  <a:cubicBezTo>
                    <a:pt x="3" y="47"/>
                    <a:pt x="3" y="47"/>
                    <a:pt x="2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789113" y="1743076"/>
              <a:ext cx="125412" cy="133350"/>
            </a:xfrm>
            <a:custGeom>
              <a:avLst/>
              <a:gdLst>
                <a:gd name="T0" fmla="*/ 117811 w 33"/>
                <a:gd name="T1" fmla="*/ 133350 h 35"/>
                <a:gd name="T2" fmla="*/ 64606 w 33"/>
                <a:gd name="T3" fmla="*/ 133350 h 35"/>
                <a:gd name="T4" fmla="*/ 19002 w 33"/>
                <a:gd name="T5" fmla="*/ 114300 h 35"/>
                <a:gd name="T6" fmla="*/ 0 w 33"/>
                <a:gd name="T7" fmla="*/ 68580 h 35"/>
                <a:gd name="T8" fmla="*/ 19002 w 33"/>
                <a:gd name="T9" fmla="*/ 19050 h 35"/>
                <a:gd name="T10" fmla="*/ 64606 w 33"/>
                <a:gd name="T11" fmla="*/ 0 h 35"/>
                <a:gd name="T12" fmla="*/ 64606 w 33"/>
                <a:gd name="T13" fmla="*/ 0 h 35"/>
                <a:gd name="T14" fmla="*/ 117811 w 33"/>
                <a:gd name="T15" fmla="*/ 0 h 35"/>
                <a:gd name="T16" fmla="*/ 125412 w 33"/>
                <a:gd name="T17" fmla="*/ 7620 h 35"/>
                <a:gd name="T18" fmla="*/ 117811 w 33"/>
                <a:gd name="T19" fmla="*/ 15240 h 35"/>
                <a:gd name="T20" fmla="*/ 117811 w 33"/>
                <a:gd name="T21" fmla="*/ 15240 h 35"/>
                <a:gd name="T22" fmla="*/ 64606 w 33"/>
                <a:gd name="T23" fmla="*/ 15240 h 35"/>
                <a:gd name="T24" fmla="*/ 64606 w 33"/>
                <a:gd name="T25" fmla="*/ 15240 h 35"/>
                <a:gd name="T26" fmla="*/ 30403 w 33"/>
                <a:gd name="T27" fmla="*/ 30480 h 35"/>
                <a:gd name="T28" fmla="*/ 15201 w 33"/>
                <a:gd name="T29" fmla="*/ 68580 h 35"/>
                <a:gd name="T30" fmla="*/ 30403 w 33"/>
                <a:gd name="T31" fmla="*/ 102870 h 35"/>
                <a:gd name="T32" fmla="*/ 64606 w 33"/>
                <a:gd name="T33" fmla="*/ 118110 h 35"/>
                <a:gd name="T34" fmla="*/ 117811 w 33"/>
                <a:gd name="T35" fmla="*/ 118110 h 35"/>
                <a:gd name="T36" fmla="*/ 125412 w 33"/>
                <a:gd name="T37" fmla="*/ 125730 h 35"/>
                <a:gd name="T38" fmla="*/ 117811 w 33"/>
                <a:gd name="T39" fmla="*/ 13335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" h="35">
                  <a:moveTo>
                    <a:pt x="31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8" y="33"/>
                    <a:pt x="5" y="30"/>
                  </a:cubicBezTo>
                  <a:cubicBezTo>
                    <a:pt x="2" y="27"/>
                    <a:pt x="0" y="22"/>
                    <a:pt x="0" y="18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11"/>
                    <a:pt x="4" y="14"/>
                    <a:pt x="4" y="18"/>
                  </a:cubicBezTo>
                  <a:cubicBezTo>
                    <a:pt x="4" y="21"/>
                    <a:pt x="5" y="25"/>
                    <a:pt x="8" y="27"/>
                  </a:cubicBezTo>
                  <a:cubicBezTo>
                    <a:pt x="10" y="30"/>
                    <a:pt x="14" y="31"/>
                    <a:pt x="17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1"/>
                    <a:pt x="33" y="32"/>
                    <a:pt x="33" y="33"/>
                  </a:cubicBezTo>
                  <a:cubicBezTo>
                    <a:pt x="33" y="34"/>
                    <a:pt x="32" y="35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903413" y="1682751"/>
              <a:ext cx="176212" cy="258763"/>
            </a:xfrm>
            <a:custGeom>
              <a:avLst/>
              <a:gdLst>
                <a:gd name="T0" fmla="*/ 153228 w 46"/>
                <a:gd name="T1" fmla="*/ 258763 h 68"/>
                <a:gd name="T2" fmla="*/ 149397 w 46"/>
                <a:gd name="T3" fmla="*/ 258763 h 68"/>
                <a:gd name="T4" fmla="*/ 3831 w 46"/>
                <a:gd name="T5" fmla="*/ 205488 h 68"/>
                <a:gd name="T6" fmla="*/ 0 w 46"/>
                <a:gd name="T7" fmla="*/ 197878 h 68"/>
                <a:gd name="T8" fmla="*/ 0 w 46"/>
                <a:gd name="T9" fmla="*/ 60885 h 68"/>
                <a:gd name="T10" fmla="*/ 3831 w 46"/>
                <a:gd name="T11" fmla="*/ 49469 h 68"/>
                <a:gd name="T12" fmla="*/ 149397 w 46"/>
                <a:gd name="T13" fmla="*/ 0 h 68"/>
                <a:gd name="T14" fmla="*/ 157059 w 46"/>
                <a:gd name="T15" fmla="*/ 0 h 68"/>
                <a:gd name="T16" fmla="*/ 160889 w 46"/>
                <a:gd name="T17" fmla="*/ 3805 h 68"/>
                <a:gd name="T18" fmla="*/ 160889 w 46"/>
                <a:gd name="T19" fmla="*/ 251152 h 68"/>
                <a:gd name="T20" fmla="*/ 157059 w 46"/>
                <a:gd name="T21" fmla="*/ 258763 h 68"/>
                <a:gd name="T22" fmla="*/ 153228 w 46"/>
                <a:gd name="T23" fmla="*/ 258763 h 68"/>
                <a:gd name="T24" fmla="*/ 15323 w 46"/>
                <a:gd name="T25" fmla="*/ 194072 h 68"/>
                <a:gd name="T26" fmla="*/ 145566 w 46"/>
                <a:gd name="T27" fmla="*/ 239736 h 68"/>
                <a:gd name="T28" fmla="*/ 145566 w 46"/>
                <a:gd name="T29" fmla="*/ 15221 h 68"/>
                <a:gd name="T30" fmla="*/ 15323 w 46"/>
                <a:gd name="T31" fmla="*/ 60885 h 68"/>
                <a:gd name="T32" fmla="*/ 15323 w 46"/>
                <a:gd name="T33" fmla="*/ 194072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68">
                  <a:moveTo>
                    <a:pt x="40" y="68"/>
                  </a:moveTo>
                  <a:cubicBezTo>
                    <a:pt x="40" y="68"/>
                    <a:pt x="39" y="68"/>
                    <a:pt x="39" y="6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2" y="40"/>
                    <a:pt x="2" y="28"/>
                    <a:pt x="0" y="16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1" y="0"/>
                    <a:pt x="42" y="1"/>
                    <a:pt x="42" y="1"/>
                  </a:cubicBezTo>
                  <a:cubicBezTo>
                    <a:pt x="46" y="23"/>
                    <a:pt x="46" y="45"/>
                    <a:pt x="42" y="66"/>
                  </a:cubicBezTo>
                  <a:cubicBezTo>
                    <a:pt x="42" y="67"/>
                    <a:pt x="41" y="67"/>
                    <a:pt x="41" y="68"/>
                  </a:cubicBezTo>
                  <a:cubicBezTo>
                    <a:pt x="41" y="68"/>
                    <a:pt x="40" y="68"/>
                    <a:pt x="40" y="68"/>
                  </a:cubicBezTo>
                  <a:close/>
                  <a:moveTo>
                    <a:pt x="4" y="51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42" y="44"/>
                    <a:pt x="42" y="24"/>
                    <a:pt x="38" y="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28"/>
                    <a:pt x="6" y="40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1846263" y="1873251"/>
              <a:ext cx="49212" cy="60325"/>
            </a:xfrm>
            <a:custGeom>
              <a:avLst/>
              <a:gdLst>
                <a:gd name="T0" fmla="*/ 41641 w 13"/>
                <a:gd name="T1" fmla="*/ 60325 h 16"/>
                <a:gd name="T2" fmla="*/ 11357 w 13"/>
                <a:gd name="T3" fmla="*/ 45244 h 16"/>
                <a:gd name="T4" fmla="*/ 0 w 13"/>
                <a:gd name="T5" fmla="*/ 7541 h 16"/>
                <a:gd name="T6" fmla="*/ 7571 w 13"/>
                <a:gd name="T7" fmla="*/ 0 h 16"/>
                <a:gd name="T8" fmla="*/ 7571 w 13"/>
                <a:gd name="T9" fmla="*/ 0 h 16"/>
                <a:gd name="T10" fmla="*/ 15142 w 13"/>
                <a:gd name="T11" fmla="*/ 7541 h 16"/>
                <a:gd name="T12" fmla="*/ 22713 w 13"/>
                <a:gd name="T13" fmla="*/ 33933 h 16"/>
                <a:gd name="T14" fmla="*/ 41641 w 13"/>
                <a:gd name="T15" fmla="*/ 45244 h 16"/>
                <a:gd name="T16" fmla="*/ 41641 w 13"/>
                <a:gd name="T17" fmla="*/ 45244 h 16"/>
                <a:gd name="T18" fmla="*/ 49212 w 13"/>
                <a:gd name="T19" fmla="*/ 52784 h 16"/>
                <a:gd name="T20" fmla="*/ 41641 w 13"/>
                <a:gd name="T21" fmla="*/ 60325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16">
                  <a:moveTo>
                    <a:pt x="11" y="16"/>
                  </a:moveTo>
                  <a:cubicBezTo>
                    <a:pt x="7" y="16"/>
                    <a:pt x="5" y="15"/>
                    <a:pt x="3" y="12"/>
                  </a:cubicBezTo>
                  <a:cubicBezTo>
                    <a:pt x="1" y="9"/>
                    <a:pt x="0" y="6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5"/>
                    <a:pt x="4" y="7"/>
                    <a:pt x="6" y="9"/>
                  </a:cubicBezTo>
                  <a:cubicBezTo>
                    <a:pt x="7" y="11"/>
                    <a:pt x="9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3" y="13"/>
                    <a:pt x="13" y="14"/>
                  </a:cubicBezTo>
                  <a:cubicBezTo>
                    <a:pt x="13" y="15"/>
                    <a:pt x="12" y="16"/>
                    <a:pt x="1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65896" y="1340070"/>
            <a:ext cx="685800" cy="685800"/>
            <a:chOff x="3227388" y="1831975"/>
            <a:chExt cx="685800" cy="685800"/>
          </a:xfrm>
          <a:solidFill>
            <a:schemeClr val="accent1"/>
          </a:solidFill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3227388" y="1831975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3452813" y="1998663"/>
              <a:ext cx="239713" cy="290513"/>
            </a:xfrm>
            <a:custGeom>
              <a:avLst/>
              <a:gdLst>
                <a:gd name="T0" fmla="*/ 47 w 63"/>
                <a:gd name="T1" fmla="*/ 76 h 76"/>
                <a:gd name="T2" fmla="*/ 17 w 63"/>
                <a:gd name="T3" fmla="*/ 76 h 76"/>
                <a:gd name="T4" fmla="*/ 15 w 63"/>
                <a:gd name="T5" fmla="*/ 75 h 76"/>
                <a:gd name="T6" fmla="*/ 15 w 63"/>
                <a:gd name="T7" fmla="*/ 74 h 76"/>
                <a:gd name="T8" fmla="*/ 12 w 63"/>
                <a:gd name="T9" fmla="*/ 62 h 76"/>
                <a:gd name="T10" fmla="*/ 0 w 63"/>
                <a:gd name="T11" fmla="*/ 32 h 76"/>
                <a:gd name="T12" fmla="*/ 32 w 63"/>
                <a:gd name="T13" fmla="*/ 0 h 76"/>
                <a:gd name="T14" fmla="*/ 63 w 63"/>
                <a:gd name="T15" fmla="*/ 32 h 76"/>
                <a:gd name="T16" fmla="*/ 51 w 63"/>
                <a:gd name="T17" fmla="*/ 62 h 76"/>
                <a:gd name="T18" fmla="*/ 49 w 63"/>
                <a:gd name="T19" fmla="*/ 74 h 76"/>
                <a:gd name="T20" fmla="*/ 48 w 63"/>
                <a:gd name="T21" fmla="*/ 75 h 76"/>
                <a:gd name="T22" fmla="*/ 47 w 63"/>
                <a:gd name="T23" fmla="*/ 76 h 76"/>
                <a:gd name="T24" fmla="*/ 19 w 63"/>
                <a:gd name="T25" fmla="*/ 72 h 76"/>
                <a:gd name="T26" fmla="*/ 45 w 63"/>
                <a:gd name="T27" fmla="*/ 72 h 76"/>
                <a:gd name="T28" fmla="*/ 48 w 63"/>
                <a:gd name="T29" fmla="*/ 60 h 76"/>
                <a:gd name="T30" fmla="*/ 59 w 63"/>
                <a:gd name="T31" fmla="*/ 32 h 76"/>
                <a:gd name="T32" fmla="*/ 32 w 63"/>
                <a:gd name="T33" fmla="*/ 4 h 76"/>
                <a:gd name="T34" fmla="*/ 4 w 63"/>
                <a:gd name="T35" fmla="*/ 32 h 76"/>
                <a:gd name="T36" fmla="*/ 15 w 63"/>
                <a:gd name="T37" fmla="*/ 60 h 76"/>
                <a:gd name="T38" fmla="*/ 19 w 63"/>
                <a:gd name="T39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76">
                  <a:moveTo>
                    <a:pt x="47" y="76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2"/>
                    <a:pt x="15" y="65"/>
                    <a:pt x="12" y="62"/>
                  </a:cubicBezTo>
                  <a:cubicBezTo>
                    <a:pt x="0" y="47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32"/>
                    <a:pt x="63" y="47"/>
                    <a:pt x="51" y="62"/>
                  </a:cubicBezTo>
                  <a:cubicBezTo>
                    <a:pt x="49" y="65"/>
                    <a:pt x="49" y="71"/>
                    <a:pt x="49" y="74"/>
                  </a:cubicBezTo>
                  <a:cubicBezTo>
                    <a:pt x="49" y="74"/>
                    <a:pt x="49" y="75"/>
                    <a:pt x="48" y="75"/>
                  </a:cubicBezTo>
                  <a:cubicBezTo>
                    <a:pt x="48" y="76"/>
                    <a:pt x="47" y="76"/>
                    <a:pt x="47" y="76"/>
                  </a:cubicBezTo>
                  <a:close/>
                  <a:moveTo>
                    <a:pt x="19" y="72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45" y="69"/>
                    <a:pt x="45" y="63"/>
                    <a:pt x="48" y="60"/>
                  </a:cubicBezTo>
                  <a:cubicBezTo>
                    <a:pt x="59" y="45"/>
                    <a:pt x="59" y="32"/>
                    <a:pt x="59" y="32"/>
                  </a:cubicBezTo>
                  <a:cubicBezTo>
                    <a:pt x="59" y="17"/>
                    <a:pt x="47" y="4"/>
                    <a:pt x="32" y="4"/>
                  </a:cubicBezTo>
                  <a:cubicBezTo>
                    <a:pt x="16" y="4"/>
                    <a:pt x="4" y="17"/>
                    <a:pt x="4" y="32"/>
                  </a:cubicBezTo>
                  <a:cubicBezTo>
                    <a:pt x="4" y="32"/>
                    <a:pt x="4" y="45"/>
                    <a:pt x="15" y="60"/>
                  </a:cubicBezTo>
                  <a:cubicBezTo>
                    <a:pt x="18" y="63"/>
                    <a:pt x="19" y="69"/>
                    <a:pt x="1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506788" y="2308225"/>
              <a:ext cx="133350" cy="14288"/>
            </a:xfrm>
            <a:custGeom>
              <a:avLst/>
              <a:gdLst>
                <a:gd name="T0" fmla="*/ 33 w 35"/>
                <a:gd name="T1" fmla="*/ 4 h 4"/>
                <a:gd name="T2" fmla="*/ 2 w 35"/>
                <a:gd name="T3" fmla="*/ 4 h 4"/>
                <a:gd name="T4" fmla="*/ 0 w 35"/>
                <a:gd name="T5" fmla="*/ 2 h 4"/>
                <a:gd name="T6" fmla="*/ 2 w 35"/>
                <a:gd name="T7" fmla="*/ 0 h 4"/>
                <a:gd name="T8" fmla="*/ 33 w 35"/>
                <a:gd name="T9" fmla="*/ 0 h 4"/>
                <a:gd name="T10" fmla="*/ 35 w 35"/>
                <a:gd name="T11" fmla="*/ 2 h 4"/>
                <a:gd name="T12" fmla="*/ 33 w 3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3"/>
                    <a:pt x="34" y="4"/>
                    <a:pt x="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3521076" y="2341563"/>
              <a:ext cx="106363" cy="15875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3525838" y="2117725"/>
              <a:ext cx="33338" cy="160338"/>
            </a:xfrm>
            <a:custGeom>
              <a:avLst/>
              <a:gdLst>
                <a:gd name="T0" fmla="*/ 12 w 21"/>
                <a:gd name="T1" fmla="*/ 101 h 101"/>
                <a:gd name="T2" fmla="*/ 0 w 21"/>
                <a:gd name="T3" fmla="*/ 2 h 101"/>
                <a:gd name="T4" fmla="*/ 9 w 21"/>
                <a:gd name="T5" fmla="*/ 0 h 101"/>
                <a:gd name="T6" fmla="*/ 21 w 21"/>
                <a:gd name="T7" fmla="*/ 101 h 101"/>
                <a:gd name="T8" fmla="*/ 12 w 21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1">
                  <a:moveTo>
                    <a:pt x="12" y="10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1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3586163" y="2117725"/>
              <a:ext cx="34925" cy="160338"/>
            </a:xfrm>
            <a:custGeom>
              <a:avLst/>
              <a:gdLst>
                <a:gd name="T0" fmla="*/ 10 w 22"/>
                <a:gd name="T1" fmla="*/ 101 h 101"/>
                <a:gd name="T2" fmla="*/ 0 w 22"/>
                <a:gd name="T3" fmla="*/ 101 h 101"/>
                <a:gd name="T4" fmla="*/ 12 w 22"/>
                <a:gd name="T5" fmla="*/ 0 h 101"/>
                <a:gd name="T6" fmla="*/ 22 w 22"/>
                <a:gd name="T7" fmla="*/ 2 h 101"/>
                <a:gd name="T8" fmla="*/ 10 w 22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1">
                  <a:moveTo>
                    <a:pt x="10" y="101"/>
                  </a:moveTo>
                  <a:lnTo>
                    <a:pt x="0" y="101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1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3532188" y="2132013"/>
              <a:ext cx="80963" cy="26988"/>
            </a:xfrm>
            <a:custGeom>
              <a:avLst/>
              <a:gdLst>
                <a:gd name="T0" fmla="*/ 18 w 21"/>
                <a:gd name="T1" fmla="*/ 7 h 7"/>
                <a:gd name="T2" fmla="*/ 15 w 21"/>
                <a:gd name="T3" fmla="*/ 5 h 7"/>
                <a:gd name="T4" fmla="*/ 13 w 21"/>
                <a:gd name="T5" fmla="*/ 7 h 7"/>
                <a:gd name="T6" fmla="*/ 10 w 21"/>
                <a:gd name="T7" fmla="*/ 5 h 7"/>
                <a:gd name="T8" fmla="*/ 8 w 21"/>
                <a:gd name="T9" fmla="*/ 7 h 7"/>
                <a:gd name="T10" fmla="*/ 5 w 21"/>
                <a:gd name="T11" fmla="*/ 5 h 7"/>
                <a:gd name="T12" fmla="*/ 3 w 21"/>
                <a:gd name="T13" fmla="*/ 7 h 7"/>
                <a:gd name="T14" fmla="*/ 0 w 21"/>
                <a:gd name="T15" fmla="*/ 4 h 7"/>
                <a:gd name="T16" fmla="*/ 0 w 21"/>
                <a:gd name="T17" fmla="*/ 3 h 7"/>
                <a:gd name="T18" fmla="*/ 1 w 21"/>
                <a:gd name="T19" fmla="*/ 4 h 7"/>
                <a:gd name="T20" fmla="*/ 1 w 21"/>
                <a:gd name="T21" fmla="*/ 0 h 7"/>
                <a:gd name="T22" fmla="*/ 3 w 21"/>
                <a:gd name="T23" fmla="*/ 1 h 7"/>
                <a:gd name="T24" fmla="*/ 5 w 21"/>
                <a:gd name="T25" fmla="*/ 0 h 7"/>
                <a:gd name="T26" fmla="*/ 8 w 21"/>
                <a:gd name="T27" fmla="*/ 1 h 7"/>
                <a:gd name="T28" fmla="*/ 10 w 21"/>
                <a:gd name="T29" fmla="*/ 0 h 7"/>
                <a:gd name="T30" fmla="*/ 13 w 21"/>
                <a:gd name="T31" fmla="*/ 1 h 7"/>
                <a:gd name="T32" fmla="*/ 15 w 21"/>
                <a:gd name="T33" fmla="*/ 0 h 7"/>
                <a:gd name="T34" fmla="*/ 18 w 21"/>
                <a:gd name="T35" fmla="*/ 1 h 7"/>
                <a:gd name="T36" fmla="*/ 20 w 21"/>
                <a:gd name="T37" fmla="*/ 0 h 7"/>
                <a:gd name="T38" fmla="*/ 20 w 21"/>
                <a:gd name="T39" fmla="*/ 4 h 7"/>
                <a:gd name="T40" fmla="*/ 21 w 21"/>
                <a:gd name="T41" fmla="*/ 3 h 7"/>
                <a:gd name="T42" fmla="*/ 21 w 21"/>
                <a:gd name="T43" fmla="*/ 4 h 7"/>
                <a:gd name="T44" fmla="*/ 18 w 21"/>
                <a:gd name="T4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7">
                  <a:moveTo>
                    <a:pt x="18" y="7"/>
                  </a:moveTo>
                  <a:cubicBezTo>
                    <a:pt x="17" y="7"/>
                    <a:pt x="16" y="6"/>
                    <a:pt x="15" y="5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6" y="6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7" y="0"/>
                    <a:pt x="8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6" y="0"/>
                    <a:pt x="17" y="1"/>
                    <a:pt x="18" y="1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32"/>
          <p:cNvGrpSpPr/>
          <p:nvPr/>
        </p:nvGrpSpPr>
        <p:grpSpPr bwMode="auto">
          <a:xfrm>
            <a:off x="7934325" y="1379751"/>
            <a:ext cx="685800" cy="685800"/>
            <a:chOff x="5059363" y="1768475"/>
            <a:chExt cx="685800" cy="685800"/>
          </a:xfrm>
          <a:solidFill>
            <a:schemeClr val="accent1"/>
          </a:solidFill>
        </p:grpSpPr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5059363" y="1768475"/>
              <a:ext cx="685800" cy="685800"/>
            </a:xfrm>
            <a:custGeom>
              <a:avLst/>
              <a:gdLst>
                <a:gd name="T0" fmla="*/ 342900 w 180"/>
                <a:gd name="T1" fmla="*/ 685800 h 180"/>
                <a:gd name="T2" fmla="*/ 0 w 180"/>
                <a:gd name="T3" fmla="*/ 342900 h 180"/>
                <a:gd name="T4" fmla="*/ 342900 w 180"/>
                <a:gd name="T5" fmla="*/ 0 h 180"/>
                <a:gd name="T6" fmla="*/ 685800 w 180"/>
                <a:gd name="T7" fmla="*/ 342900 h 180"/>
                <a:gd name="T8" fmla="*/ 342900 w 180"/>
                <a:gd name="T9" fmla="*/ 685800 h 180"/>
                <a:gd name="T10" fmla="*/ 342900 w 180"/>
                <a:gd name="T11" fmla="*/ 15240 h 180"/>
                <a:gd name="T12" fmla="*/ 15240 w 180"/>
                <a:gd name="T13" fmla="*/ 342900 h 180"/>
                <a:gd name="T14" fmla="*/ 342900 w 180"/>
                <a:gd name="T15" fmla="*/ 670560 h 180"/>
                <a:gd name="T16" fmla="*/ 670560 w 180"/>
                <a:gd name="T17" fmla="*/ 342900 h 180"/>
                <a:gd name="T18" fmla="*/ 342900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49863" y="2054225"/>
              <a:ext cx="263525" cy="182563"/>
            </a:xfrm>
            <a:custGeom>
              <a:avLst/>
              <a:gdLst>
                <a:gd name="T0" fmla="*/ 240610 w 69"/>
                <a:gd name="T1" fmla="*/ 182563 h 48"/>
                <a:gd name="T2" fmla="*/ 22915 w 69"/>
                <a:gd name="T3" fmla="*/ 182563 h 48"/>
                <a:gd name="T4" fmla="*/ 0 w 69"/>
                <a:gd name="T5" fmla="*/ 159743 h 48"/>
                <a:gd name="T6" fmla="*/ 0 w 69"/>
                <a:gd name="T7" fmla="*/ 22820 h 48"/>
                <a:gd name="T8" fmla="*/ 22915 w 69"/>
                <a:gd name="T9" fmla="*/ 0 h 48"/>
                <a:gd name="T10" fmla="*/ 240610 w 69"/>
                <a:gd name="T11" fmla="*/ 0 h 48"/>
                <a:gd name="T12" fmla="*/ 263525 w 69"/>
                <a:gd name="T13" fmla="*/ 22820 h 48"/>
                <a:gd name="T14" fmla="*/ 263525 w 69"/>
                <a:gd name="T15" fmla="*/ 159743 h 48"/>
                <a:gd name="T16" fmla="*/ 240610 w 69"/>
                <a:gd name="T17" fmla="*/ 182563 h 48"/>
                <a:gd name="T18" fmla="*/ 22915 w 69"/>
                <a:gd name="T19" fmla="*/ 15214 h 48"/>
                <a:gd name="T20" fmla="*/ 15277 w 69"/>
                <a:gd name="T21" fmla="*/ 22820 h 48"/>
                <a:gd name="T22" fmla="*/ 15277 w 69"/>
                <a:gd name="T23" fmla="*/ 159743 h 48"/>
                <a:gd name="T24" fmla="*/ 22915 w 69"/>
                <a:gd name="T25" fmla="*/ 167349 h 48"/>
                <a:gd name="T26" fmla="*/ 240610 w 69"/>
                <a:gd name="T27" fmla="*/ 167349 h 48"/>
                <a:gd name="T28" fmla="*/ 248248 w 69"/>
                <a:gd name="T29" fmla="*/ 159743 h 48"/>
                <a:gd name="T30" fmla="*/ 248248 w 69"/>
                <a:gd name="T31" fmla="*/ 22820 h 48"/>
                <a:gd name="T32" fmla="*/ 240610 w 69"/>
                <a:gd name="T33" fmla="*/ 15214 h 48"/>
                <a:gd name="T34" fmla="*/ 22915 w 69"/>
                <a:gd name="T35" fmla="*/ 15214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9" h="48">
                  <a:moveTo>
                    <a:pt x="63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2"/>
                    <a:pt x="69" y="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5"/>
                    <a:pt x="66" y="48"/>
                    <a:pt x="63" y="48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5" y="44"/>
                    <a:pt x="6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4" y="44"/>
                    <a:pt x="65" y="43"/>
                    <a:pt x="65" y="4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4" y="4"/>
                    <a:pt x="63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5494338" y="2054225"/>
              <a:ext cx="98425" cy="182563"/>
            </a:xfrm>
            <a:custGeom>
              <a:avLst/>
              <a:gdLst>
                <a:gd name="T0" fmla="*/ 90854 w 26"/>
                <a:gd name="T1" fmla="*/ 182563 h 48"/>
                <a:gd name="T2" fmla="*/ 87068 w 26"/>
                <a:gd name="T3" fmla="*/ 178760 h 48"/>
                <a:gd name="T4" fmla="*/ 7571 w 26"/>
                <a:gd name="T5" fmla="*/ 140726 h 48"/>
                <a:gd name="T6" fmla="*/ 0 w 26"/>
                <a:gd name="T7" fmla="*/ 133119 h 48"/>
                <a:gd name="T8" fmla="*/ 0 w 26"/>
                <a:gd name="T9" fmla="*/ 49444 h 48"/>
                <a:gd name="T10" fmla="*/ 7571 w 26"/>
                <a:gd name="T11" fmla="*/ 41837 h 48"/>
                <a:gd name="T12" fmla="*/ 87068 w 26"/>
                <a:gd name="T13" fmla="*/ 0 h 48"/>
                <a:gd name="T14" fmla="*/ 94639 w 26"/>
                <a:gd name="T15" fmla="*/ 0 h 48"/>
                <a:gd name="T16" fmla="*/ 98425 w 26"/>
                <a:gd name="T17" fmla="*/ 7607 h 48"/>
                <a:gd name="T18" fmla="*/ 98425 w 26"/>
                <a:gd name="T19" fmla="*/ 174956 h 48"/>
                <a:gd name="T20" fmla="*/ 94639 w 26"/>
                <a:gd name="T21" fmla="*/ 178760 h 48"/>
                <a:gd name="T22" fmla="*/ 90854 w 26"/>
                <a:gd name="T23" fmla="*/ 182563 h 48"/>
                <a:gd name="T24" fmla="*/ 15142 w 26"/>
                <a:gd name="T25" fmla="*/ 129315 h 48"/>
                <a:gd name="T26" fmla="*/ 83283 w 26"/>
                <a:gd name="T27" fmla="*/ 159743 h 48"/>
                <a:gd name="T28" fmla="*/ 83283 w 26"/>
                <a:gd name="T29" fmla="*/ 19017 h 48"/>
                <a:gd name="T30" fmla="*/ 15142 w 26"/>
                <a:gd name="T31" fmla="*/ 53248 h 48"/>
                <a:gd name="T32" fmla="*/ 15142 w 26"/>
                <a:gd name="T33" fmla="*/ 12931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" h="48">
                  <a:moveTo>
                    <a:pt x="24" y="48"/>
                  </a:moveTo>
                  <a:cubicBezTo>
                    <a:pt x="24" y="48"/>
                    <a:pt x="24" y="48"/>
                    <a:pt x="23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2"/>
                    <a:pt x="2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"/>
                    <a:pt x="26" y="1"/>
                    <a:pt x="26" y="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7"/>
                    <a:pt x="25" y="47"/>
                  </a:cubicBezTo>
                  <a:cubicBezTo>
                    <a:pt x="25" y="48"/>
                    <a:pt x="25" y="48"/>
                    <a:pt x="24" y="48"/>
                  </a:cubicBezTo>
                  <a:close/>
                  <a:moveTo>
                    <a:pt x="4" y="34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4" y="14"/>
                    <a:pt x="4" y="14"/>
                    <a:pt x="4" y="14"/>
                  </a:cubicBezTo>
                  <a:lnTo>
                    <a:pt x="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5257800" y="1943100"/>
              <a:ext cx="119063" cy="119063"/>
            </a:xfrm>
            <a:custGeom>
              <a:avLst/>
              <a:gdLst>
                <a:gd name="T0" fmla="*/ 57611 w 31"/>
                <a:gd name="T1" fmla="*/ 119063 h 31"/>
                <a:gd name="T2" fmla="*/ 0 w 31"/>
                <a:gd name="T3" fmla="*/ 57611 h 31"/>
                <a:gd name="T4" fmla="*/ 57611 w 31"/>
                <a:gd name="T5" fmla="*/ 0 h 31"/>
                <a:gd name="T6" fmla="*/ 119063 w 31"/>
                <a:gd name="T7" fmla="*/ 57611 h 31"/>
                <a:gd name="T8" fmla="*/ 57611 w 31"/>
                <a:gd name="T9" fmla="*/ 119063 h 31"/>
                <a:gd name="T10" fmla="*/ 57611 w 31"/>
                <a:gd name="T11" fmla="*/ 15363 h 31"/>
                <a:gd name="T12" fmla="*/ 15363 w 31"/>
                <a:gd name="T13" fmla="*/ 57611 h 31"/>
                <a:gd name="T14" fmla="*/ 57611 w 31"/>
                <a:gd name="T15" fmla="*/ 103700 h 31"/>
                <a:gd name="T16" fmla="*/ 103700 w 31"/>
                <a:gd name="T17" fmla="*/ 57611 h 31"/>
                <a:gd name="T18" fmla="*/ 57611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5" y="31"/>
                  </a:cubicBezTo>
                  <a:close/>
                  <a:moveTo>
                    <a:pt x="15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5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5368925" y="1943100"/>
              <a:ext cx="117475" cy="119063"/>
            </a:xfrm>
            <a:custGeom>
              <a:avLst/>
              <a:gdLst>
                <a:gd name="T0" fmla="*/ 60632 w 31"/>
                <a:gd name="T1" fmla="*/ 119063 h 31"/>
                <a:gd name="T2" fmla="*/ 0 w 31"/>
                <a:gd name="T3" fmla="*/ 57611 h 31"/>
                <a:gd name="T4" fmla="*/ 60632 w 31"/>
                <a:gd name="T5" fmla="*/ 0 h 31"/>
                <a:gd name="T6" fmla="*/ 117475 w 31"/>
                <a:gd name="T7" fmla="*/ 57611 h 31"/>
                <a:gd name="T8" fmla="*/ 60632 w 31"/>
                <a:gd name="T9" fmla="*/ 119063 h 31"/>
                <a:gd name="T10" fmla="*/ 60632 w 31"/>
                <a:gd name="T11" fmla="*/ 15363 h 31"/>
                <a:gd name="T12" fmla="*/ 15158 w 31"/>
                <a:gd name="T13" fmla="*/ 57611 h 31"/>
                <a:gd name="T14" fmla="*/ 60632 w 31"/>
                <a:gd name="T15" fmla="*/ 103700 h 31"/>
                <a:gd name="T16" fmla="*/ 102317 w 31"/>
                <a:gd name="T17" fmla="*/ 57611 h 31"/>
                <a:gd name="T18" fmla="*/ 60632 w 31"/>
                <a:gd name="T19" fmla="*/ 15363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7" y="31"/>
                    <a:pt x="0" y="24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24"/>
                    <a:pt x="24" y="31"/>
                    <a:pt x="16" y="31"/>
                  </a:cubicBezTo>
                  <a:close/>
                  <a:moveTo>
                    <a:pt x="16" y="4"/>
                  </a:moveTo>
                  <a:cubicBezTo>
                    <a:pt x="9" y="4"/>
                    <a:pt x="4" y="9"/>
                    <a:pt x="4" y="15"/>
                  </a:cubicBezTo>
                  <a:cubicBezTo>
                    <a:pt x="4" y="22"/>
                    <a:pt x="9" y="27"/>
                    <a:pt x="16" y="27"/>
                  </a:cubicBezTo>
                  <a:cubicBezTo>
                    <a:pt x="22" y="27"/>
                    <a:pt x="27" y="22"/>
                    <a:pt x="27" y="15"/>
                  </a:cubicBezTo>
                  <a:cubicBezTo>
                    <a:pt x="27" y="9"/>
                    <a:pt x="22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44"/>
          <p:cNvGrpSpPr/>
          <p:nvPr/>
        </p:nvGrpSpPr>
        <p:grpSpPr bwMode="auto">
          <a:xfrm>
            <a:off x="1679575" y="3967376"/>
            <a:ext cx="687388" cy="685800"/>
            <a:chOff x="1951037" y="4256088"/>
            <a:chExt cx="687388" cy="685800"/>
          </a:xfrm>
          <a:solidFill>
            <a:schemeClr val="accent1"/>
          </a:solidFill>
        </p:grpSpPr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1951037" y="4256088"/>
              <a:ext cx="687388" cy="685800"/>
            </a:xfrm>
            <a:custGeom>
              <a:avLst/>
              <a:gdLst>
                <a:gd name="T0" fmla="*/ 343694 w 180"/>
                <a:gd name="T1" fmla="*/ 685800 h 180"/>
                <a:gd name="T2" fmla="*/ 0 w 180"/>
                <a:gd name="T3" fmla="*/ 342900 h 180"/>
                <a:gd name="T4" fmla="*/ 343694 w 180"/>
                <a:gd name="T5" fmla="*/ 0 h 180"/>
                <a:gd name="T6" fmla="*/ 687388 w 180"/>
                <a:gd name="T7" fmla="*/ 342900 h 180"/>
                <a:gd name="T8" fmla="*/ 343694 w 180"/>
                <a:gd name="T9" fmla="*/ 685800 h 180"/>
                <a:gd name="T10" fmla="*/ 343694 w 180"/>
                <a:gd name="T11" fmla="*/ 15240 h 180"/>
                <a:gd name="T12" fmla="*/ 15275 w 180"/>
                <a:gd name="T13" fmla="*/ 342900 h 180"/>
                <a:gd name="T14" fmla="*/ 343694 w 180"/>
                <a:gd name="T15" fmla="*/ 670560 h 180"/>
                <a:gd name="T16" fmla="*/ 672113 w 180"/>
                <a:gd name="T17" fmla="*/ 342900 h 180"/>
                <a:gd name="T18" fmla="*/ 343694 w 180"/>
                <a:gd name="T19" fmla="*/ 1524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2124075" y="4427538"/>
              <a:ext cx="361950" cy="342900"/>
            </a:xfrm>
            <a:custGeom>
              <a:avLst/>
              <a:gdLst>
                <a:gd name="T0" fmla="*/ 171450 w 95"/>
                <a:gd name="T1" fmla="*/ 342900 h 90"/>
                <a:gd name="T2" fmla="*/ 53340 w 95"/>
                <a:gd name="T3" fmla="*/ 293370 h 90"/>
                <a:gd name="T4" fmla="*/ 0 w 95"/>
                <a:gd name="T5" fmla="*/ 171450 h 90"/>
                <a:gd name="T6" fmla="*/ 53340 w 95"/>
                <a:gd name="T7" fmla="*/ 49530 h 90"/>
                <a:gd name="T8" fmla="*/ 171450 w 95"/>
                <a:gd name="T9" fmla="*/ 0 h 90"/>
                <a:gd name="T10" fmla="*/ 293370 w 95"/>
                <a:gd name="T11" fmla="*/ 49530 h 90"/>
                <a:gd name="T12" fmla="*/ 293370 w 95"/>
                <a:gd name="T13" fmla="*/ 293370 h 90"/>
                <a:gd name="T14" fmla="*/ 171450 w 95"/>
                <a:gd name="T15" fmla="*/ 342900 h 90"/>
                <a:gd name="T16" fmla="*/ 171450 w 95"/>
                <a:gd name="T17" fmla="*/ 15240 h 90"/>
                <a:gd name="T18" fmla="*/ 60960 w 95"/>
                <a:gd name="T19" fmla="*/ 60960 h 90"/>
                <a:gd name="T20" fmla="*/ 15240 w 95"/>
                <a:gd name="T21" fmla="*/ 171450 h 90"/>
                <a:gd name="T22" fmla="*/ 60960 w 95"/>
                <a:gd name="T23" fmla="*/ 281940 h 90"/>
                <a:gd name="T24" fmla="*/ 171450 w 95"/>
                <a:gd name="T25" fmla="*/ 327660 h 90"/>
                <a:gd name="T26" fmla="*/ 285750 w 95"/>
                <a:gd name="T27" fmla="*/ 281940 h 90"/>
                <a:gd name="T28" fmla="*/ 285750 w 95"/>
                <a:gd name="T29" fmla="*/ 60960 h 90"/>
                <a:gd name="T30" fmla="*/ 171450 w 95"/>
                <a:gd name="T31" fmla="*/ 15240 h 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5" h="90">
                  <a:moveTo>
                    <a:pt x="45" y="90"/>
                  </a:moveTo>
                  <a:cubicBezTo>
                    <a:pt x="33" y="90"/>
                    <a:pt x="22" y="85"/>
                    <a:pt x="14" y="77"/>
                  </a:cubicBezTo>
                  <a:cubicBezTo>
                    <a:pt x="5" y="68"/>
                    <a:pt x="0" y="57"/>
                    <a:pt x="0" y="45"/>
                  </a:cubicBezTo>
                  <a:cubicBezTo>
                    <a:pt x="0" y="33"/>
                    <a:pt x="5" y="21"/>
                    <a:pt x="14" y="13"/>
                  </a:cubicBezTo>
                  <a:cubicBezTo>
                    <a:pt x="22" y="4"/>
                    <a:pt x="33" y="0"/>
                    <a:pt x="45" y="0"/>
                  </a:cubicBezTo>
                  <a:cubicBezTo>
                    <a:pt x="57" y="0"/>
                    <a:pt x="69" y="4"/>
                    <a:pt x="77" y="13"/>
                  </a:cubicBezTo>
                  <a:cubicBezTo>
                    <a:pt x="95" y="30"/>
                    <a:pt x="95" y="59"/>
                    <a:pt x="77" y="77"/>
                  </a:cubicBezTo>
                  <a:cubicBezTo>
                    <a:pt x="69" y="85"/>
                    <a:pt x="57" y="90"/>
                    <a:pt x="45" y="90"/>
                  </a:cubicBezTo>
                  <a:close/>
                  <a:moveTo>
                    <a:pt x="45" y="4"/>
                  </a:moveTo>
                  <a:cubicBezTo>
                    <a:pt x="34" y="4"/>
                    <a:pt x="24" y="8"/>
                    <a:pt x="16" y="16"/>
                  </a:cubicBezTo>
                  <a:cubicBezTo>
                    <a:pt x="9" y="23"/>
                    <a:pt x="4" y="34"/>
                    <a:pt x="4" y="45"/>
                  </a:cubicBezTo>
                  <a:cubicBezTo>
                    <a:pt x="4" y="56"/>
                    <a:pt x="9" y="66"/>
                    <a:pt x="16" y="74"/>
                  </a:cubicBezTo>
                  <a:cubicBezTo>
                    <a:pt x="24" y="82"/>
                    <a:pt x="34" y="86"/>
                    <a:pt x="45" y="86"/>
                  </a:cubicBezTo>
                  <a:cubicBezTo>
                    <a:pt x="56" y="86"/>
                    <a:pt x="67" y="82"/>
                    <a:pt x="75" y="74"/>
                  </a:cubicBezTo>
                  <a:cubicBezTo>
                    <a:pt x="91" y="58"/>
                    <a:pt x="91" y="32"/>
                    <a:pt x="75" y="16"/>
                  </a:cubicBezTo>
                  <a:cubicBezTo>
                    <a:pt x="67" y="8"/>
                    <a:pt x="56" y="4"/>
                    <a:pt x="4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2135188" y="454660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2170113" y="4549776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2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3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2233613" y="4598988"/>
              <a:ext cx="103188" cy="168275"/>
            </a:xfrm>
            <a:custGeom>
              <a:avLst/>
              <a:gdLst>
                <a:gd name="T0" fmla="*/ 95544 w 27"/>
                <a:gd name="T1" fmla="*/ 168275 h 44"/>
                <a:gd name="T2" fmla="*/ 87901 w 27"/>
                <a:gd name="T3" fmla="*/ 164451 h 44"/>
                <a:gd name="T4" fmla="*/ 0 w 27"/>
                <a:gd name="T5" fmla="*/ 11473 h 44"/>
                <a:gd name="T6" fmla="*/ 3822 w 27"/>
                <a:gd name="T7" fmla="*/ 0 h 44"/>
                <a:gd name="T8" fmla="*/ 15287 w 27"/>
                <a:gd name="T9" fmla="*/ 3824 h 44"/>
                <a:gd name="T10" fmla="*/ 103188 w 27"/>
                <a:gd name="T11" fmla="*/ 156802 h 44"/>
                <a:gd name="T12" fmla="*/ 99366 w 27"/>
                <a:gd name="T13" fmla="*/ 164451 h 44"/>
                <a:gd name="T14" fmla="*/ 955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5" y="44"/>
                  </a:moveTo>
                  <a:cubicBezTo>
                    <a:pt x="24" y="44"/>
                    <a:pt x="24" y="43"/>
                    <a:pt x="23" y="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2"/>
                    <a:pt x="27" y="43"/>
                    <a:pt x="26" y="43"/>
                  </a:cubicBezTo>
                  <a:cubicBezTo>
                    <a:pt x="26" y="44"/>
                    <a:pt x="25" y="44"/>
                    <a:pt x="2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2265363" y="4641851"/>
              <a:ext cx="190500" cy="14288"/>
            </a:xfrm>
            <a:custGeom>
              <a:avLst/>
              <a:gdLst>
                <a:gd name="T0" fmla="*/ 182880 w 50"/>
                <a:gd name="T1" fmla="*/ 14288 h 4"/>
                <a:gd name="T2" fmla="*/ 7620 w 50"/>
                <a:gd name="T3" fmla="*/ 14288 h 4"/>
                <a:gd name="T4" fmla="*/ 0 w 50"/>
                <a:gd name="T5" fmla="*/ 7144 h 4"/>
                <a:gd name="T6" fmla="*/ 7620 w 50"/>
                <a:gd name="T7" fmla="*/ 0 h 4"/>
                <a:gd name="T8" fmla="*/ 182880 w 50"/>
                <a:gd name="T9" fmla="*/ 0 h 4"/>
                <a:gd name="T10" fmla="*/ 190500 w 50"/>
                <a:gd name="T11" fmla="*/ 7144 h 4"/>
                <a:gd name="T12" fmla="*/ 182880 w 50"/>
                <a:gd name="T13" fmla="*/ 1428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">
                  <a:moveTo>
                    <a:pt x="4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3"/>
                    <a:pt x="49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2317750" y="4484688"/>
              <a:ext cx="103188" cy="168275"/>
            </a:xfrm>
            <a:custGeom>
              <a:avLst/>
              <a:gdLst>
                <a:gd name="T0" fmla="*/ 7644 w 27"/>
                <a:gd name="T1" fmla="*/ 168275 h 44"/>
                <a:gd name="T2" fmla="*/ 3822 w 27"/>
                <a:gd name="T3" fmla="*/ 168275 h 44"/>
                <a:gd name="T4" fmla="*/ 0 w 27"/>
                <a:gd name="T5" fmla="*/ 156802 h 44"/>
                <a:gd name="T6" fmla="*/ 87901 w 27"/>
                <a:gd name="T7" fmla="*/ 3824 h 44"/>
                <a:gd name="T8" fmla="*/ 99366 w 27"/>
                <a:gd name="T9" fmla="*/ 3824 h 44"/>
                <a:gd name="T10" fmla="*/ 103188 w 27"/>
                <a:gd name="T11" fmla="*/ 11473 h 44"/>
                <a:gd name="T12" fmla="*/ 15287 w 27"/>
                <a:gd name="T13" fmla="*/ 164451 h 44"/>
                <a:gd name="T14" fmla="*/ 7644 w 27"/>
                <a:gd name="T15" fmla="*/ 16827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4"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27" y="1"/>
                    <a:pt x="27" y="2"/>
                    <a:pt x="27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2249488" y="4435476"/>
              <a:ext cx="106363" cy="171450"/>
            </a:xfrm>
            <a:custGeom>
              <a:avLst/>
              <a:gdLst>
                <a:gd name="T0" fmla="*/ 98766 w 28"/>
                <a:gd name="T1" fmla="*/ 171450 h 45"/>
                <a:gd name="T2" fmla="*/ 91168 w 28"/>
                <a:gd name="T3" fmla="*/ 167640 h 45"/>
                <a:gd name="T4" fmla="*/ 3799 w 28"/>
                <a:gd name="T5" fmla="*/ 15240 h 45"/>
                <a:gd name="T6" fmla="*/ 7597 w 28"/>
                <a:gd name="T7" fmla="*/ 3810 h 45"/>
                <a:gd name="T8" fmla="*/ 15195 w 28"/>
                <a:gd name="T9" fmla="*/ 7620 h 45"/>
                <a:gd name="T10" fmla="*/ 102564 w 28"/>
                <a:gd name="T11" fmla="*/ 160020 h 45"/>
                <a:gd name="T12" fmla="*/ 102564 w 28"/>
                <a:gd name="T13" fmla="*/ 167640 h 45"/>
                <a:gd name="T14" fmla="*/ 98766 w 28"/>
                <a:gd name="T15" fmla="*/ 17145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45">
                  <a:moveTo>
                    <a:pt x="26" y="45"/>
                  </a:moveTo>
                  <a:cubicBezTo>
                    <a:pt x="25" y="45"/>
                    <a:pt x="24" y="44"/>
                    <a:pt x="24" y="4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3"/>
                    <a:pt x="28" y="44"/>
                    <a:pt x="27" y="44"/>
                  </a:cubicBezTo>
                  <a:cubicBezTo>
                    <a:pt x="26" y="44"/>
                    <a:pt x="26" y="45"/>
                    <a:pt x="26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65897" y="3967383"/>
            <a:ext cx="685800" cy="685800"/>
            <a:chOff x="3352800" y="4197350"/>
            <a:chExt cx="685800" cy="685800"/>
          </a:xfrm>
          <a:solidFill>
            <a:schemeClr val="accent1"/>
          </a:solidFill>
        </p:grpSpPr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3352800" y="4197350"/>
              <a:ext cx="685800" cy="685800"/>
            </a:xfrm>
            <a:custGeom>
              <a:avLst/>
              <a:gdLst>
                <a:gd name="T0" fmla="*/ 90 w 180"/>
                <a:gd name="T1" fmla="*/ 180 h 180"/>
                <a:gd name="T2" fmla="*/ 0 w 180"/>
                <a:gd name="T3" fmla="*/ 90 h 180"/>
                <a:gd name="T4" fmla="*/ 90 w 180"/>
                <a:gd name="T5" fmla="*/ 0 h 180"/>
                <a:gd name="T6" fmla="*/ 180 w 180"/>
                <a:gd name="T7" fmla="*/ 90 h 180"/>
                <a:gd name="T8" fmla="*/ 90 w 180"/>
                <a:gd name="T9" fmla="*/ 180 h 180"/>
                <a:gd name="T10" fmla="*/ 90 w 180"/>
                <a:gd name="T11" fmla="*/ 4 h 180"/>
                <a:gd name="T12" fmla="*/ 4 w 180"/>
                <a:gd name="T13" fmla="*/ 90 h 180"/>
                <a:gd name="T14" fmla="*/ 90 w 180"/>
                <a:gd name="T15" fmla="*/ 176 h 180"/>
                <a:gd name="T16" fmla="*/ 176 w 180"/>
                <a:gd name="T17" fmla="*/ 90 h 180"/>
                <a:gd name="T18" fmla="*/ 90 w 180"/>
                <a:gd name="T19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3513138" y="4403725"/>
              <a:ext cx="354013" cy="228600"/>
            </a:xfrm>
            <a:custGeom>
              <a:avLst/>
              <a:gdLst>
                <a:gd name="T0" fmla="*/ 91 w 93"/>
                <a:gd name="T1" fmla="*/ 60 h 60"/>
                <a:gd name="T2" fmla="*/ 2 w 93"/>
                <a:gd name="T3" fmla="*/ 60 h 60"/>
                <a:gd name="T4" fmla="*/ 0 w 93"/>
                <a:gd name="T5" fmla="*/ 58 h 60"/>
                <a:gd name="T6" fmla="*/ 0 w 93"/>
                <a:gd name="T7" fmla="*/ 2 h 60"/>
                <a:gd name="T8" fmla="*/ 2 w 93"/>
                <a:gd name="T9" fmla="*/ 0 h 60"/>
                <a:gd name="T10" fmla="*/ 91 w 93"/>
                <a:gd name="T11" fmla="*/ 0 h 60"/>
                <a:gd name="T12" fmla="*/ 93 w 93"/>
                <a:gd name="T13" fmla="*/ 2 h 60"/>
                <a:gd name="T14" fmla="*/ 93 w 93"/>
                <a:gd name="T15" fmla="*/ 58 h 60"/>
                <a:gd name="T16" fmla="*/ 91 w 93"/>
                <a:gd name="T17" fmla="*/ 60 h 60"/>
                <a:gd name="T18" fmla="*/ 4 w 93"/>
                <a:gd name="T19" fmla="*/ 56 h 60"/>
                <a:gd name="T20" fmla="*/ 89 w 93"/>
                <a:gd name="T21" fmla="*/ 56 h 60"/>
                <a:gd name="T22" fmla="*/ 89 w 93"/>
                <a:gd name="T23" fmla="*/ 4 h 60"/>
                <a:gd name="T24" fmla="*/ 4 w 93"/>
                <a:gd name="T25" fmla="*/ 4 h 60"/>
                <a:gd name="T26" fmla="*/ 4 w 93"/>
                <a:gd name="T2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0">
                  <a:moveTo>
                    <a:pt x="91" y="60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59"/>
                    <a:pt x="0" y="5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0"/>
                    <a:pt x="93" y="2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3" y="59"/>
                    <a:pt x="92" y="60"/>
                    <a:pt x="91" y="60"/>
                  </a:cubicBezTo>
                  <a:close/>
                  <a:moveTo>
                    <a:pt x="4" y="56"/>
                  </a:moveTo>
                  <a:cubicBezTo>
                    <a:pt x="89" y="56"/>
                    <a:pt x="89" y="56"/>
                    <a:pt x="89" y="56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close/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3551238" y="4441825"/>
              <a:ext cx="277813" cy="152400"/>
            </a:xfrm>
            <a:custGeom>
              <a:avLst/>
              <a:gdLst>
                <a:gd name="T0" fmla="*/ 166 w 175"/>
                <a:gd name="T1" fmla="*/ 9 h 96"/>
                <a:gd name="T2" fmla="*/ 166 w 175"/>
                <a:gd name="T3" fmla="*/ 86 h 96"/>
                <a:gd name="T4" fmla="*/ 10 w 175"/>
                <a:gd name="T5" fmla="*/ 86 h 96"/>
                <a:gd name="T6" fmla="*/ 10 w 175"/>
                <a:gd name="T7" fmla="*/ 9 h 96"/>
                <a:gd name="T8" fmla="*/ 166 w 175"/>
                <a:gd name="T9" fmla="*/ 9 h 96"/>
                <a:gd name="T10" fmla="*/ 175 w 175"/>
                <a:gd name="T11" fmla="*/ 0 h 96"/>
                <a:gd name="T12" fmla="*/ 0 w 175"/>
                <a:gd name="T13" fmla="*/ 0 h 96"/>
                <a:gd name="T14" fmla="*/ 0 w 175"/>
                <a:gd name="T15" fmla="*/ 96 h 96"/>
                <a:gd name="T16" fmla="*/ 175 w 175"/>
                <a:gd name="T17" fmla="*/ 96 h 96"/>
                <a:gd name="T18" fmla="*/ 175 w 175"/>
                <a:gd name="T19" fmla="*/ 0 h 96"/>
                <a:gd name="T20" fmla="*/ 175 w 175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6">
                  <a:moveTo>
                    <a:pt x="166" y="9"/>
                  </a:moveTo>
                  <a:lnTo>
                    <a:pt x="166" y="86"/>
                  </a:lnTo>
                  <a:lnTo>
                    <a:pt x="10" y="86"/>
                  </a:lnTo>
                  <a:lnTo>
                    <a:pt x="10" y="9"/>
                  </a:lnTo>
                  <a:lnTo>
                    <a:pt x="166" y="9"/>
                  </a:lnTo>
                  <a:moveTo>
                    <a:pt x="175" y="0"/>
                  </a:moveTo>
                  <a:lnTo>
                    <a:pt x="0" y="0"/>
                  </a:lnTo>
                  <a:lnTo>
                    <a:pt x="0" y="96"/>
                  </a:lnTo>
                  <a:lnTo>
                    <a:pt x="175" y="96"/>
                  </a:lnTo>
                  <a:lnTo>
                    <a:pt x="175" y="0"/>
                  </a:lnTo>
                  <a:lnTo>
                    <a:pt x="17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3471863" y="4662488"/>
              <a:ext cx="441325" cy="15875"/>
            </a:xfrm>
            <a:custGeom>
              <a:avLst/>
              <a:gdLst>
                <a:gd name="T0" fmla="*/ 114 w 116"/>
                <a:gd name="T1" fmla="*/ 4 h 4"/>
                <a:gd name="T2" fmla="*/ 2 w 116"/>
                <a:gd name="T3" fmla="*/ 4 h 4"/>
                <a:gd name="T4" fmla="*/ 0 w 116"/>
                <a:gd name="T5" fmla="*/ 2 h 4"/>
                <a:gd name="T6" fmla="*/ 2 w 116"/>
                <a:gd name="T7" fmla="*/ 0 h 4"/>
                <a:gd name="T8" fmla="*/ 114 w 116"/>
                <a:gd name="T9" fmla="*/ 0 h 4"/>
                <a:gd name="T10" fmla="*/ 116 w 116"/>
                <a:gd name="T11" fmla="*/ 2 h 4"/>
                <a:gd name="T12" fmla="*/ 114 w 1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4">
                  <a:moveTo>
                    <a:pt x="1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6" y="1"/>
                    <a:pt x="116" y="2"/>
                  </a:cubicBezTo>
                  <a:cubicBezTo>
                    <a:pt x="116" y="3"/>
                    <a:pt x="115" y="4"/>
                    <a:pt x="1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67"/>
          <p:cNvGrpSpPr/>
          <p:nvPr/>
        </p:nvGrpSpPr>
        <p:grpSpPr bwMode="auto">
          <a:xfrm>
            <a:off x="7934325" y="3967376"/>
            <a:ext cx="685800" cy="687387"/>
            <a:chOff x="5138738" y="4175125"/>
            <a:chExt cx="685800" cy="687388"/>
          </a:xfrm>
          <a:solidFill>
            <a:schemeClr val="accent1"/>
          </a:solidFill>
        </p:grpSpPr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5138738" y="4175125"/>
              <a:ext cx="685800" cy="687388"/>
            </a:xfrm>
            <a:custGeom>
              <a:avLst/>
              <a:gdLst>
                <a:gd name="T0" fmla="*/ 342900 w 180"/>
                <a:gd name="T1" fmla="*/ 687388 h 180"/>
                <a:gd name="T2" fmla="*/ 0 w 180"/>
                <a:gd name="T3" fmla="*/ 343694 h 180"/>
                <a:gd name="T4" fmla="*/ 342900 w 180"/>
                <a:gd name="T5" fmla="*/ 0 h 180"/>
                <a:gd name="T6" fmla="*/ 685800 w 180"/>
                <a:gd name="T7" fmla="*/ 343694 h 180"/>
                <a:gd name="T8" fmla="*/ 342900 w 180"/>
                <a:gd name="T9" fmla="*/ 687388 h 180"/>
                <a:gd name="T10" fmla="*/ 342900 w 180"/>
                <a:gd name="T11" fmla="*/ 15275 h 180"/>
                <a:gd name="T12" fmla="*/ 15240 w 180"/>
                <a:gd name="T13" fmla="*/ 343694 h 180"/>
                <a:gd name="T14" fmla="*/ 342900 w 180"/>
                <a:gd name="T15" fmla="*/ 672113 h 180"/>
                <a:gd name="T16" fmla="*/ 670560 w 180"/>
                <a:gd name="T17" fmla="*/ 343694 h 180"/>
                <a:gd name="T18" fmla="*/ 342900 w 180"/>
                <a:gd name="T19" fmla="*/ 15275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0" h="180">
                  <a:moveTo>
                    <a:pt x="90" y="180"/>
                  </a:moveTo>
                  <a:cubicBezTo>
                    <a:pt x="41" y="180"/>
                    <a:pt x="0" y="139"/>
                    <a:pt x="0" y="90"/>
                  </a:cubicBez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lose/>
                  <a:moveTo>
                    <a:pt x="90" y="4"/>
                  </a:moveTo>
                  <a:cubicBezTo>
                    <a:pt x="43" y="4"/>
                    <a:pt x="4" y="42"/>
                    <a:pt x="4" y="90"/>
                  </a:cubicBezTo>
                  <a:cubicBezTo>
                    <a:pt x="4" y="137"/>
                    <a:pt x="43" y="176"/>
                    <a:pt x="90" y="176"/>
                  </a:cubicBezTo>
                  <a:cubicBezTo>
                    <a:pt x="138" y="176"/>
                    <a:pt x="176" y="137"/>
                    <a:pt x="176" y="90"/>
                  </a:cubicBezTo>
                  <a:cubicBezTo>
                    <a:pt x="176" y="42"/>
                    <a:pt x="138" y="4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5421313" y="4525963"/>
              <a:ext cx="179388" cy="42863"/>
            </a:xfrm>
            <a:custGeom>
              <a:avLst/>
              <a:gdLst>
                <a:gd name="T0" fmla="*/ 171754 w 47"/>
                <a:gd name="T1" fmla="*/ 42863 h 11"/>
                <a:gd name="T2" fmla="*/ 167938 w 47"/>
                <a:gd name="T3" fmla="*/ 42863 h 11"/>
                <a:gd name="T4" fmla="*/ 11450 w 47"/>
                <a:gd name="T5" fmla="*/ 23380 h 11"/>
                <a:gd name="T6" fmla="*/ 0 w 47"/>
                <a:gd name="T7" fmla="*/ 15587 h 11"/>
                <a:gd name="T8" fmla="*/ 7634 w 47"/>
                <a:gd name="T9" fmla="*/ 7793 h 11"/>
                <a:gd name="T10" fmla="*/ 175571 w 47"/>
                <a:gd name="T11" fmla="*/ 27276 h 11"/>
                <a:gd name="T12" fmla="*/ 179388 w 47"/>
                <a:gd name="T13" fmla="*/ 38966 h 11"/>
                <a:gd name="T14" fmla="*/ 171754 w 47"/>
                <a:gd name="T15" fmla="*/ 4286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11">
                  <a:moveTo>
                    <a:pt x="45" y="11"/>
                  </a:moveTo>
                  <a:cubicBezTo>
                    <a:pt x="45" y="11"/>
                    <a:pt x="44" y="11"/>
                    <a:pt x="44" y="11"/>
                  </a:cubicBezTo>
                  <a:cubicBezTo>
                    <a:pt x="31" y="6"/>
                    <a:pt x="17" y="4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7" y="0"/>
                    <a:pt x="32" y="2"/>
                    <a:pt x="46" y="7"/>
                  </a:cubicBezTo>
                  <a:cubicBezTo>
                    <a:pt x="47" y="7"/>
                    <a:pt x="47" y="8"/>
                    <a:pt x="47" y="10"/>
                  </a:cubicBezTo>
                  <a:cubicBezTo>
                    <a:pt x="46" y="10"/>
                    <a:pt x="46" y="11"/>
                    <a:pt x="4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5310188" y="4549775"/>
              <a:ext cx="53975" cy="34925"/>
            </a:xfrm>
            <a:custGeom>
              <a:avLst/>
              <a:gdLst>
                <a:gd name="T0" fmla="*/ 7711 w 14"/>
                <a:gd name="T1" fmla="*/ 34925 h 9"/>
                <a:gd name="T2" fmla="*/ 0 w 14"/>
                <a:gd name="T3" fmla="*/ 31044 h 9"/>
                <a:gd name="T4" fmla="*/ 3855 w 14"/>
                <a:gd name="T5" fmla="*/ 19403 h 9"/>
                <a:gd name="T6" fmla="*/ 42409 w 14"/>
                <a:gd name="T7" fmla="*/ 3881 h 9"/>
                <a:gd name="T8" fmla="*/ 53975 w 14"/>
                <a:gd name="T9" fmla="*/ 7761 h 9"/>
                <a:gd name="T10" fmla="*/ 50120 w 14"/>
                <a:gd name="T11" fmla="*/ 19403 h 9"/>
                <a:gd name="T12" fmla="*/ 11566 w 14"/>
                <a:gd name="T13" fmla="*/ 34925 h 9"/>
                <a:gd name="T14" fmla="*/ 7711 w 14"/>
                <a:gd name="T15" fmla="*/ 34925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9">
                  <a:moveTo>
                    <a:pt x="2" y="9"/>
                  </a:move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4" y="4"/>
                    <a:pt x="8" y="2"/>
                    <a:pt x="11" y="1"/>
                  </a:cubicBezTo>
                  <a:cubicBezTo>
                    <a:pt x="12" y="0"/>
                    <a:pt x="13" y="1"/>
                    <a:pt x="14" y="2"/>
                  </a:cubicBezTo>
                  <a:cubicBezTo>
                    <a:pt x="14" y="3"/>
                    <a:pt x="14" y="4"/>
                    <a:pt x="13" y="5"/>
                  </a:cubicBezTo>
                  <a:cubicBezTo>
                    <a:pt x="9" y="6"/>
                    <a:pt x="6" y="7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5367338" y="4384675"/>
              <a:ext cx="160338" cy="290513"/>
            </a:xfrm>
            <a:custGeom>
              <a:avLst/>
              <a:gdLst>
                <a:gd name="T0" fmla="*/ 152703 w 42"/>
                <a:gd name="T1" fmla="*/ 290513 h 76"/>
                <a:gd name="T2" fmla="*/ 145068 w 42"/>
                <a:gd name="T3" fmla="*/ 282868 h 76"/>
                <a:gd name="T4" fmla="*/ 3818 w 42"/>
                <a:gd name="T5" fmla="*/ 15290 h 76"/>
                <a:gd name="T6" fmla="*/ 3818 w 42"/>
                <a:gd name="T7" fmla="*/ 3823 h 76"/>
                <a:gd name="T8" fmla="*/ 11453 w 42"/>
                <a:gd name="T9" fmla="*/ 0 h 76"/>
                <a:gd name="T10" fmla="*/ 160338 w 42"/>
                <a:gd name="T11" fmla="*/ 282868 h 76"/>
                <a:gd name="T12" fmla="*/ 152703 w 42"/>
                <a:gd name="T13" fmla="*/ 290513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76">
                  <a:moveTo>
                    <a:pt x="40" y="76"/>
                  </a:moveTo>
                  <a:cubicBezTo>
                    <a:pt x="39" y="76"/>
                    <a:pt x="38" y="75"/>
                    <a:pt x="38" y="74"/>
                  </a:cubicBezTo>
                  <a:cubicBezTo>
                    <a:pt x="38" y="46"/>
                    <a:pt x="24" y="19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  <a:cubicBezTo>
                    <a:pt x="28" y="17"/>
                    <a:pt x="42" y="44"/>
                    <a:pt x="42" y="74"/>
                  </a:cubicBezTo>
                  <a:cubicBezTo>
                    <a:pt x="42" y="75"/>
                    <a:pt x="41" y="76"/>
                    <a:pt x="4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5413375" y="4351338"/>
              <a:ext cx="95250" cy="92075"/>
            </a:xfrm>
            <a:custGeom>
              <a:avLst/>
              <a:gdLst>
                <a:gd name="T0" fmla="*/ 87630 w 25"/>
                <a:gd name="T1" fmla="*/ 92075 h 24"/>
                <a:gd name="T2" fmla="*/ 83820 w 25"/>
                <a:gd name="T3" fmla="*/ 92075 h 24"/>
                <a:gd name="T4" fmla="*/ 3810 w 25"/>
                <a:gd name="T5" fmla="*/ 11509 h 24"/>
                <a:gd name="T6" fmla="*/ 3810 w 25"/>
                <a:gd name="T7" fmla="*/ 3836 h 24"/>
                <a:gd name="T8" fmla="*/ 15240 w 25"/>
                <a:gd name="T9" fmla="*/ 3836 h 24"/>
                <a:gd name="T10" fmla="*/ 91440 w 25"/>
                <a:gd name="T11" fmla="*/ 76729 h 24"/>
                <a:gd name="T12" fmla="*/ 95250 w 25"/>
                <a:gd name="T13" fmla="*/ 88239 h 24"/>
                <a:gd name="T14" fmla="*/ 87630 w 25"/>
                <a:gd name="T15" fmla="*/ 92075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4">
                  <a:moveTo>
                    <a:pt x="23" y="24"/>
                  </a:moveTo>
                  <a:cubicBezTo>
                    <a:pt x="23" y="24"/>
                    <a:pt x="22" y="24"/>
                    <a:pt x="22" y="24"/>
                  </a:cubicBezTo>
                  <a:cubicBezTo>
                    <a:pt x="14" y="18"/>
                    <a:pt x="7" y="11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0" y="8"/>
                    <a:pt x="16" y="15"/>
                    <a:pt x="24" y="20"/>
                  </a:cubicBezTo>
                  <a:cubicBezTo>
                    <a:pt x="25" y="21"/>
                    <a:pt x="25" y="22"/>
                    <a:pt x="25" y="23"/>
                  </a:cubicBezTo>
                  <a:cubicBezTo>
                    <a:pt x="24" y="24"/>
                    <a:pt x="24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5557838" y="4457700"/>
              <a:ext cx="88900" cy="38100"/>
            </a:xfrm>
            <a:custGeom>
              <a:avLst/>
              <a:gdLst>
                <a:gd name="T0" fmla="*/ 81170 w 23"/>
                <a:gd name="T1" fmla="*/ 38100 h 10"/>
                <a:gd name="T2" fmla="*/ 77304 w 23"/>
                <a:gd name="T3" fmla="*/ 38100 h 10"/>
                <a:gd name="T4" fmla="*/ 3865 w 23"/>
                <a:gd name="T5" fmla="*/ 19050 h 10"/>
                <a:gd name="T6" fmla="*/ 0 w 23"/>
                <a:gd name="T7" fmla="*/ 7620 h 10"/>
                <a:gd name="T8" fmla="*/ 11596 w 23"/>
                <a:gd name="T9" fmla="*/ 3810 h 10"/>
                <a:gd name="T10" fmla="*/ 81170 w 23"/>
                <a:gd name="T11" fmla="*/ 22860 h 10"/>
                <a:gd name="T12" fmla="*/ 88900 w 23"/>
                <a:gd name="T13" fmla="*/ 30480 h 10"/>
                <a:gd name="T14" fmla="*/ 81170 w 23"/>
                <a:gd name="T15" fmla="*/ 3810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0">
                  <a:moveTo>
                    <a:pt x="21" y="10"/>
                  </a:moveTo>
                  <a:cubicBezTo>
                    <a:pt x="21" y="10"/>
                    <a:pt x="21" y="10"/>
                    <a:pt x="20" y="10"/>
                  </a:cubicBezTo>
                  <a:cubicBezTo>
                    <a:pt x="14" y="9"/>
                    <a:pt x="7" y="7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8" y="3"/>
                    <a:pt x="15" y="5"/>
                    <a:pt x="21" y="6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9"/>
                    <a:pt x="22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5489575" y="4408488"/>
              <a:ext cx="87313" cy="87313"/>
            </a:xfrm>
            <a:custGeom>
              <a:avLst/>
              <a:gdLst>
                <a:gd name="T0" fmla="*/ 41758 w 23"/>
                <a:gd name="T1" fmla="*/ 87313 h 23"/>
                <a:gd name="T2" fmla="*/ 0 w 23"/>
                <a:gd name="T3" fmla="*/ 41758 h 23"/>
                <a:gd name="T4" fmla="*/ 41758 w 23"/>
                <a:gd name="T5" fmla="*/ 0 h 23"/>
                <a:gd name="T6" fmla="*/ 87313 w 23"/>
                <a:gd name="T7" fmla="*/ 41758 h 23"/>
                <a:gd name="T8" fmla="*/ 41758 w 23"/>
                <a:gd name="T9" fmla="*/ 87313 h 23"/>
                <a:gd name="T10" fmla="*/ 41758 w 23"/>
                <a:gd name="T11" fmla="*/ 15185 h 23"/>
                <a:gd name="T12" fmla="*/ 15185 w 23"/>
                <a:gd name="T13" fmla="*/ 41758 h 23"/>
                <a:gd name="T14" fmla="*/ 41758 w 23"/>
                <a:gd name="T15" fmla="*/ 72128 h 23"/>
                <a:gd name="T16" fmla="*/ 72128 w 23"/>
                <a:gd name="T17" fmla="*/ 41758 h 23"/>
                <a:gd name="T18" fmla="*/ 41758 w 23"/>
                <a:gd name="T19" fmla="*/ 1518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5581650" y="4533900"/>
              <a:ext cx="87313" cy="88900"/>
            </a:xfrm>
            <a:custGeom>
              <a:avLst/>
              <a:gdLst>
                <a:gd name="T0" fmla="*/ 41758 w 23"/>
                <a:gd name="T1" fmla="*/ 88900 h 23"/>
                <a:gd name="T2" fmla="*/ 0 w 23"/>
                <a:gd name="T3" fmla="*/ 42517 h 23"/>
                <a:gd name="T4" fmla="*/ 41758 w 23"/>
                <a:gd name="T5" fmla="*/ 0 h 23"/>
                <a:gd name="T6" fmla="*/ 87313 w 23"/>
                <a:gd name="T7" fmla="*/ 42517 h 23"/>
                <a:gd name="T8" fmla="*/ 41758 w 23"/>
                <a:gd name="T9" fmla="*/ 88900 h 23"/>
                <a:gd name="T10" fmla="*/ 41758 w 23"/>
                <a:gd name="T11" fmla="*/ 15461 h 23"/>
                <a:gd name="T12" fmla="*/ 15185 w 23"/>
                <a:gd name="T13" fmla="*/ 42517 h 23"/>
                <a:gd name="T14" fmla="*/ 41758 w 23"/>
                <a:gd name="T15" fmla="*/ 73439 h 23"/>
                <a:gd name="T16" fmla="*/ 72128 w 23"/>
                <a:gd name="T17" fmla="*/ 42517 h 23"/>
                <a:gd name="T18" fmla="*/ 41758 w 23"/>
                <a:gd name="T19" fmla="*/ 15461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" y="0"/>
                    <a:pt x="23" y="5"/>
                    <a:pt x="23" y="11"/>
                  </a:cubicBezTo>
                  <a:cubicBezTo>
                    <a:pt x="23" y="18"/>
                    <a:pt x="18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9"/>
                    <a:pt x="11" y="19"/>
                  </a:cubicBezTo>
                  <a:cubicBezTo>
                    <a:pt x="15" y="19"/>
                    <a:pt x="19" y="15"/>
                    <a:pt x="19" y="11"/>
                  </a:cubicBezTo>
                  <a:cubicBezTo>
                    <a:pt x="19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5299075" y="4343400"/>
              <a:ext cx="347663" cy="347663"/>
            </a:xfrm>
            <a:custGeom>
              <a:avLst/>
              <a:gdLst>
                <a:gd name="T0" fmla="*/ 175742 w 91"/>
                <a:gd name="T1" fmla="*/ 347663 h 91"/>
                <a:gd name="T2" fmla="*/ 0 w 91"/>
                <a:gd name="T3" fmla="*/ 175742 h 91"/>
                <a:gd name="T4" fmla="*/ 175742 w 91"/>
                <a:gd name="T5" fmla="*/ 0 h 91"/>
                <a:gd name="T6" fmla="*/ 347663 w 91"/>
                <a:gd name="T7" fmla="*/ 175742 h 91"/>
                <a:gd name="T8" fmla="*/ 347663 w 91"/>
                <a:gd name="T9" fmla="*/ 202485 h 91"/>
                <a:gd name="T10" fmla="*/ 332381 w 91"/>
                <a:gd name="T11" fmla="*/ 198665 h 91"/>
                <a:gd name="T12" fmla="*/ 332381 w 91"/>
                <a:gd name="T13" fmla="*/ 175742 h 91"/>
                <a:gd name="T14" fmla="*/ 175742 w 91"/>
                <a:gd name="T15" fmla="*/ 15282 h 91"/>
                <a:gd name="T16" fmla="*/ 15282 w 91"/>
                <a:gd name="T17" fmla="*/ 175742 h 91"/>
                <a:gd name="T18" fmla="*/ 175742 w 91"/>
                <a:gd name="T19" fmla="*/ 332381 h 91"/>
                <a:gd name="T20" fmla="*/ 305638 w 91"/>
                <a:gd name="T21" fmla="*/ 263613 h 91"/>
                <a:gd name="T22" fmla="*/ 317099 w 91"/>
                <a:gd name="T23" fmla="*/ 271254 h 91"/>
                <a:gd name="T24" fmla="*/ 175742 w 91"/>
                <a:gd name="T25" fmla="*/ 347663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91">
                  <a:moveTo>
                    <a:pt x="46" y="91"/>
                  </a:moveTo>
                  <a:cubicBezTo>
                    <a:pt x="21" y="91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48"/>
                    <a:pt x="91" y="50"/>
                    <a:pt x="91" y="5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0"/>
                    <a:pt x="87" y="48"/>
                    <a:pt x="87" y="46"/>
                  </a:cubicBezTo>
                  <a:cubicBezTo>
                    <a:pt x="87" y="23"/>
                    <a:pt x="69" y="4"/>
                    <a:pt x="46" y="4"/>
                  </a:cubicBezTo>
                  <a:cubicBezTo>
                    <a:pt x="23" y="4"/>
                    <a:pt x="4" y="23"/>
                    <a:pt x="4" y="46"/>
                  </a:cubicBezTo>
                  <a:cubicBezTo>
                    <a:pt x="4" y="69"/>
                    <a:pt x="23" y="87"/>
                    <a:pt x="46" y="87"/>
                  </a:cubicBezTo>
                  <a:cubicBezTo>
                    <a:pt x="60" y="87"/>
                    <a:pt x="72" y="80"/>
                    <a:pt x="80" y="69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5" y="84"/>
                    <a:pt x="61" y="91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60" name="Freeform 60"/>
            <p:cNvSpPr>
              <a:spLocks noEditPoints="1"/>
            </p:cNvSpPr>
            <p:nvPr/>
          </p:nvSpPr>
          <p:spPr bwMode="auto">
            <a:xfrm>
              <a:off x="5353050" y="4511675"/>
              <a:ext cx="84138" cy="84138"/>
            </a:xfrm>
            <a:custGeom>
              <a:avLst/>
              <a:gdLst>
                <a:gd name="T0" fmla="*/ 42069 w 22"/>
                <a:gd name="T1" fmla="*/ 84138 h 22"/>
                <a:gd name="T2" fmla="*/ 0 w 22"/>
                <a:gd name="T3" fmla="*/ 42069 h 22"/>
                <a:gd name="T4" fmla="*/ 42069 w 22"/>
                <a:gd name="T5" fmla="*/ 0 h 22"/>
                <a:gd name="T6" fmla="*/ 84138 w 22"/>
                <a:gd name="T7" fmla="*/ 42069 h 22"/>
                <a:gd name="T8" fmla="*/ 42069 w 22"/>
                <a:gd name="T9" fmla="*/ 84138 h 22"/>
                <a:gd name="T10" fmla="*/ 42069 w 22"/>
                <a:gd name="T11" fmla="*/ 15298 h 22"/>
                <a:gd name="T12" fmla="*/ 15298 w 22"/>
                <a:gd name="T13" fmla="*/ 42069 h 22"/>
                <a:gd name="T14" fmla="*/ 42069 w 22"/>
                <a:gd name="T15" fmla="*/ 68840 h 22"/>
                <a:gd name="T16" fmla="*/ 68840 w 22"/>
                <a:gd name="T17" fmla="*/ 42069 h 22"/>
                <a:gd name="T18" fmla="*/ 42069 w 22"/>
                <a:gd name="T19" fmla="*/ 15298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  <a:close/>
                  <a:moveTo>
                    <a:pt x="11" y="4"/>
                  </a:moveTo>
                  <a:cubicBezTo>
                    <a:pt x="7" y="4"/>
                    <a:pt x="4" y="7"/>
                    <a:pt x="4" y="11"/>
                  </a:cubicBezTo>
                  <a:cubicBezTo>
                    <a:pt x="4" y="15"/>
                    <a:pt x="7" y="18"/>
                    <a:pt x="11" y="18"/>
                  </a:cubicBezTo>
                  <a:cubicBezTo>
                    <a:pt x="15" y="18"/>
                    <a:pt x="18" y="15"/>
                    <a:pt x="18" y="11"/>
                  </a:cubicBezTo>
                  <a:cubicBezTo>
                    <a:pt x="18" y="7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61" name="文本框 71"/>
          <p:cNvSpPr txBox="1">
            <a:spLocks noChangeArrowheads="1"/>
          </p:cNvSpPr>
          <p:nvPr/>
        </p:nvSpPr>
        <p:spPr bwMode="auto">
          <a:xfrm>
            <a:off x="2435225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2" name="文本框 72"/>
          <p:cNvSpPr txBox="1">
            <a:spLocks noChangeArrowheads="1"/>
          </p:cNvSpPr>
          <p:nvPr/>
        </p:nvSpPr>
        <p:spPr bwMode="auto">
          <a:xfrm>
            <a:off x="5524500" y="142081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3" name="文本框 73"/>
          <p:cNvSpPr txBox="1">
            <a:spLocks noChangeArrowheads="1"/>
          </p:cNvSpPr>
          <p:nvPr/>
        </p:nvSpPr>
        <p:spPr bwMode="auto">
          <a:xfrm>
            <a:off x="8737600" y="1420813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4" name="文本框 74"/>
          <p:cNvSpPr txBox="1">
            <a:spLocks noChangeArrowheads="1"/>
          </p:cNvSpPr>
          <p:nvPr/>
        </p:nvSpPr>
        <p:spPr bwMode="auto">
          <a:xfrm>
            <a:off x="2435225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5" name="文本框 75"/>
          <p:cNvSpPr txBox="1">
            <a:spLocks noChangeArrowheads="1"/>
          </p:cNvSpPr>
          <p:nvPr/>
        </p:nvSpPr>
        <p:spPr bwMode="auto">
          <a:xfrm>
            <a:off x="5524500" y="40417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6" name="文本框 76"/>
          <p:cNvSpPr txBox="1">
            <a:spLocks noChangeArrowheads="1"/>
          </p:cNvSpPr>
          <p:nvPr/>
        </p:nvSpPr>
        <p:spPr bwMode="auto">
          <a:xfrm>
            <a:off x="8737600" y="4041775"/>
            <a:ext cx="1622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>
            <a:fillRect/>
          </a:stretch>
        </p:blipFill>
        <p:spPr>
          <a:xfrm>
            <a:off x="-34566" y="-22536"/>
            <a:ext cx="12226566" cy="558513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174012" y="4926873"/>
            <a:ext cx="1738313" cy="901701"/>
            <a:chOff x="4616450" y="6977063"/>
            <a:chExt cx="1738313" cy="901701"/>
          </a:xfrm>
        </p:grpSpPr>
        <p:sp>
          <p:nvSpPr>
            <p:cNvPr id="16" name="Freeform 35"/>
            <p:cNvSpPr/>
            <p:nvPr/>
          </p:nvSpPr>
          <p:spPr bwMode="auto">
            <a:xfrm>
              <a:off x="6015038" y="6994526"/>
              <a:ext cx="215900" cy="884238"/>
            </a:xfrm>
            <a:custGeom>
              <a:avLst/>
              <a:gdLst>
                <a:gd name="T0" fmla="*/ 46 w 51"/>
                <a:gd name="T1" fmla="*/ 207 h 207"/>
                <a:gd name="T2" fmla="*/ 48 w 51"/>
                <a:gd name="T3" fmla="*/ 75 h 207"/>
                <a:gd name="T4" fmla="*/ 51 w 51"/>
                <a:gd name="T5" fmla="*/ 47 h 207"/>
                <a:gd name="T6" fmla="*/ 36 w 51"/>
                <a:gd name="T7" fmla="*/ 15 h 207"/>
                <a:gd name="T8" fmla="*/ 23 w 51"/>
                <a:gd name="T9" fmla="*/ 0 h 207"/>
                <a:gd name="T10" fmla="*/ 23 w 51"/>
                <a:gd name="T11" fmla="*/ 0 h 207"/>
                <a:gd name="T12" fmla="*/ 4 w 51"/>
                <a:gd name="T13" fmla="*/ 34 h 207"/>
                <a:gd name="T14" fmla="*/ 3 w 51"/>
                <a:gd name="T15" fmla="*/ 36 h 207"/>
                <a:gd name="T16" fmla="*/ 2 w 51"/>
                <a:gd name="T17" fmla="*/ 75 h 207"/>
                <a:gd name="T18" fmla="*/ 0 w 51"/>
                <a:gd name="T19" fmla="*/ 187 h 207"/>
                <a:gd name="T20" fmla="*/ 5 w 51"/>
                <a:gd name="T21" fmla="*/ 194 h 207"/>
                <a:gd name="T22" fmla="*/ 0 w 51"/>
                <a:gd name="T23" fmla="*/ 206 h 207"/>
                <a:gd name="T24" fmla="*/ 46 w 51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207">
                  <a:moveTo>
                    <a:pt x="46" y="207"/>
                  </a:moveTo>
                  <a:cubicBezTo>
                    <a:pt x="46" y="207"/>
                    <a:pt x="47" y="95"/>
                    <a:pt x="48" y="75"/>
                  </a:cubicBezTo>
                  <a:cubicBezTo>
                    <a:pt x="48" y="70"/>
                    <a:pt x="48" y="51"/>
                    <a:pt x="51" y="47"/>
                  </a:cubicBezTo>
                  <a:cubicBezTo>
                    <a:pt x="49" y="46"/>
                    <a:pt x="42" y="29"/>
                    <a:pt x="36" y="15"/>
                  </a:cubicBezTo>
                  <a:cubicBezTo>
                    <a:pt x="34" y="9"/>
                    <a:pt x="29" y="4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8"/>
                    <a:pt x="8" y="28"/>
                    <a:pt x="4" y="34"/>
                  </a:cubicBezTo>
                  <a:cubicBezTo>
                    <a:pt x="6" y="32"/>
                    <a:pt x="5" y="33"/>
                    <a:pt x="3" y="36"/>
                  </a:cubicBezTo>
                  <a:cubicBezTo>
                    <a:pt x="3" y="36"/>
                    <a:pt x="3" y="69"/>
                    <a:pt x="2" y="75"/>
                  </a:cubicBezTo>
                  <a:cubicBezTo>
                    <a:pt x="2" y="95"/>
                    <a:pt x="1" y="183"/>
                    <a:pt x="0" y="187"/>
                  </a:cubicBezTo>
                  <a:cubicBezTo>
                    <a:pt x="1" y="191"/>
                    <a:pt x="5" y="194"/>
                    <a:pt x="5" y="194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46" y="20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"/>
            <p:cNvSpPr/>
            <p:nvPr/>
          </p:nvSpPr>
          <p:spPr bwMode="auto">
            <a:xfrm>
              <a:off x="5611813" y="6994526"/>
              <a:ext cx="212725" cy="874713"/>
            </a:xfrm>
            <a:custGeom>
              <a:avLst/>
              <a:gdLst>
                <a:gd name="T0" fmla="*/ 45 w 50"/>
                <a:gd name="T1" fmla="*/ 205 h 205"/>
                <a:gd name="T2" fmla="*/ 46 w 50"/>
                <a:gd name="T3" fmla="*/ 165 h 205"/>
                <a:gd name="T4" fmla="*/ 46 w 50"/>
                <a:gd name="T5" fmla="*/ 148 h 205"/>
                <a:gd name="T6" fmla="*/ 50 w 50"/>
                <a:gd name="T7" fmla="*/ 128 h 205"/>
                <a:gd name="T8" fmla="*/ 47 w 50"/>
                <a:gd name="T9" fmla="*/ 91 h 205"/>
                <a:gd name="T10" fmla="*/ 47 w 50"/>
                <a:gd name="T11" fmla="*/ 32 h 205"/>
                <a:gd name="T12" fmla="*/ 30 w 50"/>
                <a:gd name="T13" fmla="*/ 11 h 205"/>
                <a:gd name="T14" fmla="*/ 19 w 50"/>
                <a:gd name="T15" fmla="*/ 11 h 205"/>
                <a:gd name="T16" fmla="*/ 4 w 50"/>
                <a:gd name="T17" fmla="*/ 46 h 205"/>
                <a:gd name="T18" fmla="*/ 2 w 50"/>
                <a:gd name="T19" fmla="*/ 50 h 205"/>
                <a:gd name="T20" fmla="*/ 2 w 50"/>
                <a:gd name="T21" fmla="*/ 53 h 205"/>
                <a:gd name="T22" fmla="*/ 2 w 50"/>
                <a:gd name="T23" fmla="*/ 61 h 205"/>
                <a:gd name="T24" fmla="*/ 1 w 50"/>
                <a:gd name="T25" fmla="*/ 70 h 205"/>
                <a:gd name="T26" fmla="*/ 0 w 50"/>
                <a:gd name="T27" fmla="*/ 204 h 205"/>
                <a:gd name="T28" fmla="*/ 45 w 50"/>
                <a:gd name="T2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05">
                  <a:moveTo>
                    <a:pt x="45" y="205"/>
                  </a:moveTo>
                  <a:cubicBezTo>
                    <a:pt x="45" y="205"/>
                    <a:pt x="46" y="188"/>
                    <a:pt x="46" y="165"/>
                  </a:cubicBezTo>
                  <a:cubicBezTo>
                    <a:pt x="46" y="160"/>
                    <a:pt x="46" y="153"/>
                    <a:pt x="46" y="148"/>
                  </a:cubicBezTo>
                  <a:cubicBezTo>
                    <a:pt x="46" y="141"/>
                    <a:pt x="46" y="134"/>
                    <a:pt x="50" y="128"/>
                  </a:cubicBezTo>
                  <a:cubicBezTo>
                    <a:pt x="47" y="122"/>
                    <a:pt x="47" y="97"/>
                    <a:pt x="47" y="91"/>
                  </a:cubicBezTo>
                  <a:cubicBezTo>
                    <a:pt x="47" y="80"/>
                    <a:pt x="47" y="53"/>
                    <a:pt x="47" y="32"/>
                  </a:cubicBezTo>
                  <a:cubicBezTo>
                    <a:pt x="34" y="27"/>
                    <a:pt x="31" y="22"/>
                    <a:pt x="30" y="11"/>
                  </a:cubicBezTo>
                  <a:cubicBezTo>
                    <a:pt x="27" y="2"/>
                    <a:pt x="25" y="0"/>
                    <a:pt x="19" y="11"/>
                  </a:cubicBezTo>
                  <a:cubicBezTo>
                    <a:pt x="20" y="22"/>
                    <a:pt x="8" y="41"/>
                    <a:pt x="4" y="46"/>
                  </a:cubicBezTo>
                  <a:cubicBezTo>
                    <a:pt x="4" y="48"/>
                    <a:pt x="2" y="50"/>
                    <a:pt x="2" y="50"/>
                  </a:cubicBezTo>
                  <a:cubicBezTo>
                    <a:pt x="2" y="50"/>
                    <a:pt x="2" y="51"/>
                    <a:pt x="2" y="53"/>
                  </a:cubicBezTo>
                  <a:cubicBezTo>
                    <a:pt x="2" y="55"/>
                    <a:pt x="2" y="58"/>
                    <a:pt x="2" y="61"/>
                  </a:cubicBezTo>
                  <a:cubicBezTo>
                    <a:pt x="2" y="65"/>
                    <a:pt x="2" y="69"/>
                    <a:pt x="1" y="70"/>
                  </a:cubicBezTo>
                  <a:cubicBezTo>
                    <a:pt x="2" y="79"/>
                    <a:pt x="0" y="204"/>
                    <a:pt x="0" y="204"/>
                  </a:cubicBezTo>
                  <a:lnTo>
                    <a:pt x="45" y="205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/>
            <p:nvPr/>
          </p:nvSpPr>
          <p:spPr bwMode="auto">
            <a:xfrm>
              <a:off x="5180013" y="7199313"/>
              <a:ext cx="1174750" cy="101600"/>
            </a:xfrm>
            <a:custGeom>
              <a:avLst/>
              <a:gdLst>
                <a:gd name="T0" fmla="*/ 0 w 740"/>
                <a:gd name="T1" fmla="*/ 54 h 64"/>
                <a:gd name="T2" fmla="*/ 710 w 740"/>
                <a:gd name="T3" fmla="*/ 64 h 64"/>
                <a:gd name="T4" fmla="*/ 740 w 740"/>
                <a:gd name="T5" fmla="*/ 13 h 64"/>
                <a:gd name="T6" fmla="*/ 0 w 740"/>
                <a:gd name="T7" fmla="*/ 0 h 64"/>
                <a:gd name="T8" fmla="*/ 0 w 740"/>
                <a:gd name="T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64">
                  <a:moveTo>
                    <a:pt x="0" y="54"/>
                  </a:moveTo>
                  <a:lnTo>
                    <a:pt x="710" y="64"/>
                  </a:lnTo>
                  <a:lnTo>
                    <a:pt x="740" y="13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5170488" y="7613651"/>
              <a:ext cx="1060450" cy="98425"/>
            </a:xfrm>
            <a:custGeom>
              <a:avLst/>
              <a:gdLst>
                <a:gd name="T0" fmla="*/ 0 w 668"/>
                <a:gd name="T1" fmla="*/ 51 h 62"/>
                <a:gd name="T2" fmla="*/ 668 w 668"/>
                <a:gd name="T3" fmla="*/ 62 h 62"/>
                <a:gd name="T4" fmla="*/ 668 w 668"/>
                <a:gd name="T5" fmla="*/ 10 h 62"/>
                <a:gd name="T6" fmla="*/ 3 w 668"/>
                <a:gd name="T7" fmla="*/ 0 h 62"/>
                <a:gd name="T8" fmla="*/ 0 w 668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2">
                  <a:moveTo>
                    <a:pt x="0" y="51"/>
                  </a:moveTo>
                  <a:lnTo>
                    <a:pt x="668" y="62"/>
                  </a:lnTo>
                  <a:lnTo>
                    <a:pt x="668" y="10"/>
                  </a:lnTo>
                  <a:lnTo>
                    <a:pt x="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4667250" y="7181851"/>
              <a:ext cx="673100" cy="115888"/>
            </a:xfrm>
            <a:custGeom>
              <a:avLst/>
              <a:gdLst>
                <a:gd name="T0" fmla="*/ 40 w 424"/>
                <a:gd name="T1" fmla="*/ 73 h 73"/>
                <a:gd name="T2" fmla="*/ 424 w 424"/>
                <a:gd name="T3" fmla="*/ 65 h 73"/>
                <a:gd name="T4" fmla="*/ 424 w 424"/>
                <a:gd name="T5" fmla="*/ 13 h 73"/>
                <a:gd name="T6" fmla="*/ 0 w 424"/>
                <a:gd name="T7" fmla="*/ 0 h 73"/>
                <a:gd name="T8" fmla="*/ 40 w 42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">
                  <a:moveTo>
                    <a:pt x="40" y="73"/>
                  </a:moveTo>
                  <a:lnTo>
                    <a:pt x="424" y="65"/>
                  </a:lnTo>
                  <a:lnTo>
                    <a:pt x="424" y="13"/>
                  </a:lnTo>
                  <a:lnTo>
                    <a:pt x="0" y="0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"/>
            <p:cNvSpPr/>
            <p:nvPr/>
          </p:nvSpPr>
          <p:spPr bwMode="auto">
            <a:xfrm>
              <a:off x="4616450" y="7596188"/>
              <a:ext cx="601663" cy="115888"/>
            </a:xfrm>
            <a:custGeom>
              <a:avLst/>
              <a:gdLst>
                <a:gd name="T0" fmla="*/ 0 w 379"/>
                <a:gd name="T1" fmla="*/ 73 h 73"/>
                <a:gd name="T2" fmla="*/ 379 w 379"/>
                <a:gd name="T3" fmla="*/ 62 h 73"/>
                <a:gd name="T4" fmla="*/ 379 w 379"/>
                <a:gd name="T5" fmla="*/ 11 h 73"/>
                <a:gd name="T6" fmla="*/ 32 w 379"/>
                <a:gd name="T7" fmla="*/ 0 h 73"/>
                <a:gd name="T8" fmla="*/ 0 w 37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73">
                  <a:moveTo>
                    <a:pt x="0" y="73"/>
                  </a:moveTo>
                  <a:lnTo>
                    <a:pt x="379" y="62"/>
                  </a:lnTo>
                  <a:lnTo>
                    <a:pt x="379" y="11"/>
                  </a:lnTo>
                  <a:lnTo>
                    <a:pt x="3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4862513" y="6977063"/>
              <a:ext cx="215900" cy="879475"/>
            </a:xfrm>
            <a:custGeom>
              <a:avLst/>
              <a:gdLst>
                <a:gd name="T0" fmla="*/ 51 w 51"/>
                <a:gd name="T1" fmla="*/ 47 h 206"/>
                <a:gd name="T2" fmla="*/ 36 w 51"/>
                <a:gd name="T3" fmla="*/ 15 h 206"/>
                <a:gd name="T4" fmla="*/ 23 w 51"/>
                <a:gd name="T5" fmla="*/ 0 h 206"/>
                <a:gd name="T6" fmla="*/ 23 w 51"/>
                <a:gd name="T7" fmla="*/ 0 h 206"/>
                <a:gd name="T8" fmla="*/ 4 w 51"/>
                <a:gd name="T9" fmla="*/ 33 h 206"/>
                <a:gd name="T10" fmla="*/ 3 w 51"/>
                <a:gd name="T11" fmla="*/ 36 h 206"/>
                <a:gd name="T12" fmla="*/ 2 w 51"/>
                <a:gd name="T13" fmla="*/ 74 h 206"/>
                <a:gd name="T14" fmla="*/ 0 w 51"/>
                <a:gd name="T15" fmla="*/ 187 h 206"/>
                <a:gd name="T16" fmla="*/ 5 w 51"/>
                <a:gd name="T17" fmla="*/ 196 h 206"/>
                <a:gd name="T18" fmla="*/ 0 w 51"/>
                <a:gd name="T19" fmla="*/ 205 h 206"/>
                <a:gd name="T20" fmla="*/ 45 w 51"/>
                <a:gd name="T21" fmla="*/ 206 h 206"/>
                <a:gd name="T22" fmla="*/ 47 w 51"/>
                <a:gd name="T23" fmla="*/ 75 h 206"/>
                <a:gd name="T24" fmla="*/ 51 w 51"/>
                <a:gd name="T25" fmla="*/ 47 h 206"/>
                <a:gd name="T26" fmla="*/ 17 w 51"/>
                <a:gd name="T27" fmla="*/ 111 h 206"/>
                <a:gd name="T28" fmla="*/ 12 w 51"/>
                <a:gd name="T29" fmla="*/ 101 h 206"/>
                <a:gd name="T30" fmla="*/ 17 w 51"/>
                <a:gd name="T31" fmla="*/ 91 h 206"/>
                <a:gd name="T32" fmla="*/ 23 w 51"/>
                <a:gd name="T33" fmla="*/ 101 h 206"/>
                <a:gd name="T34" fmla="*/ 17 w 51"/>
                <a:gd name="T35" fmla="*/ 11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06">
                  <a:moveTo>
                    <a:pt x="51" y="47"/>
                  </a:moveTo>
                  <a:cubicBezTo>
                    <a:pt x="49" y="45"/>
                    <a:pt x="42" y="29"/>
                    <a:pt x="36" y="15"/>
                  </a:cubicBezTo>
                  <a:cubicBezTo>
                    <a:pt x="34" y="8"/>
                    <a:pt x="29" y="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8"/>
                    <a:pt x="8" y="27"/>
                    <a:pt x="4" y="33"/>
                  </a:cubicBezTo>
                  <a:cubicBezTo>
                    <a:pt x="5" y="31"/>
                    <a:pt x="4" y="33"/>
                    <a:pt x="3" y="36"/>
                  </a:cubicBezTo>
                  <a:cubicBezTo>
                    <a:pt x="3" y="35"/>
                    <a:pt x="2" y="69"/>
                    <a:pt x="2" y="74"/>
                  </a:cubicBezTo>
                  <a:cubicBezTo>
                    <a:pt x="2" y="94"/>
                    <a:pt x="0" y="183"/>
                    <a:pt x="0" y="187"/>
                  </a:cubicBezTo>
                  <a:cubicBezTo>
                    <a:pt x="0" y="190"/>
                    <a:pt x="5" y="196"/>
                    <a:pt x="5" y="19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06"/>
                    <a:pt x="47" y="95"/>
                    <a:pt x="47" y="75"/>
                  </a:cubicBezTo>
                  <a:cubicBezTo>
                    <a:pt x="48" y="69"/>
                    <a:pt x="48" y="51"/>
                    <a:pt x="51" y="47"/>
                  </a:cubicBezTo>
                  <a:close/>
                  <a:moveTo>
                    <a:pt x="17" y="111"/>
                  </a:moveTo>
                  <a:cubicBezTo>
                    <a:pt x="14" y="111"/>
                    <a:pt x="12" y="107"/>
                    <a:pt x="12" y="101"/>
                  </a:cubicBezTo>
                  <a:cubicBezTo>
                    <a:pt x="12" y="96"/>
                    <a:pt x="14" y="91"/>
                    <a:pt x="17" y="91"/>
                  </a:cubicBezTo>
                  <a:cubicBezTo>
                    <a:pt x="20" y="91"/>
                    <a:pt x="23" y="96"/>
                    <a:pt x="23" y="101"/>
                  </a:cubicBezTo>
                  <a:cubicBezTo>
                    <a:pt x="22" y="107"/>
                    <a:pt x="20" y="111"/>
                    <a:pt x="17" y="111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5238750" y="7058026"/>
              <a:ext cx="200025" cy="806450"/>
            </a:xfrm>
            <a:custGeom>
              <a:avLst/>
              <a:gdLst>
                <a:gd name="T0" fmla="*/ 46 w 47"/>
                <a:gd name="T1" fmla="*/ 112 h 189"/>
                <a:gd name="T2" fmla="*/ 46 w 47"/>
                <a:gd name="T3" fmla="*/ 93 h 189"/>
                <a:gd name="T4" fmla="*/ 43 w 47"/>
                <a:gd name="T5" fmla="*/ 75 h 189"/>
                <a:gd name="T6" fmla="*/ 46 w 47"/>
                <a:gd name="T7" fmla="*/ 58 h 189"/>
                <a:gd name="T8" fmla="*/ 47 w 47"/>
                <a:gd name="T9" fmla="*/ 46 h 189"/>
                <a:gd name="T10" fmla="*/ 47 w 47"/>
                <a:gd name="T11" fmla="*/ 34 h 189"/>
                <a:gd name="T12" fmla="*/ 29 w 47"/>
                <a:gd name="T13" fmla="*/ 2 h 189"/>
                <a:gd name="T14" fmla="*/ 25 w 47"/>
                <a:gd name="T15" fmla="*/ 0 h 189"/>
                <a:gd name="T16" fmla="*/ 22 w 47"/>
                <a:gd name="T17" fmla="*/ 2 h 189"/>
                <a:gd name="T18" fmla="*/ 15 w 47"/>
                <a:gd name="T19" fmla="*/ 13 h 189"/>
                <a:gd name="T20" fmla="*/ 9 w 47"/>
                <a:gd name="T21" fmla="*/ 23 h 189"/>
                <a:gd name="T22" fmla="*/ 2 w 47"/>
                <a:gd name="T23" fmla="*/ 34 h 189"/>
                <a:gd name="T24" fmla="*/ 2 w 47"/>
                <a:gd name="T25" fmla="*/ 40 h 189"/>
                <a:gd name="T26" fmla="*/ 2 w 47"/>
                <a:gd name="T27" fmla="*/ 50 h 189"/>
                <a:gd name="T28" fmla="*/ 2 w 47"/>
                <a:gd name="T29" fmla="*/ 59 h 189"/>
                <a:gd name="T30" fmla="*/ 1 w 47"/>
                <a:gd name="T31" fmla="*/ 74 h 189"/>
                <a:gd name="T32" fmla="*/ 1 w 47"/>
                <a:gd name="T33" fmla="*/ 99 h 189"/>
                <a:gd name="T34" fmla="*/ 3 w 47"/>
                <a:gd name="T35" fmla="*/ 99 h 189"/>
                <a:gd name="T36" fmla="*/ 12 w 47"/>
                <a:gd name="T37" fmla="*/ 108 h 189"/>
                <a:gd name="T38" fmla="*/ 2 w 47"/>
                <a:gd name="T39" fmla="*/ 117 h 189"/>
                <a:gd name="T40" fmla="*/ 1 w 47"/>
                <a:gd name="T41" fmla="*/ 117 h 189"/>
                <a:gd name="T42" fmla="*/ 0 w 47"/>
                <a:gd name="T43" fmla="*/ 188 h 189"/>
                <a:gd name="T44" fmla="*/ 45 w 47"/>
                <a:gd name="T45" fmla="*/ 189 h 189"/>
                <a:gd name="T46" fmla="*/ 46 w 47"/>
                <a:gd name="T47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89">
                  <a:moveTo>
                    <a:pt x="46" y="112"/>
                  </a:moveTo>
                  <a:cubicBezTo>
                    <a:pt x="46" y="105"/>
                    <a:pt x="46" y="99"/>
                    <a:pt x="46" y="93"/>
                  </a:cubicBezTo>
                  <a:cubicBezTo>
                    <a:pt x="47" y="86"/>
                    <a:pt x="47" y="80"/>
                    <a:pt x="43" y="75"/>
                  </a:cubicBezTo>
                  <a:cubicBezTo>
                    <a:pt x="47" y="69"/>
                    <a:pt x="47" y="63"/>
                    <a:pt x="46" y="58"/>
                  </a:cubicBezTo>
                  <a:cubicBezTo>
                    <a:pt x="47" y="54"/>
                    <a:pt x="47" y="49"/>
                    <a:pt x="47" y="46"/>
                  </a:cubicBezTo>
                  <a:cubicBezTo>
                    <a:pt x="47" y="39"/>
                    <a:pt x="47" y="34"/>
                    <a:pt x="47" y="3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4" y="0"/>
                    <a:pt x="22" y="0"/>
                    <a:pt x="22" y="2"/>
                  </a:cubicBezTo>
                  <a:cubicBezTo>
                    <a:pt x="20" y="5"/>
                    <a:pt x="17" y="10"/>
                    <a:pt x="15" y="13"/>
                  </a:cubicBezTo>
                  <a:cubicBezTo>
                    <a:pt x="11" y="19"/>
                    <a:pt x="8" y="24"/>
                    <a:pt x="9" y="23"/>
                  </a:cubicBezTo>
                  <a:cubicBezTo>
                    <a:pt x="4" y="31"/>
                    <a:pt x="2" y="34"/>
                    <a:pt x="2" y="34"/>
                  </a:cubicBezTo>
                  <a:cubicBezTo>
                    <a:pt x="2" y="34"/>
                    <a:pt x="2" y="35"/>
                    <a:pt x="2" y="40"/>
                  </a:cubicBezTo>
                  <a:cubicBezTo>
                    <a:pt x="2" y="39"/>
                    <a:pt x="2" y="42"/>
                    <a:pt x="2" y="50"/>
                  </a:cubicBezTo>
                  <a:cubicBezTo>
                    <a:pt x="2" y="49"/>
                    <a:pt x="2" y="53"/>
                    <a:pt x="2" y="59"/>
                  </a:cubicBezTo>
                  <a:cubicBezTo>
                    <a:pt x="2" y="63"/>
                    <a:pt x="2" y="68"/>
                    <a:pt x="1" y="74"/>
                  </a:cubicBezTo>
                  <a:cubicBezTo>
                    <a:pt x="1" y="82"/>
                    <a:pt x="1" y="90"/>
                    <a:pt x="1" y="99"/>
                  </a:cubicBezTo>
                  <a:cubicBezTo>
                    <a:pt x="2" y="99"/>
                    <a:pt x="2" y="99"/>
                    <a:pt x="3" y="99"/>
                  </a:cubicBezTo>
                  <a:cubicBezTo>
                    <a:pt x="8" y="99"/>
                    <a:pt x="12" y="103"/>
                    <a:pt x="12" y="108"/>
                  </a:cubicBezTo>
                  <a:cubicBezTo>
                    <a:pt x="11" y="113"/>
                    <a:pt x="7" y="117"/>
                    <a:pt x="2" y="117"/>
                  </a:cubicBezTo>
                  <a:cubicBezTo>
                    <a:pt x="2" y="117"/>
                    <a:pt x="1" y="117"/>
                    <a:pt x="1" y="117"/>
                  </a:cubicBezTo>
                  <a:cubicBezTo>
                    <a:pt x="0" y="153"/>
                    <a:pt x="0" y="188"/>
                    <a:pt x="0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89"/>
                    <a:pt x="45" y="150"/>
                    <a:pt x="46" y="112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653128" y="4828109"/>
            <a:ext cx="1093788" cy="1025525"/>
            <a:chOff x="6357938" y="7032626"/>
            <a:chExt cx="1093788" cy="1025525"/>
          </a:xfrm>
        </p:grpSpPr>
        <p:sp>
          <p:nvSpPr>
            <p:cNvPr id="25" name="Freeform 39"/>
            <p:cNvSpPr/>
            <p:nvPr/>
          </p:nvSpPr>
          <p:spPr bwMode="auto">
            <a:xfrm>
              <a:off x="6413500" y="7032626"/>
              <a:ext cx="398463" cy="896938"/>
            </a:xfrm>
            <a:custGeom>
              <a:avLst/>
              <a:gdLst>
                <a:gd name="T0" fmla="*/ 40 w 94"/>
                <a:gd name="T1" fmla="*/ 209 h 210"/>
                <a:gd name="T2" fmla="*/ 50 w 94"/>
                <a:gd name="T3" fmla="*/ 203 h 210"/>
                <a:gd name="T4" fmla="*/ 71 w 94"/>
                <a:gd name="T5" fmla="*/ 128 h 210"/>
                <a:gd name="T6" fmla="*/ 76 w 94"/>
                <a:gd name="T7" fmla="*/ 107 h 210"/>
                <a:gd name="T8" fmla="*/ 78 w 94"/>
                <a:gd name="T9" fmla="*/ 87 h 210"/>
                <a:gd name="T10" fmla="*/ 86 w 94"/>
                <a:gd name="T11" fmla="*/ 69 h 210"/>
                <a:gd name="T12" fmla="*/ 91 w 94"/>
                <a:gd name="T13" fmla="*/ 57 h 210"/>
                <a:gd name="T14" fmla="*/ 94 w 94"/>
                <a:gd name="T15" fmla="*/ 44 h 210"/>
                <a:gd name="T16" fmla="*/ 83 w 94"/>
                <a:gd name="T17" fmla="*/ 3 h 210"/>
                <a:gd name="T18" fmla="*/ 80 w 94"/>
                <a:gd name="T19" fmla="*/ 0 h 210"/>
                <a:gd name="T20" fmla="*/ 75 w 94"/>
                <a:gd name="T21" fmla="*/ 1 h 210"/>
                <a:gd name="T22" fmla="*/ 75 w 94"/>
                <a:gd name="T23" fmla="*/ 1 h 210"/>
                <a:gd name="T24" fmla="*/ 65 w 94"/>
                <a:gd name="T25" fmla="*/ 12 h 210"/>
                <a:gd name="T26" fmla="*/ 55 w 94"/>
                <a:gd name="T27" fmla="*/ 21 h 210"/>
                <a:gd name="T28" fmla="*/ 45 w 94"/>
                <a:gd name="T29" fmla="*/ 31 h 210"/>
                <a:gd name="T30" fmla="*/ 43 w 94"/>
                <a:gd name="T31" fmla="*/ 38 h 210"/>
                <a:gd name="T32" fmla="*/ 40 w 94"/>
                <a:gd name="T33" fmla="*/ 49 h 210"/>
                <a:gd name="T34" fmla="*/ 37 w 94"/>
                <a:gd name="T35" fmla="*/ 58 h 210"/>
                <a:gd name="T36" fmla="*/ 33 w 94"/>
                <a:gd name="T37" fmla="*/ 74 h 210"/>
                <a:gd name="T38" fmla="*/ 0 w 94"/>
                <a:gd name="T39" fmla="*/ 192 h 210"/>
                <a:gd name="T40" fmla="*/ 1 w 94"/>
                <a:gd name="T41" fmla="*/ 197 h 210"/>
                <a:gd name="T42" fmla="*/ 4 w 94"/>
                <a:gd name="T43" fmla="*/ 199 h 210"/>
                <a:gd name="T44" fmla="*/ 40 w 94"/>
                <a:gd name="T45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210">
                  <a:moveTo>
                    <a:pt x="40" y="209"/>
                  </a:moveTo>
                  <a:cubicBezTo>
                    <a:pt x="44" y="210"/>
                    <a:pt x="49" y="208"/>
                    <a:pt x="50" y="203"/>
                  </a:cubicBezTo>
                  <a:cubicBezTo>
                    <a:pt x="54" y="189"/>
                    <a:pt x="62" y="158"/>
                    <a:pt x="71" y="128"/>
                  </a:cubicBezTo>
                  <a:cubicBezTo>
                    <a:pt x="73" y="121"/>
                    <a:pt x="75" y="114"/>
                    <a:pt x="76" y="107"/>
                  </a:cubicBezTo>
                  <a:cubicBezTo>
                    <a:pt x="79" y="100"/>
                    <a:pt x="80" y="94"/>
                    <a:pt x="78" y="87"/>
                  </a:cubicBezTo>
                  <a:cubicBezTo>
                    <a:pt x="84" y="81"/>
                    <a:pt x="85" y="76"/>
                    <a:pt x="86" y="69"/>
                  </a:cubicBezTo>
                  <a:cubicBezTo>
                    <a:pt x="88" y="65"/>
                    <a:pt x="90" y="61"/>
                    <a:pt x="91" y="57"/>
                  </a:cubicBezTo>
                  <a:cubicBezTo>
                    <a:pt x="93" y="49"/>
                    <a:pt x="94" y="44"/>
                    <a:pt x="94" y="4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1" y="1"/>
                    <a:pt x="80" y="0"/>
                  </a:cubicBezTo>
                  <a:cubicBezTo>
                    <a:pt x="78" y="0"/>
                    <a:pt x="77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2" y="5"/>
                    <a:pt x="68" y="9"/>
                    <a:pt x="65" y="12"/>
                  </a:cubicBezTo>
                  <a:cubicBezTo>
                    <a:pt x="59" y="18"/>
                    <a:pt x="54" y="22"/>
                    <a:pt x="55" y="21"/>
                  </a:cubicBezTo>
                  <a:cubicBezTo>
                    <a:pt x="47" y="29"/>
                    <a:pt x="45" y="31"/>
                    <a:pt x="45" y="31"/>
                  </a:cubicBezTo>
                  <a:cubicBezTo>
                    <a:pt x="45" y="31"/>
                    <a:pt x="45" y="32"/>
                    <a:pt x="43" y="38"/>
                  </a:cubicBezTo>
                  <a:cubicBezTo>
                    <a:pt x="44" y="36"/>
                    <a:pt x="43" y="39"/>
                    <a:pt x="40" y="49"/>
                  </a:cubicBezTo>
                  <a:cubicBezTo>
                    <a:pt x="41" y="47"/>
                    <a:pt x="39" y="52"/>
                    <a:pt x="37" y="58"/>
                  </a:cubicBezTo>
                  <a:cubicBezTo>
                    <a:pt x="36" y="62"/>
                    <a:pt x="35" y="68"/>
                    <a:pt x="33" y="74"/>
                  </a:cubicBezTo>
                  <a:cubicBezTo>
                    <a:pt x="22" y="116"/>
                    <a:pt x="5" y="174"/>
                    <a:pt x="0" y="192"/>
                  </a:cubicBezTo>
                  <a:cubicBezTo>
                    <a:pt x="0" y="194"/>
                    <a:pt x="0" y="195"/>
                    <a:pt x="1" y="197"/>
                  </a:cubicBezTo>
                  <a:cubicBezTo>
                    <a:pt x="2" y="198"/>
                    <a:pt x="3" y="199"/>
                    <a:pt x="4" y="199"/>
                  </a:cubicBezTo>
                  <a:lnTo>
                    <a:pt x="40" y="20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7078663" y="7070726"/>
              <a:ext cx="373063" cy="987425"/>
            </a:xfrm>
            <a:custGeom>
              <a:avLst/>
              <a:gdLst>
                <a:gd name="T0" fmla="*/ 50 w 88"/>
                <a:gd name="T1" fmla="*/ 231 h 231"/>
                <a:gd name="T2" fmla="*/ 59 w 88"/>
                <a:gd name="T3" fmla="*/ 187 h 231"/>
                <a:gd name="T4" fmla="*/ 64 w 88"/>
                <a:gd name="T5" fmla="*/ 167 h 231"/>
                <a:gd name="T6" fmla="*/ 72 w 88"/>
                <a:gd name="T7" fmla="*/ 147 h 231"/>
                <a:gd name="T8" fmla="*/ 76 w 88"/>
                <a:gd name="T9" fmla="*/ 105 h 231"/>
                <a:gd name="T10" fmla="*/ 88 w 88"/>
                <a:gd name="T11" fmla="*/ 40 h 231"/>
                <a:gd name="T12" fmla="*/ 74 w 88"/>
                <a:gd name="T13" fmla="*/ 13 h 231"/>
                <a:gd name="T14" fmla="*/ 62 w 88"/>
                <a:gd name="T15" fmla="*/ 11 h 231"/>
                <a:gd name="T16" fmla="*/ 38 w 88"/>
                <a:gd name="T17" fmla="*/ 46 h 231"/>
                <a:gd name="T18" fmla="*/ 35 w 88"/>
                <a:gd name="T19" fmla="*/ 51 h 231"/>
                <a:gd name="T20" fmla="*/ 35 w 88"/>
                <a:gd name="T21" fmla="*/ 54 h 231"/>
                <a:gd name="T22" fmla="*/ 33 w 88"/>
                <a:gd name="T23" fmla="*/ 63 h 231"/>
                <a:gd name="T24" fmla="*/ 30 w 88"/>
                <a:gd name="T25" fmla="*/ 72 h 231"/>
                <a:gd name="T26" fmla="*/ 0 w 88"/>
                <a:gd name="T27" fmla="*/ 221 h 231"/>
                <a:gd name="T28" fmla="*/ 50 w 88"/>
                <a:gd name="T2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231">
                  <a:moveTo>
                    <a:pt x="50" y="231"/>
                  </a:moveTo>
                  <a:cubicBezTo>
                    <a:pt x="50" y="231"/>
                    <a:pt x="54" y="212"/>
                    <a:pt x="59" y="187"/>
                  </a:cubicBezTo>
                  <a:cubicBezTo>
                    <a:pt x="61" y="180"/>
                    <a:pt x="62" y="174"/>
                    <a:pt x="64" y="167"/>
                  </a:cubicBezTo>
                  <a:cubicBezTo>
                    <a:pt x="65" y="160"/>
                    <a:pt x="66" y="153"/>
                    <a:pt x="72" y="147"/>
                  </a:cubicBezTo>
                  <a:cubicBezTo>
                    <a:pt x="69" y="139"/>
                    <a:pt x="75" y="111"/>
                    <a:pt x="76" y="105"/>
                  </a:cubicBezTo>
                  <a:cubicBezTo>
                    <a:pt x="79" y="92"/>
                    <a:pt x="83" y="63"/>
                    <a:pt x="88" y="40"/>
                  </a:cubicBezTo>
                  <a:cubicBezTo>
                    <a:pt x="75" y="31"/>
                    <a:pt x="73" y="25"/>
                    <a:pt x="74" y="13"/>
                  </a:cubicBezTo>
                  <a:cubicBezTo>
                    <a:pt x="73" y="3"/>
                    <a:pt x="70" y="0"/>
                    <a:pt x="62" y="11"/>
                  </a:cubicBezTo>
                  <a:cubicBezTo>
                    <a:pt x="60" y="23"/>
                    <a:pt x="44" y="41"/>
                    <a:pt x="38" y="46"/>
                  </a:cubicBezTo>
                  <a:cubicBezTo>
                    <a:pt x="37" y="48"/>
                    <a:pt x="35" y="51"/>
                    <a:pt x="35" y="51"/>
                  </a:cubicBezTo>
                  <a:cubicBezTo>
                    <a:pt x="35" y="51"/>
                    <a:pt x="35" y="52"/>
                    <a:pt x="35" y="54"/>
                  </a:cubicBezTo>
                  <a:cubicBezTo>
                    <a:pt x="34" y="56"/>
                    <a:pt x="33" y="59"/>
                    <a:pt x="33" y="63"/>
                  </a:cubicBezTo>
                  <a:cubicBezTo>
                    <a:pt x="32" y="67"/>
                    <a:pt x="31" y="72"/>
                    <a:pt x="30" y="72"/>
                  </a:cubicBezTo>
                  <a:cubicBezTo>
                    <a:pt x="29" y="83"/>
                    <a:pt x="0" y="221"/>
                    <a:pt x="0" y="221"/>
                  </a:cubicBezTo>
                  <a:lnTo>
                    <a:pt x="50" y="23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6667500" y="7062788"/>
              <a:ext cx="360363" cy="909638"/>
            </a:xfrm>
            <a:custGeom>
              <a:avLst/>
              <a:gdLst>
                <a:gd name="T0" fmla="*/ 67 w 85"/>
                <a:gd name="T1" fmla="*/ 128 h 213"/>
                <a:gd name="T2" fmla="*/ 72 w 85"/>
                <a:gd name="T3" fmla="*/ 107 h 213"/>
                <a:gd name="T4" fmla="*/ 72 w 85"/>
                <a:gd name="T5" fmla="*/ 87 h 213"/>
                <a:gd name="T6" fmla="*/ 78 w 85"/>
                <a:gd name="T7" fmla="*/ 69 h 213"/>
                <a:gd name="T8" fmla="*/ 82 w 85"/>
                <a:gd name="T9" fmla="*/ 56 h 213"/>
                <a:gd name="T10" fmla="*/ 85 w 85"/>
                <a:gd name="T11" fmla="*/ 43 h 213"/>
                <a:gd name="T12" fmla="*/ 71 w 85"/>
                <a:gd name="T13" fmla="*/ 3 h 213"/>
                <a:gd name="T14" fmla="*/ 68 w 85"/>
                <a:gd name="T15" fmla="*/ 0 h 213"/>
                <a:gd name="T16" fmla="*/ 63 w 85"/>
                <a:gd name="T17" fmla="*/ 1 h 213"/>
                <a:gd name="T18" fmla="*/ 53 w 85"/>
                <a:gd name="T19" fmla="*/ 12 h 213"/>
                <a:gd name="T20" fmla="*/ 44 w 85"/>
                <a:gd name="T21" fmla="*/ 22 h 213"/>
                <a:gd name="T22" fmla="*/ 35 w 85"/>
                <a:gd name="T23" fmla="*/ 33 h 213"/>
                <a:gd name="T24" fmla="*/ 34 w 85"/>
                <a:gd name="T25" fmla="*/ 40 h 213"/>
                <a:gd name="T26" fmla="*/ 31 w 85"/>
                <a:gd name="T27" fmla="*/ 51 h 213"/>
                <a:gd name="T28" fmla="*/ 29 w 85"/>
                <a:gd name="T29" fmla="*/ 61 h 213"/>
                <a:gd name="T30" fmla="*/ 26 w 85"/>
                <a:gd name="T31" fmla="*/ 77 h 213"/>
                <a:gd name="T32" fmla="*/ 20 w 85"/>
                <a:gd name="T33" fmla="*/ 105 h 213"/>
                <a:gd name="T34" fmla="*/ 22 w 85"/>
                <a:gd name="T35" fmla="*/ 105 h 213"/>
                <a:gd name="T36" fmla="*/ 30 w 85"/>
                <a:gd name="T37" fmla="*/ 117 h 213"/>
                <a:gd name="T38" fmla="*/ 18 w 85"/>
                <a:gd name="T39" fmla="*/ 125 h 213"/>
                <a:gd name="T40" fmla="*/ 16 w 85"/>
                <a:gd name="T41" fmla="*/ 124 h 213"/>
                <a:gd name="T42" fmla="*/ 0 w 85"/>
                <a:gd name="T43" fmla="*/ 203 h 213"/>
                <a:gd name="T44" fmla="*/ 50 w 85"/>
                <a:gd name="T45" fmla="*/ 213 h 213"/>
                <a:gd name="T46" fmla="*/ 67 w 85"/>
                <a:gd name="T47" fmla="*/ 1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213">
                  <a:moveTo>
                    <a:pt x="67" y="128"/>
                  </a:moveTo>
                  <a:cubicBezTo>
                    <a:pt x="69" y="121"/>
                    <a:pt x="70" y="114"/>
                    <a:pt x="72" y="107"/>
                  </a:cubicBezTo>
                  <a:cubicBezTo>
                    <a:pt x="73" y="100"/>
                    <a:pt x="74" y="93"/>
                    <a:pt x="72" y="87"/>
                  </a:cubicBezTo>
                  <a:cubicBezTo>
                    <a:pt x="77" y="81"/>
                    <a:pt x="78" y="75"/>
                    <a:pt x="78" y="69"/>
                  </a:cubicBezTo>
                  <a:cubicBezTo>
                    <a:pt x="80" y="64"/>
                    <a:pt x="81" y="60"/>
                    <a:pt x="82" y="56"/>
                  </a:cubicBezTo>
                  <a:cubicBezTo>
                    <a:pt x="84" y="48"/>
                    <a:pt x="85" y="43"/>
                    <a:pt x="85" y="4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6" y="0"/>
                    <a:pt x="64" y="0"/>
                    <a:pt x="63" y="1"/>
                  </a:cubicBezTo>
                  <a:cubicBezTo>
                    <a:pt x="60" y="5"/>
                    <a:pt x="56" y="10"/>
                    <a:pt x="53" y="12"/>
                  </a:cubicBezTo>
                  <a:cubicBezTo>
                    <a:pt x="48" y="19"/>
                    <a:pt x="43" y="24"/>
                    <a:pt x="44" y="22"/>
                  </a:cubicBezTo>
                  <a:cubicBezTo>
                    <a:pt x="37" y="31"/>
                    <a:pt x="35" y="33"/>
                    <a:pt x="35" y="33"/>
                  </a:cubicBezTo>
                  <a:cubicBezTo>
                    <a:pt x="35" y="33"/>
                    <a:pt x="35" y="34"/>
                    <a:pt x="34" y="40"/>
                  </a:cubicBezTo>
                  <a:cubicBezTo>
                    <a:pt x="34" y="38"/>
                    <a:pt x="33" y="41"/>
                    <a:pt x="31" y="51"/>
                  </a:cubicBezTo>
                  <a:cubicBezTo>
                    <a:pt x="31" y="50"/>
                    <a:pt x="31" y="54"/>
                    <a:pt x="29" y="61"/>
                  </a:cubicBezTo>
                  <a:cubicBezTo>
                    <a:pt x="28" y="65"/>
                    <a:pt x="27" y="71"/>
                    <a:pt x="26" y="77"/>
                  </a:cubicBezTo>
                  <a:cubicBezTo>
                    <a:pt x="24" y="86"/>
                    <a:pt x="22" y="95"/>
                    <a:pt x="20" y="105"/>
                  </a:cubicBezTo>
                  <a:cubicBezTo>
                    <a:pt x="21" y="105"/>
                    <a:pt x="21" y="105"/>
                    <a:pt x="22" y="105"/>
                  </a:cubicBezTo>
                  <a:cubicBezTo>
                    <a:pt x="28" y="106"/>
                    <a:pt x="31" y="111"/>
                    <a:pt x="30" y="117"/>
                  </a:cubicBezTo>
                  <a:cubicBezTo>
                    <a:pt x="29" y="122"/>
                    <a:pt x="23" y="126"/>
                    <a:pt x="18" y="125"/>
                  </a:cubicBezTo>
                  <a:cubicBezTo>
                    <a:pt x="17" y="125"/>
                    <a:pt x="17" y="124"/>
                    <a:pt x="16" y="124"/>
                  </a:cubicBezTo>
                  <a:cubicBezTo>
                    <a:pt x="8" y="164"/>
                    <a:pt x="0" y="203"/>
                    <a:pt x="0" y="20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3"/>
                    <a:pt x="59" y="170"/>
                    <a:pt x="67" y="12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6545263" y="7194551"/>
              <a:ext cx="885825" cy="273050"/>
            </a:xfrm>
            <a:custGeom>
              <a:avLst/>
              <a:gdLst>
                <a:gd name="T0" fmla="*/ 545 w 558"/>
                <a:gd name="T1" fmla="*/ 172 h 172"/>
                <a:gd name="T2" fmla="*/ 0 w 558"/>
                <a:gd name="T3" fmla="*/ 59 h 172"/>
                <a:gd name="T4" fmla="*/ 10 w 558"/>
                <a:gd name="T5" fmla="*/ 0 h 172"/>
                <a:gd name="T6" fmla="*/ 558 w 558"/>
                <a:gd name="T7" fmla="*/ 113 h 172"/>
                <a:gd name="T8" fmla="*/ 545 w 558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72">
                  <a:moveTo>
                    <a:pt x="545" y="172"/>
                  </a:moveTo>
                  <a:lnTo>
                    <a:pt x="0" y="59"/>
                  </a:lnTo>
                  <a:lnTo>
                    <a:pt x="10" y="0"/>
                  </a:lnTo>
                  <a:lnTo>
                    <a:pt x="558" y="113"/>
                  </a:lnTo>
                  <a:lnTo>
                    <a:pt x="545" y="172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7"/>
            <p:cNvSpPr/>
            <p:nvPr/>
          </p:nvSpPr>
          <p:spPr bwMode="auto">
            <a:xfrm>
              <a:off x="6357938" y="7600951"/>
              <a:ext cx="989013" cy="285750"/>
            </a:xfrm>
            <a:custGeom>
              <a:avLst/>
              <a:gdLst>
                <a:gd name="T0" fmla="*/ 609 w 623"/>
                <a:gd name="T1" fmla="*/ 180 h 180"/>
                <a:gd name="T2" fmla="*/ 0 w 623"/>
                <a:gd name="T3" fmla="*/ 53 h 180"/>
                <a:gd name="T4" fmla="*/ 27 w 623"/>
                <a:gd name="T5" fmla="*/ 0 h 180"/>
                <a:gd name="T6" fmla="*/ 623 w 623"/>
                <a:gd name="T7" fmla="*/ 123 h 180"/>
                <a:gd name="T8" fmla="*/ 609 w 62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80">
                  <a:moveTo>
                    <a:pt x="609" y="180"/>
                  </a:moveTo>
                  <a:lnTo>
                    <a:pt x="0" y="53"/>
                  </a:lnTo>
                  <a:lnTo>
                    <a:pt x="27" y="0"/>
                  </a:lnTo>
                  <a:lnTo>
                    <a:pt x="623" y="123"/>
                  </a:lnTo>
                  <a:lnTo>
                    <a:pt x="609" y="180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6880" y="4690131"/>
            <a:ext cx="3925888" cy="1374776"/>
            <a:chOff x="84138" y="7075488"/>
            <a:chExt cx="3925888" cy="1374776"/>
          </a:xfrm>
        </p:grpSpPr>
        <p:sp>
          <p:nvSpPr>
            <p:cNvPr id="31" name="Freeform 48"/>
            <p:cNvSpPr/>
            <p:nvPr/>
          </p:nvSpPr>
          <p:spPr bwMode="auto">
            <a:xfrm>
              <a:off x="3640138" y="7083426"/>
              <a:ext cx="369888" cy="1362075"/>
            </a:xfrm>
            <a:custGeom>
              <a:avLst/>
              <a:gdLst>
                <a:gd name="T0" fmla="*/ 87 w 87"/>
                <a:gd name="T1" fmla="*/ 314 h 319"/>
                <a:gd name="T2" fmla="*/ 82 w 87"/>
                <a:gd name="T3" fmla="*/ 252 h 319"/>
                <a:gd name="T4" fmla="*/ 81 w 87"/>
                <a:gd name="T5" fmla="*/ 225 h 319"/>
                <a:gd name="T6" fmla="*/ 84 w 87"/>
                <a:gd name="T7" fmla="*/ 194 h 319"/>
                <a:gd name="T8" fmla="*/ 74 w 87"/>
                <a:gd name="T9" fmla="*/ 138 h 319"/>
                <a:gd name="T10" fmla="*/ 66 w 87"/>
                <a:gd name="T11" fmla="*/ 46 h 319"/>
                <a:gd name="T12" fmla="*/ 37 w 87"/>
                <a:gd name="T13" fmla="*/ 16 h 319"/>
                <a:gd name="T14" fmla="*/ 21 w 87"/>
                <a:gd name="T15" fmla="*/ 19 h 319"/>
                <a:gd name="T16" fmla="*/ 2 w 87"/>
                <a:gd name="T17" fmla="*/ 73 h 319"/>
                <a:gd name="T18" fmla="*/ 0 w 87"/>
                <a:gd name="T19" fmla="*/ 81 h 319"/>
                <a:gd name="T20" fmla="*/ 0 w 87"/>
                <a:gd name="T21" fmla="*/ 85 h 319"/>
                <a:gd name="T22" fmla="*/ 1 w 87"/>
                <a:gd name="T23" fmla="*/ 98 h 319"/>
                <a:gd name="T24" fmla="*/ 1 w 87"/>
                <a:gd name="T25" fmla="*/ 111 h 319"/>
                <a:gd name="T26" fmla="*/ 17 w 87"/>
                <a:gd name="T27" fmla="*/ 319 h 319"/>
                <a:gd name="T28" fmla="*/ 87 w 87"/>
                <a:gd name="T29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319">
                  <a:moveTo>
                    <a:pt x="87" y="314"/>
                  </a:moveTo>
                  <a:cubicBezTo>
                    <a:pt x="87" y="314"/>
                    <a:pt x="85" y="287"/>
                    <a:pt x="82" y="252"/>
                  </a:cubicBezTo>
                  <a:cubicBezTo>
                    <a:pt x="82" y="243"/>
                    <a:pt x="81" y="234"/>
                    <a:pt x="81" y="225"/>
                  </a:cubicBezTo>
                  <a:cubicBezTo>
                    <a:pt x="80" y="215"/>
                    <a:pt x="79" y="205"/>
                    <a:pt x="84" y="194"/>
                  </a:cubicBezTo>
                  <a:cubicBezTo>
                    <a:pt x="77" y="185"/>
                    <a:pt x="75" y="146"/>
                    <a:pt x="74" y="138"/>
                  </a:cubicBezTo>
                  <a:cubicBezTo>
                    <a:pt x="73" y="120"/>
                    <a:pt x="68" y="79"/>
                    <a:pt x="66" y="46"/>
                  </a:cubicBezTo>
                  <a:cubicBezTo>
                    <a:pt x="45" y="40"/>
                    <a:pt x="41" y="33"/>
                    <a:pt x="37" y="16"/>
                  </a:cubicBezTo>
                  <a:cubicBezTo>
                    <a:pt x="32" y="3"/>
                    <a:pt x="27" y="0"/>
                    <a:pt x="21" y="19"/>
                  </a:cubicBezTo>
                  <a:cubicBezTo>
                    <a:pt x="23" y="34"/>
                    <a:pt x="8" y="65"/>
                    <a:pt x="2" y="73"/>
                  </a:cubicBezTo>
                  <a:cubicBezTo>
                    <a:pt x="2" y="77"/>
                    <a:pt x="0" y="81"/>
                    <a:pt x="0" y="81"/>
                  </a:cubicBezTo>
                  <a:cubicBezTo>
                    <a:pt x="0" y="81"/>
                    <a:pt x="0" y="82"/>
                    <a:pt x="0" y="85"/>
                  </a:cubicBezTo>
                  <a:cubicBezTo>
                    <a:pt x="1" y="88"/>
                    <a:pt x="1" y="93"/>
                    <a:pt x="1" y="98"/>
                  </a:cubicBezTo>
                  <a:cubicBezTo>
                    <a:pt x="2" y="104"/>
                    <a:pt x="2" y="111"/>
                    <a:pt x="1" y="111"/>
                  </a:cubicBezTo>
                  <a:cubicBezTo>
                    <a:pt x="3" y="125"/>
                    <a:pt x="17" y="319"/>
                    <a:pt x="17" y="319"/>
                  </a:cubicBezTo>
                  <a:lnTo>
                    <a:pt x="87" y="31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1579563" y="8053388"/>
              <a:ext cx="1633538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84138" y="8053388"/>
              <a:ext cx="1571625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1"/>
            <p:cNvSpPr/>
            <p:nvPr/>
          </p:nvSpPr>
          <p:spPr bwMode="auto">
            <a:xfrm>
              <a:off x="2830513" y="7078663"/>
              <a:ext cx="466725" cy="1363663"/>
            </a:xfrm>
            <a:custGeom>
              <a:avLst/>
              <a:gdLst>
                <a:gd name="T0" fmla="*/ 57 w 110"/>
                <a:gd name="T1" fmla="*/ 319 h 319"/>
                <a:gd name="T2" fmla="*/ 66 w 110"/>
                <a:gd name="T3" fmla="*/ 317 h 319"/>
                <a:gd name="T4" fmla="*/ 71 w 110"/>
                <a:gd name="T5" fmla="*/ 309 h 319"/>
                <a:gd name="T6" fmla="*/ 100 w 110"/>
                <a:gd name="T7" fmla="*/ 120 h 319"/>
                <a:gd name="T8" fmla="*/ 110 w 110"/>
                <a:gd name="T9" fmla="*/ 78 h 319"/>
                <a:gd name="T10" fmla="*/ 102 w 110"/>
                <a:gd name="T11" fmla="*/ 27 h 319"/>
                <a:gd name="T12" fmla="*/ 95 w 110"/>
                <a:gd name="T13" fmla="*/ 18 h 319"/>
                <a:gd name="T14" fmla="*/ 77 w 110"/>
                <a:gd name="T15" fmla="*/ 0 h 319"/>
                <a:gd name="T16" fmla="*/ 78 w 110"/>
                <a:gd name="T17" fmla="*/ 0 h 319"/>
                <a:gd name="T18" fmla="*/ 42 w 110"/>
                <a:gd name="T19" fmla="*/ 47 h 319"/>
                <a:gd name="T20" fmla="*/ 39 w 110"/>
                <a:gd name="T21" fmla="*/ 51 h 319"/>
                <a:gd name="T22" fmla="*/ 30 w 110"/>
                <a:gd name="T23" fmla="*/ 109 h 319"/>
                <a:gd name="T24" fmla="*/ 4 w 110"/>
                <a:gd name="T25" fmla="*/ 281 h 319"/>
                <a:gd name="T26" fmla="*/ 11 w 110"/>
                <a:gd name="T27" fmla="*/ 292 h 319"/>
                <a:gd name="T28" fmla="*/ 0 w 110"/>
                <a:gd name="T29" fmla="*/ 310 h 319"/>
                <a:gd name="T30" fmla="*/ 57 w 110"/>
                <a:gd name="T3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319">
                  <a:moveTo>
                    <a:pt x="57" y="319"/>
                  </a:moveTo>
                  <a:cubicBezTo>
                    <a:pt x="60" y="319"/>
                    <a:pt x="63" y="318"/>
                    <a:pt x="66" y="317"/>
                  </a:cubicBezTo>
                  <a:cubicBezTo>
                    <a:pt x="68" y="315"/>
                    <a:pt x="70" y="312"/>
                    <a:pt x="71" y="309"/>
                  </a:cubicBezTo>
                  <a:cubicBezTo>
                    <a:pt x="77" y="270"/>
                    <a:pt x="96" y="146"/>
                    <a:pt x="100" y="120"/>
                  </a:cubicBezTo>
                  <a:cubicBezTo>
                    <a:pt x="101" y="111"/>
                    <a:pt x="105" y="83"/>
                    <a:pt x="110" y="78"/>
                  </a:cubicBezTo>
                  <a:cubicBezTo>
                    <a:pt x="107" y="73"/>
                    <a:pt x="98" y="31"/>
                    <a:pt x="102" y="27"/>
                  </a:cubicBezTo>
                  <a:cubicBezTo>
                    <a:pt x="99" y="25"/>
                    <a:pt x="97" y="22"/>
                    <a:pt x="95" y="18"/>
                  </a:cubicBezTo>
                  <a:cubicBezTo>
                    <a:pt x="91" y="11"/>
                    <a:pt x="85" y="4"/>
                    <a:pt x="77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69" y="11"/>
                    <a:pt x="48" y="39"/>
                    <a:pt x="42" y="47"/>
                  </a:cubicBezTo>
                  <a:cubicBezTo>
                    <a:pt x="44" y="44"/>
                    <a:pt x="43" y="46"/>
                    <a:pt x="39" y="51"/>
                  </a:cubicBezTo>
                  <a:cubicBezTo>
                    <a:pt x="40" y="50"/>
                    <a:pt x="32" y="101"/>
                    <a:pt x="30" y="109"/>
                  </a:cubicBezTo>
                  <a:cubicBezTo>
                    <a:pt x="26" y="140"/>
                    <a:pt x="5" y="275"/>
                    <a:pt x="4" y="281"/>
                  </a:cubicBezTo>
                  <a:cubicBezTo>
                    <a:pt x="3" y="287"/>
                    <a:pt x="11" y="292"/>
                    <a:pt x="11" y="292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57" y="31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2"/>
            <p:cNvSpPr/>
            <p:nvPr/>
          </p:nvSpPr>
          <p:spPr bwMode="auto">
            <a:xfrm>
              <a:off x="1825625" y="7189788"/>
              <a:ext cx="296863" cy="1243013"/>
            </a:xfrm>
            <a:custGeom>
              <a:avLst/>
              <a:gdLst>
                <a:gd name="T0" fmla="*/ 70 w 70"/>
                <a:gd name="T1" fmla="*/ 291 h 291"/>
                <a:gd name="T2" fmla="*/ 70 w 70"/>
                <a:gd name="T3" fmla="*/ 172 h 291"/>
                <a:gd name="T4" fmla="*/ 70 w 70"/>
                <a:gd name="T5" fmla="*/ 143 h 291"/>
                <a:gd name="T6" fmla="*/ 65 w 70"/>
                <a:gd name="T7" fmla="*/ 115 h 291"/>
                <a:gd name="T8" fmla="*/ 69 w 70"/>
                <a:gd name="T9" fmla="*/ 89 h 291"/>
                <a:gd name="T10" fmla="*/ 70 w 70"/>
                <a:gd name="T11" fmla="*/ 71 h 291"/>
                <a:gd name="T12" fmla="*/ 70 w 70"/>
                <a:gd name="T13" fmla="*/ 53 h 291"/>
                <a:gd name="T14" fmla="*/ 41 w 70"/>
                <a:gd name="T15" fmla="*/ 3 h 291"/>
                <a:gd name="T16" fmla="*/ 35 w 70"/>
                <a:gd name="T17" fmla="*/ 0 h 291"/>
                <a:gd name="T18" fmla="*/ 30 w 70"/>
                <a:gd name="T19" fmla="*/ 3 h 291"/>
                <a:gd name="T20" fmla="*/ 30 w 70"/>
                <a:gd name="T21" fmla="*/ 3 h 291"/>
                <a:gd name="T22" fmla="*/ 20 w 70"/>
                <a:gd name="T23" fmla="*/ 20 h 291"/>
                <a:gd name="T24" fmla="*/ 10 w 70"/>
                <a:gd name="T25" fmla="*/ 36 h 291"/>
                <a:gd name="T26" fmla="*/ 0 w 70"/>
                <a:gd name="T27" fmla="*/ 53 h 291"/>
                <a:gd name="T28" fmla="*/ 0 w 70"/>
                <a:gd name="T29" fmla="*/ 63 h 291"/>
                <a:gd name="T30" fmla="*/ 0 w 70"/>
                <a:gd name="T31" fmla="*/ 79 h 291"/>
                <a:gd name="T32" fmla="*/ 0 w 70"/>
                <a:gd name="T33" fmla="*/ 92 h 291"/>
                <a:gd name="T34" fmla="*/ 0 w 70"/>
                <a:gd name="T35" fmla="*/ 115 h 291"/>
                <a:gd name="T36" fmla="*/ 1 w 70"/>
                <a:gd name="T37" fmla="*/ 291 h 291"/>
                <a:gd name="T38" fmla="*/ 70 w 70"/>
                <a:gd name="T3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291">
                  <a:moveTo>
                    <a:pt x="70" y="291"/>
                  </a:moveTo>
                  <a:cubicBezTo>
                    <a:pt x="70" y="291"/>
                    <a:pt x="70" y="232"/>
                    <a:pt x="70" y="172"/>
                  </a:cubicBezTo>
                  <a:cubicBezTo>
                    <a:pt x="70" y="162"/>
                    <a:pt x="70" y="152"/>
                    <a:pt x="70" y="143"/>
                  </a:cubicBezTo>
                  <a:cubicBezTo>
                    <a:pt x="70" y="133"/>
                    <a:pt x="70" y="124"/>
                    <a:pt x="65" y="115"/>
                  </a:cubicBezTo>
                  <a:cubicBezTo>
                    <a:pt x="70" y="106"/>
                    <a:pt x="70" y="98"/>
                    <a:pt x="69" y="89"/>
                  </a:cubicBezTo>
                  <a:cubicBezTo>
                    <a:pt x="70" y="83"/>
                    <a:pt x="70" y="76"/>
                    <a:pt x="70" y="71"/>
                  </a:cubicBezTo>
                  <a:cubicBezTo>
                    <a:pt x="70" y="60"/>
                    <a:pt x="70" y="53"/>
                    <a:pt x="70" y="5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1"/>
                    <a:pt x="38" y="0"/>
                    <a:pt x="35" y="0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8"/>
                    <a:pt x="22" y="16"/>
                    <a:pt x="20" y="20"/>
                  </a:cubicBezTo>
                  <a:cubicBezTo>
                    <a:pt x="14" y="31"/>
                    <a:pt x="9" y="38"/>
                    <a:pt x="10" y="36"/>
                  </a:cubicBezTo>
                  <a:cubicBezTo>
                    <a:pt x="3" y="49"/>
                    <a:pt x="0" y="53"/>
                    <a:pt x="0" y="53"/>
                  </a:cubicBezTo>
                  <a:cubicBezTo>
                    <a:pt x="0" y="53"/>
                    <a:pt x="0" y="55"/>
                    <a:pt x="0" y="63"/>
                  </a:cubicBezTo>
                  <a:cubicBezTo>
                    <a:pt x="0" y="61"/>
                    <a:pt x="0" y="65"/>
                    <a:pt x="0" y="79"/>
                  </a:cubicBezTo>
                  <a:cubicBezTo>
                    <a:pt x="0" y="76"/>
                    <a:pt x="0" y="83"/>
                    <a:pt x="0" y="92"/>
                  </a:cubicBezTo>
                  <a:cubicBezTo>
                    <a:pt x="0" y="98"/>
                    <a:pt x="0" y="106"/>
                    <a:pt x="0" y="115"/>
                  </a:cubicBezTo>
                  <a:cubicBezTo>
                    <a:pt x="0" y="185"/>
                    <a:pt x="1" y="291"/>
                    <a:pt x="1" y="291"/>
                  </a:cubicBezTo>
                  <a:lnTo>
                    <a:pt x="70" y="29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1579563" y="7416801"/>
              <a:ext cx="1814513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4"/>
            <p:cNvSpPr/>
            <p:nvPr/>
          </p:nvSpPr>
          <p:spPr bwMode="auto">
            <a:xfrm>
              <a:off x="787400" y="7078663"/>
              <a:ext cx="327025" cy="1354138"/>
            </a:xfrm>
            <a:custGeom>
              <a:avLst/>
              <a:gdLst>
                <a:gd name="T0" fmla="*/ 71 w 77"/>
                <a:gd name="T1" fmla="*/ 317 h 317"/>
                <a:gd name="T2" fmla="*/ 71 w 77"/>
                <a:gd name="T3" fmla="*/ 256 h 317"/>
                <a:gd name="T4" fmla="*/ 72 w 77"/>
                <a:gd name="T5" fmla="*/ 228 h 317"/>
                <a:gd name="T6" fmla="*/ 77 w 77"/>
                <a:gd name="T7" fmla="*/ 198 h 317"/>
                <a:gd name="T8" fmla="*/ 71 w 77"/>
                <a:gd name="T9" fmla="*/ 141 h 317"/>
                <a:gd name="T10" fmla="*/ 70 w 77"/>
                <a:gd name="T11" fmla="*/ 49 h 317"/>
                <a:gd name="T12" fmla="*/ 43 w 77"/>
                <a:gd name="T13" fmla="*/ 17 h 317"/>
                <a:gd name="T14" fmla="*/ 26 w 77"/>
                <a:gd name="T15" fmla="*/ 19 h 317"/>
                <a:gd name="T16" fmla="*/ 3 w 77"/>
                <a:gd name="T17" fmla="*/ 72 h 317"/>
                <a:gd name="T18" fmla="*/ 1 w 77"/>
                <a:gd name="T19" fmla="*/ 79 h 317"/>
                <a:gd name="T20" fmla="*/ 1 w 77"/>
                <a:gd name="T21" fmla="*/ 84 h 317"/>
                <a:gd name="T22" fmla="*/ 1 w 77"/>
                <a:gd name="T23" fmla="*/ 96 h 317"/>
                <a:gd name="T24" fmla="*/ 0 w 77"/>
                <a:gd name="T25" fmla="*/ 109 h 317"/>
                <a:gd name="T26" fmla="*/ 1 w 77"/>
                <a:gd name="T27" fmla="*/ 317 h 317"/>
                <a:gd name="T28" fmla="*/ 71 w 77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17">
                  <a:moveTo>
                    <a:pt x="71" y="317"/>
                  </a:move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9" y="4"/>
                    <a:pt x="34" y="0"/>
                    <a:pt x="26" y="19"/>
                  </a:cubicBezTo>
                  <a:cubicBezTo>
                    <a:pt x="28" y="34"/>
                    <a:pt x="10" y="64"/>
                    <a:pt x="3" y="72"/>
                  </a:cubicBezTo>
                  <a:cubicBezTo>
                    <a:pt x="4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lnTo>
                    <a:pt x="71" y="31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"/>
            <p:cNvSpPr/>
            <p:nvPr/>
          </p:nvSpPr>
          <p:spPr bwMode="auto">
            <a:xfrm>
              <a:off x="173038" y="7194551"/>
              <a:ext cx="444500" cy="1255713"/>
            </a:xfrm>
            <a:custGeom>
              <a:avLst/>
              <a:gdLst>
                <a:gd name="T0" fmla="*/ 105 w 105"/>
                <a:gd name="T1" fmla="*/ 284 h 294"/>
                <a:gd name="T2" fmla="*/ 87 w 105"/>
                <a:gd name="T3" fmla="*/ 166 h 294"/>
                <a:gd name="T4" fmla="*/ 83 w 105"/>
                <a:gd name="T5" fmla="*/ 137 h 294"/>
                <a:gd name="T6" fmla="*/ 74 w 105"/>
                <a:gd name="T7" fmla="*/ 110 h 294"/>
                <a:gd name="T8" fmla="*/ 73 w 105"/>
                <a:gd name="T9" fmla="*/ 84 h 294"/>
                <a:gd name="T10" fmla="*/ 72 w 105"/>
                <a:gd name="T11" fmla="*/ 65 h 294"/>
                <a:gd name="T12" fmla="*/ 70 w 105"/>
                <a:gd name="T13" fmla="*/ 48 h 294"/>
                <a:gd name="T14" fmla="*/ 33 w 105"/>
                <a:gd name="T15" fmla="*/ 2 h 294"/>
                <a:gd name="T16" fmla="*/ 27 w 105"/>
                <a:gd name="T17" fmla="*/ 0 h 294"/>
                <a:gd name="T18" fmla="*/ 22 w 105"/>
                <a:gd name="T19" fmla="*/ 4 h 294"/>
                <a:gd name="T20" fmla="*/ 22 w 105"/>
                <a:gd name="T21" fmla="*/ 4 h 294"/>
                <a:gd name="T22" fmla="*/ 15 w 105"/>
                <a:gd name="T23" fmla="*/ 23 h 294"/>
                <a:gd name="T24" fmla="*/ 8 w 105"/>
                <a:gd name="T25" fmla="*/ 40 h 294"/>
                <a:gd name="T26" fmla="*/ 0 w 105"/>
                <a:gd name="T27" fmla="*/ 58 h 294"/>
                <a:gd name="T28" fmla="*/ 2 w 105"/>
                <a:gd name="T29" fmla="*/ 68 h 294"/>
                <a:gd name="T30" fmla="*/ 4 w 105"/>
                <a:gd name="T31" fmla="*/ 84 h 294"/>
                <a:gd name="T32" fmla="*/ 6 w 105"/>
                <a:gd name="T33" fmla="*/ 97 h 294"/>
                <a:gd name="T34" fmla="*/ 10 w 105"/>
                <a:gd name="T35" fmla="*/ 119 h 294"/>
                <a:gd name="T36" fmla="*/ 36 w 105"/>
                <a:gd name="T37" fmla="*/ 294 h 294"/>
                <a:gd name="T38" fmla="*/ 105 w 105"/>
                <a:gd name="T39" fmla="*/ 28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294">
                  <a:moveTo>
                    <a:pt x="105" y="284"/>
                  </a:moveTo>
                  <a:cubicBezTo>
                    <a:pt x="105" y="284"/>
                    <a:pt x="96" y="225"/>
                    <a:pt x="87" y="166"/>
                  </a:cubicBezTo>
                  <a:cubicBezTo>
                    <a:pt x="86" y="156"/>
                    <a:pt x="84" y="146"/>
                    <a:pt x="83" y="137"/>
                  </a:cubicBezTo>
                  <a:cubicBezTo>
                    <a:pt x="82" y="127"/>
                    <a:pt x="80" y="118"/>
                    <a:pt x="74" y="110"/>
                  </a:cubicBezTo>
                  <a:cubicBezTo>
                    <a:pt x="77" y="100"/>
                    <a:pt x="76" y="92"/>
                    <a:pt x="73" y="84"/>
                  </a:cubicBezTo>
                  <a:cubicBezTo>
                    <a:pt x="74" y="77"/>
                    <a:pt x="73" y="71"/>
                    <a:pt x="72" y="65"/>
                  </a:cubicBezTo>
                  <a:cubicBezTo>
                    <a:pt x="71" y="54"/>
                    <a:pt x="70" y="48"/>
                    <a:pt x="70" y="4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25" y="1"/>
                    <a:pt x="23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0"/>
                    <a:pt x="17" y="18"/>
                    <a:pt x="15" y="23"/>
                  </a:cubicBezTo>
                  <a:cubicBezTo>
                    <a:pt x="10" y="34"/>
                    <a:pt x="7" y="42"/>
                    <a:pt x="8" y="40"/>
                  </a:cubicBezTo>
                  <a:cubicBezTo>
                    <a:pt x="2" y="54"/>
                    <a:pt x="0" y="58"/>
                    <a:pt x="0" y="58"/>
                  </a:cubicBezTo>
                  <a:cubicBezTo>
                    <a:pt x="0" y="58"/>
                    <a:pt x="1" y="60"/>
                    <a:pt x="2" y="68"/>
                  </a:cubicBezTo>
                  <a:cubicBezTo>
                    <a:pt x="2" y="66"/>
                    <a:pt x="2" y="70"/>
                    <a:pt x="4" y="84"/>
                  </a:cubicBezTo>
                  <a:cubicBezTo>
                    <a:pt x="4" y="81"/>
                    <a:pt x="5" y="88"/>
                    <a:pt x="6" y="97"/>
                  </a:cubicBezTo>
                  <a:cubicBezTo>
                    <a:pt x="7" y="102"/>
                    <a:pt x="8" y="111"/>
                    <a:pt x="10" y="119"/>
                  </a:cubicBezTo>
                  <a:cubicBezTo>
                    <a:pt x="20" y="189"/>
                    <a:pt x="36" y="294"/>
                    <a:pt x="36" y="294"/>
                  </a:cubicBezTo>
                  <a:lnTo>
                    <a:pt x="105" y="28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56"/>
            <p:cNvSpPr>
              <a:spLocks noChangeArrowheads="1"/>
            </p:cNvSpPr>
            <p:nvPr/>
          </p:nvSpPr>
          <p:spPr bwMode="auto">
            <a:xfrm>
              <a:off x="84138" y="7416801"/>
              <a:ext cx="1746250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7"/>
            <p:cNvSpPr/>
            <p:nvPr/>
          </p:nvSpPr>
          <p:spPr bwMode="auto">
            <a:xfrm>
              <a:off x="1312863" y="7075488"/>
              <a:ext cx="317500" cy="1357313"/>
            </a:xfrm>
            <a:custGeom>
              <a:avLst/>
              <a:gdLst>
                <a:gd name="T0" fmla="*/ 65 w 75"/>
                <a:gd name="T1" fmla="*/ 175 h 318"/>
                <a:gd name="T2" fmla="*/ 49 w 75"/>
                <a:gd name="T3" fmla="*/ 159 h 318"/>
                <a:gd name="T4" fmla="*/ 65 w 75"/>
                <a:gd name="T5" fmla="*/ 143 h 318"/>
                <a:gd name="T6" fmla="*/ 71 w 75"/>
                <a:gd name="T7" fmla="*/ 144 h 318"/>
                <a:gd name="T8" fmla="*/ 71 w 75"/>
                <a:gd name="T9" fmla="*/ 115 h 318"/>
                <a:gd name="T10" fmla="*/ 75 w 75"/>
                <a:gd name="T11" fmla="*/ 72 h 318"/>
                <a:gd name="T12" fmla="*/ 59 w 75"/>
                <a:gd name="T13" fmla="*/ 23 h 318"/>
                <a:gd name="T14" fmla="*/ 51 w 75"/>
                <a:gd name="T15" fmla="*/ 16 h 318"/>
                <a:gd name="T16" fmla="*/ 31 w 75"/>
                <a:gd name="T17" fmla="*/ 0 h 318"/>
                <a:gd name="T18" fmla="*/ 31 w 75"/>
                <a:gd name="T19" fmla="*/ 0 h 318"/>
                <a:gd name="T20" fmla="*/ 3 w 75"/>
                <a:gd name="T21" fmla="*/ 52 h 318"/>
                <a:gd name="T22" fmla="*/ 0 w 75"/>
                <a:gd name="T23" fmla="*/ 56 h 318"/>
                <a:gd name="T24" fmla="*/ 1 w 75"/>
                <a:gd name="T25" fmla="*/ 115 h 318"/>
                <a:gd name="T26" fmla="*/ 1 w 75"/>
                <a:gd name="T27" fmla="*/ 289 h 318"/>
                <a:gd name="T28" fmla="*/ 4 w 75"/>
                <a:gd name="T29" fmla="*/ 304 h 318"/>
                <a:gd name="T30" fmla="*/ 1 w 75"/>
                <a:gd name="T31" fmla="*/ 318 h 318"/>
                <a:gd name="T32" fmla="*/ 71 w 75"/>
                <a:gd name="T33" fmla="*/ 318 h 318"/>
                <a:gd name="T34" fmla="*/ 71 w 75"/>
                <a:gd name="T35" fmla="*/ 174 h 318"/>
                <a:gd name="T36" fmla="*/ 65 w 75"/>
                <a:gd name="T37" fmla="*/ 17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318">
                  <a:moveTo>
                    <a:pt x="65" y="175"/>
                  </a:moveTo>
                  <a:cubicBezTo>
                    <a:pt x="56" y="175"/>
                    <a:pt x="49" y="168"/>
                    <a:pt x="49" y="159"/>
                  </a:cubicBezTo>
                  <a:cubicBezTo>
                    <a:pt x="49" y="150"/>
                    <a:pt x="56" y="143"/>
                    <a:pt x="65" y="143"/>
                  </a:cubicBezTo>
                  <a:cubicBezTo>
                    <a:pt x="67" y="143"/>
                    <a:pt x="69" y="143"/>
                    <a:pt x="71" y="144"/>
                  </a:cubicBezTo>
                  <a:cubicBezTo>
                    <a:pt x="71" y="131"/>
                    <a:pt x="71" y="121"/>
                    <a:pt x="71" y="115"/>
                  </a:cubicBezTo>
                  <a:cubicBezTo>
                    <a:pt x="71" y="107"/>
                    <a:pt x="71" y="78"/>
                    <a:pt x="75" y="72"/>
                  </a:cubicBezTo>
                  <a:cubicBezTo>
                    <a:pt x="71" y="68"/>
                    <a:pt x="55" y="27"/>
                    <a:pt x="59" y="23"/>
                  </a:cubicBezTo>
                  <a:cubicBezTo>
                    <a:pt x="56" y="22"/>
                    <a:pt x="53" y="19"/>
                    <a:pt x="51" y="16"/>
                  </a:cubicBezTo>
                  <a:cubicBezTo>
                    <a:pt x="46" y="9"/>
                    <a:pt x="39" y="3"/>
                    <a:pt x="31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24" y="12"/>
                    <a:pt x="8" y="43"/>
                    <a:pt x="3" y="52"/>
                  </a:cubicBezTo>
                  <a:cubicBezTo>
                    <a:pt x="4" y="49"/>
                    <a:pt x="3" y="51"/>
                    <a:pt x="0" y="56"/>
                  </a:cubicBezTo>
                  <a:cubicBezTo>
                    <a:pt x="1" y="55"/>
                    <a:pt x="1" y="107"/>
                    <a:pt x="1" y="115"/>
                  </a:cubicBezTo>
                  <a:cubicBezTo>
                    <a:pt x="1" y="146"/>
                    <a:pt x="1" y="283"/>
                    <a:pt x="1" y="289"/>
                  </a:cubicBezTo>
                  <a:cubicBezTo>
                    <a:pt x="1" y="295"/>
                    <a:pt x="4" y="304"/>
                    <a:pt x="4" y="304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8"/>
                    <a:pt x="71" y="235"/>
                    <a:pt x="71" y="174"/>
                  </a:cubicBezTo>
                  <a:cubicBezTo>
                    <a:pt x="69" y="175"/>
                    <a:pt x="67" y="175"/>
                    <a:pt x="65" y="175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8"/>
            <p:cNvSpPr>
              <a:spLocks noEditPoints="1"/>
            </p:cNvSpPr>
            <p:nvPr/>
          </p:nvSpPr>
          <p:spPr bwMode="auto">
            <a:xfrm>
              <a:off x="2317750" y="7078663"/>
              <a:ext cx="327025" cy="1354138"/>
            </a:xfrm>
            <a:custGeom>
              <a:avLst/>
              <a:gdLst>
                <a:gd name="T0" fmla="*/ 77 w 77"/>
                <a:gd name="T1" fmla="*/ 198 h 317"/>
                <a:gd name="T2" fmla="*/ 71 w 77"/>
                <a:gd name="T3" fmla="*/ 141 h 317"/>
                <a:gd name="T4" fmla="*/ 70 w 77"/>
                <a:gd name="T5" fmla="*/ 49 h 317"/>
                <a:gd name="T6" fmla="*/ 43 w 77"/>
                <a:gd name="T7" fmla="*/ 17 h 317"/>
                <a:gd name="T8" fmla="*/ 26 w 77"/>
                <a:gd name="T9" fmla="*/ 19 h 317"/>
                <a:gd name="T10" fmla="*/ 3 w 77"/>
                <a:gd name="T11" fmla="*/ 72 h 317"/>
                <a:gd name="T12" fmla="*/ 1 w 77"/>
                <a:gd name="T13" fmla="*/ 79 h 317"/>
                <a:gd name="T14" fmla="*/ 1 w 77"/>
                <a:gd name="T15" fmla="*/ 84 h 317"/>
                <a:gd name="T16" fmla="*/ 1 w 77"/>
                <a:gd name="T17" fmla="*/ 96 h 317"/>
                <a:gd name="T18" fmla="*/ 0 w 77"/>
                <a:gd name="T19" fmla="*/ 109 h 317"/>
                <a:gd name="T20" fmla="*/ 1 w 77"/>
                <a:gd name="T21" fmla="*/ 317 h 317"/>
                <a:gd name="T22" fmla="*/ 71 w 77"/>
                <a:gd name="T23" fmla="*/ 317 h 317"/>
                <a:gd name="T24" fmla="*/ 71 w 77"/>
                <a:gd name="T25" fmla="*/ 256 h 317"/>
                <a:gd name="T26" fmla="*/ 72 w 77"/>
                <a:gd name="T27" fmla="*/ 228 h 317"/>
                <a:gd name="T28" fmla="*/ 77 w 77"/>
                <a:gd name="T29" fmla="*/ 198 h 317"/>
                <a:gd name="T30" fmla="*/ 48 w 77"/>
                <a:gd name="T31" fmla="*/ 158 h 317"/>
                <a:gd name="T32" fmla="*/ 38 w 77"/>
                <a:gd name="T33" fmla="*/ 140 h 317"/>
                <a:gd name="T34" fmla="*/ 48 w 77"/>
                <a:gd name="T35" fmla="*/ 122 h 317"/>
                <a:gd name="T36" fmla="*/ 58 w 77"/>
                <a:gd name="T37" fmla="*/ 140 h 317"/>
                <a:gd name="T38" fmla="*/ 48 w 77"/>
                <a:gd name="T39" fmla="*/ 1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317">
                  <a:moveTo>
                    <a:pt x="77" y="198"/>
                  </a:move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8" y="4"/>
                    <a:pt x="34" y="0"/>
                    <a:pt x="26" y="19"/>
                  </a:cubicBezTo>
                  <a:cubicBezTo>
                    <a:pt x="27" y="34"/>
                    <a:pt x="10" y="64"/>
                    <a:pt x="3" y="72"/>
                  </a:cubicBezTo>
                  <a:cubicBezTo>
                    <a:pt x="3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lose/>
                  <a:moveTo>
                    <a:pt x="48" y="158"/>
                  </a:moveTo>
                  <a:cubicBezTo>
                    <a:pt x="43" y="158"/>
                    <a:pt x="38" y="150"/>
                    <a:pt x="38" y="140"/>
                  </a:cubicBezTo>
                  <a:cubicBezTo>
                    <a:pt x="38" y="130"/>
                    <a:pt x="43" y="122"/>
                    <a:pt x="48" y="122"/>
                  </a:cubicBezTo>
                  <a:cubicBezTo>
                    <a:pt x="54" y="122"/>
                    <a:pt x="58" y="130"/>
                    <a:pt x="58" y="140"/>
                  </a:cubicBezTo>
                  <a:cubicBezTo>
                    <a:pt x="58" y="150"/>
                    <a:pt x="54" y="158"/>
                    <a:pt x="48" y="15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62"/>
          <p:cNvSpPr/>
          <p:nvPr/>
        </p:nvSpPr>
        <p:spPr bwMode="auto">
          <a:xfrm>
            <a:off x="5407655" y="4890854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48884" y="539453"/>
            <a:ext cx="3584619" cy="3945246"/>
            <a:chOff x="4683125" y="-2542874"/>
            <a:chExt cx="817562" cy="899812"/>
          </a:xfrm>
        </p:grpSpPr>
        <p:sp>
          <p:nvSpPr>
            <p:cNvPr id="7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02"/>
            <p:cNvSpPr/>
            <p:nvPr/>
          </p:nvSpPr>
          <p:spPr bwMode="auto">
            <a:xfrm>
              <a:off x="4959350" y="-2542874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5466567" y="2500973"/>
            <a:ext cx="5441354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1654224" y="1160936"/>
            <a:ext cx="2688856" cy="26870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9900" b="1" dirty="0">
                <a:solidFill>
                  <a:srgbClr val="D833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19900" b="1" dirty="0">
              <a:solidFill>
                <a:srgbClr val="D833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Freeform 62"/>
          <p:cNvSpPr/>
          <p:nvPr/>
        </p:nvSpPr>
        <p:spPr bwMode="auto">
          <a:xfrm>
            <a:off x="5232981" y="1152078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3"/>
          <p:cNvSpPr/>
          <p:nvPr/>
        </p:nvSpPr>
        <p:spPr bwMode="auto">
          <a:xfrm>
            <a:off x="9860856" y="1052820"/>
            <a:ext cx="1296988" cy="735013"/>
          </a:xfrm>
          <a:custGeom>
            <a:avLst/>
            <a:gdLst>
              <a:gd name="T0" fmla="*/ 305 w 305"/>
              <a:gd name="T1" fmla="*/ 0 h 173"/>
              <a:gd name="T2" fmla="*/ 248 w 305"/>
              <a:gd name="T3" fmla="*/ 44 h 173"/>
              <a:gd name="T4" fmla="*/ 219 w 305"/>
              <a:gd name="T5" fmla="*/ 47 h 173"/>
              <a:gd name="T6" fmla="*/ 193 w 305"/>
              <a:gd name="T7" fmla="*/ 86 h 173"/>
              <a:gd name="T8" fmla="*/ 175 w 305"/>
              <a:gd name="T9" fmla="*/ 63 h 173"/>
              <a:gd name="T10" fmla="*/ 168 w 305"/>
              <a:gd name="T11" fmla="*/ 80 h 173"/>
              <a:gd name="T12" fmla="*/ 163 w 305"/>
              <a:gd name="T13" fmla="*/ 80 h 173"/>
              <a:gd name="T14" fmla="*/ 157 w 305"/>
              <a:gd name="T15" fmla="*/ 82 h 173"/>
              <a:gd name="T16" fmla="*/ 145 w 305"/>
              <a:gd name="T17" fmla="*/ 70 h 173"/>
              <a:gd name="T18" fmla="*/ 137 w 305"/>
              <a:gd name="T19" fmla="*/ 98 h 173"/>
              <a:gd name="T20" fmla="*/ 98 w 305"/>
              <a:gd name="T21" fmla="*/ 73 h 173"/>
              <a:gd name="T22" fmla="*/ 70 w 305"/>
              <a:gd name="T23" fmla="*/ 82 h 173"/>
              <a:gd name="T24" fmla="*/ 0 w 305"/>
              <a:gd name="T25" fmla="*/ 65 h 173"/>
              <a:gd name="T26" fmla="*/ 29 w 305"/>
              <a:gd name="T27" fmla="*/ 89 h 173"/>
              <a:gd name="T28" fmla="*/ 28 w 305"/>
              <a:gd name="T29" fmla="*/ 116 h 173"/>
              <a:gd name="T30" fmla="*/ 53 w 305"/>
              <a:gd name="T31" fmla="*/ 117 h 173"/>
              <a:gd name="T32" fmla="*/ 66 w 305"/>
              <a:gd name="T33" fmla="*/ 144 h 173"/>
              <a:gd name="T34" fmla="*/ 93 w 305"/>
              <a:gd name="T35" fmla="*/ 136 h 173"/>
              <a:gd name="T36" fmla="*/ 114 w 305"/>
              <a:gd name="T37" fmla="*/ 149 h 173"/>
              <a:gd name="T38" fmla="*/ 129 w 305"/>
              <a:gd name="T39" fmla="*/ 140 h 173"/>
              <a:gd name="T40" fmla="*/ 148 w 305"/>
              <a:gd name="T41" fmla="*/ 148 h 173"/>
              <a:gd name="T42" fmla="*/ 159 w 305"/>
              <a:gd name="T43" fmla="*/ 141 h 173"/>
              <a:gd name="T44" fmla="*/ 183 w 305"/>
              <a:gd name="T45" fmla="*/ 173 h 173"/>
              <a:gd name="T46" fmla="*/ 190 w 305"/>
              <a:gd name="T47" fmla="*/ 134 h 173"/>
              <a:gd name="T48" fmla="*/ 204 w 305"/>
              <a:gd name="T49" fmla="*/ 136 h 173"/>
              <a:gd name="T50" fmla="*/ 218 w 305"/>
              <a:gd name="T51" fmla="*/ 121 h 173"/>
              <a:gd name="T52" fmla="*/ 236 w 305"/>
              <a:gd name="T53" fmla="*/ 123 h 173"/>
              <a:gd name="T54" fmla="*/ 249 w 305"/>
              <a:gd name="T55" fmla="*/ 102 h 173"/>
              <a:gd name="T56" fmla="*/ 277 w 305"/>
              <a:gd name="T57" fmla="*/ 99 h 173"/>
              <a:gd name="T58" fmla="*/ 278 w 305"/>
              <a:gd name="T59" fmla="*/ 69 h 173"/>
              <a:gd name="T60" fmla="*/ 300 w 305"/>
              <a:gd name="T61" fmla="*/ 58 h 173"/>
              <a:gd name="T62" fmla="*/ 288 w 305"/>
              <a:gd name="T63" fmla="*/ 33 h 173"/>
              <a:gd name="T64" fmla="*/ 305 w 305"/>
              <a:gd name="T6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5" h="173">
                <a:moveTo>
                  <a:pt x="305" y="0"/>
                </a:moveTo>
                <a:cubicBezTo>
                  <a:pt x="289" y="13"/>
                  <a:pt x="270" y="35"/>
                  <a:pt x="248" y="44"/>
                </a:cubicBezTo>
                <a:cubicBezTo>
                  <a:pt x="239" y="48"/>
                  <a:pt x="229" y="50"/>
                  <a:pt x="219" y="47"/>
                </a:cubicBezTo>
                <a:cubicBezTo>
                  <a:pt x="213" y="60"/>
                  <a:pt x="211" y="81"/>
                  <a:pt x="193" y="86"/>
                </a:cubicBezTo>
                <a:cubicBezTo>
                  <a:pt x="177" y="90"/>
                  <a:pt x="178" y="75"/>
                  <a:pt x="175" y="63"/>
                </a:cubicBezTo>
                <a:cubicBezTo>
                  <a:pt x="174" y="67"/>
                  <a:pt x="171" y="78"/>
                  <a:pt x="168" y="80"/>
                </a:cubicBezTo>
                <a:cubicBezTo>
                  <a:pt x="167" y="81"/>
                  <a:pt x="165" y="81"/>
                  <a:pt x="163" y="80"/>
                </a:cubicBezTo>
                <a:cubicBezTo>
                  <a:pt x="161" y="82"/>
                  <a:pt x="160" y="82"/>
                  <a:pt x="157" y="82"/>
                </a:cubicBezTo>
                <a:cubicBezTo>
                  <a:pt x="154" y="82"/>
                  <a:pt x="148" y="73"/>
                  <a:pt x="145" y="70"/>
                </a:cubicBezTo>
                <a:cubicBezTo>
                  <a:pt x="146" y="82"/>
                  <a:pt x="154" y="95"/>
                  <a:pt x="137" y="98"/>
                </a:cubicBezTo>
                <a:cubicBezTo>
                  <a:pt x="119" y="101"/>
                  <a:pt x="109" y="82"/>
                  <a:pt x="98" y="73"/>
                </a:cubicBezTo>
                <a:cubicBezTo>
                  <a:pt x="90" y="79"/>
                  <a:pt x="80" y="82"/>
                  <a:pt x="70" y="82"/>
                </a:cubicBezTo>
                <a:cubicBezTo>
                  <a:pt x="47" y="83"/>
                  <a:pt x="20" y="71"/>
                  <a:pt x="0" y="65"/>
                </a:cubicBezTo>
                <a:cubicBezTo>
                  <a:pt x="7" y="67"/>
                  <a:pt x="26" y="79"/>
                  <a:pt x="29" y="89"/>
                </a:cubicBezTo>
                <a:cubicBezTo>
                  <a:pt x="34" y="102"/>
                  <a:pt x="29" y="113"/>
                  <a:pt x="28" y="116"/>
                </a:cubicBezTo>
                <a:cubicBezTo>
                  <a:pt x="36" y="113"/>
                  <a:pt x="48" y="113"/>
                  <a:pt x="53" y="117"/>
                </a:cubicBezTo>
                <a:cubicBezTo>
                  <a:pt x="60" y="121"/>
                  <a:pt x="68" y="134"/>
                  <a:pt x="66" y="144"/>
                </a:cubicBezTo>
                <a:cubicBezTo>
                  <a:pt x="68" y="142"/>
                  <a:pt x="81" y="134"/>
                  <a:pt x="93" y="136"/>
                </a:cubicBezTo>
                <a:cubicBezTo>
                  <a:pt x="107" y="137"/>
                  <a:pt x="112" y="148"/>
                  <a:pt x="114" y="149"/>
                </a:cubicBezTo>
                <a:cubicBezTo>
                  <a:pt x="119" y="144"/>
                  <a:pt x="124" y="140"/>
                  <a:pt x="129" y="140"/>
                </a:cubicBezTo>
                <a:cubicBezTo>
                  <a:pt x="135" y="140"/>
                  <a:pt x="144" y="143"/>
                  <a:pt x="148" y="148"/>
                </a:cubicBezTo>
                <a:cubicBezTo>
                  <a:pt x="150" y="142"/>
                  <a:pt x="156" y="141"/>
                  <a:pt x="159" y="141"/>
                </a:cubicBezTo>
                <a:cubicBezTo>
                  <a:pt x="170" y="141"/>
                  <a:pt x="181" y="170"/>
                  <a:pt x="183" y="173"/>
                </a:cubicBezTo>
                <a:cubicBezTo>
                  <a:pt x="183" y="170"/>
                  <a:pt x="181" y="139"/>
                  <a:pt x="190" y="134"/>
                </a:cubicBezTo>
                <a:cubicBezTo>
                  <a:pt x="194" y="133"/>
                  <a:pt x="199" y="132"/>
                  <a:pt x="204" y="136"/>
                </a:cubicBezTo>
                <a:cubicBezTo>
                  <a:pt x="206" y="130"/>
                  <a:pt x="212" y="123"/>
                  <a:pt x="218" y="121"/>
                </a:cubicBezTo>
                <a:cubicBezTo>
                  <a:pt x="222" y="119"/>
                  <a:pt x="229" y="120"/>
                  <a:pt x="236" y="123"/>
                </a:cubicBezTo>
                <a:cubicBezTo>
                  <a:pt x="236" y="121"/>
                  <a:pt x="237" y="109"/>
                  <a:pt x="249" y="102"/>
                </a:cubicBezTo>
                <a:cubicBezTo>
                  <a:pt x="259" y="96"/>
                  <a:pt x="274" y="97"/>
                  <a:pt x="277" y="99"/>
                </a:cubicBezTo>
                <a:cubicBezTo>
                  <a:pt x="271" y="90"/>
                  <a:pt x="273" y="76"/>
                  <a:pt x="278" y="69"/>
                </a:cubicBezTo>
                <a:cubicBezTo>
                  <a:pt x="281" y="63"/>
                  <a:pt x="292" y="58"/>
                  <a:pt x="300" y="58"/>
                </a:cubicBezTo>
                <a:cubicBezTo>
                  <a:pt x="299" y="55"/>
                  <a:pt x="289" y="47"/>
                  <a:pt x="288" y="33"/>
                </a:cubicBezTo>
                <a:cubicBezTo>
                  <a:pt x="287" y="23"/>
                  <a:pt x="300" y="5"/>
                  <a:pt x="305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4"/>
          <p:cNvSpPr/>
          <p:nvPr/>
        </p:nvSpPr>
        <p:spPr bwMode="auto">
          <a:xfrm>
            <a:off x="496511" y="4068297"/>
            <a:ext cx="820738" cy="458788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4"/>
          <p:cNvSpPr/>
          <p:nvPr/>
        </p:nvSpPr>
        <p:spPr bwMode="auto">
          <a:xfrm rot="18597733">
            <a:off x="8807726" y="4733353"/>
            <a:ext cx="475341" cy="265713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98525" y="1605643"/>
            <a:ext cx="2441575" cy="4048125"/>
            <a:chOff x="898906" y="1461065"/>
            <a:chExt cx="2440530" cy="404695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" r="19469"/>
            <a:stretch>
              <a:fillRect/>
            </a:stretch>
          </p:blipFill>
          <p:spPr bwMode="auto">
            <a:xfrm>
              <a:off x="898906" y="1461065"/>
              <a:ext cx="2440530" cy="2016073"/>
            </a:xfrm>
            <a:custGeom>
              <a:avLst/>
              <a:gdLst>
                <a:gd name="connsiteX0" fmla="*/ 0 w 2440530"/>
                <a:gd name="connsiteY0" fmla="*/ 0 h 2016073"/>
                <a:gd name="connsiteX1" fmla="*/ 2440530 w 2440530"/>
                <a:gd name="connsiteY1" fmla="*/ 0 h 2016073"/>
                <a:gd name="connsiteX2" fmla="*/ 2440530 w 2440530"/>
                <a:gd name="connsiteY2" fmla="*/ 2016073 h 2016073"/>
                <a:gd name="connsiteX3" fmla="*/ 0 w 2440530"/>
                <a:gd name="connsiteY3" fmla="*/ 2016073 h 201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0530" h="2016073">
                  <a:moveTo>
                    <a:pt x="0" y="0"/>
                  </a:moveTo>
                  <a:lnTo>
                    <a:pt x="2440530" y="0"/>
                  </a:lnTo>
                  <a:lnTo>
                    <a:pt x="2440530" y="2016073"/>
                  </a:lnTo>
                  <a:lnTo>
                    <a:pt x="0" y="201607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898906" y="3473435"/>
              <a:ext cx="2440530" cy="20345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98906" y="2941776"/>
              <a:ext cx="2440530" cy="53800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文本框 7"/>
            <p:cNvSpPr txBox="1">
              <a:spLocks noChangeArrowheads="1"/>
            </p:cNvSpPr>
            <p:nvPr/>
          </p:nvSpPr>
          <p:spPr bwMode="auto">
            <a:xfrm>
              <a:off x="949620" y="2964312"/>
              <a:ext cx="23391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3549650" y="1605643"/>
            <a:ext cx="2447925" cy="4048125"/>
            <a:chOff x="3550428" y="1461065"/>
            <a:chExt cx="2447392" cy="404695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0" t="35693" r="2082" b="18609"/>
            <a:stretch>
              <a:fillRect/>
            </a:stretch>
          </p:blipFill>
          <p:spPr bwMode="auto">
            <a:xfrm>
              <a:off x="3550430" y="1461065"/>
              <a:ext cx="2447390" cy="2010046"/>
            </a:xfrm>
            <a:custGeom>
              <a:avLst/>
              <a:gdLst>
                <a:gd name="connsiteX0" fmla="*/ 0 w 2447390"/>
                <a:gd name="connsiteY0" fmla="*/ 0 h 2010046"/>
                <a:gd name="connsiteX1" fmla="*/ 2447390 w 2447390"/>
                <a:gd name="connsiteY1" fmla="*/ 0 h 2010046"/>
                <a:gd name="connsiteX2" fmla="*/ 2447390 w 2447390"/>
                <a:gd name="connsiteY2" fmla="*/ 2010046 h 2010046"/>
                <a:gd name="connsiteX3" fmla="*/ 0 w 2447390"/>
                <a:gd name="connsiteY3" fmla="*/ 2010046 h 201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7390" h="2010046">
                  <a:moveTo>
                    <a:pt x="0" y="0"/>
                  </a:moveTo>
                  <a:lnTo>
                    <a:pt x="2447390" y="0"/>
                  </a:lnTo>
                  <a:lnTo>
                    <a:pt x="2447390" y="2010046"/>
                  </a:lnTo>
                  <a:lnTo>
                    <a:pt x="0" y="201004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3550428" y="3473435"/>
              <a:ext cx="2441043" cy="20345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50428" y="2941776"/>
              <a:ext cx="2447392" cy="53800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文本框 7"/>
            <p:cNvSpPr txBox="1">
              <a:spLocks noChangeArrowheads="1"/>
            </p:cNvSpPr>
            <p:nvPr/>
          </p:nvSpPr>
          <p:spPr bwMode="auto">
            <a:xfrm>
              <a:off x="3601143" y="2964312"/>
              <a:ext cx="23391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6202363" y="1605643"/>
            <a:ext cx="2454275" cy="4048125"/>
            <a:chOff x="6201951" y="1461065"/>
            <a:chExt cx="2454254" cy="404695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" t="696" r="18917" b="928"/>
            <a:stretch>
              <a:fillRect/>
            </a:stretch>
          </p:blipFill>
          <p:spPr bwMode="auto">
            <a:xfrm>
              <a:off x="6208814" y="1461065"/>
              <a:ext cx="2447390" cy="2019300"/>
            </a:xfrm>
            <a:custGeom>
              <a:avLst/>
              <a:gdLst>
                <a:gd name="connsiteX0" fmla="*/ 0 w 2447390"/>
                <a:gd name="connsiteY0" fmla="*/ 0 h 2019300"/>
                <a:gd name="connsiteX1" fmla="*/ 2447390 w 2447390"/>
                <a:gd name="connsiteY1" fmla="*/ 0 h 2019300"/>
                <a:gd name="connsiteX2" fmla="*/ 2447390 w 2447390"/>
                <a:gd name="connsiteY2" fmla="*/ 2019300 h 2019300"/>
                <a:gd name="connsiteX3" fmla="*/ 0 w 2447390"/>
                <a:gd name="connsiteY3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7390" h="2019300">
                  <a:moveTo>
                    <a:pt x="0" y="0"/>
                  </a:moveTo>
                  <a:lnTo>
                    <a:pt x="2447390" y="0"/>
                  </a:lnTo>
                  <a:lnTo>
                    <a:pt x="2447390" y="2019300"/>
                  </a:lnTo>
                  <a:lnTo>
                    <a:pt x="0" y="20193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6216238" y="3473435"/>
              <a:ext cx="2439967" cy="20345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201951" y="2941776"/>
              <a:ext cx="2454254" cy="53800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文本框 7"/>
            <p:cNvSpPr txBox="1">
              <a:spLocks noChangeArrowheads="1"/>
            </p:cNvSpPr>
            <p:nvPr/>
          </p:nvSpPr>
          <p:spPr bwMode="auto">
            <a:xfrm>
              <a:off x="6252666" y="2964312"/>
              <a:ext cx="23391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8867775" y="1605643"/>
            <a:ext cx="2454275" cy="4048125"/>
            <a:chOff x="8867197" y="1461065"/>
            <a:chExt cx="2454253" cy="4046958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0" t="404" r="8451" b="8548"/>
            <a:stretch>
              <a:fillRect/>
            </a:stretch>
          </p:blipFill>
          <p:spPr bwMode="auto">
            <a:xfrm>
              <a:off x="8867197" y="1461065"/>
              <a:ext cx="2447390" cy="2019300"/>
            </a:xfrm>
            <a:custGeom>
              <a:avLst/>
              <a:gdLst>
                <a:gd name="connsiteX0" fmla="*/ 0 w 2447390"/>
                <a:gd name="connsiteY0" fmla="*/ 0 h 2019300"/>
                <a:gd name="connsiteX1" fmla="*/ 2447390 w 2447390"/>
                <a:gd name="connsiteY1" fmla="*/ 0 h 2019300"/>
                <a:gd name="connsiteX2" fmla="*/ 2447390 w 2447390"/>
                <a:gd name="connsiteY2" fmla="*/ 2019300 h 2019300"/>
                <a:gd name="connsiteX3" fmla="*/ 0 w 2447390"/>
                <a:gd name="connsiteY3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7390" h="2019300">
                  <a:moveTo>
                    <a:pt x="0" y="0"/>
                  </a:moveTo>
                  <a:lnTo>
                    <a:pt x="2447390" y="0"/>
                  </a:lnTo>
                  <a:lnTo>
                    <a:pt x="2447390" y="2019300"/>
                  </a:lnTo>
                  <a:lnTo>
                    <a:pt x="0" y="201930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8881485" y="3473435"/>
              <a:ext cx="2439965" cy="20345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867197" y="2941776"/>
              <a:ext cx="2454253" cy="53800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文本框 7"/>
            <p:cNvSpPr txBox="1">
              <a:spLocks noChangeArrowheads="1"/>
            </p:cNvSpPr>
            <p:nvPr/>
          </p:nvSpPr>
          <p:spPr bwMode="auto">
            <a:xfrm>
              <a:off x="8931634" y="2964312"/>
              <a:ext cx="23391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39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4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42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40"/>
          <p:cNvPicPr>
            <a:picLocks noChangeAspect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-15875" y="3511550"/>
            <a:ext cx="12234863" cy="182563"/>
            <a:chOff x="-15875" y="3511550"/>
            <a:chExt cx="12234863" cy="182563"/>
          </a:xfrm>
        </p:grpSpPr>
        <p:sp>
          <p:nvSpPr>
            <p:cNvPr id="20" name="矩形 19"/>
            <p:cNvSpPr/>
            <p:nvPr/>
          </p:nvSpPr>
          <p:spPr>
            <a:xfrm>
              <a:off x="-15875" y="3511550"/>
              <a:ext cx="3113088" cy="1825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1F665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97588" y="3511550"/>
              <a:ext cx="3113087" cy="1825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105900" y="3511550"/>
              <a:ext cx="3113088" cy="1825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14663" y="3511550"/>
              <a:ext cx="3081337" cy="1825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4" name="矩形 43"/>
          <p:cNvSpPr>
            <a:spLocks noChangeArrowheads="1"/>
          </p:cNvSpPr>
          <p:nvPr/>
        </p:nvSpPr>
        <p:spPr bwMode="auto">
          <a:xfrm>
            <a:off x="963613" y="3840163"/>
            <a:ext cx="926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4"/>
          <p:cNvSpPr>
            <a:spLocks noChangeArrowheads="1"/>
          </p:cNvSpPr>
          <p:nvPr/>
        </p:nvSpPr>
        <p:spPr bwMode="auto">
          <a:xfrm>
            <a:off x="4100513" y="3840163"/>
            <a:ext cx="926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45"/>
          <p:cNvSpPr>
            <a:spLocks noChangeArrowheads="1"/>
          </p:cNvSpPr>
          <p:nvPr/>
        </p:nvSpPr>
        <p:spPr bwMode="auto">
          <a:xfrm>
            <a:off x="7223125" y="3840163"/>
            <a:ext cx="926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6"/>
          <p:cNvSpPr>
            <a:spLocks noChangeArrowheads="1"/>
          </p:cNvSpPr>
          <p:nvPr/>
        </p:nvSpPr>
        <p:spPr bwMode="auto">
          <a:xfrm>
            <a:off x="10163175" y="3841750"/>
            <a:ext cx="926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endParaRPr lang="zh-CN" altLang="en-US" sz="2400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9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0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1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2"/>
          <p:cNvGrpSpPr/>
          <p:nvPr/>
        </p:nvGrpSpPr>
        <p:grpSpPr bwMode="auto">
          <a:xfrm>
            <a:off x="1163638" y="1835785"/>
            <a:ext cx="1497012" cy="1497013"/>
            <a:chOff x="811213" y="1901825"/>
            <a:chExt cx="1992312" cy="1990725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811213" y="1901825"/>
              <a:ext cx="1992312" cy="1990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246188" y="2247900"/>
              <a:ext cx="1104900" cy="573088"/>
            </a:xfrm>
            <a:custGeom>
              <a:avLst/>
              <a:gdLst>
                <a:gd name="T0" fmla="*/ 0 w 696"/>
                <a:gd name="T1" fmla="*/ 2147483646 h 361"/>
                <a:gd name="T2" fmla="*/ 2147483646 w 696"/>
                <a:gd name="T3" fmla="*/ 0 h 361"/>
                <a:gd name="T4" fmla="*/ 2147483646 w 696"/>
                <a:gd name="T5" fmla="*/ 2147483646 h 361"/>
                <a:gd name="T6" fmla="*/ 0 w 696"/>
                <a:gd name="T7" fmla="*/ 2147483646 h 3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6" h="361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471613" y="2414588"/>
              <a:ext cx="635000" cy="301625"/>
            </a:xfrm>
            <a:custGeom>
              <a:avLst/>
              <a:gdLst>
                <a:gd name="T0" fmla="*/ 0 w 400"/>
                <a:gd name="T1" fmla="*/ 2147483646 h 190"/>
                <a:gd name="T2" fmla="*/ 2147483646 w 400"/>
                <a:gd name="T3" fmla="*/ 0 h 190"/>
                <a:gd name="T4" fmla="*/ 2147483646 w 400"/>
                <a:gd name="T5" fmla="*/ 2147483646 h 190"/>
                <a:gd name="T6" fmla="*/ 0 w 400"/>
                <a:gd name="T7" fmla="*/ 2147483646 h 1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0" h="190">
                  <a:moveTo>
                    <a:pt x="0" y="190"/>
                  </a:moveTo>
                  <a:lnTo>
                    <a:pt x="200" y="0"/>
                  </a:lnTo>
                  <a:lnTo>
                    <a:pt x="40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组合 4"/>
          <p:cNvGrpSpPr/>
          <p:nvPr/>
        </p:nvGrpSpPr>
        <p:grpSpPr bwMode="auto">
          <a:xfrm>
            <a:off x="3948113" y="1835785"/>
            <a:ext cx="1497012" cy="1497013"/>
            <a:chOff x="4006850" y="1838325"/>
            <a:chExt cx="1992313" cy="1990725"/>
          </a:xfrm>
        </p:grpSpPr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4006850" y="1838325"/>
              <a:ext cx="1992313" cy="1990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5119688" y="2559050"/>
              <a:ext cx="490538" cy="595313"/>
            </a:xfrm>
            <a:custGeom>
              <a:avLst/>
              <a:gdLst>
                <a:gd name="T0" fmla="*/ 2147483646 w 309"/>
                <a:gd name="T1" fmla="*/ 2147483646 h 375"/>
                <a:gd name="T2" fmla="*/ 2147483646 w 309"/>
                <a:gd name="T3" fmla="*/ 2147483646 h 375"/>
                <a:gd name="T4" fmla="*/ 0 w 309"/>
                <a:gd name="T5" fmla="*/ 2147483646 h 375"/>
                <a:gd name="T6" fmla="*/ 2147483646 w 309"/>
                <a:gd name="T7" fmla="*/ 0 h 375"/>
                <a:gd name="T8" fmla="*/ 2147483646 w 309"/>
                <a:gd name="T9" fmla="*/ 2147483646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9" h="375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4765675" y="2562225"/>
              <a:ext cx="444500" cy="627063"/>
            </a:xfrm>
            <a:custGeom>
              <a:avLst/>
              <a:gdLst>
                <a:gd name="T0" fmla="*/ 2147483646 w 280"/>
                <a:gd name="T1" fmla="*/ 2147483646 h 395"/>
                <a:gd name="T2" fmla="*/ 0 w 280"/>
                <a:gd name="T3" fmla="*/ 2147483646 h 395"/>
                <a:gd name="T4" fmla="*/ 2147483646 w 280"/>
                <a:gd name="T5" fmla="*/ 0 h 395"/>
                <a:gd name="T6" fmla="*/ 2147483646 w 280"/>
                <a:gd name="T7" fmla="*/ 2147483646 h 395"/>
                <a:gd name="T8" fmla="*/ 2147483646 w 280"/>
                <a:gd name="T9" fmla="*/ 2147483646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395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4297363" y="2646363"/>
              <a:ext cx="504825" cy="579438"/>
            </a:xfrm>
            <a:custGeom>
              <a:avLst/>
              <a:gdLst>
                <a:gd name="T0" fmla="*/ 0 w 318"/>
                <a:gd name="T1" fmla="*/ 2147483646 h 365"/>
                <a:gd name="T2" fmla="*/ 2147483646 w 318"/>
                <a:gd name="T3" fmla="*/ 0 h 365"/>
                <a:gd name="T4" fmla="*/ 2147483646 w 318"/>
                <a:gd name="T5" fmla="*/ 2147483646 h 365"/>
                <a:gd name="T6" fmla="*/ 2147483646 w 318"/>
                <a:gd name="T7" fmla="*/ 2147483646 h 365"/>
                <a:gd name="T8" fmla="*/ 0 w 318"/>
                <a:gd name="T9" fmla="*/ 2147483646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8" h="365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Oval 46"/>
            <p:cNvSpPr>
              <a:spLocks noChangeArrowheads="1"/>
            </p:cNvSpPr>
            <p:nvPr/>
          </p:nvSpPr>
          <p:spPr bwMode="auto"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1" name="Oval 47"/>
            <p:cNvSpPr>
              <a:spLocks noChangeArrowheads="1"/>
            </p:cNvSpPr>
            <p:nvPr/>
          </p:nvSpPr>
          <p:spPr bwMode="auto">
            <a:xfrm>
              <a:off x="4357688" y="2995613"/>
              <a:ext cx="153988" cy="155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3" name="Oval 49"/>
            <p:cNvSpPr>
              <a:spLocks noChangeArrowheads="1"/>
            </p:cNvSpPr>
            <p:nvPr/>
          </p:nvSpPr>
          <p:spPr bwMode="auto"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4" name="Oval 50"/>
            <p:cNvSpPr>
              <a:spLocks noChangeArrowheads="1"/>
            </p:cNvSpPr>
            <p:nvPr/>
          </p:nvSpPr>
          <p:spPr bwMode="auto"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5" name="Oval 51"/>
            <p:cNvSpPr>
              <a:spLocks noChangeArrowheads="1"/>
            </p:cNvSpPr>
            <p:nvPr/>
          </p:nvSpPr>
          <p:spPr bwMode="auto">
            <a:xfrm>
              <a:off x="4735513" y="2547938"/>
              <a:ext cx="158750" cy="153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6" name="Oval 52"/>
            <p:cNvSpPr>
              <a:spLocks noChangeArrowheads="1"/>
            </p:cNvSpPr>
            <p:nvPr/>
          </p:nvSpPr>
          <p:spPr bwMode="auto">
            <a:xfrm>
              <a:off x="5097463" y="3041650"/>
              <a:ext cx="158750" cy="1539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7" name="Oval 53"/>
            <p:cNvSpPr>
              <a:spLocks noChangeArrowheads="1"/>
            </p:cNvSpPr>
            <p:nvPr/>
          </p:nvSpPr>
          <p:spPr bwMode="auto">
            <a:xfrm>
              <a:off x="5481638" y="2490788"/>
              <a:ext cx="158750" cy="1587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组合 6"/>
          <p:cNvGrpSpPr/>
          <p:nvPr/>
        </p:nvGrpSpPr>
        <p:grpSpPr bwMode="auto">
          <a:xfrm>
            <a:off x="9504363" y="1840548"/>
            <a:ext cx="1506537" cy="1508125"/>
            <a:chOff x="9339263" y="1700213"/>
            <a:chExt cx="2005012" cy="2006600"/>
          </a:xfrm>
          <a:solidFill>
            <a:schemeClr val="bg1"/>
          </a:solidFill>
        </p:grpSpPr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9339263" y="1700213"/>
              <a:ext cx="2005012" cy="2006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50" name="Freeform 58"/>
            <p:cNvSpPr/>
            <p:nvPr/>
          </p:nvSpPr>
          <p:spPr bwMode="auto">
            <a:xfrm>
              <a:off x="9767888" y="2193926"/>
              <a:ext cx="265112" cy="271463"/>
            </a:xfrm>
            <a:custGeom>
              <a:avLst/>
              <a:gdLst>
                <a:gd name="T0" fmla="*/ 2147483646 w 167"/>
                <a:gd name="T1" fmla="*/ 2147483646 h 171"/>
                <a:gd name="T2" fmla="*/ 2147483646 w 167"/>
                <a:gd name="T3" fmla="*/ 2147483646 h 171"/>
                <a:gd name="T4" fmla="*/ 2147483646 w 167"/>
                <a:gd name="T5" fmla="*/ 2147483646 h 171"/>
                <a:gd name="T6" fmla="*/ 2147483646 w 167"/>
                <a:gd name="T7" fmla="*/ 2147483646 h 171"/>
                <a:gd name="T8" fmla="*/ 0 w 167"/>
                <a:gd name="T9" fmla="*/ 2147483646 h 171"/>
                <a:gd name="T10" fmla="*/ 2147483646 w 167"/>
                <a:gd name="T11" fmla="*/ 2147483646 h 171"/>
                <a:gd name="T12" fmla="*/ 2147483646 w 167"/>
                <a:gd name="T13" fmla="*/ 0 h 171"/>
                <a:gd name="T14" fmla="*/ 2147483646 w 167"/>
                <a:gd name="T15" fmla="*/ 2147483646 h 171"/>
                <a:gd name="T16" fmla="*/ 2147483646 w 167"/>
                <a:gd name="T17" fmla="*/ 2147483646 h 171"/>
                <a:gd name="T18" fmla="*/ 2147483646 w 167"/>
                <a:gd name="T19" fmla="*/ 2147483646 h 171"/>
                <a:gd name="T20" fmla="*/ 2147483646 w 167"/>
                <a:gd name="T21" fmla="*/ 2147483646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7" h="171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59"/>
            <p:cNvSpPr/>
            <p:nvPr/>
          </p:nvSpPr>
          <p:spPr bwMode="auto">
            <a:xfrm>
              <a:off x="10688638" y="2379663"/>
              <a:ext cx="153987" cy="161925"/>
            </a:xfrm>
            <a:custGeom>
              <a:avLst/>
              <a:gdLst>
                <a:gd name="T0" fmla="*/ 2147483646 w 97"/>
                <a:gd name="T1" fmla="*/ 2147483646 h 102"/>
                <a:gd name="T2" fmla="*/ 2147483646 w 97"/>
                <a:gd name="T3" fmla="*/ 2147483646 h 102"/>
                <a:gd name="T4" fmla="*/ 2147483646 w 97"/>
                <a:gd name="T5" fmla="*/ 2147483646 h 102"/>
                <a:gd name="T6" fmla="*/ 2147483646 w 97"/>
                <a:gd name="T7" fmla="*/ 2147483646 h 102"/>
                <a:gd name="T8" fmla="*/ 0 w 97"/>
                <a:gd name="T9" fmla="*/ 2147483646 h 102"/>
                <a:gd name="T10" fmla="*/ 2147483646 w 97"/>
                <a:gd name="T11" fmla="*/ 2147483646 h 102"/>
                <a:gd name="T12" fmla="*/ 2147483646 w 97"/>
                <a:gd name="T13" fmla="*/ 0 h 102"/>
                <a:gd name="T14" fmla="*/ 2147483646 w 97"/>
                <a:gd name="T15" fmla="*/ 2147483646 h 102"/>
                <a:gd name="T16" fmla="*/ 2147483646 w 97"/>
                <a:gd name="T17" fmla="*/ 2147483646 h 102"/>
                <a:gd name="T18" fmla="*/ 2147483646 w 97"/>
                <a:gd name="T19" fmla="*/ 2147483646 h 102"/>
                <a:gd name="T20" fmla="*/ 2147483646 w 97"/>
                <a:gd name="T21" fmla="*/ 2147483646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7" h="102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60"/>
            <p:cNvSpPr/>
            <p:nvPr/>
          </p:nvSpPr>
          <p:spPr bwMode="auto">
            <a:xfrm>
              <a:off x="10548938" y="2262188"/>
              <a:ext cx="87312" cy="90488"/>
            </a:xfrm>
            <a:custGeom>
              <a:avLst/>
              <a:gdLst>
                <a:gd name="T0" fmla="*/ 2147483646 w 55"/>
                <a:gd name="T1" fmla="*/ 2147483646 h 57"/>
                <a:gd name="T2" fmla="*/ 2147483646 w 55"/>
                <a:gd name="T3" fmla="*/ 2147483646 h 57"/>
                <a:gd name="T4" fmla="*/ 2147483646 w 55"/>
                <a:gd name="T5" fmla="*/ 2147483646 h 57"/>
                <a:gd name="T6" fmla="*/ 2147483646 w 55"/>
                <a:gd name="T7" fmla="*/ 2147483646 h 57"/>
                <a:gd name="T8" fmla="*/ 0 w 55"/>
                <a:gd name="T9" fmla="*/ 2147483646 h 57"/>
                <a:gd name="T10" fmla="*/ 2147483646 w 55"/>
                <a:gd name="T11" fmla="*/ 2147483646 h 57"/>
                <a:gd name="T12" fmla="*/ 2147483646 w 55"/>
                <a:gd name="T13" fmla="*/ 0 h 57"/>
                <a:gd name="T14" fmla="*/ 2147483646 w 55"/>
                <a:gd name="T15" fmla="*/ 2147483646 h 57"/>
                <a:gd name="T16" fmla="*/ 2147483646 w 55"/>
                <a:gd name="T17" fmla="*/ 2147483646 h 57"/>
                <a:gd name="T18" fmla="*/ 2147483646 w 55"/>
                <a:gd name="T19" fmla="*/ 2147483646 h 57"/>
                <a:gd name="T20" fmla="*/ 2147483646 w 55"/>
                <a:gd name="T21" fmla="*/ 2147483646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57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61"/>
            <p:cNvSpPr/>
            <p:nvPr/>
          </p:nvSpPr>
          <p:spPr bwMode="auto">
            <a:xfrm>
              <a:off x="10050463" y="2114551"/>
              <a:ext cx="155575" cy="158750"/>
            </a:xfrm>
            <a:custGeom>
              <a:avLst/>
              <a:gdLst>
                <a:gd name="T0" fmla="*/ 2147483646 w 98"/>
                <a:gd name="T1" fmla="*/ 2147483646 h 100"/>
                <a:gd name="T2" fmla="*/ 2147483646 w 98"/>
                <a:gd name="T3" fmla="*/ 2147483646 h 100"/>
                <a:gd name="T4" fmla="*/ 2147483646 w 98"/>
                <a:gd name="T5" fmla="*/ 2147483646 h 100"/>
                <a:gd name="T6" fmla="*/ 2147483646 w 98"/>
                <a:gd name="T7" fmla="*/ 2147483646 h 100"/>
                <a:gd name="T8" fmla="*/ 0 w 98"/>
                <a:gd name="T9" fmla="*/ 2147483646 h 100"/>
                <a:gd name="T10" fmla="*/ 2147483646 w 98"/>
                <a:gd name="T11" fmla="*/ 2147483646 h 100"/>
                <a:gd name="T12" fmla="*/ 2147483646 w 98"/>
                <a:gd name="T13" fmla="*/ 0 h 100"/>
                <a:gd name="T14" fmla="*/ 2147483646 w 98"/>
                <a:gd name="T15" fmla="*/ 2147483646 h 100"/>
                <a:gd name="T16" fmla="*/ 2147483646 w 98"/>
                <a:gd name="T17" fmla="*/ 2147483646 h 100"/>
                <a:gd name="T18" fmla="*/ 2147483646 w 98"/>
                <a:gd name="T19" fmla="*/ 2147483646 h 100"/>
                <a:gd name="T20" fmla="*/ 2147483646 w 98"/>
                <a:gd name="T21" fmla="*/ 214748364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" h="100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62"/>
            <p:cNvSpPr/>
            <p:nvPr/>
          </p:nvSpPr>
          <p:spPr bwMode="auto">
            <a:xfrm>
              <a:off x="10137775" y="2368551"/>
              <a:ext cx="419100" cy="165100"/>
            </a:xfrm>
            <a:custGeom>
              <a:avLst/>
              <a:gdLst>
                <a:gd name="T0" fmla="*/ 2147483646 w 264"/>
                <a:gd name="T1" fmla="*/ 0 h 104"/>
                <a:gd name="T2" fmla="*/ 2147483646 w 264"/>
                <a:gd name="T3" fmla="*/ 0 h 104"/>
                <a:gd name="T4" fmla="*/ 2147483646 w 264"/>
                <a:gd name="T5" fmla="*/ 2147483646 h 104"/>
                <a:gd name="T6" fmla="*/ 0 w 264"/>
                <a:gd name="T7" fmla="*/ 2147483646 h 104"/>
                <a:gd name="T8" fmla="*/ 2147483646 w 2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10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63"/>
            <p:cNvSpPr/>
            <p:nvPr/>
          </p:nvSpPr>
          <p:spPr bwMode="auto">
            <a:xfrm>
              <a:off x="9855200" y="2579688"/>
              <a:ext cx="474662" cy="165100"/>
            </a:xfrm>
            <a:custGeom>
              <a:avLst/>
              <a:gdLst>
                <a:gd name="T0" fmla="*/ 2147483646 w 299"/>
                <a:gd name="T1" fmla="*/ 0 h 104"/>
                <a:gd name="T2" fmla="*/ 2147483646 w 299"/>
                <a:gd name="T3" fmla="*/ 0 h 104"/>
                <a:gd name="T4" fmla="*/ 2147483646 w 299"/>
                <a:gd name="T5" fmla="*/ 2147483646 h 104"/>
                <a:gd name="T6" fmla="*/ 0 w 299"/>
                <a:gd name="T7" fmla="*/ 2147483646 h 104"/>
                <a:gd name="T8" fmla="*/ 2147483646 w 299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" h="104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64"/>
            <p:cNvSpPr/>
            <p:nvPr/>
          </p:nvSpPr>
          <p:spPr bwMode="auto">
            <a:xfrm>
              <a:off x="10356850" y="2579688"/>
              <a:ext cx="477837" cy="165100"/>
            </a:xfrm>
            <a:custGeom>
              <a:avLst/>
              <a:gdLst>
                <a:gd name="T0" fmla="*/ 2147483646 w 301"/>
                <a:gd name="T1" fmla="*/ 0 h 104"/>
                <a:gd name="T2" fmla="*/ 2147483646 w 301"/>
                <a:gd name="T3" fmla="*/ 0 h 104"/>
                <a:gd name="T4" fmla="*/ 2147483646 w 301"/>
                <a:gd name="T5" fmla="*/ 2147483646 h 104"/>
                <a:gd name="T6" fmla="*/ 0 w 301"/>
                <a:gd name="T7" fmla="*/ 2147483646 h 104"/>
                <a:gd name="T8" fmla="*/ 2147483646 w 3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4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65"/>
            <p:cNvSpPr/>
            <p:nvPr/>
          </p:nvSpPr>
          <p:spPr bwMode="auto">
            <a:xfrm>
              <a:off x="9605963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66"/>
            <p:cNvSpPr/>
            <p:nvPr/>
          </p:nvSpPr>
          <p:spPr bwMode="auto">
            <a:xfrm>
              <a:off x="10104438" y="2801938"/>
              <a:ext cx="477837" cy="166688"/>
            </a:xfrm>
            <a:custGeom>
              <a:avLst/>
              <a:gdLst>
                <a:gd name="T0" fmla="*/ 2147483646 w 301"/>
                <a:gd name="T1" fmla="*/ 0 h 105"/>
                <a:gd name="T2" fmla="*/ 2147483646 w 301"/>
                <a:gd name="T3" fmla="*/ 0 h 105"/>
                <a:gd name="T4" fmla="*/ 2147483646 w 301"/>
                <a:gd name="T5" fmla="*/ 2147483646 h 105"/>
                <a:gd name="T6" fmla="*/ 0 w 301"/>
                <a:gd name="T7" fmla="*/ 2147483646 h 105"/>
                <a:gd name="T8" fmla="*/ 2147483646 w 301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67"/>
            <p:cNvSpPr/>
            <p:nvPr/>
          </p:nvSpPr>
          <p:spPr bwMode="auto">
            <a:xfrm>
              <a:off x="10601325" y="2801938"/>
              <a:ext cx="479425" cy="166688"/>
            </a:xfrm>
            <a:custGeom>
              <a:avLst/>
              <a:gdLst>
                <a:gd name="T0" fmla="*/ 2147483646 w 302"/>
                <a:gd name="T1" fmla="*/ 0 h 105"/>
                <a:gd name="T2" fmla="*/ 2147483646 w 302"/>
                <a:gd name="T3" fmla="*/ 0 h 105"/>
                <a:gd name="T4" fmla="*/ 2147483646 w 302"/>
                <a:gd name="T5" fmla="*/ 2147483646 h 105"/>
                <a:gd name="T6" fmla="*/ 0 w 302"/>
                <a:gd name="T7" fmla="*/ 2147483646 h 105"/>
                <a:gd name="T8" fmla="*/ 2147483646 w 302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2" h="105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"/>
          <p:cNvGrpSpPr/>
          <p:nvPr/>
        </p:nvGrpSpPr>
        <p:grpSpPr bwMode="auto">
          <a:xfrm>
            <a:off x="6716713" y="1835785"/>
            <a:ext cx="1498600" cy="1498600"/>
            <a:chOff x="6816725" y="1885156"/>
            <a:chExt cx="1990725" cy="1992313"/>
          </a:xfrm>
        </p:grpSpPr>
        <p:sp>
          <p:nvSpPr>
            <p:cNvPr id="61" name="Oval 103"/>
            <p:cNvSpPr>
              <a:spLocks noChangeArrowheads="1"/>
            </p:cNvSpPr>
            <p:nvPr/>
          </p:nvSpPr>
          <p:spPr bwMode="auto">
            <a:xfrm>
              <a:off x="6816725" y="1885156"/>
              <a:ext cx="1990725" cy="1992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2" name="Rectangle 104"/>
            <p:cNvSpPr>
              <a:spLocks noChangeArrowheads="1"/>
            </p:cNvSpPr>
            <p:nvPr/>
          </p:nvSpPr>
          <p:spPr bwMode="auto"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3" name="Rectangle 105"/>
            <p:cNvSpPr>
              <a:spLocks noChangeArrowheads="1"/>
            </p:cNvSpPr>
            <p:nvPr/>
          </p:nvSpPr>
          <p:spPr bwMode="auto"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4" name="Rectangle 106"/>
            <p:cNvSpPr>
              <a:spLocks noChangeArrowheads="1"/>
            </p:cNvSpPr>
            <p:nvPr/>
          </p:nvSpPr>
          <p:spPr bwMode="auto"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5" name="Rectangle 107"/>
            <p:cNvSpPr>
              <a:spLocks noChangeArrowheads="1"/>
            </p:cNvSpPr>
            <p:nvPr/>
          </p:nvSpPr>
          <p:spPr bwMode="auto"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66" name="Rectangle 108"/>
            <p:cNvSpPr>
              <a:spLocks noChangeArrowheads="1"/>
            </p:cNvSpPr>
            <p:nvPr/>
          </p:nvSpPr>
          <p:spPr bwMode="auto"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67" name="矩形 117"/>
          <p:cNvSpPr>
            <a:spLocks noChangeArrowheads="1"/>
          </p:cNvSpPr>
          <p:nvPr/>
        </p:nvSpPr>
        <p:spPr bwMode="auto">
          <a:xfrm>
            <a:off x="896938" y="3548698"/>
            <a:ext cx="203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2" name="矩形 128"/>
          <p:cNvSpPr>
            <a:spLocks noChangeArrowheads="1"/>
          </p:cNvSpPr>
          <p:nvPr/>
        </p:nvSpPr>
        <p:spPr bwMode="auto">
          <a:xfrm>
            <a:off x="3681413" y="354869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3" name="矩形 129"/>
          <p:cNvSpPr>
            <a:spLocks noChangeArrowheads="1"/>
          </p:cNvSpPr>
          <p:nvPr/>
        </p:nvSpPr>
        <p:spPr bwMode="auto">
          <a:xfrm>
            <a:off x="6450013" y="354869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4" name="矩形 130"/>
          <p:cNvSpPr>
            <a:spLocks noChangeArrowheads="1"/>
          </p:cNvSpPr>
          <p:nvPr/>
        </p:nvSpPr>
        <p:spPr bwMode="auto">
          <a:xfrm>
            <a:off x="9242425" y="354869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7" grpId="0"/>
      <p:bldP spid="72" grpId="0"/>
      <p:bldP spid="73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4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25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7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1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3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36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8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6" grpId="0" animBg="1"/>
      <p:bldP spid="18" grpId="0" animBg="1"/>
      <p:bldP spid="20" grpId="0" animBg="1"/>
      <p:bldP spid="22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>
            <a:fillRect/>
          </a:stretch>
        </p:blipFill>
        <p:spPr>
          <a:xfrm>
            <a:off x="-34566" y="-22536"/>
            <a:ext cx="12226566" cy="558513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174012" y="4926873"/>
            <a:ext cx="1738313" cy="901701"/>
            <a:chOff x="4616450" y="6977063"/>
            <a:chExt cx="1738313" cy="901701"/>
          </a:xfrm>
        </p:grpSpPr>
        <p:sp>
          <p:nvSpPr>
            <p:cNvPr id="16" name="Freeform 35"/>
            <p:cNvSpPr/>
            <p:nvPr/>
          </p:nvSpPr>
          <p:spPr bwMode="auto">
            <a:xfrm>
              <a:off x="6015038" y="6994526"/>
              <a:ext cx="215900" cy="884238"/>
            </a:xfrm>
            <a:custGeom>
              <a:avLst/>
              <a:gdLst>
                <a:gd name="T0" fmla="*/ 46 w 51"/>
                <a:gd name="T1" fmla="*/ 207 h 207"/>
                <a:gd name="T2" fmla="*/ 48 w 51"/>
                <a:gd name="T3" fmla="*/ 75 h 207"/>
                <a:gd name="T4" fmla="*/ 51 w 51"/>
                <a:gd name="T5" fmla="*/ 47 h 207"/>
                <a:gd name="T6" fmla="*/ 36 w 51"/>
                <a:gd name="T7" fmla="*/ 15 h 207"/>
                <a:gd name="T8" fmla="*/ 23 w 51"/>
                <a:gd name="T9" fmla="*/ 0 h 207"/>
                <a:gd name="T10" fmla="*/ 23 w 51"/>
                <a:gd name="T11" fmla="*/ 0 h 207"/>
                <a:gd name="T12" fmla="*/ 4 w 51"/>
                <a:gd name="T13" fmla="*/ 34 h 207"/>
                <a:gd name="T14" fmla="*/ 3 w 51"/>
                <a:gd name="T15" fmla="*/ 36 h 207"/>
                <a:gd name="T16" fmla="*/ 2 w 51"/>
                <a:gd name="T17" fmla="*/ 75 h 207"/>
                <a:gd name="T18" fmla="*/ 0 w 51"/>
                <a:gd name="T19" fmla="*/ 187 h 207"/>
                <a:gd name="T20" fmla="*/ 5 w 51"/>
                <a:gd name="T21" fmla="*/ 194 h 207"/>
                <a:gd name="T22" fmla="*/ 0 w 51"/>
                <a:gd name="T23" fmla="*/ 206 h 207"/>
                <a:gd name="T24" fmla="*/ 46 w 51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207">
                  <a:moveTo>
                    <a:pt x="46" y="207"/>
                  </a:moveTo>
                  <a:cubicBezTo>
                    <a:pt x="46" y="207"/>
                    <a:pt x="47" y="95"/>
                    <a:pt x="48" y="75"/>
                  </a:cubicBezTo>
                  <a:cubicBezTo>
                    <a:pt x="48" y="70"/>
                    <a:pt x="48" y="51"/>
                    <a:pt x="51" y="47"/>
                  </a:cubicBezTo>
                  <a:cubicBezTo>
                    <a:pt x="49" y="46"/>
                    <a:pt x="42" y="29"/>
                    <a:pt x="36" y="15"/>
                  </a:cubicBezTo>
                  <a:cubicBezTo>
                    <a:pt x="34" y="9"/>
                    <a:pt x="29" y="4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8"/>
                    <a:pt x="8" y="28"/>
                    <a:pt x="4" y="34"/>
                  </a:cubicBezTo>
                  <a:cubicBezTo>
                    <a:pt x="6" y="32"/>
                    <a:pt x="5" y="33"/>
                    <a:pt x="3" y="36"/>
                  </a:cubicBezTo>
                  <a:cubicBezTo>
                    <a:pt x="3" y="36"/>
                    <a:pt x="3" y="69"/>
                    <a:pt x="2" y="75"/>
                  </a:cubicBezTo>
                  <a:cubicBezTo>
                    <a:pt x="2" y="95"/>
                    <a:pt x="1" y="183"/>
                    <a:pt x="0" y="187"/>
                  </a:cubicBezTo>
                  <a:cubicBezTo>
                    <a:pt x="1" y="191"/>
                    <a:pt x="5" y="194"/>
                    <a:pt x="5" y="194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46" y="20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"/>
            <p:cNvSpPr/>
            <p:nvPr/>
          </p:nvSpPr>
          <p:spPr bwMode="auto">
            <a:xfrm>
              <a:off x="5611813" y="6994526"/>
              <a:ext cx="212725" cy="874713"/>
            </a:xfrm>
            <a:custGeom>
              <a:avLst/>
              <a:gdLst>
                <a:gd name="T0" fmla="*/ 45 w 50"/>
                <a:gd name="T1" fmla="*/ 205 h 205"/>
                <a:gd name="T2" fmla="*/ 46 w 50"/>
                <a:gd name="T3" fmla="*/ 165 h 205"/>
                <a:gd name="T4" fmla="*/ 46 w 50"/>
                <a:gd name="T5" fmla="*/ 148 h 205"/>
                <a:gd name="T6" fmla="*/ 50 w 50"/>
                <a:gd name="T7" fmla="*/ 128 h 205"/>
                <a:gd name="T8" fmla="*/ 47 w 50"/>
                <a:gd name="T9" fmla="*/ 91 h 205"/>
                <a:gd name="T10" fmla="*/ 47 w 50"/>
                <a:gd name="T11" fmla="*/ 32 h 205"/>
                <a:gd name="T12" fmla="*/ 30 w 50"/>
                <a:gd name="T13" fmla="*/ 11 h 205"/>
                <a:gd name="T14" fmla="*/ 19 w 50"/>
                <a:gd name="T15" fmla="*/ 11 h 205"/>
                <a:gd name="T16" fmla="*/ 4 w 50"/>
                <a:gd name="T17" fmla="*/ 46 h 205"/>
                <a:gd name="T18" fmla="*/ 2 w 50"/>
                <a:gd name="T19" fmla="*/ 50 h 205"/>
                <a:gd name="T20" fmla="*/ 2 w 50"/>
                <a:gd name="T21" fmla="*/ 53 h 205"/>
                <a:gd name="T22" fmla="*/ 2 w 50"/>
                <a:gd name="T23" fmla="*/ 61 h 205"/>
                <a:gd name="T24" fmla="*/ 1 w 50"/>
                <a:gd name="T25" fmla="*/ 70 h 205"/>
                <a:gd name="T26" fmla="*/ 0 w 50"/>
                <a:gd name="T27" fmla="*/ 204 h 205"/>
                <a:gd name="T28" fmla="*/ 45 w 50"/>
                <a:gd name="T2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05">
                  <a:moveTo>
                    <a:pt x="45" y="205"/>
                  </a:moveTo>
                  <a:cubicBezTo>
                    <a:pt x="45" y="205"/>
                    <a:pt x="46" y="188"/>
                    <a:pt x="46" y="165"/>
                  </a:cubicBezTo>
                  <a:cubicBezTo>
                    <a:pt x="46" y="160"/>
                    <a:pt x="46" y="153"/>
                    <a:pt x="46" y="148"/>
                  </a:cubicBezTo>
                  <a:cubicBezTo>
                    <a:pt x="46" y="141"/>
                    <a:pt x="46" y="134"/>
                    <a:pt x="50" y="128"/>
                  </a:cubicBezTo>
                  <a:cubicBezTo>
                    <a:pt x="47" y="122"/>
                    <a:pt x="47" y="97"/>
                    <a:pt x="47" y="91"/>
                  </a:cubicBezTo>
                  <a:cubicBezTo>
                    <a:pt x="47" y="80"/>
                    <a:pt x="47" y="53"/>
                    <a:pt x="47" y="32"/>
                  </a:cubicBezTo>
                  <a:cubicBezTo>
                    <a:pt x="34" y="27"/>
                    <a:pt x="31" y="22"/>
                    <a:pt x="30" y="11"/>
                  </a:cubicBezTo>
                  <a:cubicBezTo>
                    <a:pt x="27" y="2"/>
                    <a:pt x="25" y="0"/>
                    <a:pt x="19" y="11"/>
                  </a:cubicBezTo>
                  <a:cubicBezTo>
                    <a:pt x="20" y="22"/>
                    <a:pt x="8" y="41"/>
                    <a:pt x="4" y="46"/>
                  </a:cubicBezTo>
                  <a:cubicBezTo>
                    <a:pt x="4" y="48"/>
                    <a:pt x="2" y="50"/>
                    <a:pt x="2" y="50"/>
                  </a:cubicBezTo>
                  <a:cubicBezTo>
                    <a:pt x="2" y="50"/>
                    <a:pt x="2" y="51"/>
                    <a:pt x="2" y="53"/>
                  </a:cubicBezTo>
                  <a:cubicBezTo>
                    <a:pt x="2" y="55"/>
                    <a:pt x="2" y="58"/>
                    <a:pt x="2" y="61"/>
                  </a:cubicBezTo>
                  <a:cubicBezTo>
                    <a:pt x="2" y="65"/>
                    <a:pt x="2" y="69"/>
                    <a:pt x="1" y="70"/>
                  </a:cubicBezTo>
                  <a:cubicBezTo>
                    <a:pt x="2" y="79"/>
                    <a:pt x="0" y="204"/>
                    <a:pt x="0" y="204"/>
                  </a:cubicBezTo>
                  <a:lnTo>
                    <a:pt x="45" y="205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/>
            <p:nvPr/>
          </p:nvSpPr>
          <p:spPr bwMode="auto">
            <a:xfrm>
              <a:off x="5180013" y="7199313"/>
              <a:ext cx="1174750" cy="101600"/>
            </a:xfrm>
            <a:custGeom>
              <a:avLst/>
              <a:gdLst>
                <a:gd name="T0" fmla="*/ 0 w 740"/>
                <a:gd name="T1" fmla="*/ 54 h 64"/>
                <a:gd name="T2" fmla="*/ 710 w 740"/>
                <a:gd name="T3" fmla="*/ 64 h 64"/>
                <a:gd name="T4" fmla="*/ 740 w 740"/>
                <a:gd name="T5" fmla="*/ 13 h 64"/>
                <a:gd name="T6" fmla="*/ 0 w 740"/>
                <a:gd name="T7" fmla="*/ 0 h 64"/>
                <a:gd name="T8" fmla="*/ 0 w 740"/>
                <a:gd name="T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64">
                  <a:moveTo>
                    <a:pt x="0" y="54"/>
                  </a:moveTo>
                  <a:lnTo>
                    <a:pt x="710" y="64"/>
                  </a:lnTo>
                  <a:lnTo>
                    <a:pt x="740" y="13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5170488" y="7613651"/>
              <a:ext cx="1060450" cy="98425"/>
            </a:xfrm>
            <a:custGeom>
              <a:avLst/>
              <a:gdLst>
                <a:gd name="T0" fmla="*/ 0 w 668"/>
                <a:gd name="T1" fmla="*/ 51 h 62"/>
                <a:gd name="T2" fmla="*/ 668 w 668"/>
                <a:gd name="T3" fmla="*/ 62 h 62"/>
                <a:gd name="T4" fmla="*/ 668 w 668"/>
                <a:gd name="T5" fmla="*/ 10 h 62"/>
                <a:gd name="T6" fmla="*/ 3 w 668"/>
                <a:gd name="T7" fmla="*/ 0 h 62"/>
                <a:gd name="T8" fmla="*/ 0 w 668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2">
                  <a:moveTo>
                    <a:pt x="0" y="51"/>
                  </a:moveTo>
                  <a:lnTo>
                    <a:pt x="668" y="62"/>
                  </a:lnTo>
                  <a:lnTo>
                    <a:pt x="668" y="10"/>
                  </a:lnTo>
                  <a:lnTo>
                    <a:pt x="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4667250" y="7181851"/>
              <a:ext cx="673100" cy="115888"/>
            </a:xfrm>
            <a:custGeom>
              <a:avLst/>
              <a:gdLst>
                <a:gd name="T0" fmla="*/ 40 w 424"/>
                <a:gd name="T1" fmla="*/ 73 h 73"/>
                <a:gd name="T2" fmla="*/ 424 w 424"/>
                <a:gd name="T3" fmla="*/ 65 h 73"/>
                <a:gd name="T4" fmla="*/ 424 w 424"/>
                <a:gd name="T5" fmla="*/ 13 h 73"/>
                <a:gd name="T6" fmla="*/ 0 w 424"/>
                <a:gd name="T7" fmla="*/ 0 h 73"/>
                <a:gd name="T8" fmla="*/ 40 w 42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">
                  <a:moveTo>
                    <a:pt x="40" y="73"/>
                  </a:moveTo>
                  <a:lnTo>
                    <a:pt x="424" y="65"/>
                  </a:lnTo>
                  <a:lnTo>
                    <a:pt x="424" y="13"/>
                  </a:lnTo>
                  <a:lnTo>
                    <a:pt x="0" y="0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"/>
            <p:cNvSpPr/>
            <p:nvPr/>
          </p:nvSpPr>
          <p:spPr bwMode="auto">
            <a:xfrm>
              <a:off x="4616450" y="7596188"/>
              <a:ext cx="601663" cy="115888"/>
            </a:xfrm>
            <a:custGeom>
              <a:avLst/>
              <a:gdLst>
                <a:gd name="T0" fmla="*/ 0 w 379"/>
                <a:gd name="T1" fmla="*/ 73 h 73"/>
                <a:gd name="T2" fmla="*/ 379 w 379"/>
                <a:gd name="T3" fmla="*/ 62 h 73"/>
                <a:gd name="T4" fmla="*/ 379 w 379"/>
                <a:gd name="T5" fmla="*/ 11 h 73"/>
                <a:gd name="T6" fmla="*/ 32 w 379"/>
                <a:gd name="T7" fmla="*/ 0 h 73"/>
                <a:gd name="T8" fmla="*/ 0 w 37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73">
                  <a:moveTo>
                    <a:pt x="0" y="73"/>
                  </a:moveTo>
                  <a:lnTo>
                    <a:pt x="379" y="62"/>
                  </a:lnTo>
                  <a:lnTo>
                    <a:pt x="379" y="11"/>
                  </a:lnTo>
                  <a:lnTo>
                    <a:pt x="3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4862513" y="6977063"/>
              <a:ext cx="215900" cy="879475"/>
            </a:xfrm>
            <a:custGeom>
              <a:avLst/>
              <a:gdLst>
                <a:gd name="T0" fmla="*/ 51 w 51"/>
                <a:gd name="T1" fmla="*/ 47 h 206"/>
                <a:gd name="T2" fmla="*/ 36 w 51"/>
                <a:gd name="T3" fmla="*/ 15 h 206"/>
                <a:gd name="T4" fmla="*/ 23 w 51"/>
                <a:gd name="T5" fmla="*/ 0 h 206"/>
                <a:gd name="T6" fmla="*/ 23 w 51"/>
                <a:gd name="T7" fmla="*/ 0 h 206"/>
                <a:gd name="T8" fmla="*/ 4 w 51"/>
                <a:gd name="T9" fmla="*/ 33 h 206"/>
                <a:gd name="T10" fmla="*/ 3 w 51"/>
                <a:gd name="T11" fmla="*/ 36 h 206"/>
                <a:gd name="T12" fmla="*/ 2 w 51"/>
                <a:gd name="T13" fmla="*/ 74 h 206"/>
                <a:gd name="T14" fmla="*/ 0 w 51"/>
                <a:gd name="T15" fmla="*/ 187 h 206"/>
                <a:gd name="T16" fmla="*/ 5 w 51"/>
                <a:gd name="T17" fmla="*/ 196 h 206"/>
                <a:gd name="T18" fmla="*/ 0 w 51"/>
                <a:gd name="T19" fmla="*/ 205 h 206"/>
                <a:gd name="T20" fmla="*/ 45 w 51"/>
                <a:gd name="T21" fmla="*/ 206 h 206"/>
                <a:gd name="T22" fmla="*/ 47 w 51"/>
                <a:gd name="T23" fmla="*/ 75 h 206"/>
                <a:gd name="T24" fmla="*/ 51 w 51"/>
                <a:gd name="T25" fmla="*/ 47 h 206"/>
                <a:gd name="T26" fmla="*/ 17 w 51"/>
                <a:gd name="T27" fmla="*/ 111 h 206"/>
                <a:gd name="T28" fmla="*/ 12 w 51"/>
                <a:gd name="T29" fmla="*/ 101 h 206"/>
                <a:gd name="T30" fmla="*/ 17 w 51"/>
                <a:gd name="T31" fmla="*/ 91 h 206"/>
                <a:gd name="T32" fmla="*/ 23 w 51"/>
                <a:gd name="T33" fmla="*/ 101 h 206"/>
                <a:gd name="T34" fmla="*/ 17 w 51"/>
                <a:gd name="T35" fmla="*/ 11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06">
                  <a:moveTo>
                    <a:pt x="51" y="47"/>
                  </a:moveTo>
                  <a:cubicBezTo>
                    <a:pt x="49" y="45"/>
                    <a:pt x="42" y="29"/>
                    <a:pt x="36" y="15"/>
                  </a:cubicBezTo>
                  <a:cubicBezTo>
                    <a:pt x="34" y="8"/>
                    <a:pt x="29" y="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8"/>
                    <a:pt x="8" y="27"/>
                    <a:pt x="4" y="33"/>
                  </a:cubicBezTo>
                  <a:cubicBezTo>
                    <a:pt x="5" y="31"/>
                    <a:pt x="4" y="33"/>
                    <a:pt x="3" y="36"/>
                  </a:cubicBezTo>
                  <a:cubicBezTo>
                    <a:pt x="3" y="35"/>
                    <a:pt x="2" y="69"/>
                    <a:pt x="2" y="74"/>
                  </a:cubicBezTo>
                  <a:cubicBezTo>
                    <a:pt x="2" y="94"/>
                    <a:pt x="0" y="183"/>
                    <a:pt x="0" y="187"/>
                  </a:cubicBezTo>
                  <a:cubicBezTo>
                    <a:pt x="0" y="190"/>
                    <a:pt x="5" y="196"/>
                    <a:pt x="5" y="19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06"/>
                    <a:pt x="47" y="95"/>
                    <a:pt x="47" y="75"/>
                  </a:cubicBezTo>
                  <a:cubicBezTo>
                    <a:pt x="48" y="69"/>
                    <a:pt x="48" y="51"/>
                    <a:pt x="51" y="47"/>
                  </a:cubicBezTo>
                  <a:close/>
                  <a:moveTo>
                    <a:pt x="17" y="111"/>
                  </a:moveTo>
                  <a:cubicBezTo>
                    <a:pt x="14" y="111"/>
                    <a:pt x="12" y="107"/>
                    <a:pt x="12" y="101"/>
                  </a:cubicBezTo>
                  <a:cubicBezTo>
                    <a:pt x="12" y="96"/>
                    <a:pt x="14" y="91"/>
                    <a:pt x="17" y="91"/>
                  </a:cubicBezTo>
                  <a:cubicBezTo>
                    <a:pt x="20" y="91"/>
                    <a:pt x="23" y="96"/>
                    <a:pt x="23" y="101"/>
                  </a:cubicBezTo>
                  <a:cubicBezTo>
                    <a:pt x="22" y="107"/>
                    <a:pt x="20" y="111"/>
                    <a:pt x="17" y="111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5238750" y="7058026"/>
              <a:ext cx="200025" cy="806450"/>
            </a:xfrm>
            <a:custGeom>
              <a:avLst/>
              <a:gdLst>
                <a:gd name="T0" fmla="*/ 46 w 47"/>
                <a:gd name="T1" fmla="*/ 112 h 189"/>
                <a:gd name="T2" fmla="*/ 46 w 47"/>
                <a:gd name="T3" fmla="*/ 93 h 189"/>
                <a:gd name="T4" fmla="*/ 43 w 47"/>
                <a:gd name="T5" fmla="*/ 75 h 189"/>
                <a:gd name="T6" fmla="*/ 46 w 47"/>
                <a:gd name="T7" fmla="*/ 58 h 189"/>
                <a:gd name="T8" fmla="*/ 47 w 47"/>
                <a:gd name="T9" fmla="*/ 46 h 189"/>
                <a:gd name="T10" fmla="*/ 47 w 47"/>
                <a:gd name="T11" fmla="*/ 34 h 189"/>
                <a:gd name="T12" fmla="*/ 29 w 47"/>
                <a:gd name="T13" fmla="*/ 2 h 189"/>
                <a:gd name="T14" fmla="*/ 25 w 47"/>
                <a:gd name="T15" fmla="*/ 0 h 189"/>
                <a:gd name="T16" fmla="*/ 22 w 47"/>
                <a:gd name="T17" fmla="*/ 2 h 189"/>
                <a:gd name="T18" fmla="*/ 15 w 47"/>
                <a:gd name="T19" fmla="*/ 13 h 189"/>
                <a:gd name="T20" fmla="*/ 9 w 47"/>
                <a:gd name="T21" fmla="*/ 23 h 189"/>
                <a:gd name="T22" fmla="*/ 2 w 47"/>
                <a:gd name="T23" fmla="*/ 34 h 189"/>
                <a:gd name="T24" fmla="*/ 2 w 47"/>
                <a:gd name="T25" fmla="*/ 40 h 189"/>
                <a:gd name="T26" fmla="*/ 2 w 47"/>
                <a:gd name="T27" fmla="*/ 50 h 189"/>
                <a:gd name="T28" fmla="*/ 2 w 47"/>
                <a:gd name="T29" fmla="*/ 59 h 189"/>
                <a:gd name="T30" fmla="*/ 1 w 47"/>
                <a:gd name="T31" fmla="*/ 74 h 189"/>
                <a:gd name="T32" fmla="*/ 1 w 47"/>
                <a:gd name="T33" fmla="*/ 99 h 189"/>
                <a:gd name="T34" fmla="*/ 3 w 47"/>
                <a:gd name="T35" fmla="*/ 99 h 189"/>
                <a:gd name="T36" fmla="*/ 12 w 47"/>
                <a:gd name="T37" fmla="*/ 108 h 189"/>
                <a:gd name="T38" fmla="*/ 2 w 47"/>
                <a:gd name="T39" fmla="*/ 117 h 189"/>
                <a:gd name="T40" fmla="*/ 1 w 47"/>
                <a:gd name="T41" fmla="*/ 117 h 189"/>
                <a:gd name="T42" fmla="*/ 0 w 47"/>
                <a:gd name="T43" fmla="*/ 188 h 189"/>
                <a:gd name="T44" fmla="*/ 45 w 47"/>
                <a:gd name="T45" fmla="*/ 189 h 189"/>
                <a:gd name="T46" fmla="*/ 46 w 47"/>
                <a:gd name="T47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89">
                  <a:moveTo>
                    <a:pt x="46" y="112"/>
                  </a:moveTo>
                  <a:cubicBezTo>
                    <a:pt x="46" y="105"/>
                    <a:pt x="46" y="99"/>
                    <a:pt x="46" y="93"/>
                  </a:cubicBezTo>
                  <a:cubicBezTo>
                    <a:pt x="47" y="86"/>
                    <a:pt x="47" y="80"/>
                    <a:pt x="43" y="75"/>
                  </a:cubicBezTo>
                  <a:cubicBezTo>
                    <a:pt x="47" y="69"/>
                    <a:pt x="47" y="63"/>
                    <a:pt x="46" y="58"/>
                  </a:cubicBezTo>
                  <a:cubicBezTo>
                    <a:pt x="47" y="54"/>
                    <a:pt x="47" y="49"/>
                    <a:pt x="47" y="46"/>
                  </a:cubicBezTo>
                  <a:cubicBezTo>
                    <a:pt x="47" y="39"/>
                    <a:pt x="47" y="34"/>
                    <a:pt x="47" y="3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4" y="0"/>
                    <a:pt x="22" y="0"/>
                    <a:pt x="22" y="2"/>
                  </a:cubicBezTo>
                  <a:cubicBezTo>
                    <a:pt x="20" y="5"/>
                    <a:pt x="17" y="10"/>
                    <a:pt x="15" y="13"/>
                  </a:cubicBezTo>
                  <a:cubicBezTo>
                    <a:pt x="11" y="19"/>
                    <a:pt x="8" y="24"/>
                    <a:pt x="9" y="23"/>
                  </a:cubicBezTo>
                  <a:cubicBezTo>
                    <a:pt x="4" y="31"/>
                    <a:pt x="2" y="34"/>
                    <a:pt x="2" y="34"/>
                  </a:cubicBezTo>
                  <a:cubicBezTo>
                    <a:pt x="2" y="34"/>
                    <a:pt x="2" y="35"/>
                    <a:pt x="2" y="40"/>
                  </a:cubicBezTo>
                  <a:cubicBezTo>
                    <a:pt x="2" y="39"/>
                    <a:pt x="2" y="42"/>
                    <a:pt x="2" y="50"/>
                  </a:cubicBezTo>
                  <a:cubicBezTo>
                    <a:pt x="2" y="49"/>
                    <a:pt x="2" y="53"/>
                    <a:pt x="2" y="59"/>
                  </a:cubicBezTo>
                  <a:cubicBezTo>
                    <a:pt x="2" y="63"/>
                    <a:pt x="2" y="68"/>
                    <a:pt x="1" y="74"/>
                  </a:cubicBezTo>
                  <a:cubicBezTo>
                    <a:pt x="1" y="82"/>
                    <a:pt x="1" y="90"/>
                    <a:pt x="1" y="99"/>
                  </a:cubicBezTo>
                  <a:cubicBezTo>
                    <a:pt x="2" y="99"/>
                    <a:pt x="2" y="99"/>
                    <a:pt x="3" y="99"/>
                  </a:cubicBezTo>
                  <a:cubicBezTo>
                    <a:pt x="8" y="99"/>
                    <a:pt x="12" y="103"/>
                    <a:pt x="12" y="108"/>
                  </a:cubicBezTo>
                  <a:cubicBezTo>
                    <a:pt x="11" y="113"/>
                    <a:pt x="7" y="117"/>
                    <a:pt x="2" y="117"/>
                  </a:cubicBezTo>
                  <a:cubicBezTo>
                    <a:pt x="2" y="117"/>
                    <a:pt x="1" y="117"/>
                    <a:pt x="1" y="117"/>
                  </a:cubicBezTo>
                  <a:cubicBezTo>
                    <a:pt x="0" y="153"/>
                    <a:pt x="0" y="188"/>
                    <a:pt x="0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89"/>
                    <a:pt x="45" y="150"/>
                    <a:pt x="46" y="112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653128" y="4828109"/>
            <a:ext cx="1093788" cy="1025525"/>
            <a:chOff x="6357938" y="7032626"/>
            <a:chExt cx="1093788" cy="1025525"/>
          </a:xfrm>
        </p:grpSpPr>
        <p:sp>
          <p:nvSpPr>
            <p:cNvPr id="25" name="Freeform 39"/>
            <p:cNvSpPr/>
            <p:nvPr/>
          </p:nvSpPr>
          <p:spPr bwMode="auto">
            <a:xfrm>
              <a:off x="6413500" y="7032626"/>
              <a:ext cx="398463" cy="896938"/>
            </a:xfrm>
            <a:custGeom>
              <a:avLst/>
              <a:gdLst>
                <a:gd name="T0" fmla="*/ 40 w 94"/>
                <a:gd name="T1" fmla="*/ 209 h 210"/>
                <a:gd name="T2" fmla="*/ 50 w 94"/>
                <a:gd name="T3" fmla="*/ 203 h 210"/>
                <a:gd name="T4" fmla="*/ 71 w 94"/>
                <a:gd name="T5" fmla="*/ 128 h 210"/>
                <a:gd name="T6" fmla="*/ 76 w 94"/>
                <a:gd name="T7" fmla="*/ 107 h 210"/>
                <a:gd name="T8" fmla="*/ 78 w 94"/>
                <a:gd name="T9" fmla="*/ 87 h 210"/>
                <a:gd name="T10" fmla="*/ 86 w 94"/>
                <a:gd name="T11" fmla="*/ 69 h 210"/>
                <a:gd name="T12" fmla="*/ 91 w 94"/>
                <a:gd name="T13" fmla="*/ 57 h 210"/>
                <a:gd name="T14" fmla="*/ 94 w 94"/>
                <a:gd name="T15" fmla="*/ 44 h 210"/>
                <a:gd name="T16" fmla="*/ 83 w 94"/>
                <a:gd name="T17" fmla="*/ 3 h 210"/>
                <a:gd name="T18" fmla="*/ 80 w 94"/>
                <a:gd name="T19" fmla="*/ 0 h 210"/>
                <a:gd name="T20" fmla="*/ 75 w 94"/>
                <a:gd name="T21" fmla="*/ 1 h 210"/>
                <a:gd name="T22" fmla="*/ 75 w 94"/>
                <a:gd name="T23" fmla="*/ 1 h 210"/>
                <a:gd name="T24" fmla="*/ 65 w 94"/>
                <a:gd name="T25" fmla="*/ 12 h 210"/>
                <a:gd name="T26" fmla="*/ 55 w 94"/>
                <a:gd name="T27" fmla="*/ 21 h 210"/>
                <a:gd name="T28" fmla="*/ 45 w 94"/>
                <a:gd name="T29" fmla="*/ 31 h 210"/>
                <a:gd name="T30" fmla="*/ 43 w 94"/>
                <a:gd name="T31" fmla="*/ 38 h 210"/>
                <a:gd name="T32" fmla="*/ 40 w 94"/>
                <a:gd name="T33" fmla="*/ 49 h 210"/>
                <a:gd name="T34" fmla="*/ 37 w 94"/>
                <a:gd name="T35" fmla="*/ 58 h 210"/>
                <a:gd name="T36" fmla="*/ 33 w 94"/>
                <a:gd name="T37" fmla="*/ 74 h 210"/>
                <a:gd name="T38" fmla="*/ 0 w 94"/>
                <a:gd name="T39" fmla="*/ 192 h 210"/>
                <a:gd name="T40" fmla="*/ 1 w 94"/>
                <a:gd name="T41" fmla="*/ 197 h 210"/>
                <a:gd name="T42" fmla="*/ 4 w 94"/>
                <a:gd name="T43" fmla="*/ 199 h 210"/>
                <a:gd name="T44" fmla="*/ 40 w 94"/>
                <a:gd name="T45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210">
                  <a:moveTo>
                    <a:pt x="40" y="209"/>
                  </a:moveTo>
                  <a:cubicBezTo>
                    <a:pt x="44" y="210"/>
                    <a:pt x="49" y="208"/>
                    <a:pt x="50" y="203"/>
                  </a:cubicBezTo>
                  <a:cubicBezTo>
                    <a:pt x="54" y="189"/>
                    <a:pt x="62" y="158"/>
                    <a:pt x="71" y="128"/>
                  </a:cubicBezTo>
                  <a:cubicBezTo>
                    <a:pt x="73" y="121"/>
                    <a:pt x="75" y="114"/>
                    <a:pt x="76" y="107"/>
                  </a:cubicBezTo>
                  <a:cubicBezTo>
                    <a:pt x="79" y="100"/>
                    <a:pt x="80" y="94"/>
                    <a:pt x="78" y="87"/>
                  </a:cubicBezTo>
                  <a:cubicBezTo>
                    <a:pt x="84" y="81"/>
                    <a:pt x="85" y="76"/>
                    <a:pt x="86" y="69"/>
                  </a:cubicBezTo>
                  <a:cubicBezTo>
                    <a:pt x="88" y="65"/>
                    <a:pt x="90" y="61"/>
                    <a:pt x="91" y="57"/>
                  </a:cubicBezTo>
                  <a:cubicBezTo>
                    <a:pt x="93" y="49"/>
                    <a:pt x="94" y="44"/>
                    <a:pt x="94" y="4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1" y="1"/>
                    <a:pt x="80" y="0"/>
                  </a:cubicBezTo>
                  <a:cubicBezTo>
                    <a:pt x="78" y="0"/>
                    <a:pt x="77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2" y="5"/>
                    <a:pt x="68" y="9"/>
                    <a:pt x="65" y="12"/>
                  </a:cubicBezTo>
                  <a:cubicBezTo>
                    <a:pt x="59" y="18"/>
                    <a:pt x="54" y="22"/>
                    <a:pt x="55" y="21"/>
                  </a:cubicBezTo>
                  <a:cubicBezTo>
                    <a:pt x="47" y="29"/>
                    <a:pt x="45" y="31"/>
                    <a:pt x="45" y="31"/>
                  </a:cubicBezTo>
                  <a:cubicBezTo>
                    <a:pt x="45" y="31"/>
                    <a:pt x="45" y="32"/>
                    <a:pt x="43" y="38"/>
                  </a:cubicBezTo>
                  <a:cubicBezTo>
                    <a:pt x="44" y="36"/>
                    <a:pt x="43" y="39"/>
                    <a:pt x="40" y="49"/>
                  </a:cubicBezTo>
                  <a:cubicBezTo>
                    <a:pt x="41" y="47"/>
                    <a:pt x="39" y="52"/>
                    <a:pt x="37" y="58"/>
                  </a:cubicBezTo>
                  <a:cubicBezTo>
                    <a:pt x="36" y="62"/>
                    <a:pt x="35" y="68"/>
                    <a:pt x="33" y="74"/>
                  </a:cubicBezTo>
                  <a:cubicBezTo>
                    <a:pt x="22" y="116"/>
                    <a:pt x="5" y="174"/>
                    <a:pt x="0" y="192"/>
                  </a:cubicBezTo>
                  <a:cubicBezTo>
                    <a:pt x="0" y="194"/>
                    <a:pt x="0" y="195"/>
                    <a:pt x="1" y="197"/>
                  </a:cubicBezTo>
                  <a:cubicBezTo>
                    <a:pt x="2" y="198"/>
                    <a:pt x="3" y="199"/>
                    <a:pt x="4" y="199"/>
                  </a:cubicBezTo>
                  <a:lnTo>
                    <a:pt x="40" y="20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7078663" y="7070726"/>
              <a:ext cx="373063" cy="987425"/>
            </a:xfrm>
            <a:custGeom>
              <a:avLst/>
              <a:gdLst>
                <a:gd name="T0" fmla="*/ 50 w 88"/>
                <a:gd name="T1" fmla="*/ 231 h 231"/>
                <a:gd name="T2" fmla="*/ 59 w 88"/>
                <a:gd name="T3" fmla="*/ 187 h 231"/>
                <a:gd name="T4" fmla="*/ 64 w 88"/>
                <a:gd name="T5" fmla="*/ 167 h 231"/>
                <a:gd name="T6" fmla="*/ 72 w 88"/>
                <a:gd name="T7" fmla="*/ 147 h 231"/>
                <a:gd name="T8" fmla="*/ 76 w 88"/>
                <a:gd name="T9" fmla="*/ 105 h 231"/>
                <a:gd name="T10" fmla="*/ 88 w 88"/>
                <a:gd name="T11" fmla="*/ 40 h 231"/>
                <a:gd name="T12" fmla="*/ 74 w 88"/>
                <a:gd name="T13" fmla="*/ 13 h 231"/>
                <a:gd name="T14" fmla="*/ 62 w 88"/>
                <a:gd name="T15" fmla="*/ 11 h 231"/>
                <a:gd name="T16" fmla="*/ 38 w 88"/>
                <a:gd name="T17" fmla="*/ 46 h 231"/>
                <a:gd name="T18" fmla="*/ 35 w 88"/>
                <a:gd name="T19" fmla="*/ 51 h 231"/>
                <a:gd name="T20" fmla="*/ 35 w 88"/>
                <a:gd name="T21" fmla="*/ 54 h 231"/>
                <a:gd name="T22" fmla="*/ 33 w 88"/>
                <a:gd name="T23" fmla="*/ 63 h 231"/>
                <a:gd name="T24" fmla="*/ 30 w 88"/>
                <a:gd name="T25" fmla="*/ 72 h 231"/>
                <a:gd name="T26" fmla="*/ 0 w 88"/>
                <a:gd name="T27" fmla="*/ 221 h 231"/>
                <a:gd name="T28" fmla="*/ 50 w 88"/>
                <a:gd name="T2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231">
                  <a:moveTo>
                    <a:pt x="50" y="231"/>
                  </a:moveTo>
                  <a:cubicBezTo>
                    <a:pt x="50" y="231"/>
                    <a:pt x="54" y="212"/>
                    <a:pt x="59" y="187"/>
                  </a:cubicBezTo>
                  <a:cubicBezTo>
                    <a:pt x="61" y="180"/>
                    <a:pt x="62" y="174"/>
                    <a:pt x="64" y="167"/>
                  </a:cubicBezTo>
                  <a:cubicBezTo>
                    <a:pt x="65" y="160"/>
                    <a:pt x="66" y="153"/>
                    <a:pt x="72" y="147"/>
                  </a:cubicBezTo>
                  <a:cubicBezTo>
                    <a:pt x="69" y="139"/>
                    <a:pt x="75" y="111"/>
                    <a:pt x="76" y="105"/>
                  </a:cubicBezTo>
                  <a:cubicBezTo>
                    <a:pt x="79" y="92"/>
                    <a:pt x="83" y="63"/>
                    <a:pt x="88" y="40"/>
                  </a:cubicBezTo>
                  <a:cubicBezTo>
                    <a:pt x="75" y="31"/>
                    <a:pt x="73" y="25"/>
                    <a:pt x="74" y="13"/>
                  </a:cubicBezTo>
                  <a:cubicBezTo>
                    <a:pt x="73" y="3"/>
                    <a:pt x="70" y="0"/>
                    <a:pt x="62" y="11"/>
                  </a:cubicBezTo>
                  <a:cubicBezTo>
                    <a:pt x="60" y="23"/>
                    <a:pt x="44" y="41"/>
                    <a:pt x="38" y="46"/>
                  </a:cubicBezTo>
                  <a:cubicBezTo>
                    <a:pt x="37" y="48"/>
                    <a:pt x="35" y="51"/>
                    <a:pt x="35" y="51"/>
                  </a:cubicBezTo>
                  <a:cubicBezTo>
                    <a:pt x="35" y="51"/>
                    <a:pt x="35" y="52"/>
                    <a:pt x="35" y="54"/>
                  </a:cubicBezTo>
                  <a:cubicBezTo>
                    <a:pt x="34" y="56"/>
                    <a:pt x="33" y="59"/>
                    <a:pt x="33" y="63"/>
                  </a:cubicBezTo>
                  <a:cubicBezTo>
                    <a:pt x="32" y="67"/>
                    <a:pt x="31" y="72"/>
                    <a:pt x="30" y="72"/>
                  </a:cubicBezTo>
                  <a:cubicBezTo>
                    <a:pt x="29" y="83"/>
                    <a:pt x="0" y="221"/>
                    <a:pt x="0" y="221"/>
                  </a:cubicBezTo>
                  <a:lnTo>
                    <a:pt x="50" y="23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6667500" y="7062788"/>
              <a:ext cx="360363" cy="909638"/>
            </a:xfrm>
            <a:custGeom>
              <a:avLst/>
              <a:gdLst>
                <a:gd name="T0" fmla="*/ 67 w 85"/>
                <a:gd name="T1" fmla="*/ 128 h 213"/>
                <a:gd name="T2" fmla="*/ 72 w 85"/>
                <a:gd name="T3" fmla="*/ 107 h 213"/>
                <a:gd name="T4" fmla="*/ 72 w 85"/>
                <a:gd name="T5" fmla="*/ 87 h 213"/>
                <a:gd name="T6" fmla="*/ 78 w 85"/>
                <a:gd name="T7" fmla="*/ 69 h 213"/>
                <a:gd name="T8" fmla="*/ 82 w 85"/>
                <a:gd name="T9" fmla="*/ 56 h 213"/>
                <a:gd name="T10" fmla="*/ 85 w 85"/>
                <a:gd name="T11" fmla="*/ 43 h 213"/>
                <a:gd name="T12" fmla="*/ 71 w 85"/>
                <a:gd name="T13" fmla="*/ 3 h 213"/>
                <a:gd name="T14" fmla="*/ 68 w 85"/>
                <a:gd name="T15" fmla="*/ 0 h 213"/>
                <a:gd name="T16" fmla="*/ 63 w 85"/>
                <a:gd name="T17" fmla="*/ 1 h 213"/>
                <a:gd name="T18" fmla="*/ 53 w 85"/>
                <a:gd name="T19" fmla="*/ 12 h 213"/>
                <a:gd name="T20" fmla="*/ 44 w 85"/>
                <a:gd name="T21" fmla="*/ 22 h 213"/>
                <a:gd name="T22" fmla="*/ 35 w 85"/>
                <a:gd name="T23" fmla="*/ 33 h 213"/>
                <a:gd name="T24" fmla="*/ 34 w 85"/>
                <a:gd name="T25" fmla="*/ 40 h 213"/>
                <a:gd name="T26" fmla="*/ 31 w 85"/>
                <a:gd name="T27" fmla="*/ 51 h 213"/>
                <a:gd name="T28" fmla="*/ 29 w 85"/>
                <a:gd name="T29" fmla="*/ 61 h 213"/>
                <a:gd name="T30" fmla="*/ 26 w 85"/>
                <a:gd name="T31" fmla="*/ 77 h 213"/>
                <a:gd name="T32" fmla="*/ 20 w 85"/>
                <a:gd name="T33" fmla="*/ 105 h 213"/>
                <a:gd name="T34" fmla="*/ 22 w 85"/>
                <a:gd name="T35" fmla="*/ 105 h 213"/>
                <a:gd name="T36" fmla="*/ 30 w 85"/>
                <a:gd name="T37" fmla="*/ 117 h 213"/>
                <a:gd name="T38" fmla="*/ 18 w 85"/>
                <a:gd name="T39" fmla="*/ 125 h 213"/>
                <a:gd name="T40" fmla="*/ 16 w 85"/>
                <a:gd name="T41" fmla="*/ 124 h 213"/>
                <a:gd name="T42" fmla="*/ 0 w 85"/>
                <a:gd name="T43" fmla="*/ 203 h 213"/>
                <a:gd name="T44" fmla="*/ 50 w 85"/>
                <a:gd name="T45" fmla="*/ 213 h 213"/>
                <a:gd name="T46" fmla="*/ 67 w 85"/>
                <a:gd name="T47" fmla="*/ 1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213">
                  <a:moveTo>
                    <a:pt x="67" y="128"/>
                  </a:moveTo>
                  <a:cubicBezTo>
                    <a:pt x="69" y="121"/>
                    <a:pt x="70" y="114"/>
                    <a:pt x="72" y="107"/>
                  </a:cubicBezTo>
                  <a:cubicBezTo>
                    <a:pt x="73" y="100"/>
                    <a:pt x="74" y="93"/>
                    <a:pt x="72" y="87"/>
                  </a:cubicBezTo>
                  <a:cubicBezTo>
                    <a:pt x="77" y="81"/>
                    <a:pt x="78" y="75"/>
                    <a:pt x="78" y="69"/>
                  </a:cubicBezTo>
                  <a:cubicBezTo>
                    <a:pt x="80" y="64"/>
                    <a:pt x="81" y="60"/>
                    <a:pt x="82" y="56"/>
                  </a:cubicBezTo>
                  <a:cubicBezTo>
                    <a:pt x="84" y="48"/>
                    <a:pt x="85" y="43"/>
                    <a:pt x="85" y="4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6" y="0"/>
                    <a:pt x="64" y="0"/>
                    <a:pt x="63" y="1"/>
                  </a:cubicBezTo>
                  <a:cubicBezTo>
                    <a:pt x="60" y="5"/>
                    <a:pt x="56" y="10"/>
                    <a:pt x="53" y="12"/>
                  </a:cubicBezTo>
                  <a:cubicBezTo>
                    <a:pt x="48" y="19"/>
                    <a:pt x="43" y="24"/>
                    <a:pt x="44" y="22"/>
                  </a:cubicBezTo>
                  <a:cubicBezTo>
                    <a:pt x="37" y="31"/>
                    <a:pt x="35" y="33"/>
                    <a:pt x="35" y="33"/>
                  </a:cubicBezTo>
                  <a:cubicBezTo>
                    <a:pt x="35" y="33"/>
                    <a:pt x="35" y="34"/>
                    <a:pt x="34" y="40"/>
                  </a:cubicBezTo>
                  <a:cubicBezTo>
                    <a:pt x="34" y="38"/>
                    <a:pt x="33" y="41"/>
                    <a:pt x="31" y="51"/>
                  </a:cubicBezTo>
                  <a:cubicBezTo>
                    <a:pt x="31" y="50"/>
                    <a:pt x="31" y="54"/>
                    <a:pt x="29" y="61"/>
                  </a:cubicBezTo>
                  <a:cubicBezTo>
                    <a:pt x="28" y="65"/>
                    <a:pt x="27" y="71"/>
                    <a:pt x="26" y="77"/>
                  </a:cubicBezTo>
                  <a:cubicBezTo>
                    <a:pt x="24" y="86"/>
                    <a:pt x="22" y="95"/>
                    <a:pt x="20" y="105"/>
                  </a:cubicBezTo>
                  <a:cubicBezTo>
                    <a:pt x="21" y="105"/>
                    <a:pt x="21" y="105"/>
                    <a:pt x="22" y="105"/>
                  </a:cubicBezTo>
                  <a:cubicBezTo>
                    <a:pt x="28" y="106"/>
                    <a:pt x="31" y="111"/>
                    <a:pt x="30" y="117"/>
                  </a:cubicBezTo>
                  <a:cubicBezTo>
                    <a:pt x="29" y="122"/>
                    <a:pt x="23" y="126"/>
                    <a:pt x="18" y="125"/>
                  </a:cubicBezTo>
                  <a:cubicBezTo>
                    <a:pt x="17" y="125"/>
                    <a:pt x="17" y="124"/>
                    <a:pt x="16" y="124"/>
                  </a:cubicBezTo>
                  <a:cubicBezTo>
                    <a:pt x="8" y="164"/>
                    <a:pt x="0" y="203"/>
                    <a:pt x="0" y="20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3"/>
                    <a:pt x="59" y="170"/>
                    <a:pt x="67" y="12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6545263" y="7194551"/>
              <a:ext cx="885825" cy="273050"/>
            </a:xfrm>
            <a:custGeom>
              <a:avLst/>
              <a:gdLst>
                <a:gd name="T0" fmla="*/ 545 w 558"/>
                <a:gd name="T1" fmla="*/ 172 h 172"/>
                <a:gd name="T2" fmla="*/ 0 w 558"/>
                <a:gd name="T3" fmla="*/ 59 h 172"/>
                <a:gd name="T4" fmla="*/ 10 w 558"/>
                <a:gd name="T5" fmla="*/ 0 h 172"/>
                <a:gd name="T6" fmla="*/ 558 w 558"/>
                <a:gd name="T7" fmla="*/ 113 h 172"/>
                <a:gd name="T8" fmla="*/ 545 w 558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72">
                  <a:moveTo>
                    <a:pt x="545" y="172"/>
                  </a:moveTo>
                  <a:lnTo>
                    <a:pt x="0" y="59"/>
                  </a:lnTo>
                  <a:lnTo>
                    <a:pt x="10" y="0"/>
                  </a:lnTo>
                  <a:lnTo>
                    <a:pt x="558" y="113"/>
                  </a:lnTo>
                  <a:lnTo>
                    <a:pt x="545" y="172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7"/>
            <p:cNvSpPr/>
            <p:nvPr/>
          </p:nvSpPr>
          <p:spPr bwMode="auto">
            <a:xfrm>
              <a:off x="6357938" y="7600951"/>
              <a:ext cx="989013" cy="285750"/>
            </a:xfrm>
            <a:custGeom>
              <a:avLst/>
              <a:gdLst>
                <a:gd name="T0" fmla="*/ 609 w 623"/>
                <a:gd name="T1" fmla="*/ 180 h 180"/>
                <a:gd name="T2" fmla="*/ 0 w 623"/>
                <a:gd name="T3" fmla="*/ 53 h 180"/>
                <a:gd name="T4" fmla="*/ 27 w 623"/>
                <a:gd name="T5" fmla="*/ 0 h 180"/>
                <a:gd name="T6" fmla="*/ 623 w 623"/>
                <a:gd name="T7" fmla="*/ 123 h 180"/>
                <a:gd name="T8" fmla="*/ 609 w 62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80">
                  <a:moveTo>
                    <a:pt x="609" y="180"/>
                  </a:moveTo>
                  <a:lnTo>
                    <a:pt x="0" y="53"/>
                  </a:lnTo>
                  <a:lnTo>
                    <a:pt x="27" y="0"/>
                  </a:lnTo>
                  <a:lnTo>
                    <a:pt x="623" y="123"/>
                  </a:lnTo>
                  <a:lnTo>
                    <a:pt x="609" y="180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6880" y="4690131"/>
            <a:ext cx="3925888" cy="1374776"/>
            <a:chOff x="84138" y="7075488"/>
            <a:chExt cx="3925888" cy="1374776"/>
          </a:xfrm>
        </p:grpSpPr>
        <p:sp>
          <p:nvSpPr>
            <p:cNvPr id="31" name="Freeform 48"/>
            <p:cNvSpPr/>
            <p:nvPr/>
          </p:nvSpPr>
          <p:spPr bwMode="auto">
            <a:xfrm>
              <a:off x="3640138" y="7083426"/>
              <a:ext cx="369888" cy="1362075"/>
            </a:xfrm>
            <a:custGeom>
              <a:avLst/>
              <a:gdLst>
                <a:gd name="T0" fmla="*/ 87 w 87"/>
                <a:gd name="T1" fmla="*/ 314 h 319"/>
                <a:gd name="T2" fmla="*/ 82 w 87"/>
                <a:gd name="T3" fmla="*/ 252 h 319"/>
                <a:gd name="T4" fmla="*/ 81 w 87"/>
                <a:gd name="T5" fmla="*/ 225 h 319"/>
                <a:gd name="T6" fmla="*/ 84 w 87"/>
                <a:gd name="T7" fmla="*/ 194 h 319"/>
                <a:gd name="T8" fmla="*/ 74 w 87"/>
                <a:gd name="T9" fmla="*/ 138 h 319"/>
                <a:gd name="T10" fmla="*/ 66 w 87"/>
                <a:gd name="T11" fmla="*/ 46 h 319"/>
                <a:gd name="T12" fmla="*/ 37 w 87"/>
                <a:gd name="T13" fmla="*/ 16 h 319"/>
                <a:gd name="T14" fmla="*/ 21 w 87"/>
                <a:gd name="T15" fmla="*/ 19 h 319"/>
                <a:gd name="T16" fmla="*/ 2 w 87"/>
                <a:gd name="T17" fmla="*/ 73 h 319"/>
                <a:gd name="T18" fmla="*/ 0 w 87"/>
                <a:gd name="T19" fmla="*/ 81 h 319"/>
                <a:gd name="T20" fmla="*/ 0 w 87"/>
                <a:gd name="T21" fmla="*/ 85 h 319"/>
                <a:gd name="T22" fmla="*/ 1 w 87"/>
                <a:gd name="T23" fmla="*/ 98 h 319"/>
                <a:gd name="T24" fmla="*/ 1 w 87"/>
                <a:gd name="T25" fmla="*/ 111 h 319"/>
                <a:gd name="T26" fmla="*/ 17 w 87"/>
                <a:gd name="T27" fmla="*/ 319 h 319"/>
                <a:gd name="T28" fmla="*/ 87 w 87"/>
                <a:gd name="T29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319">
                  <a:moveTo>
                    <a:pt x="87" y="314"/>
                  </a:moveTo>
                  <a:cubicBezTo>
                    <a:pt x="87" y="314"/>
                    <a:pt x="85" y="287"/>
                    <a:pt x="82" y="252"/>
                  </a:cubicBezTo>
                  <a:cubicBezTo>
                    <a:pt x="82" y="243"/>
                    <a:pt x="81" y="234"/>
                    <a:pt x="81" y="225"/>
                  </a:cubicBezTo>
                  <a:cubicBezTo>
                    <a:pt x="80" y="215"/>
                    <a:pt x="79" y="205"/>
                    <a:pt x="84" y="194"/>
                  </a:cubicBezTo>
                  <a:cubicBezTo>
                    <a:pt x="77" y="185"/>
                    <a:pt x="75" y="146"/>
                    <a:pt x="74" y="138"/>
                  </a:cubicBezTo>
                  <a:cubicBezTo>
                    <a:pt x="73" y="120"/>
                    <a:pt x="68" y="79"/>
                    <a:pt x="66" y="46"/>
                  </a:cubicBezTo>
                  <a:cubicBezTo>
                    <a:pt x="45" y="40"/>
                    <a:pt x="41" y="33"/>
                    <a:pt x="37" y="16"/>
                  </a:cubicBezTo>
                  <a:cubicBezTo>
                    <a:pt x="32" y="3"/>
                    <a:pt x="27" y="0"/>
                    <a:pt x="21" y="19"/>
                  </a:cubicBezTo>
                  <a:cubicBezTo>
                    <a:pt x="23" y="34"/>
                    <a:pt x="8" y="65"/>
                    <a:pt x="2" y="73"/>
                  </a:cubicBezTo>
                  <a:cubicBezTo>
                    <a:pt x="2" y="77"/>
                    <a:pt x="0" y="81"/>
                    <a:pt x="0" y="81"/>
                  </a:cubicBezTo>
                  <a:cubicBezTo>
                    <a:pt x="0" y="81"/>
                    <a:pt x="0" y="82"/>
                    <a:pt x="0" y="85"/>
                  </a:cubicBezTo>
                  <a:cubicBezTo>
                    <a:pt x="1" y="88"/>
                    <a:pt x="1" y="93"/>
                    <a:pt x="1" y="98"/>
                  </a:cubicBezTo>
                  <a:cubicBezTo>
                    <a:pt x="2" y="104"/>
                    <a:pt x="2" y="111"/>
                    <a:pt x="1" y="111"/>
                  </a:cubicBezTo>
                  <a:cubicBezTo>
                    <a:pt x="3" y="125"/>
                    <a:pt x="17" y="319"/>
                    <a:pt x="17" y="319"/>
                  </a:cubicBezTo>
                  <a:lnTo>
                    <a:pt x="87" y="31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1579563" y="8053388"/>
              <a:ext cx="1633538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84138" y="8053388"/>
              <a:ext cx="1571625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1"/>
            <p:cNvSpPr/>
            <p:nvPr/>
          </p:nvSpPr>
          <p:spPr bwMode="auto">
            <a:xfrm>
              <a:off x="2830513" y="7078663"/>
              <a:ext cx="466725" cy="1363663"/>
            </a:xfrm>
            <a:custGeom>
              <a:avLst/>
              <a:gdLst>
                <a:gd name="T0" fmla="*/ 57 w 110"/>
                <a:gd name="T1" fmla="*/ 319 h 319"/>
                <a:gd name="T2" fmla="*/ 66 w 110"/>
                <a:gd name="T3" fmla="*/ 317 h 319"/>
                <a:gd name="T4" fmla="*/ 71 w 110"/>
                <a:gd name="T5" fmla="*/ 309 h 319"/>
                <a:gd name="T6" fmla="*/ 100 w 110"/>
                <a:gd name="T7" fmla="*/ 120 h 319"/>
                <a:gd name="T8" fmla="*/ 110 w 110"/>
                <a:gd name="T9" fmla="*/ 78 h 319"/>
                <a:gd name="T10" fmla="*/ 102 w 110"/>
                <a:gd name="T11" fmla="*/ 27 h 319"/>
                <a:gd name="T12" fmla="*/ 95 w 110"/>
                <a:gd name="T13" fmla="*/ 18 h 319"/>
                <a:gd name="T14" fmla="*/ 77 w 110"/>
                <a:gd name="T15" fmla="*/ 0 h 319"/>
                <a:gd name="T16" fmla="*/ 78 w 110"/>
                <a:gd name="T17" fmla="*/ 0 h 319"/>
                <a:gd name="T18" fmla="*/ 42 w 110"/>
                <a:gd name="T19" fmla="*/ 47 h 319"/>
                <a:gd name="T20" fmla="*/ 39 w 110"/>
                <a:gd name="T21" fmla="*/ 51 h 319"/>
                <a:gd name="T22" fmla="*/ 30 w 110"/>
                <a:gd name="T23" fmla="*/ 109 h 319"/>
                <a:gd name="T24" fmla="*/ 4 w 110"/>
                <a:gd name="T25" fmla="*/ 281 h 319"/>
                <a:gd name="T26" fmla="*/ 11 w 110"/>
                <a:gd name="T27" fmla="*/ 292 h 319"/>
                <a:gd name="T28" fmla="*/ 0 w 110"/>
                <a:gd name="T29" fmla="*/ 310 h 319"/>
                <a:gd name="T30" fmla="*/ 57 w 110"/>
                <a:gd name="T3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319">
                  <a:moveTo>
                    <a:pt x="57" y="319"/>
                  </a:moveTo>
                  <a:cubicBezTo>
                    <a:pt x="60" y="319"/>
                    <a:pt x="63" y="318"/>
                    <a:pt x="66" y="317"/>
                  </a:cubicBezTo>
                  <a:cubicBezTo>
                    <a:pt x="68" y="315"/>
                    <a:pt x="70" y="312"/>
                    <a:pt x="71" y="309"/>
                  </a:cubicBezTo>
                  <a:cubicBezTo>
                    <a:pt x="77" y="270"/>
                    <a:pt x="96" y="146"/>
                    <a:pt x="100" y="120"/>
                  </a:cubicBezTo>
                  <a:cubicBezTo>
                    <a:pt x="101" y="111"/>
                    <a:pt x="105" y="83"/>
                    <a:pt x="110" y="78"/>
                  </a:cubicBezTo>
                  <a:cubicBezTo>
                    <a:pt x="107" y="73"/>
                    <a:pt x="98" y="31"/>
                    <a:pt x="102" y="27"/>
                  </a:cubicBezTo>
                  <a:cubicBezTo>
                    <a:pt x="99" y="25"/>
                    <a:pt x="97" y="22"/>
                    <a:pt x="95" y="18"/>
                  </a:cubicBezTo>
                  <a:cubicBezTo>
                    <a:pt x="91" y="11"/>
                    <a:pt x="85" y="4"/>
                    <a:pt x="77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69" y="11"/>
                    <a:pt x="48" y="39"/>
                    <a:pt x="42" y="47"/>
                  </a:cubicBezTo>
                  <a:cubicBezTo>
                    <a:pt x="44" y="44"/>
                    <a:pt x="43" y="46"/>
                    <a:pt x="39" y="51"/>
                  </a:cubicBezTo>
                  <a:cubicBezTo>
                    <a:pt x="40" y="50"/>
                    <a:pt x="32" y="101"/>
                    <a:pt x="30" y="109"/>
                  </a:cubicBezTo>
                  <a:cubicBezTo>
                    <a:pt x="26" y="140"/>
                    <a:pt x="5" y="275"/>
                    <a:pt x="4" y="281"/>
                  </a:cubicBezTo>
                  <a:cubicBezTo>
                    <a:pt x="3" y="287"/>
                    <a:pt x="11" y="292"/>
                    <a:pt x="11" y="292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57" y="31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2"/>
            <p:cNvSpPr/>
            <p:nvPr/>
          </p:nvSpPr>
          <p:spPr bwMode="auto">
            <a:xfrm>
              <a:off x="1825625" y="7189788"/>
              <a:ext cx="296863" cy="1243013"/>
            </a:xfrm>
            <a:custGeom>
              <a:avLst/>
              <a:gdLst>
                <a:gd name="T0" fmla="*/ 70 w 70"/>
                <a:gd name="T1" fmla="*/ 291 h 291"/>
                <a:gd name="T2" fmla="*/ 70 w 70"/>
                <a:gd name="T3" fmla="*/ 172 h 291"/>
                <a:gd name="T4" fmla="*/ 70 w 70"/>
                <a:gd name="T5" fmla="*/ 143 h 291"/>
                <a:gd name="T6" fmla="*/ 65 w 70"/>
                <a:gd name="T7" fmla="*/ 115 h 291"/>
                <a:gd name="T8" fmla="*/ 69 w 70"/>
                <a:gd name="T9" fmla="*/ 89 h 291"/>
                <a:gd name="T10" fmla="*/ 70 w 70"/>
                <a:gd name="T11" fmla="*/ 71 h 291"/>
                <a:gd name="T12" fmla="*/ 70 w 70"/>
                <a:gd name="T13" fmla="*/ 53 h 291"/>
                <a:gd name="T14" fmla="*/ 41 w 70"/>
                <a:gd name="T15" fmla="*/ 3 h 291"/>
                <a:gd name="T16" fmla="*/ 35 w 70"/>
                <a:gd name="T17" fmla="*/ 0 h 291"/>
                <a:gd name="T18" fmla="*/ 30 w 70"/>
                <a:gd name="T19" fmla="*/ 3 h 291"/>
                <a:gd name="T20" fmla="*/ 30 w 70"/>
                <a:gd name="T21" fmla="*/ 3 h 291"/>
                <a:gd name="T22" fmla="*/ 20 w 70"/>
                <a:gd name="T23" fmla="*/ 20 h 291"/>
                <a:gd name="T24" fmla="*/ 10 w 70"/>
                <a:gd name="T25" fmla="*/ 36 h 291"/>
                <a:gd name="T26" fmla="*/ 0 w 70"/>
                <a:gd name="T27" fmla="*/ 53 h 291"/>
                <a:gd name="T28" fmla="*/ 0 w 70"/>
                <a:gd name="T29" fmla="*/ 63 h 291"/>
                <a:gd name="T30" fmla="*/ 0 w 70"/>
                <a:gd name="T31" fmla="*/ 79 h 291"/>
                <a:gd name="T32" fmla="*/ 0 w 70"/>
                <a:gd name="T33" fmla="*/ 92 h 291"/>
                <a:gd name="T34" fmla="*/ 0 w 70"/>
                <a:gd name="T35" fmla="*/ 115 h 291"/>
                <a:gd name="T36" fmla="*/ 1 w 70"/>
                <a:gd name="T37" fmla="*/ 291 h 291"/>
                <a:gd name="T38" fmla="*/ 70 w 70"/>
                <a:gd name="T3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291">
                  <a:moveTo>
                    <a:pt x="70" y="291"/>
                  </a:moveTo>
                  <a:cubicBezTo>
                    <a:pt x="70" y="291"/>
                    <a:pt x="70" y="232"/>
                    <a:pt x="70" y="172"/>
                  </a:cubicBezTo>
                  <a:cubicBezTo>
                    <a:pt x="70" y="162"/>
                    <a:pt x="70" y="152"/>
                    <a:pt x="70" y="143"/>
                  </a:cubicBezTo>
                  <a:cubicBezTo>
                    <a:pt x="70" y="133"/>
                    <a:pt x="70" y="124"/>
                    <a:pt x="65" y="115"/>
                  </a:cubicBezTo>
                  <a:cubicBezTo>
                    <a:pt x="70" y="106"/>
                    <a:pt x="70" y="98"/>
                    <a:pt x="69" y="89"/>
                  </a:cubicBezTo>
                  <a:cubicBezTo>
                    <a:pt x="70" y="83"/>
                    <a:pt x="70" y="76"/>
                    <a:pt x="70" y="71"/>
                  </a:cubicBezTo>
                  <a:cubicBezTo>
                    <a:pt x="70" y="60"/>
                    <a:pt x="70" y="53"/>
                    <a:pt x="70" y="5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1"/>
                    <a:pt x="38" y="0"/>
                    <a:pt x="35" y="0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8"/>
                    <a:pt x="22" y="16"/>
                    <a:pt x="20" y="20"/>
                  </a:cubicBezTo>
                  <a:cubicBezTo>
                    <a:pt x="14" y="31"/>
                    <a:pt x="9" y="38"/>
                    <a:pt x="10" y="36"/>
                  </a:cubicBezTo>
                  <a:cubicBezTo>
                    <a:pt x="3" y="49"/>
                    <a:pt x="0" y="53"/>
                    <a:pt x="0" y="53"/>
                  </a:cubicBezTo>
                  <a:cubicBezTo>
                    <a:pt x="0" y="53"/>
                    <a:pt x="0" y="55"/>
                    <a:pt x="0" y="63"/>
                  </a:cubicBezTo>
                  <a:cubicBezTo>
                    <a:pt x="0" y="61"/>
                    <a:pt x="0" y="65"/>
                    <a:pt x="0" y="79"/>
                  </a:cubicBezTo>
                  <a:cubicBezTo>
                    <a:pt x="0" y="76"/>
                    <a:pt x="0" y="83"/>
                    <a:pt x="0" y="92"/>
                  </a:cubicBezTo>
                  <a:cubicBezTo>
                    <a:pt x="0" y="98"/>
                    <a:pt x="0" y="106"/>
                    <a:pt x="0" y="115"/>
                  </a:cubicBezTo>
                  <a:cubicBezTo>
                    <a:pt x="0" y="185"/>
                    <a:pt x="1" y="291"/>
                    <a:pt x="1" y="291"/>
                  </a:cubicBezTo>
                  <a:lnTo>
                    <a:pt x="70" y="29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1579563" y="7416801"/>
              <a:ext cx="1814513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4"/>
            <p:cNvSpPr/>
            <p:nvPr/>
          </p:nvSpPr>
          <p:spPr bwMode="auto">
            <a:xfrm>
              <a:off x="787400" y="7078663"/>
              <a:ext cx="327025" cy="1354138"/>
            </a:xfrm>
            <a:custGeom>
              <a:avLst/>
              <a:gdLst>
                <a:gd name="T0" fmla="*/ 71 w 77"/>
                <a:gd name="T1" fmla="*/ 317 h 317"/>
                <a:gd name="T2" fmla="*/ 71 w 77"/>
                <a:gd name="T3" fmla="*/ 256 h 317"/>
                <a:gd name="T4" fmla="*/ 72 w 77"/>
                <a:gd name="T5" fmla="*/ 228 h 317"/>
                <a:gd name="T6" fmla="*/ 77 w 77"/>
                <a:gd name="T7" fmla="*/ 198 h 317"/>
                <a:gd name="T8" fmla="*/ 71 w 77"/>
                <a:gd name="T9" fmla="*/ 141 h 317"/>
                <a:gd name="T10" fmla="*/ 70 w 77"/>
                <a:gd name="T11" fmla="*/ 49 h 317"/>
                <a:gd name="T12" fmla="*/ 43 w 77"/>
                <a:gd name="T13" fmla="*/ 17 h 317"/>
                <a:gd name="T14" fmla="*/ 26 w 77"/>
                <a:gd name="T15" fmla="*/ 19 h 317"/>
                <a:gd name="T16" fmla="*/ 3 w 77"/>
                <a:gd name="T17" fmla="*/ 72 h 317"/>
                <a:gd name="T18" fmla="*/ 1 w 77"/>
                <a:gd name="T19" fmla="*/ 79 h 317"/>
                <a:gd name="T20" fmla="*/ 1 w 77"/>
                <a:gd name="T21" fmla="*/ 84 h 317"/>
                <a:gd name="T22" fmla="*/ 1 w 77"/>
                <a:gd name="T23" fmla="*/ 96 h 317"/>
                <a:gd name="T24" fmla="*/ 0 w 77"/>
                <a:gd name="T25" fmla="*/ 109 h 317"/>
                <a:gd name="T26" fmla="*/ 1 w 77"/>
                <a:gd name="T27" fmla="*/ 317 h 317"/>
                <a:gd name="T28" fmla="*/ 71 w 77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17">
                  <a:moveTo>
                    <a:pt x="71" y="317"/>
                  </a:move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9" y="4"/>
                    <a:pt x="34" y="0"/>
                    <a:pt x="26" y="19"/>
                  </a:cubicBezTo>
                  <a:cubicBezTo>
                    <a:pt x="28" y="34"/>
                    <a:pt x="10" y="64"/>
                    <a:pt x="3" y="72"/>
                  </a:cubicBezTo>
                  <a:cubicBezTo>
                    <a:pt x="4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lnTo>
                    <a:pt x="71" y="31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"/>
            <p:cNvSpPr/>
            <p:nvPr/>
          </p:nvSpPr>
          <p:spPr bwMode="auto">
            <a:xfrm>
              <a:off x="173038" y="7194551"/>
              <a:ext cx="444500" cy="1255713"/>
            </a:xfrm>
            <a:custGeom>
              <a:avLst/>
              <a:gdLst>
                <a:gd name="T0" fmla="*/ 105 w 105"/>
                <a:gd name="T1" fmla="*/ 284 h 294"/>
                <a:gd name="T2" fmla="*/ 87 w 105"/>
                <a:gd name="T3" fmla="*/ 166 h 294"/>
                <a:gd name="T4" fmla="*/ 83 w 105"/>
                <a:gd name="T5" fmla="*/ 137 h 294"/>
                <a:gd name="T6" fmla="*/ 74 w 105"/>
                <a:gd name="T7" fmla="*/ 110 h 294"/>
                <a:gd name="T8" fmla="*/ 73 w 105"/>
                <a:gd name="T9" fmla="*/ 84 h 294"/>
                <a:gd name="T10" fmla="*/ 72 w 105"/>
                <a:gd name="T11" fmla="*/ 65 h 294"/>
                <a:gd name="T12" fmla="*/ 70 w 105"/>
                <a:gd name="T13" fmla="*/ 48 h 294"/>
                <a:gd name="T14" fmla="*/ 33 w 105"/>
                <a:gd name="T15" fmla="*/ 2 h 294"/>
                <a:gd name="T16" fmla="*/ 27 w 105"/>
                <a:gd name="T17" fmla="*/ 0 h 294"/>
                <a:gd name="T18" fmla="*/ 22 w 105"/>
                <a:gd name="T19" fmla="*/ 4 h 294"/>
                <a:gd name="T20" fmla="*/ 22 w 105"/>
                <a:gd name="T21" fmla="*/ 4 h 294"/>
                <a:gd name="T22" fmla="*/ 15 w 105"/>
                <a:gd name="T23" fmla="*/ 23 h 294"/>
                <a:gd name="T24" fmla="*/ 8 w 105"/>
                <a:gd name="T25" fmla="*/ 40 h 294"/>
                <a:gd name="T26" fmla="*/ 0 w 105"/>
                <a:gd name="T27" fmla="*/ 58 h 294"/>
                <a:gd name="T28" fmla="*/ 2 w 105"/>
                <a:gd name="T29" fmla="*/ 68 h 294"/>
                <a:gd name="T30" fmla="*/ 4 w 105"/>
                <a:gd name="T31" fmla="*/ 84 h 294"/>
                <a:gd name="T32" fmla="*/ 6 w 105"/>
                <a:gd name="T33" fmla="*/ 97 h 294"/>
                <a:gd name="T34" fmla="*/ 10 w 105"/>
                <a:gd name="T35" fmla="*/ 119 h 294"/>
                <a:gd name="T36" fmla="*/ 36 w 105"/>
                <a:gd name="T37" fmla="*/ 294 h 294"/>
                <a:gd name="T38" fmla="*/ 105 w 105"/>
                <a:gd name="T39" fmla="*/ 28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294">
                  <a:moveTo>
                    <a:pt x="105" y="284"/>
                  </a:moveTo>
                  <a:cubicBezTo>
                    <a:pt x="105" y="284"/>
                    <a:pt x="96" y="225"/>
                    <a:pt x="87" y="166"/>
                  </a:cubicBezTo>
                  <a:cubicBezTo>
                    <a:pt x="86" y="156"/>
                    <a:pt x="84" y="146"/>
                    <a:pt x="83" y="137"/>
                  </a:cubicBezTo>
                  <a:cubicBezTo>
                    <a:pt x="82" y="127"/>
                    <a:pt x="80" y="118"/>
                    <a:pt x="74" y="110"/>
                  </a:cubicBezTo>
                  <a:cubicBezTo>
                    <a:pt x="77" y="100"/>
                    <a:pt x="76" y="92"/>
                    <a:pt x="73" y="84"/>
                  </a:cubicBezTo>
                  <a:cubicBezTo>
                    <a:pt x="74" y="77"/>
                    <a:pt x="73" y="71"/>
                    <a:pt x="72" y="65"/>
                  </a:cubicBezTo>
                  <a:cubicBezTo>
                    <a:pt x="71" y="54"/>
                    <a:pt x="70" y="48"/>
                    <a:pt x="70" y="4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25" y="1"/>
                    <a:pt x="23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0"/>
                    <a:pt x="17" y="18"/>
                    <a:pt x="15" y="23"/>
                  </a:cubicBezTo>
                  <a:cubicBezTo>
                    <a:pt x="10" y="34"/>
                    <a:pt x="7" y="42"/>
                    <a:pt x="8" y="40"/>
                  </a:cubicBezTo>
                  <a:cubicBezTo>
                    <a:pt x="2" y="54"/>
                    <a:pt x="0" y="58"/>
                    <a:pt x="0" y="58"/>
                  </a:cubicBezTo>
                  <a:cubicBezTo>
                    <a:pt x="0" y="58"/>
                    <a:pt x="1" y="60"/>
                    <a:pt x="2" y="68"/>
                  </a:cubicBezTo>
                  <a:cubicBezTo>
                    <a:pt x="2" y="66"/>
                    <a:pt x="2" y="70"/>
                    <a:pt x="4" y="84"/>
                  </a:cubicBezTo>
                  <a:cubicBezTo>
                    <a:pt x="4" y="81"/>
                    <a:pt x="5" y="88"/>
                    <a:pt x="6" y="97"/>
                  </a:cubicBezTo>
                  <a:cubicBezTo>
                    <a:pt x="7" y="102"/>
                    <a:pt x="8" y="111"/>
                    <a:pt x="10" y="119"/>
                  </a:cubicBezTo>
                  <a:cubicBezTo>
                    <a:pt x="20" y="189"/>
                    <a:pt x="36" y="294"/>
                    <a:pt x="36" y="294"/>
                  </a:cubicBezTo>
                  <a:lnTo>
                    <a:pt x="105" y="28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56"/>
            <p:cNvSpPr>
              <a:spLocks noChangeArrowheads="1"/>
            </p:cNvSpPr>
            <p:nvPr/>
          </p:nvSpPr>
          <p:spPr bwMode="auto">
            <a:xfrm>
              <a:off x="84138" y="7416801"/>
              <a:ext cx="1746250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7"/>
            <p:cNvSpPr/>
            <p:nvPr/>
          </p:nvSpPr>
          <p:spPr bwMode="auto">
            <a:xfrm>
              <a:off x="1312863" y="7075488"/>
              <a:ext cx="317500" cy="1357313"/>
            </a:xfrm>
            <a:custGeom>
              <a:avLst/>
              <a:gdLst>
                <a:gd name="T0" fmla="*/ 65 w 75"/>
                <a:gd name="T1" fmla="*/ 175 h 318"/>
                <a:gd name="T2" fmla="*/ 49 w 75"/>
                <a:gd name="T3" fmla="*/ 159 h 318"/>
                <a:gd name="T4" fmla="*/ 65 w 75"/>
                <a:gd name="T5" fmla="*/ 143 h 318"/>
                <a:gd name="T6" fmla="*/ 71 w 75"/>
                <a:gd name="T7" fmla="*/ 144 h 318"/>
                <a:gd name="T8" fmla="*/ 71 w 75"/>
                <a:gd name="T9" fmla="*/ 115 h 318"/>
                <a:gd name="T10" fmla="*/ 75 w 75"/>
                <a:gd name="T11" fmla="*/ 72 h 318"/>
                <a:gd name="T12" fmla="*/ 59 w 75"/>
                <a:gd name="T13" fmla="*/ 23 h 318"/>
                <a:gd name="T14" fmla="*/ 51 w 75"/>
                <a:gd name="T15" fmla="*/ 16 h 318"/>
                <a:gd name="T16" fmla="*/ 31 w 75"/>
                <a:gd name="T17" fmla="*/ 0 h 318"/>
                <a:gd name="T18" fmla="*/ 31 w 75"/>
                <a:gd name="T19" fmla="*/ 0 h 318"/>
                <a:gd name="T20" fmla="*/ 3 w 75"/>
                <a:gd name="T21" fmla="*/ 52 h 318"/>
                <a:gd name="T22" fmla="*/ 0 w 75"/>
                <a:gd name="T23" fmla="*/ 56 h 318"/>
                <a:gd name="T24" fmla="*/ 1 w 75"/>
                <a:gd name="T25" fmla="*/ 115 h 318"/>
                <a:gd name="T26" fmla="*/ 1 w 75"/>
                <a:gd name="T27" fmla="*/ 289 h 318"/>
                <a:gd name="T28" fmla="*/ 4 w 75"/>
                <a:gd name="T29" fmla="*/ 304 h 318"/>
                <a:gd name="T30" fmla="*/ 1 w 75"/>
                <a:gd name="T31" fmla="*/ 318 h 318"/>
                <a:gd name="T32" fmla="*/ 71 w 75"/>
                <a:gd name="T33" fmla="*/ 318 h 318"/>
                <a:gd name="T34" fmla="*/ 71 w 75"/>
                <a:gd name="T35" fmla="*/ 174 h 318"/>
                <a:gd name="T36" fmla="*/ 65 w 75"/>
                <a:gd name="T37" fmla="*/ 17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318">
                  <a:moveTo>
                    <a:pt x="65" y="175"/>
                  </a:moveTo>
                  <a:cubicBezTo>
                    <a:pt x="56" y="175"/>
                    <a:pt x="49" y="168"/>
                    <a:pt x="49" y="159"/>
                  </a:cubicBezTo>
                  <a:cubicBezTo>
                    <a:pt x="49" y="150"/>
                    <a:pt x="56" y="143"/>
                    <a:pt x="65" y="143"/>
                  </a:cubicBezTo>
                  <a:cubicBezTo>
                    <a:pt x="67" y="143"/>
                    <a:pt x="69" y="143"/>
                    <a:pt x="71" y="144"/>
                  </a:cubicBezTo>
                  <a:cubicBezTo>
                    <a:pt x="71" y="131"/>
                    <a:pt x="71" y="121"/>
                    <a:pt x="71" y="115"/>
                  </a:cubicBezTo>
                  <a:cubicBezTo>
                    <a:pt x="71" y="107"/>
                    <a:pt x="71" y="78"/>
                    <a:pt x="75" y="72"/>
                  </a:cubicBezTo>
                  <a:cubicBezTo>
                    <a:pt x="71" y="68"/>
                    <a:pt x="55" y="27"/>
                    <a:pt x="59" y="23"/>
                  </a:cubicBezTo>
                  <a:cubicBezTo>
                    <a:pt x="56" y="22"/>
                    <a:pt x="53" y="19"/>
                    <a:pt x="51" y="16"/>
                  </a:cubicBezTo>
                  <a:cubicBezTo>
                    <a:pt x="46" y="9"/>
                    <a:pt x="39" y="3"/>
                    <a:pt x="31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24" y="12"/>
                    <a:pt x="8" y="43"/>
                    <a:pt x="3" y="52"/>
                  </a:cubicBezTo>
                  <a:cubicBezTo>
                    <a:pt x="4" y="49"/>
                    <a:pt x="3" y="51"/>
                    <a:pt x="0" y="56"/>
                  </a:cubicBezTo>
                  <a:cubicBezTo>
                    <a:pt x="1" y="55"/>
                    <a:pt x="1" y="107"/>
                    <a:pt x="1" y="115"/>
                  </a:cubicBezTo>
                  <a:cubicBezTo>
                    <a:pt x="1" y="146"/>
                    <a:pt x="1" y="283"/>
                    <a:pt x="1" y="289"/>
                  </a:cubicBezTo>
                  <a:cubicBezTo>
                    <a:pt x="1" y="295"/>
                    <a:pt x="4" y="304"/>
                    <a:pt x="4" y="304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8"/>
                    <a:pt x="71" y="235"/>
                    <a:pt x="71" y="174"/>
                  </a:cubicBezTo>
                  <a:cubicBezTo>
                    <a:pt x="69" y="175"/>
                    <a:pt x="67" y="175"/>
                    <a:pt x="65" y="175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8"/>
            <p:cNvSpPr>
              <a:spLocks noEditPoints="1"/>
            </p:cNvSpPr>
            <p:nvPr/>
          </p:nvSpPr>
          <p:spPr bwMode="auto">
            <a:xfrm>
              <a:off x="2317750" y="7078663"/>
              <a:ext cx="327025" cy="1354138"/>
            </a:xfrm>
            <a:custGeom>
              <a:avLst/>
              <a:gdLst>
                <a:gd name="T0" fmla="*/ 77 w 77"/>
                <a:gd name="T1" fmla="*/ 198 h 317"/>
                <a:gd name="T2" fmla="*/ 71 w 77"/>
                <a:gd name="T3" fmla="*/ 141 h 317"/>
                <a:gd name="T4" fmla="*/ 70 w 77"/>
                <a:gd name="T5" fmla="*/ 49 h 317"/>
                <a:gd name="T6" fmla="*/ 43 w 77"/>
                <a:gd name="T7" fmla="*/ 17 h 317"/>
                <a:gd name="T8" fmla="*/ 26 w 77"/>
                <a:gd name="T9" fmla="*/ 19 h 317"/>
                <a:gd name="T10" fmla="*/ 3 w 77"/>
                <a:gd name="T11" fmla="*/ 72 h 317"/>
                <a:gd name="T12" fmla="*/ 1 w 77"/>
                <a:gd name="T13" fmla="*/ 79 h 317"/>
                <a:gd name="T14" fmla="*/ 1 w 77"/>
                <a:gd name="T15" fmla="*/ 84 h 317"/>
                <a:gd name="T16" fmla="*/ 1 w 77"/>
                <a:gd name="T17" fmla="*/ 96 h 317"/>
                <a:gd name="T18" fmla="*/ 0 w 77"/>
                <a:gd name="T19" fmla="*/ 109 h 317"/>
                <a:gd name="T20" fmla="*/ 1 w 77"/>
                <a:gd name="T21" fmla="*/ 317 h 317"/>
                <a:gd name="T22" fmla="*/ 71 w 77"/>
                <a:gd name="T23" fmla="*/ 317 h 317"/>
                <a:gd name="T24" fmla="*/ 71 w 77"/>
                <a:gd name="T25" fmla="*/ 256 h 317"/>
                <a:gd name="T26" fmla="*/ 72 w 77"/>
                <a:gd name="T27" fmla="*/ 228 h 317"/>
                <a:gd name="T28" fmla="*/ 77 w 77"/>
                <a:gd name="T29" fmla="*/ 198 h 317"/>
                <a:gd name="T30" fmla="*/ 48 w 77"/>
                <a:gd name="T31" fmla="*/ 158 h 317"/>
                <a:gd name="T32" fmla="*/ 38 w 77"/>
                <a:gd name="T33" fmla="*/ 140 h 317"/>
                <a:gd name="T34" fmla="*/ 48 w 77"/>
                <a:gd name="T35" fmla="*/ 122 h 317"/>
                <a:gd name="T36" fmla="*/ 58 w 77"/>
                <a:gd name="T37" fmla="*/ 140 h 317"/>
                <a:gd name="T38" fmla="*/ 48 w 77"/>
                <a:gd name="T39" fmla="*/ 1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317">
                  <a:moveTo>
                    <a:pt x="77" y="198"/>
                  </a:move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8" y="4"/>
                    <a:pt x="34" y="0"/>
                    <a:pt x="26" y="19"/>
                  </a:cubicBezTo>
                  <a:cubicBezTo>
                    <a:pt x="27" y="34"/>
                    <a:pt x="10" y="64"/>
                    <a:pt x="3" y="72"/>
                  </a:cubicBezTo>
                  <a:cubicBezTo>
                    <a:pt x="3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lose/>
                  <a:moveTo>
                    <a:pt x="48" y="158"/>
                  </a:moveTo>
                  <a:cubicBezTo>
                    <a:pt x="43" y="158"/>
                    <a:pt x="38" y="150"/>
                    <a:pt x="38" y="140"/>
                  </a:cubicBezTo>
                  <a:cubicBezTo>
                    <a:pt x="38" y="130"/>
                    <a:pt x="43" y="122"/>
                    <a:pt x="48" y="122"/>
                  </a:cubicBezTo>
                  <a:cubicBezTo>
                    <a:pt x="54" y="122"/>
                    <a:pt x="58" y="130"/>
                    <a:pt x="58" y="140"/>
                  </a:cubicBezTo>
                  <a:cubicBezTo>
                    <a:pt x="58" y="150"/>
                    <a:pt x="54" y="158"/>
                    <a:pt x="48" y="15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62"/>
          <p:cNvSpPr/>
          <p:nvPr/>
        </p:nvSpPr>
        <p:spPr bwMode="auto">
          <a:xfrm>
            <a:off x="5407655" y="4890854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48884" y="539453"/>
            <a:ext cx="3584619" cy="3945246"/>
            <a:chOff x="4683125" y="-2542874"/>
            <a:chExt cx="817562" cy="899812"/>
          </a:xfrm>
        </p:grpSpPr>
        <p:sp>
          <p:nvSpPr>
            <p:cNvPr id="7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02"/>
            <p:cNvSpPr/>
            <p:nvPr/>
          </p:nvSpPr>
          <p:spPr bwMode="auto">
            <a:xfrm>
              <a:off x="4959350" y="-2542874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5466567" y="2500973"/>
            <a:ext cx="5441354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1654224" y="1160936"/>
            <a:ext cx="2688856" cy="26870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9900" b="1" dirty="0">
                <a:solidFill>
                  <a:srgbClr val="D833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19900" b="1" dirty="0">
              <a:solidFill>
                <a:srgbClr val="D833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Freeform 62"/>
          <p:cNvSpPr/>
          <p:nvPr/>
        </p:nvSpPr>
        <p:spPr bwMode="auto">
          <a:xfrm>
            <a:off x="5232981" y="1152078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3"/>
          <p:cNvSpPr/>
          <p:nvPr/>
        </p:nvSpPr>
        <p:spPr bwMode="auto">
          <a:xfrm>
            <a:off x="9860856" y="1052820"/>
            <a:ext cx="1296988" cy="735013"/>
          </a:xfrm>
          <a:custGeom>
            <a:avLst/>
            <a:gdLst>
              <a:gd name="T0" fmla="*/ 305 w 305"/>
              <a:gd name="T1" fmla="*/ 0 h 173"/>
              <a:gd name="T2" fmla="*/ 248 w 305"/>
              <a:gd name="T3" fmla="*/ 44 h 173"/>
              <a:gd name="T4" fmla="*/ 219 w 305"/>
              <a:gd name="T5" fmla="*/ 47 h 173"/>
              <a:gd name="T6" fmla="*/ 193 w 305"/>
              <a:gd name="T7" fmla="*/ 86 h 173"/>
              <a:gd name="T8" fmla="*/ 175 w 305"/>
              <a:gd name="T9" fmla="*/ 63 h 173"/>
              <a:gd name="T10" fmla="*/ 168 w 305"/>
              <a:gd name="T11" fmla="*/ 80 h 173"/>
              <a:gd name="T12" fmla="*/ 163 w 305"/>
              <a:gd name="T13" fmla="*/ 80 h 173"/>
              <a:gd name="T14" fmla="*/ 157 w 305"/>
              <a:gd name="T15" fmla="*/ 82 h 173"/>
              <a:gd name="T16" fmla="*/ 145 w 305"/>
              <a:gd name="T17" fmla="*/ 70 h 173"/>
              <a:gd name="T18" fmla="*/ 137 w 305"/>
              <a:gd name="T19" fmla="*/ 98 h 173"/>
              <a:gd name="T20" fmla="*/ 98 w 305"/>
              <a:gd name="T21" fmla="*/ 73 h 173"/>
              <a:gd name="T22" fmla="*/ 70 w 305"/>
              <a:gd name="T23" fmla="*/ 82 h 173"/>
              <a:gd name="T24" fmla="*/ 0 w 305"/>
              <a:gd name="T25" fmla="*/ 65 h 173"/>
              <a:gd name="T26" fmla="*/ 29 w 305"/>
              <a:gd name="T27" fmla="*/ 89 h 173"/>
              <a:gd name="T28" fmla="*/ 28 w 305"/>
              <a:gd name="T29" fmla="*/ 116 h 173"/>
              <a:gd name="T30" fmla="*/ 53 w 305"/>
              <a:gd name="T31" fmla="*/ 117 h 173"/>
              <a:gd name="T32" fmla="*/ 66 w 305"/>
              <a:gd name="T33" fmla="*/ 144 h 173"/>
              <a:gd name="T34" fmla="*/ 93 w 305"/>
              <a:gd name="T35" fmla="*/ 136 h 173"/>
              <a:gd name="T36" fmla="*/ 114 w 305"/>
              <a:gd name="T37" fmla="*/ 149 h 173"/>
              <a:gd name="T38" fmla="*/ 129 w 305"/>
              <a:gd name="T39" fmla="*/ 140 h 173"/>
              <a:gd name="T40" fmla="*/ 148 w 305"/>
              <a:gd name="T41" fmla="*/ 148 h 173"/>
              <a:gd name="T42" fmla="*/ 159 w 305"/>
              <a:gd name="T43" fmla="*/ 141 h 173"/>
              <a:gd name="T44" fmla="*/ 183 w 305"/>
              <a:gd name="T45" fmla="*/ 173 h 173"/>
              <a:gd name="T46" fmla="*/ 190 w 305"/>
              <a:gd name="T47" fmla="*/ 134 h 173"/>
              <a:gd name="T48" fmla="*/ 204 w 305"/>
              <a:gd name="T49" fmla="*/ 136 h 173"/>
              <a:gd name="T50" fmla="*/ 218 w 305"/>
              <a:gd name="T51" fmla="*/ 121 h 173"/>
              <a:gd name="T52" fmla="*/ 236 w 305"/>
              <a:gd name="T53" fmla="*/ 123 h 173"/>
              <a:gd name="T54" fmla="*/ 249 w 305"/>
              <a:gd name="T55" fmla="*/ 102 h 173"/>
              <a:gd name="T56" fmla="*/ 277 w 305"/>
              <a:gd name="T57" fmla="*/ 99 h 173"/>
              <a:gd name="T58" fmla="*/ 278 w 305"/>
              <a:gd name="T59" fmla="*/ 69 h 173"/>
              <a:gd name="T60" fmla="*/ 300 w 305"/>
              <a:gd name="T61" fmla="*/ 58 h 173"/>
              <a:gd name="T62" fmla="*/ 288 w 305"/>
              <a:gd name="T63" fmla="*/ 33 h 173"/>
              <a:gd name="T64" fmla="*/ 305 w 305"/>
              <a:gd name="T6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5" h="173">
                <a:moveTo>
                  <a:pt x="305" y="0"/>
                </a:moveTo>
                <a:cubicBezTo>
                  <a:pt x="289" y="13"/>
                  <a:pt x="270" y="35"/>
                  <a:pt x="248" y="44"/>
                </a:cubicBezTo>
                <a:cubicBezTo>
                  <a:pt x="239" y="48"/>
                  <a:pt x="229" y="50"/>
                  <a:pt x="219" y="47"/>
                </a:cubicBezTo>
                <a:cubicBezTo>
                  <a:pt x="213" y="60"/>
                  <a:pt x="211" y="81"/>
                  <a:pt x="193" y="86"/>
                </a:cubicBezTo>
                <a:cubicBezTo>
                  <a:pt x="177" y="90"/>
                  <a:pt x="178" y="75"/>
                  <a:pt x="175" y="63"/>
                </a:cubicBezTo>
                <a:cubicBezTo>
                  <a:pt x="174" y="67"/>
                  <a:pt x="171" y="78"/>
                  <a:pt x="168" y="80"/>
                </a:cubicBezTo>
                <a:cubicBezTo>
                  <a:pt x="167" y="81"/>
                  <a:pt x="165" y="81"/>
                  <a:pt x="163" y="80"/>
                </a:cubicBezTo>
                <a:cubicBezTo>
                  <a:pt x="161" y="82"/>
                  <a:pt x="160" y="82"/>
                  <a:pt x="157" y="82"/>
                </a:cubicBezTo>
                <a:cubicBezTo>
                  <a:pt x="154" y="82"/>
                  <a:pt x="148" y="73"/>
                  <a:pt x="145" y="70"/>
                </a:cubicBezTo>
                <a:cubicBezTo>
                  <a:pt x="146" y="82"/>
                  <a:pt x="154" y="95"/>
                  <a:pt x="137" y="98"/>
                </a:cubicBezTo>
                <a:cubicBezTo>
                  <a:pt x="119" y="101"/>
                  <a:pt x="109" y="82"/>
                  <a:pt x="98" y="73"/>
                </a:cubicBezTo>
                <a:cubicBezTo>
                  <a:pt x="90" y="79"/>
                  <a:pt x="80" y="82"/>
                  <a:pt x="70" y="82"/>
                </a:cubicBezTo>
                <a:cubicBezTo>
                  <a:pt x="47" y="83"/>
                  <a:pt x="20" y="71"/>
                  <a:pt x="0" y="65"/>
                </a:cubicBezTo>
                <a:cubicBezTo>
                  <a:pt x="7" y="67"/>
                  <a:pt x="26" y="79"/>
                  <a:pt x="29" y="89"/>
                </a:cubicBezTo>
                <a:cubicBezTo>
                  <a:pt x="34" y="102"/>
                  <a:pt x="29" y="113"/>
                  <a:pt x="28" y="116"/>
                </a:cubicBezTo>
                <a:cubicBezTo>
                  <a:pt x="36" y="113"/>
                  <a:pt x="48" y="113"/>
                  <a:pt x="53" y="117"/>
                </a:cubicBezTo>
                <a:cubicBezTo>
                  <a:pt x="60" y="121"/>
                  <a:pt x="68" y="134"/>
                  <a:pt x="66" y="144"/>
                </a:cubicBezTo>
                <a:cubicBezTo>
                  <a:pt x="68" y="142"/>
                  <a:pt x="81" y="134"/>
                  <a:pt x="93" y="136"/>
                </a:cubicBezTo>
                <a:cubicBezTo>
                  <a:pt x="107" y="137"/>
                  <a:pt x="112" y="148"/>
                  <a:pt x="114" y="149"/>
                </a:cubicBezTo>
                <a:cubicBezTo>
                  <a:pt x="119" y="144"/>
                  <a:pt x="124" y="140"/>
                  <a:pt x="129" y="140"/>
                </a:cubicBezTo>
                <a:cubicBezTo>
                  <a:pt x="135" y="140"/>
                  <a:pt x="144" y="143"/>
                  <a:pt x="148" y="148"/>
                </a:cubicBezTo>
                <a:cubicBezTo>
                  <a:pt x="150" y="142"/>
                  <a:pt x="156" y="141"/>
                  <a:pt x="159" y="141"/>
                </a:cubicBezTo>
                <a:cubicBezTo>
                  <a:pt x="170" y="141"/>
                  <a:pt x="181" y="170"/>
                  <a:pt x="183" y="173"/>
                </a:cubicBezTo>
                <a:cubicBezTo>
                  <a:pt x="183" y="170"/>
                  <a:pt x="181" y="139"/>
                  <a:pt x="190" y="134"/>
                </a:cubicBezTo>
                <a:cubicBezTo>
                  <a:pt x="194" y="133"/>
                  <a:pt x="199" y="132"/>
                  <a:pt x="204" y="136"/>
                </a:cubicBezTo>
                <a:cubicBezTo>
                  <a:pt x="206" y="130"/>
                  <a:pt x="212" y="123"/>
                  <a:pt x="218" y="121"/>
                </a:cubicBezTo>
                <a:cubicBezTo>
                  <a:pt x="222" y="119"/>
                  <a:pt x="229" y="120"/>
                  <a:pt x="236" y="123"/>
                </a:cubicBezTo>
                <a:cubicBezTo>
                  <a:pt x="236" y="121"/>
                  <a:pt x="237" y="109"/>
                  <a:pt x="249" y="102"/>
                </a:cubicBezTo>
                <a:cubicBezTo>
                  <a:pt x="259" y="96"/>
                  <a:pt x="274" y="97"/>
                  <a:pt x="277" y="99"/>
                </a:cubicBezTo>
                <a:cubicBezTo>
                  <a:pt x="271" y="90"/>
                  <a:pt x="273" y="76"/>
                  <a:pt x="278" y="69"/>
                </a:cubicBezTo>
                <a:cubicBezTo>
                  <a:pt x="281" y="63"/>
                  <a:pt x="292" y="58"/>
                  <a:pt x="300" y="58"/>
                </a:cubicBezTo>
                <a:cubicBezTo>
                  <a:pt x="299" y="55"/>
                  <a:pt x="289" y="47"/>
                  <a:pt x="288" y="33"/>
                </a:cubicBezTo>
                <a:cubicBezTo>
                  <a:pt x="287" y="23"/>
                  <a:pt x="300" y="5"/>
                  <a:pt x="305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4"/>
          <p:cNvSpPr/>
          <p:nvPr/>
        </p:nvSpPr>
        <p:spPr bwMode="auto">
          <a:xfrm>
            <a:off x="496511" y="4068297"/>
            <a:ext cx="820738" cy="458788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4"/>
          <p:cNvSpPr/>
          <p:nvPr/>
        </p:nvSpPr>
        <p:spPr bwMode="auto">
          <a:xfrm rot="18597733">
            <a:off x="8807726" y="4733353"/>
            <a:ext cx="475341" cy="265713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Other_1"/>
          <p:cNvSpPr/>
          <p:nvPr>
            <p:custDataLst>
              <p:tags r:id="rId3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MH_SubTitle_1"/>
          <p:cNvSpPr/>
          <p:nvPr>
            <p:custDataLst>
              <p:tags r:id="rId4"/>
            </p:custDataLst>
          </p:nvPr>
        </p:nvSpPr>
        <p:spPr bwMode="auto">
          <a:xfrm>
            <a:off x="2189163" y="3349625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6" name="MH_SubTitle_2"/>
          <p:cNvSpPr/>
          <p:nvPr>
            <p:custDataLst>
              <p:tags r:id="rId5"/>
            </p:custDataLst>
          </p:nvPr>
        </p:nvSpPr>
        <p:spPr bwMode="auto">
          <a:xfrm>
            <a:off x="4330700" y="3586163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" name="MH_SubTitle_4"/>
          <p:cNvSpPr/>
          <p:nvPr>
            <p:custDataLst>
              <p:tags r:id="rId6"/>
            </p:custDataLst>
          </p:nvPr>
        </p:nvSpPr>
        <p:spPr bwMode="auto">
          <a:xfrm>
            <a:off x="8610600" y="3349625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MH_SubTitle_3"/>
          <p:cNvSpPr/>
          <p:nvPr>
            <p:custDataLst>
              <p:tags r:id="rId7"/>
            </p:custDataLst>
          </p:nvPr>
        </p:nvSpPr>
        <p:spPr bwMode="auto">
          <a:xfrm>
            <a:off x="6465888" y="3573463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>
            <a:fillRect/>
          </a:stretch>
        </p:blipFill>
        <p:spPr>
          <a:xfrm>
            <a:off x="-34566" y="-22536"/>
            <a:ext cx="12226566" cy="5585136"/>
          </a:xfrm>
          <a:prstGeom prst="rect">
            <a:avLst/>
          </a:prstGeom>
        </p:spPr>
      </p:pic>
      <p:grpSp>
        <p:nvGrpSpPr>
          <p:cNvPr id="126" name="组合 125"/>
          <p:cNvGrpSpPr/>
          <p:nvPr/>
        </p:nvGrpSpPr>
        <p:grpSpPr>
          <a:xfrm>
            <a:off x="6941044" y="733433"/>
            <a:ext cx="817562" cy="903288"/>
            <a:chOff x="4683125" y="-2546350"/>
            <a:chExt cx="817562" cy="903288"/>
          </a:xfrm>
        </p:grpSpPr>
        <p:sp>
          <p:nvSpPr>
            <p:cNvPr id="127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941044" y="1800265"/>
            <a:ext cx="817562" cy="903288"/>
            <a:chOff x="4683125" y="-2546350"/>
            <a:chExt cx="817562" cy="903288"/>
          </a:xfrm>
        </p:grpSpPr>
        <p:sp>
          <p:nvSpPr>
            <p:cNvPr id="13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6941044" y="2910106"/>
            <a:ext cx="817562" cy="903288"/>
            <a:chOff x="4683125" y="-2546350"/>
            <a:chExt cx="817562" cy="903288"/>
          </a:xfrm>
        </p:grpSpPr>
        <p:sp>
          <p:nvSpPr>
            <p:cNvPr id="14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941044" y="3931218"/>
            <a:ext cx="817562" cy="903288"/>
            <a:chOff x="4683125" y="-2546350"/>
            <a:chExt cx="817562" cy="903288"/>
          </a:xfrm>
        </p:grpSpPr>
        <p:sp>
          <p:nvSpPr>
            <p:cNvPr id="153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74012" y="4926873"/>
            <a:ext cx="1738313" cy="901701"/>
            <a:chOff x="4616450" y="6977063"/>
            <a:chExt cx="1738313" cy="901701"/>
          </a:xfrm>
        </p:grpSpPr>
        <p:sp>
          <p:nvSpPr>
            <p:cNvPr id="81" name="Freeform 35"/>
            <p:cNvSpPr/>
            <p:nvPr/>
          </p:nvSpPr>
          <p:spPr bwMode="auto">
            <a:xfrm>
              <a:off x="6015038" y="6994526"/>
              <a:ext cx="215900" cy="884238"/>
            </a:xfrm>
            <a:custGeom>
              <a:avLst/>
              <a:gdLst>
                <a:gd name="T0" fmla="*/ 46 w 51"/>
                <a:gd name="T1" fmla="*/ 207 h 207"/>
                <a:gd name="T2" fmla="*/ 48 w 51"/>
                <a:gd name="T3" fmla="*/ 75 h 207"/>
                <a:gd name="T4" fmla="*/ 51 w 51"/>
                <a:gd name="T5" fmla="*/ 47 h 207"/>
                <a:gd name="T6" fmla="*/ 36 w 51"/>
                <a:gd name="T7" fmla="*/ 15 h 207"/>
                <a:gd name="T8" fmla="*/ 23 w 51"/>
                <a:gd name="T9" fmla="*/ 0 h 207"/>
                <a:gd name="T10" fmla="*/ 23 w 51"/>
                <a:gd name="T11" fmla="*/ 0 h 207"/>
                <a:gd name="T12" fmla="*/ 4 w 51"/>
                <a:gd name="T13" fmla="*/ 34 h 207"/>
                <a:gd name="T14" fmla="*/ 3 w 51"/>
                <a:gd name="T15" fmla="*/ 36 h 207"/>
                <a:gd name="T16" fmla="*/ 2 w 51"/>
                <a:gd name="T17" fmla="*/ 75 h 207"/>
                <a:gd name="T18" fmla="*/ 0 w 51"/>
                <a:gd name="T19" fmla="*/ 187 h 207"/>
                <a:gd name="T20" fmla="*/ 5 w 51"/>
                <a:gd name="T21" fmla="*/ 194 h 207"/>
                <a:gd name="T22" fmla="*/ 0 w 51"/>
                <a:gd name="T23" fmla="*/ 206 h 207"/>
                <a:gd name="T24" fmla="*/ 46 w 51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207">
                  <a:moveTo>
                    <a:pt x="46" y="207"/>
                  </a:moveTo>
                  <a:cubicBezTo>
                    <a:pt x="46" y="207"/>
                    <a:pt x="47" y="95"/>
                    <a:pt x="48" y="75"/>
                  </a:cubicBezTo>
                  <a:cubicBezTo>
                    <a:pt x="48" y="70"/>
                    <a:pt x="48" y="51"/>
                    <a:pt x="51" y="47"/>
                  </a:cubicBezTo>
                  <a:cubicBezTo>
                    <a:pt x="49" y="46"/>
                    <a:pt x="42" y="29"/>
                    <a:pt x="36" y="15"/>
                  </a:cubicBezTo>
                  <a:cubicBezTo>
                    <a:pt x="34" y="9"/>
                    <a:pt x="29" y="4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8"/>
                    <a:pt x="8" y="28"/>
                    <a:pt x="4" y="34"/>
                  </a:cubicBezTo>
                  <a:cubicBezTo>
                    <a:pt x="6" y="32"/>
                    <a:pt x="5" y="33"/>
                    <a:pt x="3" y="36"/>
                  </a:cubicBezTo>
                  <a:cubicBezTo>
                    <a:pt x="3" y="36"/>
                    <a:pt x="3" y="69"/>
                    <a:pt x="2" y="75"/>
                  </a:cubicBezTo>
                  <a:cubicBezTo>
                    <a:pt x="2" y="95"/>
                    <a:pt x="1" y="183"/>
                    <a:pt x="0" y="187"/>
                  </a:cubicBezTo>
                  <a:cubicBezTo>
                    <a:pt x="1" y="191"/>
                    <a:pt x="5" y="194"/>
                    <a:pt x="5" y="194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46" y="20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6"/>
            <p:cNvSpPr/>
            <p:nvPr/>
          </p:nvSpPr>
          <p:spPr bwMode="auto">
            <a:xfrm>
              <a:off x="5611813" y="6994526"/>
              <a:ext cx="212725" cy="874713"/>
            </a:xfrm>
            <a:custGeom>
              <a:avLst/>
              <a:gdLst>
                <a:gd name="T0" fmla="*/ 45 w 50"/>
                <a:gd name="T1" fmla="*/ 205 h 205"/>
                <a:gd name="T2" fmla="*/ 46 w 50"/>
                <a:gd name="T3" fmla="*/ 165 h 205"/>
                <a:gd name="T4" fmla="*/ 46 w 50"/>
                <a:gd name="T5" fmla="*/ 148 h 205"/>
                <a:gd name="T6" fmla="*/ 50 w 50"/>
                <a:gd name="T7" fmla="*/ 128 h 205"/>
                <a:gd name="T8" fmla="*/ 47 w 50"/>
                <a:gd name="T9" fmla="*/ 91 h 205"/>
                <a:gd name="T10" fmla="*/ 47 w 50"/>
                <a:gd name="T11" fmla="*/ 32 h 205"/>
                <a:gd name="T12" fmla="*/ 30 w 50"/>
                <a:gd name="T13" fmla="*/ 11 h 205"/>
                <a:gd name="T14" fmla="*/ 19 w 50"/>
                <a:gd name="T15" fmla="*/ 11 h 205"/>
                <a:gd name="T16" fmla="*/ 4 w 50"/>
                <a:gd name="T17" fmla="*/ 46 h 205"/>
                <a:gd name="T18" fmla="*/ 2 w 50"/>
                <a:gd name="T19" fmla="*/ 50 h 205"/>
                <a:gd name="T20" fmla="*/ 2 w 50"/>
                <a:gd name="T21" fmla="*/ 53 h 205"/>
                <a:gd name="T22" fmla="*/ 2 w 50"/>
                <a:gd name="T23" fmla="*/ 61 h 205"/>
                <a:gd name="T24" fmla="*/ 1 w 50"/>
                <a:gd name="T25" fmla="*/ 70 h 205"/>
                <a:gd name="T26" fmla="*/ 0 w 50"/>
                <a:gd name="T27" fmla="*/ 204 h 205"/>
                <a:gd name="T28" fmla="*/ 45 w 50"/>
                <a:gd name="T2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05">
                  <a:moveTo>
                    <a:pt x="45" y="205"/>
                  </a:moveTo>
                  <a:cubicBezTo>
                    <a:pt x="45" y="205"/>
                    <a:pt x="46" y="188"/>
                    <a:pt x="46" y="165"/>
                  </a:cubicBezTo>
                  <a:cubicBezTo>
                    <a:pt x="46" y="160"/>
                    <a:pt x="46" y="153"/>
                    <a:pt x="46" y="148"/>
                  </a:cubicBezTo>
                  <a:cubicBezTo>
                    <a:pt x="46" y="141"/>
                    <a:pt x="46" y="134"/>
                    <a:pt x="50" y="128"/>
                  </a:cubicBezTo>
                  <a:cubicBezTo>
                    <a:pt x="47" y="122"/>
                    <a:pt x="47" y="97"/>
                    <a:pt x="47" y="91"/>
                  </a:cubicBezTo>
                  <a:cubicBezTo>
                    <a:pt x="47" y="80"/>
                    <a:pt x="47" y="53"/>
                    <a:pt x="47" y="32"/>
                  </a:cubicBezTo>
                  <a:cubicBezTo>
                    <a:pt x="34" y="27"/>
                    <a:pt x="31" y="22"/>
                    <a:pt x="30" y="11"/>
                  </a:cubicBezTo>
                  <a:cubicBezTo>
                    <a:pt x="27" y="2"/>
                    <a:pt x="25" y="0"/>
                    <a:pt x="19" y="11"/>
                  </a:cubicBezTo>
                  <a:cubicBezTo>
                    <a:pt x="20" y="22"/>
                    <a:pt x="8" y="41"/>
                    <a:pt x="4" y="46"/>
                  </a:cubicBezTo>
                  <a:cubicBezTo>
                    <a:pt x="4" y="48"/>
                    <a:pt x="2" y="50"/>
                    <a:pt x="2" y="50"/>
                  </a:cubicBezTo>
                  <a:cubicBezTo>
                    <a:pt x="2" y="50"/>
                    <a:pt x="2" y="51"/>
                    <a:pt x="2" y="53"/>
                  </a:cubicBezTo>
                  <a:cubicBezTo>
                    <a:pt x="2" y="55"/>
                    <a:pt x="2" y="58"/>
                    <a:pt x="2" y="61"/>
                  </a:cubicBezTo>
                  <a:cubicBezTo>
                    <a:pt x="2" y="65"/>
                    <a:pt x="2" y="69"/>
                    <a:pt x="1" y="70"/>
                  </a:cubicBezTo>
                  <a:cubicBezTo>
                    <a:pt x="2" y="79"/>
                    <a:pt x="0" y="204"/>
                    <a:pt x="0" y="204"/>
                  </a:cubicBezTo>
                  <a:lnTo>
                    <a:pt x="45" y="205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7"/>
            <p:cNvSpPr/>
            <p:nvPr/>
          </p:nvSpPr>
          <p:spPr bwMode="auto">
            <a:xfrm>
              <a:off x="5180013" y="7199313"/>
              <a:ext cx="1174750" cy="101600"/>
            </a:xfrm>
            <a:custGeom>
              <a:avLst/>
              <a:gdLst>
                <a:gd name="T0" fmla="*/ 0 w 740"/>
                <a:gd name="T1" fmla="*/ 54 h 64"/>
                <a:gd name="T2" fmla="*/ 710 w 740"/>
                <a:gd name="T3" fmla="*/ 64 h 64"/>
                <a:gd name="T4" fmla="*/ 740 w 740"/>
                <a:gd name="T5" fmla="*/ 13 h 64"/>
                <a:gd name="T6" fmla="*/ 0 w 740"/>
                <a:gd name="T7" fmla="*/ 0 h 64"/>
                <a:gd name="T8" fmla="*/ 0 w 740"/>
                <a:gd name="T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64">
                  <a:moveTo>
                    <a:pt x="0" y="54"/>
                  </a:moveTo>
                  <a:lnTo>
                    <a:pt x="710" y="64"/>
                  </a:lnTo>
                  <a:lnTo>
                    <a:pt x="740" y="13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8"/>
            <p:cNvSpPr/>
            <p:nvPr/>
          </p:nvSpPr>
          <p:spPr bwMode="auto">
            <a:xfrm>
              <a:off x="5170488" y="7613651"/>
              <a:ext cx="1060450" cy="98425"/>
            </a:xfrm>
            <a:custGeom>
              <a:avLst/>
              <a:gdLst>
                <a:gd name="T0" fmla="*/ 0 w 668"/>
                <a:gd name="T1" fmla="*/ 51 h 62"/>
                <a:gd name="T2" fmla="*/ 668 w 668"/>
                <a:gd name="T3" fmla="*/ 62 h 62"/>
                <a:gd name="T4" fmla="*/ 668 w 668"/>
                <a:gd name="T5" fmla="*/ 10 h 62"/>
                <a:gd name="T6" fmla="*/ 3 w 668"/>
                <a:gd name="T7" fmla="*/ 0 h 62"/>
                <a:gd name="T8" fmla="*/ 0 w 668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2">
                  <a:moveTo>
                    <a:pt x="0" y="51"/>
                  </a:moveTo>
                  <a:lnTo>
                    <a:pt x="668" y="62"/>
                  </a:lnTo>
                  <a:lnTo>
                    <a:pt x="668" y="10"/>
                  </a:lnTo>
                  <a:lnTo>
                    <a:pt x="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"/>
            <p:cNvSpPr/>
            <p:nvPr/>
          </p:nvSpPr>
          <p:spPr bwMode="auto">
            <a:xfrm>
              <a:off x="4667250" y="7181851"/>
              <a:ext cx="673100" cy="115888"/>
            </a:xfrm>
            <a:custGeom>
              <a:avLst/>
              <a:gdLst>
                <a:gd name="T0" fmla="*/ 40 w 424"/>
                <a:gd name="T1" fmla="*/ 73 h 73"/>
                <a:gd name="T2" fmla="*/ 424 w 424"/>
                <a:gd name="T3" fmla="*/ 65 h 73"/>
                <a:gd name="T4" fmla="*/ 424 w 424"/>
                <a:gd name="T5" fmla="*/ 13 h 73"/>
                <a:gd name="T6" fmla="*/ 0 w 424"/>
                <a:gd name="T7" fmla="*/ 0 h 73"/>
                <a:gd name="T8" fmla="*/ 40 w 42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">
                  <a:moveTo>
                    <a:pt x="40" y="73"/>
                  </a:moveTo>
                  <a:lnTo>
                    <a:pt x="424" y="65"/>
                  </a:lnTo>
                  <a:lnTo>
                    <a:pt x="424" y="13"/>
                  </a:lnTo>
                  <a:lnTo>
                    <a:pt x="0" y="0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1"/>
            <p:cNvSpPr/>
            <p:nvPr/>
          </p:nvSpPr>
          <p:spPr bwMode="auto">
            <a:xfrm>
              <a:off x="4616450" y="7596188"/>
              <a:ext cx="601663" cy="115888"/>
            </a:xfrm>
            <a:custGeom>
              <a:avLst/>
              <a:gdLst>
                <a:gd name="T0" fmla="*/ 0 w 379"/>
                <a:gd name="T1" fmla="*/ 73 h 73"/>
                <a:gd name="T2" fmla="*/ 379 w 379"/>
                <a:gd name="T3" fmla="*/ 62 h 73"/>
                <a:gd name="T4" fmla="*/ 379 w 379"/>
                <a:gd name="T5" fmla="*/ 11 h 73"/>
                <a:gd name="T6" fmla="*/ 32 w 379"/>
                <a:gd name="T7" fmla="*/ 0 h 73"/>
                <a:gd name="T8" fmla="*/ 0 w 37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73">
                  <a:moveTo>
                    <a:pt x="0" y="73"/>
                  </a:moveTo>
                  <a:lnTo>
                    <a:pt x="379" y="62"/>
                  </a:lnTo>
                  <a:lnTo>
                    <a:pt x="379" y="11"/>
                  </a:lnTo>
                  <a:lnTo>
                    <a:pt x="3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4862513" y="6977063"/>
              <a:ext cx="215900" cy="879475"/>
            </a:xfrm>
            <a:custGeom>
              <a:avLst/>
              <a:gdLst>
                <a:gd name="T0" fmla="*/ 51 w 51"/>
                <a:gd name="T1" fmla="*/ 47 h 206"/>
                <a:gd name="T2" fmla="*/ 36 w 51"/>
                <a:gd name="T3" fmla="*/ 15 h 206"/>
                <a:gd name="T4" fmla="*/ 23 w 51"/>
                <a:gd name="T5" fmla="*/ 0 h 206"/>
                <a:gd name="T6" fmla="*/ 23 w 51"/>
                <a:gd name="T7" fmla="*/ 0 h 206"/>
                <a:gd name="T8" fmla="*/ 4 w 51"/>
                <a:gd name="T9" fmla="*/ 33 h 206"/>
                <a:gd name="T10" fmla="*/ 3 w 51"/>
                <a:gd name="T11" fmla="*/ 36 h 206"/>
                <a:gd name="T12" fmla="*/ 2 w 51"/>
                <a:gd name="T13" fmla="*/ 74 h 206"/>
                <a:gd name="T14" fmla="*/ 0 w 51"/>
                <a:gd name="T15" fmla="*/ 187 h 206"/>
                <a:gd name="T16" fmla="*/ 5 w 51"/>
                <a:gd name="T17" fmla="*/ 196 h 206"/>
                <a:gd name="T18" fmla="*/ 0 w 51"/>
                <a:gd name="T19" fmla="*/ 205 h 206"/>
                <a:gd name="T20" fmla="*/ 45 w 51"/>
                <a:gd name="T21" fmla="*/ 206 h 206"/>
                <a:gd name="T22" fmla="*/ 47 w 51"/>
                <a:gd name="T23" fmla="*/ 75 h 206"/>
                <a:gd name="T24" fmla="*/ 51 w 51"/>
                <a:gd name="T25" fmla="*/ 47 h 206"/>
                <a:gd name="T26" fmla="*/ 17 w 51"/>
                <a:gd name="T27" fmla="*/ 111 h 206"/>
                <a:gd name="T28" fmla="*/ 12 w 51"/>
                <a:gd name="T29" fmla="*/ 101 h 206"/>
                <a:gd name="T30" fmla="*/ 17 w 51"/>
                <a:gd name="T31" fmla="*/ 91 h 206"/>
                <a:gd name="T32" fmla="*/ 23 w 51"/>
                <a:gd name="T33" fmla="*/ 101 h 206"/>
                <a:gd name="T34" fmla="*/ 17 w 51"/>
                <a:gd name="T35" fmla="*/ 11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06">
                  <a:moveTo>
                    <a:pt x="51" y="47"/>
                  </a:moveTo>
                  <a:cubicBezTo>
                    <a:pt x="49" y="45"/>
                    <a:pt x="42" y="29"/>
                    <a:pt x="36" y="15"/>
                  </a:cubicBezTo>
                  <a:cubicBezTo>
                    <a:pt x="34" y="8"/>
                    <a:pt x="29" y="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8"/>
                    <a:pt x="8" y="27"/>
                    <a:pt x="4" y="33"/>
                  </a:cubicBezTo>
                  <a:cubicBezTo>
                    <a:pt x="5" y="31"/>
                    <a:pt x="4" y="33"/>
                    <a:pt x="3" y="36"/>
                  </a:cubicBezTo>
                  <a:cubicBezTo>
                    <a:pt x="3" y="35"/>
                    <a:pt x="2" y="69"/>
                    <a:pt x="2" y="74"/>
                  </a:cubicBezTo>
                  <a:cubicBezTo>
                    <a:pt x="2" y="94"/>
                    <a:pt x="0" y="183"/>
                    <a:pt x="0" y="187"/>
                  </a:cubicBezTo>
                  <a:cubicBezTo>
                    <a:pt x="0" y="190"/>
                    <a:pt x="5" y="196"/>
                    <a:pt x="5" y="19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06"/>
                    <a:pt x="47" y="95"/>
                    <a:pt x="47" y="75"/>
                  </a:cubicBezTo>
                  <a:cubicBezTo>
                    <a:pt x="48" y="69"/>
                    <a:pt x="48" y="51"/>
                    <a:pt x="51" y="47"/>
                  </a:cubicBezTo>
                  <a:close/>
                  <a:moveTo>
                    <a:pt x="17" y="111"/>
                  </a:moveTo>
                  <a:cubicBezTo>
                    <a:pt x="14" y="111"/>
                    <a:pt x="12" y="107"/>
                    <a:pt x="12" y="101"/>
                  </a:cubicBezTo>
                  <a:cubicBezTo>
                    <a:pt x="12" y="96"/>
                    <a:pt x="14" y="91"/>
                    <a:pt x="17" y="91"/>
                  </a:cubicBezTo>
                  <a:cubicBezTo>
                    <a:pt x="20" y="91"/>
                    <a:pt x="23" y="96"/>
                    <a:pt x="23" y="101"/>
                  </a:cubicBezTo>
                  <a:cubicBezTo>
                    <a:pt x="22" y="107"/>
                    <a:pt x="20" y="111"/>
                    <a:pt x="17" y="111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3"/>
            <p:cNvSpPr/>
            <p:nvPr/>
          </p:nvSpPr>
          <p:spPr bwMode="auto">
            <a:xfrm>
              <a:off x="5238750" y="7058026"/>
              <a:ext cx="200025" cy="806450"/>
            </a:xfrm>
            <a:custGeom>
              <a:avLst/>
              <a:gdLst>
                <a:gd name="T0" fmla="*/ 46 w 47"/>
                <a:gd name="T1" fmla="*/ 112 h 189"/>
                <a:gd name="T2" fmla="*/ 46 w 47"/>
                <a:gd name="T3" fmla="*/ 93 h 189"/>
                <a:gd name="T4" fmla="*/ 43 w 47"/>
                <a:gd name="T5" fmla="*/ 75 h 189"/>
                <a:gd name="T6" fmla="*/ 46 w 47"/>
                <a:gd name="T7" fmla="*/ 58 h 189"/>
                <a:gd name="T8" fmla="*/ 47 w 47"/>
                <a:gd name="T9" fmla="*/ 46 h 189"/>
                <a:gd name="T10" fmla="*/ 47 w 47"/>
                <a:gd name="T11" fmla="*/ 34 h 189"/>
                <a:gd name="T12" fmla="*/ 29 w 47"/>
                <a:gd name="T13" fmla="*/ 2 h 189"/>
                <a:gd name="T14" fmla="*/ 25 w 47"/>
                <a:gd name="T15" fmla="*/ 0 h 189"/>
                <a:gd name="T16" fmla="*/ 22 w 47"/>
                <a:gd name="T17" fmla="*/ 2 h 189"/>
                <a:gd name="T18" fmla="*/ 15 w 47"/>
                <a:gd name="T19" fmla="*/ 13 h 189"/>
                <a:gd name="T20" fmla="*/ 9 w 47"/>
                <a:gd name="T21" fmla="*/ 23 h 189"/>
                <a:gd name="T22" fmla="*/ 2 w 47"/>
                <a:gd name="T23" fmla="*/ 34 h 189"/>
                <a:gd name="T24" fmla="*/ 2 w 47"/>
                <a:gd name="T25" fmla="*/ 40 h 189"/>
                <a:gd name="T26" fmla="*/ 2 w 47"/>
                <a:gd name="T27" fmla="*/ 50 h 189"/>
                <a:gd name="T28" fmla="*/ 2 w 47"/>
                <a:gd name="T29" fmla="*/ 59 h 189"/>
                <a:gd name="T30" fmla="*/ 1 w 47"/>
                <a:gd name="T31" fmla="*/ 74 h 189"/>
                <a:gd name="T32" fmla="*/ 1 w 47"/>
                <a:gd name="T33" fmla="*/ 99 h 189"/>
                <a:gd name="T34" fmla="*/ 3 w 47"/>
                <a:gd name="T35" fmla="*/ 99 h 189"/>
                <a:gd name="T36" fmla="*/ 12 w 47"/>
                <a:gd name="T37" fmla="*/ 108 h 189"/>
                <a:gd name="T38" fmla="*/ 2 w 47"/>
                <a:gd name="T39" fmla="*/ 117 h 189"/>
                <a:gd name="T40" fmla="*/ 1 w 47"/>
                <a:gd name="T41" fmla="*/ 117 h 189"/>
                <a:gd name="T42" fmla="*/ 0 w 47"/>
                <a:gd name="T43" fmla="*/ 188 h 189"/>
                <a:gd name="T44" fmla="*/ 45 w 47"/>
                <a:gd name="T45" fmla="*/ 189 h 189"/>
                <a:gd name="T46" fmla="*/ 46 w 47"/>
                <a:gd name="T47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89">
                  <a:moveTo>
                    <a:pt x="46" y="112"/>
                  </a:moveTo>
                  <a:cubicBezTo>
                    <a:pt x="46" y="105"/>
                    <a:pt x="46" y="99"/>
                    <a:pt x="46" y="93"/>
                  </a:cubicBezTo>
                  <a:cubicBezTo>
                    <a:pt x="47" y="86"/>
                    <a:pt x="47" y="80"/>
                    <a:pt x="43" y="75"/>
                  </a:cubicBezTo>
                  <a:cubicBezTo>
                    <a:pt x="47" y="69"/>
                    <a:pt x="47" y="63"/>
                    <a:pt x="46" y="58"/>
                  </a:cubicBezTo>
                  <a:cubicBezTo>
                    <a:pt x="47" y="54"/>
                    <a:pt x="47" y="49"/>
                    <a:pt x="47" y="46"/>
                  </a:cubicBezTo>
                  <a:cubicBezTo>
                    <a:pt x="47" y="39"/>
                    <a:pt x="47" y="34"/>
                    <a:pt x="47" y="3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4" y="0"/>
                    <a:pt x="22" y="0"/>
                    <a:pt x="22" y="2"/>
                  </a:cubicBezTo>
                  <a:cubicBezTo>
                    <a:pt x="20" y="5"/>
                    <a:pt x="17" y="10"/>
                    <a:pt x="15" y="13"/>
                  </a:cubicBezTo>
                  <a:cubicBezTo>
                    <a:pt x="11" y="19"/>
                    <a:pt x="8" y="24"/>
                    <a:pt x="9" y="23"/>
                  </a:cubicBezTo>
                  <a:cubicBezTo>
                    <a:pt x="4" y="31"/>
                    <a:pt x="2" y="34"/>
                    <a:pt x="2" y="34"/>
                  </a:cubicBezTo>
                  <a:cubicBezTo>
                    <a:pt x="2" y="34"/>
                    <a:pt x="2" y="35"/>
                    <a:pt x="2" y="40"/>
                  </a:cubicBezTo>
                  <a:cubicBezTo>
                    <a:pt x="2" y="39"/>
                    <a:pt x="2" y="42"/>
                    <a:pt x="2" y="50"/>
                  </a:cubicBezTo>
                  <a:cubicBezTo>
                    <a:pt x="2" y="49"/>
                    <a:pt x="2" y="53"/>
                    <a:pt x="2" y="59"/>
                  </a:cubicBezTo>
                  <a:cubicBezTo>
                    <a:pt x="2" y="63"/>
                    <a:pt x="2" y="68"/>
                    <a:pt x="1" y="74"/>
                  </a:cubicBezTo>
                  <a:cubicBezTo>
                    <a:pt x="1" y="82"/>
                    <a:pt x="1" y="90"/>
                    <a:pt x="1" y="99"/>
                  </a:cubicBezTo>
                  <a:cubicBezTo>
                    <a:pt x="2" y="99"/>
                    <a:pt x="2" y="99"/>
                    <a:pt x="3" y="99"/>
                  </a:cubicBezTo>
                  <a:cubicBezTo>
                    <a:pt x="8" y="99"/>
                    <a:pt x="12" y="103"/>
                    <a:pt x="12" y="108"/>
                  </a:cubicBezTo>
                  <a:cubicBezTo>
                    <a:pt x="11" y="113"/>
                    <a:pt x="7" y="117"/>
                    <a:pt x="2" y="117"/>
                  </a:cubicBezTo>
                  <a:cubicBezTo>
                    <a:pt x="2" y="117"/>
                    <a:pt x="1" y="117"/>
                    <a:pt x="1" y="117"/>
                  </a:cubicBezTo>
                  <a:cubicBezTo>
                    <a:pt x="0" y="153"/>
                    <a:pt x="0" y="188"/>
                    <a:pt x="0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89"/>
                    <a:pt x="45" y="150"/>
                    <a:pt x="46" y="112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0653128" y="4828109"/>
            <a:ext cx="1093788" cy="1025525"/>
            <a:chOff x="6357938" y="7032626"/>
            <a:chExt cx="1093788" cy="1025525"/>
          </a:xfrm>
        </p:grpSpPr>
        <p:sp>
          <p:nvSpPr>
            <p:cNvPr id="90" name="Freeform 39"/>
            <p:cNvSpPr/>
            <p:nvPr/>
          </p:nvSpPr>
          <p:spPr bwMode="auto">
            <a:xfrm>
              <a:off x="6413500" y="7032626"/>
              <a:ext cx="398463" cy="896938"/>
            </a:xfrm>
            <a:custGeom>
              <a:avLst/>
              <a:gdLst>
                <a:gd name="T0" fmla="*/ 40 w 94"/>
                <a:gd name="T1" fmla="*/ 209 h 210"/>
                <a:gd name="T2" fmla="*/ 50 w 94"/>
                <a:gd name="T3" fmla="*/ 203 h 210"/>
                <a:gd name="T4" fmla="*/ 71 w 94"/>
                <a:gd name="T5" fmla="*/ 128 h 210"/>
                <a:gd name="T6" fmla="*/ 76 w 94"/>
                <a:gd name="T7" fmla="*/ 107 h 210"/>
                <a:gd name="T8" fmla="*/ 78 w 94"/>
                <a:gd name="T9" fmla="*/ 87 h 210"/>
                <a:gd name="T10" fmla="*/ 86 w 94"/>
                <a:gd name="T11" fmla="*/ 69 h 210"/>
                <a:gd name="T12" fmla="*/ 91 w 94"/>
                <a:gd name="T13" fmla="*/ 57 h 210"/>
                <a:gd name="T14" fmla="*/ 94 w 94"/>
                <a:gd name="T15" fmla="*/ 44 h 210"/>
                <a:gd name="T16" fmla="*/ 83 w 94"/>
                <a:gd name="T17" fmla="*/ 3 h 210"/>
                <a:gd name="T18" fmla="*/ 80 w 94"/>
                <a:gd name="T19" fmla="*/ 0 h 210"/>
                <a:gd name="T20" fmla="*/ 75 w 94"/>
                <a:gd name="T21" fmla="*/ 1 h 210"/>
                <a:gd name="T22" fmla="*/ 75 w 94"/>
                <a:gd name="T23" fmla="*/ 1 h 210"/>
                <a:gd name="T24" fmla="*/ 65 w 94"/>
                <a:gd name="T25" fmla="*/ 12 h 210"/>
                <a:gd name="T26" fmla="*/ 55 w 94"/>
                <a:gd name="T27" fmla="*/ 21 h 210"/>
                <a:gd name="T28" fmla="*/ 45 w 94"/>
                <a:gd name="T29" fmla="*/ 31 h 210"/>
                <a:gd name="T30" fmla="*/ 43 w 94"/>
                <a:gd name="T31" fmla="*/ 38 h 210"/>
                <a:gd name="T32" fmla="*/ 40 w 94"/>
                <a:gd name="T33" fmla="*/ 49 h 210"/>
                <a:gd name="T34" fmla="*/ 37 w 94"/>
                <a:gd name="T35" fmla="*/ 58 h 210"/>
                <a:gd name="T36" fmla="*/ 33 w 94"/>
                <a:gd name="T37" fmla="*/ 74 h 210"/>
                <a:gd name="T38" fmla="*/ 0 w 94"/>
                <a:gd name="T39" fmla="*/ 192 h 210"/>
                <a:gd name="T40" fmla="*/ 1 w 94"/>
                <a:gd name="T41" fmla="*/ 197 h 210"/>
                <a:gd name="T42" fmla="*/ 4 w 94"/>
                <a:gd name="T43" fmla="*/ 199 h 210"/>
                <a:gd name="T44" fmla="*/ 40 w 94"/>
                <a:gd name="T45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210">
                  <a:moveTo>
                    <a:pt x="40" y="209"/>
                  </a:moveTo>
                  <a:cubicBezTo>
                    <a:pt x="44" y="210"/>
                    <a:pt x="49" y="208"/>
                    <a:pt x="50" y="203"/>
                  </a:cubicBezTo>
                  <a:cubicBezTo>
                    <a:pt x="54" y="189"/>
                    <a:pt x="62" y="158"/>
                    <a:pt x="71" y="128"/>
                  </a:cubicBezTo>
                  <a:cubicBezTo>
                    <a:pt x="73" y="121"/>
                    <a:pt x="75" y="114"/>
                    <a:pt x="76" y="107"/>
                  </a:cubicBezTo>
                  <a:cubicBezTo>
                    <a:pt x="79" y="100"/>
                    <a:pt x="80" y="94"/>
                    <a:pt x="78" y="87"/>
                  </a:cubicBezTo>
                  <a:cubicBezTo>
                    <a:pt x="84" y="81"/>
                    <a:pt x="85" y="76"/>
                    <a:pt x="86" y="69"/>
                  </a:cubicBezTo>
                  <a:cubicBezTo>
                    <a:pt x="88" y="65"/>
                    <a:pt x="90" y="61"/>
                    <a:pt x="91" y="57"/>
                  </a:cubicBezTo>
                  <a:cubicBezTo>
                    <a:pt x="93" y="49"/>
                    <a:pt x="94" y="44"/>
                    <a:pt x="94" y="4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1" y="1"/>
                    <a:pt x="80" y="0"/>
                  </a:cubicBezTo>
                  <a:cubicBezTo>
                    <a:pt x="78" y="0"/>
                    <a:pt x="77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2" y="5"/>
                    <a:pt x="68" y="9"/>
                    <a:pt x="65" y="12"/>
                  </a:cubicBezTo>
                  <a:cubicBezTo>
                    <a:pt x="59" y="18"/>
                    <a:pt x="54" y="22"/>
                    <a:pt x="55" y="21"/>
                  </a:cubicBezTo>
                  <a:cubicBezTo>
                    <a:pt x="47" y="29"/>
                    <a:pt x="45" y="31"/>
                    <a:pt x="45" y="31"/>
                  </a:cubicBezTo>
                  <a:cubicBezTo>
                    <a:pt x="45" y="31"/>
                    <a:pt x="45" y="32"/>
                    <a:pt x="43" y="38"/>
                  </a:cubicBezTo>
                  <a:cubicBezTo>
                    <a:pt x="44" y="36"/>
                    <a:pt x="43" y="39"/>
                    <a:pt x="40" y="49"/>
                  </a:cubicBezTo>
                  <a:cubicBezTo>
                    <a:pt x="41" y="47"/>
                    <a:pt x="39" y="52"/>
                    <a:pt x="37" y="58"/>
                  </a:cubicBezTo>
                  <a:cubicBezTo>
                    <a:pt x="36" y="62"/>
                    <a:pt x="35" y="68"/>
                    <a:pt x="33" y="74"/>
                  </a:cubicBezTo>
                  <a:cubicBezTo>
                    <a:pt x="22" y="116"/>
                    <a:pt x="5" y="174"/>
                    <a:pt x="0" y="192"/>
                  </a:cubicBezTo>
                  <a:cubicBezTo>
                    <a:pt x="0" y="194"/>
                    <a:pt x="0" y="195"/>
                    <a:pt x="1" y="197"/>
                  </a:cubicBezTo>
                  <a:cubicBezTo>
                    <a:pt x="2" y="198"/>
                    <a:pt x="3" y="199"/>
                    <a:pt x="4" y="199"/>
                  </a:cubicBezTo>
                  <a:lnTo>
                    <a:pt x="40" y="20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4"/>
            <p:cNvSpPr/>
            <p:nvPr/>
          </p:nvSpPr>
          <p:spPr bwMode="auto">
            <a:xfrm>
              <a:off x="7078663" y="7070726"/>
              <a:ext cx="373063" cy="987425"/>
            </a:xfrm>
            <a:custGeom>
              <a:avLst/>
              <a:gdLst>
                <a:gd name="T0" fmla="*/ 50 w 88"/>
                <a:gd name="T1" fmla="*/ 231 h 231"/>
                <a:gd name="T2" fmla="*/ 59 w 88"/>
                <a:gd name="T3" fmla="*/ 187 h 231"/>
                <a:gd name="T4" fmla="*/ 64 w 88"/>
                <a:gd name="T5" fmla="*/ 167 h 231"/>
                <a:gd name="T6" fmla="*/ 72 w 88"/>
                <a:gd name="T7" fmla="*/ 147 h 231"/>
                <a:gd name="T8" fmla="*/ 76 w 88"/>
                <a:gd name="T9" fmla="*/ 105 h 231"/>
                <a:gd name="T10" fmla="*/ 88 w 88"/>
                <a:gd name="T11" fmla="*/ 40 h 231"/>
                <a:gd name="T12" fmla="*/ 74 w 88"/>
                <a:gd name="T13" fmla="*/ 13 h 231"/>
                <a:gd name="T14" fmla="*/ 62 w 88"/>
                <a:gd name="T15" fmla="*/ 11 h 231"/>
                <a:gd name="T16" fmla="*/ 38 w 88"/>
                <a:gd name="T17" fmla="*/ 46 h 231"/>
                <a:gd name="T18" fmla="*/ 35 w 88"/>
                <a:gd name="T19" fmla="*/ 51 h 231"/>
                <a:gd name="T20" fmla="*/ 35 w 88"/>
                <a:gd name="T21" fmla="*/ 54 h 231"/>
                <a:gd name="T22" fmla="*/ 33 w 88"/>
                <a:gd name="T23" fmla="*/ 63 h 231"/>
                <a:gd name="T24" fmla="*/ 30 w 88"/>
                <a:gd name="T25" fmla="*/ 72 h 231"/>
                <a:gd name="T26" fmla="*/ 0 w 88"/>
                <a:gd name="T27" fmla="*/ 221 h 231"/>
                <a:gd name="T28" fmla="*/ 50 w 88"/>
                <a:gd name="T2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231">
                  <a:moveTo>
                    <a:pt x="50" y="231"/>
                  </a:moveTo>
                  <a:cubicBezTo>
                    <a:pt x="50" y="231"/>
                    <a:pt x="54" y="212"/>
                    <a:pt x="59" y="187"/>
                  </a:cubicBezTo>
                  <a:cubicBezTo>
                    <a:pt x="61" y="180"/>
                    <a:pt x="62" y="174"/>
                    <a:pt x="64" y="167"/>
                  </a:cubicBezTo>
                  <a:cubicBezTo>
                    <a:pt x="65" y="160"/>
                    <a:pt x="66" y="153"/>
                    <a:pt x="72" y="147"/>
                  </a:cubicBezTo>
                  <a:cubicBezTo>
                    <a:pt x="69" y="139"/>
                    <a:pt x="75" y="111"/>
                    <a:pt x="76" y="105"/>
                  </a:cubicBezTo>
                  <a:cubicBezTo>
                    <a:pt x="79" y="92"/>
                    <a:pt x="83" y="63"/>
                    <a:pt x="88" y="40"/>
                  </a:cubicBezTo>
                  <a:cubicBezTo>
                    <a:pt x="75" y="31"/>
                    <a:pt x="73" y="25"/>
                    <a:pt x="74" y="13"/>
                  </a:cubicBezTo>
                  <a:cubicBezTo>
                    <a:pt x="73" y="3"/>
                    <a:pt x="70" y="0"/>
                    <a:pt x="62" y="11"/>
                  </a:cubicBezTo>
                  <a:cubicBezTo>
                    <a:pt x="60" y="23"/>
                    <a:pt x="44" y="41"/>
                    <a:pt x="38" y="46"/>
                  </a:cubicBezTo>
                  <a:cubicBezTo>
                    <a:pt x="37" y="48"/>
                    <a:pt x="35" y="51"/>
                    <a:pt x="35" y="51"/>
                  </a:cubicBezTo>
                  <a:cubicBezTo>
                    <a:pt x="35" y="51"/>
                    <a:pt x="35" y="52"/>
                    <a:pt x="35" y="54"/>
                  </a:cubicBezTo>
                  <a:cubicBezTo>
                    <a:pt x="34" y="56"/>
                    <a:pt x="33" y="59"/>
                    <a:pt x="33" y="63"/>
                  </a:cubicBezTo>
                  <a:cubicBezTo>
                    <a:pt x="32" y="67"/>
                    <a:pt x="31" y="72"/>
                    <a:pt x="30" y="72"/>
                  </a:cubicBezTo>
                  <a:cubicBezTo>
                    <a:pt x="29" y="83"/>
                    <a:pt x="0" y="221"/>
                    <a:pt x="0" y="221"/>
                  </a:cubicBezTo>
                  <a:lnTo>
                    <a:pt x="50" y="23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5"/>
            <p:cNvSpPr/>
            <p:nvPr/>
          </p:nvSpPr>
          <p:spPr bwMode="auto">
            <a:xfrm>
              <a:off x="6667500" y="7062788"/>
              <a:ext cx="360363" cy="909638"/>
            </a:xfrm>
            <a:custGeom>
              <a:avLst/>
              <a:gdLst>
                <a:gd name="T0" fmla="*/ 67 w 85"/>
                <a:gd name="T1" fmla="*/ 128 h 213"/>
                <a:gd name="T2" fmla="*/ 72 w 85"/>
                <a:gd name="T3" fmla="*/ 107 h 213"/>
                <a:gd name="T4" fmla="*/ 72 w 85"/>
                <a:gd name="T5" fmla="*/ 87 h 213"/>
                <a:gd name="T6" fmla="*/ 78 w 85"/>
                <a:gd name="T7" fmla="*/ 69 h 213"/>
                <a:gd name="T8" fmla="*/ 82 w 85"/>
                <a:gd name="T9" fmla="*/ 56 h 213"/>
                <a:gd name="T10" fmla="*/ 85 w 85"/>
                <a:gd name="T11" fmla="*/ 43 h 213"/>
                <a:gd name="T12" fmla="*/ 71 w 85"/>
                <a:gd name="T13" fmla="*/ 3 h 213"/>
                <a:gd name="T14" fmla="*/ 68 w 85"/>
                <a:gd name="T15" fmla="*/ 0 h 213"/>
                <a:gd name="T16" fmla="*/ 63 w 85"/>
                <a:gd name="T17" fmla="*/ 1 h 213"/>
                <a:gd name="T18" fmla="*/ 53 w 85"/>
                <a:gd name="T19" fmla="*/ 12 h 213"/>
                <a:gd name="T20" fmla="*/ 44 w 85"/>
                <a:gd name="T21" fmla="*/ 22 h 213"/>
                <a:gd name="T22" fmla="*/ 35 w 85"/>
                <a:gd name="T23" fmla="*/ 33 h 213"/>
                <a:gd name="T24" fmla="*/ 34 w 85"/>
                <a:gd name="T25" fmla="*/ 40 h 213"/>
                <a:gd name="T26" fmla="*/ 31 w 85"/>
                <a:gd name="T27" fmla="*/ 51 h 213"/>
                <a:gd name="T28" fmla="*/ 29 w 85"/>
                <a:gd name="T29" fmla="*/ 61 h 213"/>
                <a:gd name="T30" fmla="*/ 26 w 85"/>
                <a:gd name="T31" fmla="*/ 77 h 213"/>
                <a:gd name="T32" fmla="*/ 20 w 85"/>
                <a:gd name="T33" fmla="*/ 105 h 213"/>
                <a:gd name="T34" fmla="*/ 22 w 85"/>
                <a:gd name="T35" fmla="*/ 105 h 213"/>
                <a:gd name="T36" fmla="*/ 30 w 85"/>
                <a:gd name="T37" fmla="*/ 117 h 213"/>
                <a:gd name="T38" fmla="*/ 18 w 85"/>
                <a:gd name="T39" fmla="*/ 125 h 213"/>
                <a:gd name="T40" fmla="*/ 16 w 85"/>
                <a:gd name="T41" fmla="*/ 124 h 213"/>
                <a:gd name="T42" fmla="*/ 0 w 85"/>
                <a:gd name="T43" fmla="*/ 203 h 213"/>
                <a:gd name="T44" fmla="*/ 50 w 85"/>
                <a:gd name="T45" fmla="*/ 213 h 213"/>
                <a:gd name="T46" fmla="*/ 67 w 85"/>
                <a:gd name="T47" fmla="*/ 1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213">
                  <a:moveTo>
                    <a:pt x="67" y="128"/>
                  </a:moveTo>
                  <a:cubicBezTo>
                    <a:pt x="69" y="121"/>
                    <a:pt x="70" y="114"/>
                    <a:pt x="72" y="107"/>
                  </a:cubicBezTo>
                  <a:cubicBezTo>
                    <a:pt x="73" y="100"/>
                    <a:pt x="74" y="93"/>
                    <a:pt x="72" y="87"/>
                  </a:cubicBezTo>
                  <a:cubicBezTo>
                    <a:pt x="77" y="81"/>
                    <a:pt x="78" y="75"/>
                    <a:pt x="78" y="69"/>
                  </a:cubicBezTo>
                  <a:cubicBezTo>
                    <a:pt x="80" y="64"/>
                    <a:pt x="81" y="60"/>
                    <a:pt x="82" y="56"/>
                  </a:cubicBezTo>
                  <a:cubicBezTo>
                    <a:pt x="84" y="48"/>
                    <a:pt x="85" y="43"/>
                    <a:pt x="85" y="4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6" y="0"/>
                    <a:pt x="64" y="0"/>
                    <a:pt x="63" y="1"/>
                  </a:cubicBezTo>
                  <a:cubicBezTo>
                    <a:pt x="60" y="5"/>
                    <a:pt x="56" y="10"/>
                    <a:pt x="53" y="12"/>
                  </a:cubicBezTo>
                  <a:cubicBezTo>
                    <a:pt x="48" y="19"/>
                    <a:pt x="43" y="24"/>
                    <a:pt x="44" y="22"/>
                  </a:cubicBezTo>
                  <a:cubicBezTo>
                    <a:pt x="37" y="31"/>
                    <a:pt x="35" y="33"/>
                    <a:pt x="35" y="33"/>
                  </a:cubicBezTo>
                  <a:cubicBezTo>
                    <a:pt x="35" y="33"/>
                    <a:pt x="35" y="34"/>
                    <a:pt x="34" y="40"/>
                  </a:cubicBezTo>
                  <a:cubicBezTo>
                    <a:pt x="34" y="38"/>
                    <a:pt x="33" y="41"/>
                    <a:pt x="31" y="51"/>
                  </a:cubicBezTo>
                  <a:cubicBezTo>
                    <a:pt x="31" y="50"/>
                    <a:pt x="31" y="54"/>
                    <a:pt x="29" y="61"/>
                  </a:cubicBezTo>
                  <a:cubicBezTo>
                    <a:pt x="28" y="65"/>
                    <a:pt x="27" y="71"/>
                    <a:pt x="26" y="77"/>
                  </a:cubicBezTo>
                  <a:cubicBezTo>
                    <a:pt x="24" y="86"/>
                    <a:pt x="22" y="95"/>
                    <a:pt x="20" y="105"/>
                  </a:cubicBezTo>
                  <a:cubicBezTo>
                    <a:pt x="21" y="105"/>
                    <a:pt x="21" y="105"/>
                    <a:pt x="22" y="105"/>
                  </a:cubicBezTo>
                  <a:cubicBezTo>
                    <a:pt x="28" y="106"/>
                    <a:pt x="31" y="111"/>
                    <a:pt x="30" y="117"/>
                  </a:cubicBezTo>
                  <a:cubicBezTo>
                    <a:pt x="29" y="122"/>
                    <a:pt x="23" y="126"/>
                    <a:pt x="18" y="125"/>
                  </a:cubicBezTo>
                  <a:cubicBezTo>
                    <a:pt x="17" y="125"/>
                    <a:pt x="17" y="124"/>
                    <a:pt x="16" y="124"/>
                  </a:cubicBezTo>
                  <a:cubicBezTo>
                    <a:pt x="8" y="164"/>
                    <a:pt x="0" y="203"/>
                    <a:pt x="0" y="20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3"/>
                    <a:pt x="59" y="170"/>
                    <a:pt x="67" y="12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6"/>
            <p:cNvSpPr/>
            <p:nvPr/>
          </p:nvSpPr>
          <p:spPr bwMode="auto">
            <a:xfrm>
              <a:off x="6545263" y="7194551"/>
              <a:ext cx="885825" cy="273050"/>
            </a:xfrm>
            <a:custGeom>
              <a:avLst/>
              <a:gdLst>
                <a:gd name="T0" fmla="*/ 545 w 558"/>
                <a:gd name="T1" fmla="*/ 172 h 172"/>
                <a:gd name="T2" fmla="*/ 0 w 558"/>
                <a:gd name="T3" fmla="*/ 59 h 172"/>
                <a:gd name="T4" fmla="*/ 10 w 558"/>
                <a:gd name="T5" fmla="*/ 0 h 172"/>
                <a:gd name="T6" fmla="*/ 558 w 558"/>
                <a:gd name="T7" fmla="*/ 113 h 172"/>
                <a:gd name="T8" fmla="*/ 545 w 558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72">
                  <a:moveTo>
                    <a:pt x="545" y="172"/>
                  </a:moveTo>
                  <a:lnTo>
                    <a:pt x="0" y="59"/>
                  </a:lnTo>
                  <a:lnTo>
                    <a:pt x="10" y="0"/>
                  </a:lnTo>
                  <a:lnTo>
                    <a:pt x="558" y="113"/>
                  </a:lnTo>
                  <a:lnTo>
                    <a:pt x="545" y="172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7"/>
            <p:cNvSpPr/>
            <p:nvPr/>
          </p:nvSpPr>
          <p:spPr bwMode="auto">
            <a:xfrm>
              <a:off x="6357938" y="7600951"/>
              <a:ext cx="989013" cy="285750"/>
            </a:xfrm>
            <a:custGeom>
              <a:avLst/>
              <a:gdLst>
                <a:gd name="T0" fmla="*/ 609 w 623"/>
                <a:gd name="T1" fmla="*/ 180 h 180"/>
                <a:gd name="T2" fmla="*/ 0 w 623"/>
                <a:gd name="T3" fmla="*/ 53 h 180"/>
                <a:gd name="T4" fmla="*/ 27 w 623"/>
                <a:gd name="T5" fmla="*/ 0 h 180"/>
                <a:gd name="T6" fmla="*/ 623 w 623"/>
                <a:gd name="T7" fmla="*/ 123 h 180"/>
                <a:gd name="T8" fmla="*/ 609 w 62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80">
                  <a:moveTo>
                    <a:pt x="609" y="180"/>
                  </a:moveTo>
                  <a:lnTo>
                    <a:pt x="0" y="53"/>
                  </a:lnTo>
                  <a:lnTo>
                    <a:pt x="27" y="0"/>
                  </a:lnTo>
                  <a:lnTo>
                    <a:pt x="623" y="123"/>
                  </a:lnTo>
                  <a:lnTo>
                    <a:pt x="609" y="180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906880" y="4690131"/>
            <a:ext cx="3925888" cy="1374776"/>
            <a:chOff x="84138" y="7075488"/>
            <a:chExt cx="3925888" cy="1374776"/>
          </a:xfrm>
        </p:grpSpPr>
        <p:sp>
          <p:nvSpPr>
            <p:cNvPr id="96" name="Freeform 48"/>
            <p:cNvSpPr/>
            <p:nvPr/>
          </p:nvSpPr>
          <p:spPr bwMode="auto">
            <a:xfrm>
              <a:off x="3640138" y="7083426"/>
              <a:ext cx="369888" cy="1362075"/>
            </a:xfrm>
            <a:custGeom>
              <a:avLst/>
              <a:gdLst>
                <a:gd name="T0" fmla="*/ 87 w 87"/>
                <a:gd name="T1" fmla="*/ 314 h 319"/>
                <a:gd name="T2" fmla="*/ 82 w 87"/>
                <a:gd name="T3" fmla="*/ 252 h 319"/>
                <a:gd name="T4" fmla="*/ 81 w 87"/>
                <a:gd name="T5" fmla="*/ 225 h 319"/>
                <a:gd name="T6" fmla="*/ 84 w 87"/>
                <a:gd name="T7" fmla="*/ 194 h 319"/>
                <a:gd name="T8" fmla="*/ 74 w 87"/>
                <a:gd name="T9" fmla="*/ 138 h 319"/>
                <a:gd name="T10" fmla="*/ 66 w 87"/>
                <a:gd name="T11" fmla="*/ 46 h 319"/>
                <a:gd name="T12" fmla="*/ 37 w 87"/>
                <a:gd name="T13" fmla="*/ 16 h 319"/>
                <a:gd name="T14" fmla="*/ 21 w 87"/>
                <a:gd name="T15" fmla="*/ 19 h 319"/>
                <a:gd name="T16" fmla="*/ 2 w 87"/>
                <a:gd name="T17" fmla="*/ 73 h 319"/>
                <a:gd name="T18" fmla="*/ 0 w 87"/>
                <a:gd name="T19" fmla="*/ 81 h 319"/>
                <a:gd name="T20" fmla="*/ 0 w 87"/>
                <a:gd name="T21" fmla="*/ 85 h 319"/>
                <a:gd name="T22" fmla="*/ 1 w 87"/>
                <a:gd name="T23" fmla="*/ 98 h 319"/>
                <a:gd name="T24" fmla="*/ 1 w 87"/>
                <a:gd name="T25" fmla="*/ 111 h 319"/>
                <a:gd name="T26" fmla="*/ 17 w 87"/>
                <a:gd name="T27" fmla="*/ 319 h 319"/>
                <a:gd name="T28" fmla="*/ 87 w 87"/>
                <a:gd name="T29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319">
                  <a:moveTo>
                    <a:pt x="87" y="314"/>
                  </a:moveTo>
                  <a:cubicBezTo>
                    <a:pt x="87" y="314"/>
                    <a:pt x="85" y="287"/>
                    <a:pt x="82" y="252"/>
                  </a:cubicBezTo>
                  <a:cubicBezTo>
                    <a:pt x="82" y="243"/>
                    <a:pt x="81" y="234"/>
                    <a:pt x="81" y="225"/>
                  </a:cubicBezTo>
                  <a:cubicBezTo>
                    <a:pt x="80" y="215"/>
                    <a:pt x="79" y="205"/>
                    <a:pt x="84" y="194"/>
                  </a:cubicBezTo>
                  <a:cubicBezTo>
                    <a:pt x="77" y="185"/>
                    <a:pt x="75" y="146"/>
                    <a:pt x="74" y="138"/>
                  </a:cubicBezTo>
                  <a:cubicBezTo>
                    <a:pt x="73" y="120"/>
                    <a:pt x="68" y="79"/>
                    <a:pt x="66" y="46"/>
                  </a:cubicBezTo>
                  <a:cubicBezTo>
                    <a:pt x="45" y="40"/>
                    <a:pt x="41" y="33"/>
                    <a:pt x="37" y="16"/>
                  </a:cubicBezTo>
                  <a:cubicBezTo>
                    <a:pt x="32" y="3"/>
                    <a:pt x="27" y="0"/>
                    <a:pt x="21" y="19"/>
                  </a:cubicBezTo>
                  <a:cubicBezTo>
                    <a:pt x="23" y="34"/>
                    <a:pt x="8" y="65"/>
                    <a:pt x="2" y="73"/>
                  </a:cubicBezTo>
                  <a:cubicBezTo>
                    <a:pt x="2" y="77"/>
                    <a:pt x="0" y="81"/>
                    <a:pt x="0" y="81"/>
                  </a:cubicBezTo>
                  <a:cubicBezTo>
                    <a:pt x="0" y="81"/>
                    <a:pt x="0" y="82"/>
                    <a:pt x="0" y="85"/>
                  </a:cubicBezTo>
                  <a:cubicBezTo>
                    <a:pt x="1" y="88"/>
                    <a:pt x="1" y="93"/>
                    <a:pt x="1" y="98"/>
                  </a:cubicBezTo>
                  <a:cubicBezTo>
                    <a:pt x="2" y="104"/>
                    <a:pt x="2" y="111"/>
                    <a:pt x="1" y="111"/>
                  </a:cubicBezTo>
                  <a:cubicBezTo>
                    <a:pt x="3" y="125"/>
                    <a:pt x="17" y="319"/>
                    <a:pt x="17" y="319"/>
                  </a:cubicBezTo>
                  <a:lnTo>
                    <a:pt x="87" y="31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49"/>
            <p:cNvSpPr>
              <a:spLocks noChangeArrowheads="1"/>
            </p:cNvSpPr>
            <p:nvPr/>
          </p:nvSpPr>
          <p:spPr bwMode="auto">
            <a:xfrm>
              <a:off x="1579563" y="8053388"/>
              <a:ext cx="1633538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84138" y="8053388"/>
              <a:ext cx="1571625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1"/>
            <p:cNvSpPr/>
            <p:nvPr/>
          </p:nvSpPr>
          <p:spPr bwMode="auto">
            <a:xfrm>
              <a:off x="2830513" y="7078663"/>
              <a:ext cx="466725" cy="1363663"/>
            </a:xfrm>
            <a:custGeom>
              <a:avLst/>
              <a:gdLst>
                <a:gd name="T0" fmla="*/ 57 w 110"/>
                <a:gd name="T1" fmla="*/ 319 h 319"/>
                <a:gd name="T2" fmla="*/ 66 w 110"/>
                <a:gd name="T3" fmla="*/ 317 h 319"/>
                <a:gd name="T4" fmla="*/ 71 w 110"/>
                <a:gd name="T5" fmla="*/ 309 h 319"/>
                <a:gd name="T6" fmla="*/ 100 w 110"/>
                <a:gd name="T7" fmla="*/ 120 h 319"/>
                <a:gd name="T8" fmla="*/ 110 w 110"/>
                <a:gd name="T9" fmla="*/ 78 h 319"/>
                <a:gd name="T10" fmla="*/ 102 w 110"/>
                <a:gd name="T11" fmla="*/ 27 h 319"/>
                <a:gd name="T12" fmla="*/ 95 w 110"/>
                <a:gd name="T13" fmla="*/ 18 h 319"/>
                <a:gd name="T14" fmla="*/ 77 w 110"/>
                <a:gd name="T15" fmla="*/ 0 h 319"/>
                <a:gd name="T16" fmla="*/ 78 w 110"/>
                <a:gd name="T17" fmla="*/ 0 h 319"/>
                <a:gd name="T18" fmla="*/ 42 w 110"/>
                <a:gd name="T19" fmla="*/ 47 h 319"/>
                <a:gd name="T20" fmla="*/ 39 w 110"/>
                <a:gd name="T21" fmla="*/ 51 h 319"/>
                <a:gd name="T22" fmla="*/ 30 w 110"/>
                <a:gd name="T23" fmla="*/ 109 h 319"/>
                <a:gd name="T24" fmla="*/ 4 w 110"/>
                <a:gd name="T25" fmla="*/ 281 h 319"/>
                <a:gd name="T26" fmla="*/ 11 w 110"/>
                <a:gd name="T27" fmla="*/ 292 h 319"/>
                <a:gd name="T28" fmla="*/ 0 w 110"/>
                <a:gd name="T29" fmla="*/ 310 h 319"/>
                <a:gd name="T30" fmla="*/ 57 w 110"/>
                <a:gd name="T3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319">
                  <a:moveTo>
                    <a:pt x="57" y="319"/>
                  </a:moveTo>
                  <a:cubicBezTo>
                    <a:pt x="60" y="319"/>
                    <a:pt x="63" y="318"/>
                    <a:pt x="66" y="317"/>
                  </a:cubicBezTo>
                  <a:cubicBezTo>
                    <a:pt x="68" y="315"/>
                    <a:pt x="70" y="312"/>
                    <a:pt x="71" y="309"/>
                  </a:cubicBezTo>
                  <a:cubicBezTo>
                    <a:pt x="77" y="270"/>
                    <a:pt x="96" y="146"/>
                    <a:pt x="100" y="120"/>
                  </a:cubicBezTo>
                  <a:cubicBezTo>
                    <a:pt x="101" y="111"/>
                    <a:pt x="105" y="83"/>
                    <a:pt x="110" y="78"/>
                  </a:cubicBezTo>
                  <a:cubicBezTo>
                    <a:pt x="107" y="73"/>
                    <a:pt x="98" y="31"/>
                    <a:pt x="102" y="27"/>
                  </a:cubicBezTo>
                  <a:cubicBezTo>
                    <a:pt x="99" y="25"/>
                    <a:pt x="97" y="22"/>
                    <a:pt x="95" y="18"/>
                  </a:cubicBezTo>
                  <a:cubicBezTo>
                    <a:pt x="91" y="11"/>
                    <a:pt x="85" y="4"/>
                    <a:pt x="77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69" y="11"/>
                    <a:pt x="48" y="39"/>
                    <a:pt x="42" y="47"/>
                  </a:cubicBezTo>
                  <a:cubicBezTo>
                    <a:pt x="44" y="44"/>
                    <a:pt x="43" y="46"/>
                    <a:pt x="39" y="51"/>
                  </a:cubicBezTo>
                  <a:cubicBezTo>
                    <a:pt x="40" y="50"/>
                    <a:pt x="32" y="101"/>
                    <a:pt x="30" y="109"/>
                  </a:cubicBezTo>
                  <a:cubicBezTo>
                    <a:pt x="26" y="140"/>
                    <a:pt x="5" y="275"/>
                    <a:pt x="4" y="281"/>
                  </a:cubicBezTo>
                  <a:cubicBezTo>
                    <a:pt x="3" y="287"/>
                    <a:pt x="11" y="292"/>
                    <a:pt x="11" y="292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57" y="31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2"/>
            <p:cNvSpPr/>
            <p:nvPr/>
          </p:nvSpPr>
          <p:spPr bwMode="auto">
            <a:xfrm>
              <a:off x="1825625" y="7189788"/>
              <a:ext cx="296863" cy="1243013"/>
            </a:xfrm>
            <a:custGeom>
              <a:avLst/>
              <a:gdLst>
                <a:gd name="T0" fmla="*/ 70 w 70"/>
                <a:gd name="T1" fmla="*/ 291 h 291"/>
                <a:gd name="T2" fmla="*/ 70 w 70"/>
                <a:gd name="T3" fmla="*/ 172 h 291"/>
                <a:gd name="T4" fmla="*/ 70 w 70"/>
                <a:gd name="T5" fmla="*/ 143 h 291"/>
                <a:gd name="T6" fmla="*/ 65 w 70"/>
                <a:gd name="T7" fmla="*/ 115 h 291"/>
                <a:gd name="T8" fmla="*/ 69 w 70"/>
                <a:gd name="T9" fmla="*/ 89 h 291"/>
                <a:gd name="T10" fmla="*/ 70 w 70"/>
                <a:gd name="T11" fmla="*/ 71 h 291"/>
                <a:gd name="T12" fmla="*/ 70 w 70"/>
                <a:gd name="T13" fmla="*/ 53 h 291"/>
                <a:gd name="T14" fmla="*/ 41 w 70"/>
                <a:gd name="T15" fmla="*/ 3 h 291"/>
                <a:gd name="T16" fmla="*/ 35 w 70"/>
                <a:gd name="T17" fmla="*/ 0 h 291"/>
                <a:gd name="T18" fmla="*/ 30 w 70"/>
                <a:gd name="T19" fmla="*/ 3 h 291"/>
                <a:gd name="T20" fmla="*/ 30 w 70"/>
                <a:gd name="T21" fmla="*/ 3 h 291"/>
                <a:gd name="T22" fmla="*/ 20 w 70"/>
                <a:gd name="T23" fmla="*/ 20 h 291"/>
                <a:gd name="T24" fmla="*/ 10 w 70"/>
                <a:gd name="T25" fmla="*/ 36 h 291"/>
                <a:gd name="T26" fmla="*/ 0 w 70"/>
                <a:gd name="T27" fmla="*/ 53 h 291"/>
                <a:gd name="T28" fmla="*/ 0 w 70"/>
                <a:gd name="T29" fmla="*/ 63 h 291"/>
                <a:gd name="T30" fmla="*/ 0 w 70"/>
                <a:gd name="T31" fmla="*/ 79 h 291"/>
                <a:gd name="T32" fmla="*/ 0 w 70"/>
                <a:gd name="T33" fmla="*/ 92 h 291"/>
                <a:gd name="T34" fmla="*/ 0 w 70"/>
                <a:gd name="T35" fmla="*/ 115 h 291"/>
                <a:gd name="T36" fmla="*/ 1 w 70"/>
                <a:gd name="T37" fmla="*/ 291 h 291"/>
                <a:gd name="T38" fmla="*/ 70 w 70"/>
                <a:gd name="T3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291">
                  <a:moveTo>
                    <a:pt x="70" y="291"/>
                  </a:moveTo>
                  <a:cubicBezTo>
                    <a:pt x="70" y="291"/>
                    <a:pt x="70" y="232"/>
                    <a:pt x="70" y="172"/>
                  </a:cubicBezTo>
                  <a:cubicBezTo>
                    <a:pt x="70" y="162"/>
                    <a:pt x="70" y="152"/>
                    <a:pt x="70" y="143"/>
                  </a:cubicBezTo>
                  <a:cubicBezTo>
                    <a:pt x="70" y="133"/>
                    <a:pt x="70" y="124"/>
                    <a:pt x="65" y="115"/>
                  </a:cubicBezTo>
                  <a:cubicBezTo>
                    <a:pt x="70" y="106"/>
                    <a:pt x="70" y="98"/>
                    <a:pt x="69" y="89"/>
                  </a:cubicBezTo>
                  <a:cubicBezTo>
                    <a:pt x="70" y="83"/>
                    <a:pt x="70" y="76"/>
                    <a:pt x="70" y="71"/>
                  </a:cubicBezTo>
                  <a:cubicBezTo>
                    <a:pt x="70" y="60"/>
                    <a:pt x="70" y="53"/>
                    <a:pt x="70" y="5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1"/>
                    <a:pt x="38" y="0"/>
                    <a:pt x="35" y="0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8"/>
                    <a:pt x="22" y="16"/>
                    <a:pt x="20" y="20"/>
                  </a:cubicBezTo>
                  <a:cubicBezTo>
                    <a:pt x="14" y="31"/>
                    <a:pt x="9" y="38"/>
                    <a:pt x="10" y="36"/>
                  </a:cubicBezTo>
                  <a:cubicBezTo>
                    <a:pt x="3" y="49"/>
                    <a:pt x="0" y="53"/>
                    <a:pt x="0" y="53"/>
                  </a:cubicBezTo>
                  <a:cubicBezTo>
                    <a:pt x="0" y="53"/>
                    <a:pt x="0" y="55"/>
                    <a:pt x="0" y="63"/>
                  </a:cubicBezTo>
                  <a:cubicBezTo>
                    <a:pt x="0" y="61"/>
                    <a:pt x="0" y="65"/>
                    <a:pt x="0" y="79"/>
                  </a:cubicBezTo>
                  <a:cubicBezTo>
                    <a:pt x="0" y="76"/>
                    <a:pt x="0" y="83"/>
                    <a:pt x="0" y="92"/>
                  </a:cubicBezTo>
                  <a:cubicBezTo>
                    <a:pt x="0" y="98"/>
                    <a:pt x="0" y="106"/>
                    <a:pt x="0" y="115"/>
                  </a:cubicBezTo>
                  <a:cubicBezTo>
                    <a:pt x="0" y="185"/>
                    <a:pt x="1" y="291"/>
                    <a:pt x="1" y="291"/>
                  </a:cubicBezTo>
                  <a:lnTo>
                    <a:pt x="70" y="29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3"/>
            <p:cNvSpPr>
              <a:spLocks noChangeArrowheads="1"/>
            </p:cNvSpPr>
            <p:nvPr/>
          </p:nvSpPr>
          <p:spPr bwMode="auto">
            <a:xfrm>
              <a:off x="1579563" y="7416801"/>
              <a:ext cx="1814513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4"/>
            <p:cNvSpPr/>
            <p:nvPr/>
          </p:nvSpPr>
          <p:spPr bwMode="auto">
            <a:xfrm>
              <a:off x="787400" y="7078663"/>
              <a:ext cx="327025" cy="1354138"/>
            </a:xfrm>
            <a:custGeom>
              <a:avLst/>
              <a:gdLst>
                <a:gd name="T0" fmla="*/ 71 w 77"/>
                <a:gd name="T1" fmla="*/ 317 h 317"/>
                <a:gd name="T2" fmla="*/ 71 w 77"/>
                <a:gd name="T3" fmla="*/ 256 h 317"/>
                <a:gd name="T4" fmla="*/ 72 w 77"/>
                <a:gd name="T5" fmla="*/ 228 h 317"/>
                <a:gd name="T6" fmla="*/ 77 w 77"/>
                <a:gd name="T7" fmla="*/ 198 h 317"/>
                <a:gd name="T8" fmla="*/ 71 w 77"/>
                <a:gd name="T9" fmla="*/ 141 h 317"/>
                <a:gd name="T10" fmla="*/ 70 w 77"/>
                <a:gd name="T11" fmla="*/ 49 h 317"/>
                <a:gd name="T12" fmla="*/ 43 w 77"/>
                <a:gd name="T13" fmla="*/ 17 h 317"/>
                <a:gd name="T14" fmla="*/ 26 w 77"/>
                <a:gd name="T15" fmla="*/ 19 h 317"/>
                <a:gd name="T16" fmla="*/ 3 w 77"/>
                <a:gd name="T17" fmla="*/ 72 h 317"/>
                <a:gd name="T18" fmla="*/ 1 w 77"/>
                <a:gd name="T19" fmla="*/ 79 h 317"/>
                <a:gd name="T20" fmla="*/ 1 w 77"/>
                <a:gd name="T21" fmla="*/ 84 h 317"/>
                <a:gd name="T22" fmla="*/ 1 w 77"/>
                <a:gd name="T23" fmla="*/ 96 h 317"/>
                <a:gd name="T24" fmla="*/ 0 w 77"/>
                <a:gd name="T25" fmla="*/ 109 h 317"/>
                <a:gd name="T26" fmla="*/ 1 w 77"/>
                <a:gd name="T27" fmla="*/ 317 h 317"/>
                <a:gd name="T28" fmla="*/ 71 w 77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17">
                  <a:moveTo>
                    <a:pt x="71" y="317"/>
                  </a:move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9" y="4"/>
                    <a:pt x="34" y="0"/>
                    <a:pt x="26" y="19"/>
                  </a:cubicBezTo>
                  <a:cubicBezTo>
                    <a:pt x="28" y="34"/>
                    <a:pt x="10" y="64"/>
                    <a:pt x="3" y="72"/>
                  </a:cubicBezTo>
                  <a:cubicBezTo>
                    <a:pt x="4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lnTo>
                    <a:pt x="71" y="31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5"/>
            <p:cNvSpPr/>
            <p:nvPr/>
          </p:nvSpPr>
          <p:spPr bwMode="auto">
            <a:xfrm>
              <a:off x="173038" y="7194551"/>
              <a:ext cx="444500" cy="1255713"/>
            </a:xfrm>
            <a:custGeom>
              <a:avLst/>
              <a:gdLst>
                <a:gd name="T0" fmla="*/ 105 w 105"/>
                <a:gd name="T1" fmla="*/ 284 h 294"/>
                <a:gd name="T2" fmla="*/ 87 w 105"/>
                <a:gd name="T3" fmla="*/ 166 h 294"/>
                <a:gd name="T4" fmla="*/ 83 w 105"/>
                <a:gd name="T5" fmla="*/ 137 h 294"/>
                <a:gd name="T6" fmla="*/ 74 w 105"/>
                <a:gd name="T7" fmla="*/ 110 h 294"/>
                <a:gd name="T8" fmla="*/ 73 w 105"/>
                <a:gd name="T9" fmla="*/ 84 h 294"/>
                <a:gd name="T10" fmla="*/ 72 w 105"/>
                <a:gd name="T11" fmla="*/ 65 h 294"/>
                <a:gd name="T12" fmla="*/ 70 w 105"/>
                <a:gd name="T13" fmla="*/ 48 h 294"/>
                <a:gd name="T14" fmla="*/ 33 w 105"/>
                <a:gd name="T15" fmla="*/ 2 h 294"/>
                <a:gd name="T16" fmla="*/ 27 w 105"/>
                <a:gd name="T17" fmla="*/ 0 h 294"/>
                <a:gd name="T18" fmla="*/ 22 w 105"/>
                <a:gd name="T19" fmla="*/ 4 h 294"/>
                <a:gd name="T20" fmla="*/ 22 w 105"/>
                <a:gd name="T21" fmla="*/ 4 h 294"/>
                <a:gd name="T22" fmla="*/ 15 w 105"/>
                <a:gd name="T23" fmla="*/ 23 h 294"/>
                <a:gd name="T24" fmla="*/ 8 w 105"/>
                <a:gd name="T25" fmla="*/ 40 h 294"/>
                <a:gd name="T26" fmla="*/ 0 w 105"/>
                <a:gd name="T27" fmla="*/ 58 h 294"/>
                <a:gd name="T28" fmla="*/ 2 w 105"/>
                <a:gd name="T29" fmla="*/ 68 h 294"/>
                <a:gd name="T30" fmla="*/ 4 w 105"/>
                <a:gd name="T31" fmla="*/ 84 h 294"/>
                <a:gd name="T32" fmla="*/ 6 w 105"/>
                <a:gd name="T33" fmla="*/ 97 h 294"/>
                <a:gd name="T34" fmla="*/ 10 w 105"/>
                <a:gd name="T35" fmla="*/ 119 h 294"/>
                <a:gd name="T36" fmla="*/ 36 w 105"/>
                <a:gd name="T37" fmla="*/ 294 h 294"/>
                <a:gd name="T38" fmla="*/ 105 w 105"/>
                <a:gd name="T39" fmla="*/ 28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294">
                  <a:moveTo>
                    <a:pt x="105" y="284"/>
                  </a:moveTo>
                  <a:cubicBezTo>
                    <a:pt x="105" y="284"/>
                    <a:pt x="96" y="225"/>
                    <a:pt x="87" y="166"/>
                  </a:cubicBezTo>
                  <a:cubicBezTo>
                    <a:pt x="86" y="156"/>
                    <a:pt x="84" y="146"/>
                    <a:pt x="83" y="137"/>
                  </a:cubicBezTo>
                  <a:cubicBezTo>
                    <a:pt x="82" y="127"/>
                    <a:pt x="80" y="118"/>
                    <a:pt x="74" y="110"/>
                  </a:cubicBezTo>
                  <a:cubicBezTo>
                    <a:pt x="77" y="100"/>
                    <a:pt x="76" y="92"/>
                    <a:pt x="73" y="84"/>
                  </a:cubicBezTo>
                  <a:cubicBezTo>
                    <a:pt x="74" y="77"/>
                    <a:pt x="73" y="71"/>
                    <a:pt x="72" y="65"/>
                  </a:cubicBezTo>
                  <a:cubicBezTo>
                    <a:pt x="71" y="54"/>
                    <a:pt x="70" y="48"/>
                    <a:pt x="70" y="4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25" y="1"/>
                    <a:pt x="23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0"/>
                    <a:pt x="17" y="18"/>
                    <a:pt x="15" y="23"/>
                  </a:cubicBezTo>
                  <a:cubicBezTo>
                    <a:pt x="10" y="34"/>
                    <a:pt x="7" y="42"/>
                    <a:pt x="8" y="40"/>
                  </a:cubicBezTo>
                  <a:cubicBezTo>
                    <a:pt x="2" y="54"/>
                    <a:pt x="0" y="58"/>
                    <a:pt x="0" y="58"/>
                  </a:cubicBezTo>
                  <a:cubicBezTo>
                    <a:pt x="0" y="58"/>
                    <a:pt x="1" y="60"/>
                    <a:pt x="2" y="68"/>
                  </a:cubicBezTo>
                  <a:cubicBezTo>
                    <a:pt x="2" y="66"/>
                    <a:pt x="2" y="70"/>
                    <a:pt x="4" y="84"/>
                  </a:cubicBezTo>
                  <a:cubicBezTo>
                    <a:pt x="4" y="81"/>
                    <a:pt x="5" y="88"/>
                    <a:pt x="6" y="97"/>
                  </a:cubicBezTo>
                  <a:cubicBezTo>
                    <a:pt x="7" y="102"/>
                    <a:pt x="8" y="111"/>
                    <a:pt x="10" y="119"/>
                  </a:cubicBezTo>
                  <a:cubicBezTo>
                    <a:pt x="20" y="189"/>
                    <a:pt x="36" y="294"/>
                    <a:pt x="36" y="294"/>
                  </a:cubicBezTo>
                  <a:lnTo>
                    <a:pt x="105" y="28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56"/>
            <p:cNvSpPr>
              <a:spLocks noChangeArrowheads="1"/>
            </p:cNvSpPr>
            <p:nvPr/>
          </p:nvSpPr>
          <p:spPr bwMode="auto">
            <a:xfrm>
              <a:off x="84138" y="7416801"/>
              <a:ext cx="1746250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7"/>
            <p:cNvSpPr/>
            <p:nvPr/>
          </p:nvSpPr>
          <p:spPr bwMode="auto">
            <a:xfrm>
              <a:off x="1312863" y="7075488"/>
              <a:ext cx="317500" cy="1357313"/>
            </a:xfrm>
            <a:custGeom>
              <a:avLst/>
              <a:gdLst>
                <a:gd name="T0" fmla="*/ 65 w 75"/>
                <a:gd name="T1" fmla="*/ 175 h 318"/>
                <a:gd name="T2" fmla="*/ 49 w 75"/>
                <a:gd name="T3" fmla="*/ 159 h 318"/>
                <a:gd name="T4" fmla="*/ 65 w 75"/>
                <a:gd name="T5" fmla="*/ 143 h 318"/>
                <a:gd name="T6" fmla="*/ 71 w 75"/>
                <a:gd name="T7" fmla="*/ 144 h 318"/>
                <a:gd name="T8" fmla="*/ 71 w 75"/>
                <a:gd name="T9" fmla="*/ 115 h 318"/>
                <a:gd name="T10" fmla="*/ 75 w 75"/>
                <a:gd name="T11" fmla="*/ 72 h 318"/>
                <a:gd name="T12" fmla="*/ 59 w 75"/>
                <a:gd name="T13" fmla="*/ 23 h 318"/>
                <a:gd name="T14" fmla="*/ 51 w 75"/>
                <a:gd name="T15" fmla="*/ 16 h 318"/>
                <a:gd name="T16" fmla="*/ 31 w 75"/>
                <a:gd name="T17" fmla="*/ 0 h 318"/>
                <a:gd name="T18" fmla="*/ 31 w 75"/>
                <a:gd name="T19" fmla="*/ 0 h 318"/>
                <a:gd name="T20" fmla="*/ 3 w 75"/>
                <a:gd name="T21" fmla="*/ 52 h 318"/>
                <a:gd name="T22" fmla="*/ 0 w 75"/>
                <a:gd name="T23" fmla="*/ 56 h 318"/>
                <a:gd name="T24" fmla="*/ 1 w 75"/>
                <a:gd name="T25" fmla="*/ 115 h 318"/>
                <a:gd name="T26" fmla="*/ 1 w 75"/>
                <a:gd name="T27" fmla="*/ 289 h 318"/>
                <a:gd name="T28" fmla="*/ 4 w 75"/>
                <a:gd name="T29" fmla="*/ 304 h 318"/>
                <a:gd name="T30" fmla="*/ 1 w 75"/>
                <a:gd name="T31" fmla="*/ 318 h 318"/>
                <a:gd name="T32" fmla="*/ 71 w 75"/>
                <a:gd name="T33" fmla="*/ 318 h 318"/>
                <a:gd name="T34" fmla="*/ 71 w 75"/>
                <a:gd name="T35" fmla="*/ 174 h 318"/>
                <a:gd name="T36" fmla="*/ 65 w 75"/>
                <a:gd name="T37" fmla="*/ 17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318">
                  <a:moveTo>
                    <a:pt x="65" y="175"/>
                  </a:moveTo>
                  <a:cubicBezTo>
                    <a:pt x="56" y="175"/>
                    <a:pt x="49" y="168"/>
                    <a:pt x="49" y="159"/>
                  </a:cubicBezTo>
                  <a:cubicBezTo>
                    <a:pt x="49" y="150"/>
                    <a:pt x="56" y="143"/>
                    <a:pt x="65" y="143"/>
                  </a:cubicBezTo>
                  <a:cubicBezTo>
                    <a:pt x="67" y="143"/>
                    <a:pt x="69" y="143"/>
                    <a:pt x="71" y="144"/>
                  </a:cubicBezTo>
                  <a:cubicBezTo>
                    <a:pt x="71" y="131"/>
                    <a:pt x="71" y="121"/>
                    <a:pt x="71" y="115"/>
                  </a:cubicBezTo>
                  <a:cubicBezTo>
                    <a:pt x="71" y="107"/>
                    <a:pt x="71" y="78"/>
                    <a:pt x="75" y="72"/>
                  </a:cubicBezTo>
                  <a:cubicBezTo>
                    <a:pt x="71" y="68"/>
                    <a:pt x="55" y="27"/>
                    <a:pt x="59" y="23"/>
                  </a:cubicBezTo>
                  <a:cubicBezTo>
                    <a:pt x="56" y="22"/>
                    <a:pt x="53" y="19"/>
                    <a:pt x="51" y="16"/>
                  </a:cubicBezTo>
                  <a:cubicBezTo>
                    <a:pt x="46" y="9"/>
                    <a:pt x="39" y="3"/>
                    <a:pt x="31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24" y="12"/>
                    <a:pt x="8" y="43"/>
                    <a:pt x="3" y="52"/>
                  </a:cubicBezTo>
                  <a:cubicBezTo>
                    <a:pt x="4" y="49"/>
                    <a:pt x="3" y="51"/>
                    <a:pt x="0" y="56"/>
                  </a:cubicBezTo>
                  <a:cubicBezTo>
                    <a:pt x="1" y="55"/>
                    <a:pt x="1" y="107"/>
                    <a:pt x="1" y="115"/>
                  </a:cubicBezTo>
                  <a:cubicBezTo>
                    <a:pt x="1" y="146"/>
                    <a:pt x="1" y="283"/>
                    <a:pt x="1" y="289"/>
                  </a:cubicBezTo>
                  <a:cubicBezTo>
                    <a:pt x="1" y="295"/>
                    <a:pt x="4" y="304"/>
                    <a:pt x="4" y="304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8"/>
                    <a:pt x="71" y="235"/>
                    <a:pt x="71" y="174"/>
                  </a:cubicBezTo>
                  <a:cubicBezTo>
                    <a:pt x="69" y="175"/>
                    <a:pt x="67" y="175"/>
                    <a:pt x="65" y="175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2317750" y="7078663"/>
              <a:ext cx="327025" cy="1354138"/>
            </a:xfrm>
            <a:custGeom>
              <a:avLst/>
              <a:gdLst>
                <a:gd name="T0" fmla="*/ 77 w 77"/>
                <a:gd name="T1" fmla="*/ 198 h 317"/>
                <a:gd name="T2" fmla="*/ 71 w 77"/>
                <a:gd name="T3" fmla="*/ 141 h 317"/>
                <a:gd name="T4" fmla="*/ 70 w 77"/>
                <a:gd name="T5" fmla="*/ 49 h 317"/>
                <a:gd name="T6" fmla="*/ 43 w 77"/>
                <a:gd name="T7" fmla="*/ 17 h 317"/>
                <a:gd name="T8" fmla="*/ 26 w 77"/>
                <a:gd name="T9" fmla="*/ 19 h 317"/>
                <a:gd name="T10" fmla="*/ 3 w 77"/>
                <a:gd name="T11" fmla="*/ 72 h 317"/>
                <a:gd name="T12" fmla="*/ 1 w 77"/>
                <a:gd name="T13" fmla="*/ 79 h 317"/>
                <a:gd name="T14" fmla="*/ 1 w 77"/>
                <a:gd name="T15" fmla="*/ 84 h 317"/>
                <a:gd name="T16" fmla="*/ 1 w 77"/>
                <a:gd name="T17" fmla="*/ 96 h 317"/>
                <a:gd name="T18" fmla="*/ 0 w 77"/>
                <a:gd name="T19" fmla="*/ 109 h 317"/>
                <a:gd name="T20" fmla="*/ 1 w 77"/>
                <a:gd name="T21" fmla="*/ 317 h 317"/>
                <a:gd name="T22" fmla="*/ 71 w 77"/>
                <a:gd name="T23" fmla="*/ 317 h 317"/>
                <a:gd name="T24" fmla="*/ 71 w 77"/>
                <a:gd name="T25" fmla="*/ 256 h 317"/>
                <a:gd name="T26" fmla="*/ 72 w 77"/>
                <a:gd name="T27" fmla="*/ 228 h 317"/>
                <a:gd name="T28" fmla="*/ 77 w 77"/>
                <a:gd name="T29" fmla="*/ 198 h 317"/>
                <a:gd name="T30" fmla="*/ 48 w 77"/>
                <a:gd name="T31" fmla="*/ 158 h 317"/>
                <a:gd name="T32" fmla="*/ 38 w 77"/>
                <a:gd name="T33" fmla="*/ 140 h 317"/>
                <a:gd name="T34" fmla="*/ 48 w 77"/>
                <a:gd name="T35" fmla="*/ 122 h 317"/>
                <a:gd name="T36" fmla="*/ 58 w 77"/>
                <a:gd name="T37" fmla="*/ 140 h 317"/>
                <a:gd name="T38" fmla="*/ 48 w 77"/>
                <a:gd name="T39" fmla="*/ 1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317">
                  <a:moveTo>
                    <a:pt x="77" y="198"/>
                  </a:move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8" y="4"/>
                    <a:pt x="34" y="0"/>
                    <a:pt x="26" y="19"/>
                  </a:cubicBezTo>
                  <a:cubicBezTo>
                    <a:pt x="27" y="34"/>
                    <a:pt x="10" y="64"/>
                    <a:pt x="3" y="72"/>
                  </a:cubicBezTo>
                  <a:cubicBezTo>
                    <a:pt x="3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lose/>
                  <a:moveTo>
                    <a:pt x="48" y="158"/>
                  </a:moveTo>
                  <a:cubicBezTo>
                    <a:pt x="43" y="158"/>
                    <a:pt x="38" y="150"/>
                    <a:pt x="38" y="140"/>
                  </a:cubicBezTo>
                  <a:cubicBezTo>
                    <a:pt x="38" y="130"/>
                    <a:pt x="43" y="122"/>
                    <a:pt x="48" y="122"/>
                  </a:cubicBezTo>
                  <a:cubicBezTo>
                    <a:pt x="54" y="122"/>
                    <a:pt x="58" y="130"/>
                    <a:pt x="58" y="140"/>
                  </a:cubicBezTo>
                  <a:cubicBezTo>
                    <a:pt x="58" y="150"/>
                    <a:pt x="54" y="158"/>
                    <a:pt x="48" y="15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Freeform 76"/>
          <p:cNvSpPr/>
          <p:nvPr/>
        </p:nvSpPr>
        <p:spPr bwMode="auto">
          <a:xfrm>
            <a:off x="0" y="0"/>
            <a:ext cx="6404083" cy="3484432"/>
          </a:xfrm>
          <a:custGeom>
            <a:avLst/>
            <a:gdLst>
              <a:gd name="T0" fmla="*/ 0 w 1530"/>
              <a:gd name="T1" fmla="*/ 447 h 456"/>
              <a:gd name="T2" fmla="*/ 1530 w 1530"/>
              <a:gd name="T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0" h="456">
                <a:moveTo>
                  <a:pt x="0" y="447"/>
                </a:moveTo>
                <a:cubicBezTo>
                  <a:pt x="0" y="447"/>
                  <a:pt x="931" y="456"/>
                  <a:pt x="1530" y="0"/>
                </a:cubicBezTo>
              </a:path>
            </a:pathLst>
          </a:custGeom>
          <a:noFill/>
          <a:ln w="50800" cap="flat">
            <a:solidFill>
              <a:srgbClr val="EF74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58730" y="3076589"/>
            <a:ext cx="1683979" cy="3116482"/>
            <a:chOff x="5614988" y="-3284538"/>
            <a:chExt cx="2030412" cy="3757614"/>
          </a:xfrm>
        </p:grpSpPr>
        <p:sp>
          <p:nvSpPr>
            <p:cNvPr id="6" name="Line 204"/>
            <p:cNvSpPr>
              <a:spLocks noChangeShapeType="1"/>
            </p:cNvSpPr>
            <p:nvPr/>
          </p:nvSpPr>
          <p:spPr bwMode="auto">
            <a:xfrm>
              <a:off x="6632575" y="-947738"/>
              <a:ext cx="0" cy="733425"/>
            </a:xfrm>
            <a:prstGeom prst="line">
              <a:avLst/>
            </a:prstGeom>
            <a:noFill/>
            <a:ln w="68263" cap="flat">
              <a:solidFill>
                <a:srgbClr val="C72F1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05"/>
            <p:cNvSpPr/>
            <p:nvPr/>
          </p:nvSpPr>
          <p:spPr bwMode="auto">
            <a:xfrm>
              <a:off x="6454775" y="-3284538"/>
              <a:ext cx="330200" cy="388938"/>
            </a:xfrm>
            <a:custGeom>
              <a:avLst/>
              <a:gdLst>
                <a:gd name="T0" fmla="*/ 78 w 78"/>
                <a:gd name="T1" fmla="*/ 39 h 92"/>
                <a:gd name="T2" fmla="*/ 39 w 78"/>
                <a:gd name="T3" fmla="*/ 0 h 92"/>
                <a:gd name="T4" fmla="*/ 0 w 78"/>
                <a:gd name="T5" fmla="*/ 39 h 92"/>
                <a:gd name="T6" fmla="*/ 0 w 78"/>
                <a:gd name="T7" fmla="*/ 92 h 92"/>
                <a:gd name="T8" fmla="*/ 78 w 78"/>
                <a:gd name="T9" fmla="*/ 92 h 92"/>
                <a:gd name="T10" fmla="*/ 78 w 78"/>
                <a:gd name="T11" fmla="*/ 3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92">
                  <a:moveTo>
                    <a:pt x="78" y="39"/>
                  </a:moveTo>
                  <a:cubicBezTo>
                    <a:pt x="78" y="17"/>
                    <a:pt x="61" y="0"/>
                    <a:pt x="39" y="0"/>
                  </a:cubicBezTo>
                  <a:cubicBezTo>
                    <a:pt x="17" y="0"/>
                    <a:pt x="0" y="17"/>
                    <a:pt x="0" y="3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78" y="92"/>
                    <a:pt x="78" y="92"/>
                    <a:pt x="78" y="92"/>
                  </a:cubicBezTo>
                  <a:lnTo>
                    <a:pt x="78" y="39"/>
                  </a:lnTo>
                  <a:close/>
                </a:path>
              </a:pathLst>
            </a:custGeom>
            <a:noFill/>
            <a:ln w="50800" cap="flat">
              <a:solidFill>
                <a:srgbClr val="8C878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206"/>
            <p:cNvSpPr>
              <a:spLocks noChangeArrowheads="1"/>
            </p:cNvSpPr>
            <p:nvPr/>
          </p:nvSpPr>
          <p:spPr bwMode="auto">
            <a:xfrm>
              <a:off x="6680200" y="-2627313"/>
              <a:ext cx="965200" cy="1593850"/>
            </a:xfrm>
            <a:prstGeom prst="ellipse">
              <a:avLst/>
            </a:prstGeom>
            <a:solidFill>
              <a:srgbClr val="B8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207"/>
            <p:cNvSpPr>
              <a:spLocks noChangeArrowheads="1"/>
            </p:cNvSpPr>
            <p:nvPr/>
          </p:nvSpPr>
          <p:spPr bwMode="auto">
            <a:xfrm>
              <a:off x="6370638" y="-2682875"/>
              <a:ext cx="1033462" cy="1709738"/>
            </a:xfrm>
            <a:prstGeom prst="ellipse">
              <a:avLst/>
            </a:prstGeom>
            <a:solidFill>
              <a:srgbClr val="DE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08"/>
            <p:cNvSpPr>
              <a:spLocks noChangeArrowheads="1"/>
            </p:cNvSpPr>
            <p:nvPr/>
          </p:nvSpPr>
          <p:spPr bwMode="auto">
            <a:xfrm>
              <a:off x="5614988" y="-2627313"/>
              <a:ext cx="966787" cy="1593850"/>
            </a:xfrm>
            <a:prstGeom prst="ellipse">
              <a:avLst/>
            </a:prstGeom>
            <a:solidFill>
              <a:srgbClr val="B8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209"/>
            <p:cNvSpPr>
              <a:spLocks noChangeArrowheads="1"/>
            </p:cNvSpPr>
            <p:nvPr/>
          </p:nvSpPr>
          <p:spPr bwMode="auto">
            <a:xfrm>
              <a:off x="5857875" y="-2682875"/>
              <a:ext cx="1033462" cy="1709738"/>
            </a:xfrm>
            <a:prstGeom prst="ellipse">
              <a:avLst/>
            </a:prstGeom>
            <a:solidFill>
              <a:srgbClr val="DE5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210"/>
            <p:cNvSpPr>
              <a:spLocks noChangeArrowheads="1"/>
            </p:cNvSpPr>
            <p:nvPr/>
          </p:nvSpPr>
          <p:spPr bwMode="auto">
            <a:xfrm>
              <a:off x="6175375" y="-2713038"/>
              <a:ext cx="914400" cy="1765300"/>
            </a:xfrm>
            <a:prstGeom prst="ellipse">
              <a:avLst/>
            </a:prstGeom>
            <a:solidFill>
              <a:srgbClr val="EF74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Rectangle 233"/>
            <p:cNvSpPr>
              <a:spLocks noChangeArrowheads="1"/>
            </p:cNvSpPr>
            <p:nvPr/>
          </p:nvSpPr>
          <p:spPr bwMode="auto">
            <a:xfrm>
              <a:off x="6175375" y="-2822575"/>
              <a:ext cx="914400" cy="207963"/>
            </a:xfrm>
            <a:prstGeom prst="rect">
              <a:avLst/>
            </a:prstGeom>
            <a:solidFill>
              <a:srgbClr val="D8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234"/>
            <p:cNvSpPr>
              <a:spLocks noChangeArrowheads="1"/>
            </p:cNvSpPr>
            <p:nvPr/>
          </p:nvSpPr>
          <p:spPr bwMode="auto">
            <a:xfrm>
              <a:off x="6175375" y="-1049338"/>
              <a:ext cx="919162" cy="207963"/>
            </a:xfrm>
            <a:prstGeom prst="rect">
              <a:avLst/>
            </a:prstGeom>
            <a:solidFill>
              <a:srgbClr val="D8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Rectangle 235"/>
            <p:cNvSpPr>
              <a:spLocks noChangeArrowheads="1"/>
            </p:cNvSpPr>
            <p:nvPr/>
          </p:nvSpPr>
          <p:spPr bwMode="auto">
            <a:xfrm>
              <a:off x="6294438" y="-3030538"/>
              <a:ext cx="652462" cy="207963"/>
            </a:xfrm>
            <a:prstGeom prst="rect">
              <a:avLst/>
            </a:prstGeom>
            <a:solidFill>
              <a:srgbClr val="C72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36"/>
            <p:cNvSpPr/>
            <p:nvPr/>
          </p:nvSpPr>
          <p:spPr bwMode="auto">
            <a:xfrm>
              <a:off x="6523038" y="-277812"/>
              <a:ext cx="223837" cy="750888"/>
            </a:xfrm>
            <a:custGeom>
              <a:avLst/>
              <a:gdLst>
                <a:gd name="T0" fmla="*/ 53 w 53"/>
                <a:gd name="T1" fmla="*/ 177 h 177"/>
                <a:gd name="T2" fmla="*/ 0 w 53"/>
                <a:gd name="T3" fmla="*/ 177 h 177"/>
                <a:gd name="T4" fmla="*/ 0 w 53"/>
                <a:gd name="T5" fmla="*/ 27 h 177"/>
                <a:gd name="T6" fmla="*/ 26 w 53"/>
                <a:gd name="T7" fmla="*/ 0 h 177"/>
                <a:gd name="T8" fmla="*/ 53 w 53"/>
                <a:gd name="T9" fmla="*/ 27 h 177"/>
                <a:gd name="T10" fmla="*/ 53 w 53"/>
                <a:gd name="T1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77">
                  <a:moveTo>
                    <a:pt x="53" y="177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lnTo>
                    <a:pt x="53" y="177"/>
                  </a:lnTo>
                  <a:close/>
                </a:path>
              </a:pathLst>
            </a:custGeom>
            <a:solidFill>
              <a:srgbClr val="D8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237"/>
            <p:cNvSpPr>
              <a:spLocks noChangeArrowheads="1"/>
            </p:cNvSpPr>
            <p:nvPr/>
          </p:nvSpPr>
          <p:spPr bwMode="auto">
            <a:xfrm>
              <a:off x="6523038" y="-69850"/>
              <a:ext cx="223837" cy="80963"/>
            </a:xfrm>
            <a:prstGeom prst="rect">
              <a:avLst/>
            </a:prstGeom>
            <a:solidFill>
              <a:srgbClr val="28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67"/>
          <p:cNvSpPr/>
          <p:nvPr/>
        </p:nvSpPr>
        <p:spPr bwMode="auto">
          <a:xfrm>
            <a:off x="8648700" y="90488"/>
            <a:ext cx="706438" cy="352425"/>
          </a:xfrm>
          <a:custGeom>
            <a:avLst/>
            <a:gdLst>
              <a:gd name="T0" fmla="*/ 166 w 166"/>
              <a:gd name="T1" fmla="*/ 0 h 83"/>
              <a:gd name="T2" fmla="*/ 133 w 166"/>
              <a:gd name="T3" fmla="*/ 19 h 83"/>
              <a:gd name="T4" fmla="*/ 117 w 166"/>
              <a:gd name="T5" fmla="*/ 18 h 83"/>
              <a:gd name="T6" fmla="*/ 101 w 166"/>
              <a:gd name="T7" fmla="*/ 37 h 83"/>
              <a:gd name="T8" fmla="*/ 93 w 166"/>
              <a:gd name="T9" fmla="*/ 24 h 83"/>
              <a:gd name="T10" fmla="*/ 88 w 166"/>
              <a:gd name="T11" fmla="*/ 32 h 83"/>
              <a:gd name="T12" fmla="*/ 85 w 166"/>
              <a:gd name="T13" fmla="*/ 32 h 83"/>
              <a:gd name="T14" fmla="*/ 82 w 166"/>
              <a:gd name="T15" fmla="*/ 33 h 83"/>
              <a:gd name="T16" fmla="*/ 76 w 166"/>
              <a:gd name="T17" fmla="*/ 25 h 83"/>
              <a:gd name="T18" fmla="*/ 70 w 166"/>
              <a:gd name="T19" fmla="*/ 39 h 83"/>
              <a:gd name="T20" fmla="*/ 51 w 166"/>
              <a:gd name="T21" fmla="*/ 24 h 83"/>
              <a:gd name="T22" fmla="*/ 36 w 166"/>
              <a:gd name="T23" fmla="*/ 27 h 83"/>
              <a:gd name="T24" fmla="*/ 0 w 166"/>
              <a:gd name="T25" fmla="*/ 13 h 83"/>
              <a:gd name="T26" fmla="*/ 14 w 166"/>
              <a:gd name="T27" fmla="*/ 27 h 83"/>
              <a:gd name="T28" fmla="*/ 12 w 166"/>
              <a:gd name="T29" fmla="*/ 42 h 83"/>
              <a:gd name="T30" fmla="*/ 25 w 166"/>
              <a:gd name="T31" fmla="*/ 44 h 83"/>
              <a:gd name="T32" fmla="*/ 30 w 166"/>
              <a:gd name="T33" fmla="*/ 59 h 83"/>
              <a:gd name="T34" fmla="*/ 45 w 166"/>
              <a:gd name="T35" fmla="*/ 57 h 83"/>
              <a:gd name="T36" fmla="*/ 54 w 166"/>
              <a:gd name="T37" fmla="*/ 65 h 83"/>
              <a:gd name="T38" fmla="*/ 63 w 166"/>
              <a:gd name="T39" fmla="*/ 62 h 83"/>
              <a:gd name="T40" fmla="*/ 73 w 166"/>
              <a:gd name="T41" fmla="*/ 67 h 83"/>
              <a:gd name="T42" fmla="*/ 79 w 166"/>
              <a:gd name="T43" fmla="*/ 64 h 83"/>
              <a:gd name="T44" fmla="*/ 89 w 166"/>
              <a:gd name="T45" fmla="*/ 83 h 83"/>
              <a:gd name="T46" fmla="*/ 96 w 166"/>
              <a:gd name="T47" fmla="*/ 63 h 83"/>
              <a:gd name="T48" fmla="*/ 103 w 166"/>
              <a:gd name="T49" fmla="*/ 65 h 83"/>
              <a:gd name="T50" fmla="*/ 112 w 166"/>
              <a:gd name="T51" fmla="*/ 58 h 83"/>
              <a:gd name="T52" fmla="*/ 121 w 166"/>
              <a:gd name="T53" fmla="*/ 60 h 83"/>
              <a:gd name="T54" fmla="*/ 129 w 166"/>
              <a:gd name="T55" fmla="*/ 50 h 83"/>
              <a:gd name="T56" fmla="*/ 144 w 166"/>
              <a:gd name="T57" fmla="*/ 50 h 83"/>
              <a:gd name="T58" fmla="*/ 147 w 166"/>
              <a:gd name="T59" fmla="*/ 34 h 83"/>
              <a:gd name="T60" fmla="*/ 160 w 166"/>
              <a:gd name="T61" fmla="*/ 30 h 83"/>
              <a:gd name="T62" fmla="*/ 155 w 166"/>
              <a:gd name="T63" fmla="*/ 16 h 83"/>
              <a:gd name="T64" fmla="*/ 166 w 166"/>
              <a:gd name="T6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6" h="83">
                <a:moveTo>
                  <a:pt x="166" y="0"/>
                </a:moveTo>
                <a:cubicBezTo>
                  <a:pt x="157" y="5"/>
                  <a:pt x="145" y="16"/>
                  <a:pt x="133" y="19"/>
                </a:cubicBezTo>
                <a:cubicBezTo>
                  <a:pt x="128" y="20"/>
                  <a:pt x="123" y="20"/>
                  <a:pt x="117" y="18"/>
                </a:cubicBezTo>
                <a:cubicBezTo>
                  <a:pt x="113" y="25"/>
                  <a:pt x="111" y="36"/>
                  <a:pt x="101" y="37"/>
                </a:cubicBezTo>
                <a:cubicBezTo>
                  <a:pt x="92" y="38"/>
                  <a:pt x="94" y="30"/>
                  <a:pt x="93" y="24"/>
                </a:cubicBezTo>
                <a:cubicBezTo>
                  <a:pt x="92" y="26"/>
                  <a:pt x="90" y="32"/>
                  <a:pt x="88" y="32"/>
                </a:cubicBezTo>
                <a:cubicBezTo>
                  <a:pt x="87" y="33"/>
                  <a:pt x="86" y="33"/>
                  <a:pt x="85" y="32"/>
                </a:cubicBezTo>
                <a:cubicBezTo>
                  <a:pt x="84" y="33"/>
                  <a:pt x="83" y="33"/>
                  <a:pt x="82" y="33"/>
                </a:cubicBezTo>
                <a:cubicBezTo>
                  <a:pt x="80" y="32"/>
                  <a:pt x="78" y="27"/>
                  <a:pt x="76" y="25"/>
                </a:cubicBezTo>
                <a:cubicBezTo>
                  <a:pt x="76" y="32"/>
                  <a:pt x="79" y="39"/>
                  <a:pt x="70" y="39"/>
                </a:cubicBezTo>
                <a:cubicBezTo>
                  <a:pt x="61" y="40"/>
                  <a:pt x="56" y="29"/>
                  <a:pt x="51" y="24"/>
                </a:cubicBezTo>
                <a:cubicBezTo>
                  <a:pt x="46" y="27"/>
                  <a:pt x="41" y="27"/>
                  <a:pt x="36" y="27"/>
                </a:cubicBezTo>
                <a:cubicBezTo>
                  <a:pt x="24" y="25"/>
                  <a:pt x="10" y="17"/>
                  <a:pt x="0" y="13"/>
                </a:cubicBezTo>
                <a:cubicBezTo>
                  <a:pt x="4" y="14"/>
                  <a:pt x="13" y="22"/>
                  <a:pt x="14" y="27"/>
                </a:cubicBezTo>
                <a:cubicBezTo>
                  <a:pt x="16" y="35"/>
                  <a:pt x="12" y="40"/>
                  <a:pt x="12" y="42"/>
                </a:cubicBezTo>
                <a:cubicBezTo>
                  <a:pt x="16" y="40"/>
                  <a:pt x="22" y="42"/>
                  <a:pt x="25" y="44"/>
                </a:cubicBezTo>
                <a:cubicBezTo>
                  <a:pt x="28" y="47"/>
                  <a:pt x="31" y="54"/>
                  <a:pt x="30" y="59"/>
                </a:cubicBezTo>
                <a:cubicBezTo>
                  <a:pt x="31" y="58"/>
                  <a:pt x="38" y="55"/>
                  <a:pt x="45" y="57"/>
                </a:cubicBezTo>
                <a:cubicBezTo>
                  <a:pt x="51" y="58"/>
                  <a:pt x="54" y="64"/>
                  <a:pt x="54" y="65"/>
                </a:cubicBezTo>
                <a:cubicBezTo>
                  <a:pt x="57" y="63"/>
                  <a:pt x="61" y="61"/>
                  <a:pt x="63" y="62"/>
                </a:cubicBezTo>
                <a:cubicBezTo>
                  <a:pt x="66" y="62"/>
                  <a:pt x="71" y="64"/>
                  <a:pt x="73" y="67"/>
                </a:cubicBezTo>
                <a:cubicBezTo>
                  <a:pt x="74" y="64"/>
                  <a:pt x="77" y="64"/>
                  <a:pt x="79" y="64"/>
                </a:cubicBezTo>
                <a:cubicBezTo>
                  <a:pt x="85" y="65"/>
                  <a:pt x="89" y="81"/>
                  <a:pt x="89" y="83"/>
                </a:cubicBezTo>
                <a:cubicBezTo>
                  <a:pt x="90" y="81"/>
                  <a:pt x="91" y="64"/>
                  <a:pt x="96" y="63"/>
                </a:cubicBezTo>
                <a:cubicBezTo>
                  <a:pt x="98" y="62"/>
                  <a:pt x="101" y="62"/>
                  <a:pt x="103" y="65"/>
                </a:cubicBezTo>
                <a:cubicBezTo>
                  <a:pt x="105" y="61"/>
                  <a:pt x="109" y="58"/>
                  <a:pt x="112" y="58"/>
                </a:cubicBezTo>
                <a:cubicBezTo>
                  <a:pt x="114" y="57"/>
                  <a:pt x="118" y="58"/>
                  <a:pt x="121" y="60"/>
                </a:cubicBezTo>
                <a:cubicBezTo>
                  <a:pt x="121" y="59"/>
                  <a:pt x="123" y="53"/>
                  <a:pt x="129" y="50"/>
                </a:cubicBezTo>
                <a:cubicBezTo>
                  <a:pt x="135" y="47"/>
                  <a:pt x="143" y="49"/>
                  <a:pt x="144" y="50"/>
                </a:cubicBezTo>
                <a:cubicBezTo>
                  <a:pt x="142" y="45"/>
                  <a:pt x="144" y="37"/>
                  <a:pt x="147" y="34"/>
                </a:cubicBezTo>
                <a:cubicBezTo>
                  <a:pt x="149" y="31"/>
                  <a:pt x="155" y="29"/>
                  <a:pt x="160" y="30"/>
                </a:cubicBezTo>
                <a:cubicBezTo>
                  <a:pt x="159" y="28"/>
                  <a:pt x="154" y="23"/>
                  <a:pt x="155" y="16"/>
                </a:cubicBezTo>
                <a:cubicBezTo>
                  <a:pt x="155" y="10"/>
                  <a:pt x="163" y="2"/>
                  <a:pt x="166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22"/>
          <p:cNvSpPr/>
          <p:nvPr/>
        </p:nvSpPr>
        <p:spPr bwMode="auto">
          <a:xfrm>
            <a:off x="11348879" y="625475"/>
            <a:ext cx="284162" cy="131763"/>
          </a:xfrm>
          <a:custGeom>
            <a:avLst/>
            <a:gdLst>
              <a:gd name="T0" fmla="*/ 67 w 67"/>
              <a:gd name="T1" fmla="*/ 0 h 31"/>
              <a:gd name="T2" fmla="*/ 53 w 67"/>
              <a:gd name="T3" fmla="*/ 7 h 31"/>
              <a:gd name="T4" fmla="*/ 47 w 67"/>
              <a:gd name="T5" fmla="*/ 6 h 31"/>
              <a:gd name="T6" fmla="*/ 40 w 67"/>
              <a:gd name="T7" fmla="*/ 13 h 31"/>
              <a:gd name="T8" fmla="*/ 37 w 67"/>
              <a:gd name="T9" fmla="*/ 8 h 31"/>
              <a:gd name="T10" fmla="*/ 35 w 67"/>
              <a:gd name="T11" fmla="*/ 11 h 31"/>
              <a:gd name="T12" fmla="*/ 34 w 67"/>
              <a:gd name="T13" fmla="*/ 11 h 31"/>
              <a:gd name="T14" fmla="*/ 32 w 67"/>
              <a:gd name="T15" fmla="*/ 11 h 31"/>
              <a:gd name="T16" fmla="*/ 30 w 67"/>
              <a:gd name="T17" fmla="*/ 8 h 31"/>
              <a:gd name="T18" fmla="*/ 28 w 67"/>
              <a:gd name="T19" fmla="*/ 14 h 31"/>
              <a:gd name="T20" fmla="*/ 20 w 67"/>
              <a:gd name="T21" fmla="*/ 7 h 31"/>
              <a:gd name="T22" fmla="*/ 14 w 67"/>
              <a:gd name="T23" fmla="*/ 8 h 31"/>
              <a:gd name="T24" fmla="*/ 0 w 67"/>
              <a:gd name="T25" fmla="*/ 1 h 31"/>
              <a:gd name="T26" fmla="*/ 5 w 67"/>
              <a:gd name="T27" fmla="*/ 7 h 31"/>
              <a:gd name="T28" fmla="*/ 4 w 67"/>
              <a:gd name="T29" fmla="*/ 13 h 31"/>
              <a:gd name="T30" fmla="*/ 9 w 67"/>
              <a:gd name="T31" fmla="*/ 14 h 31"/>
              <a:gd name="T32" fmla="*/ 11 w 67"/>
              <a:gd name="T33" fmla="*/ 20 h 31"/>
              <a:gd name="T34" fmla="*/ 17 w 67"/>
              <a:gd name="T35" fmla="*/ 20 h 31"/>
              <a:gd name="T36" fmla="*/ 20 w 67"/>
              <a:gd name="T37" fmla="*/ 23 h 31"/>
              <a:gd name="T38" fmla="*/ 24 w 67"/>
              <a:gd name="T39" fmla="*/ 22 h 31"/>
              <a:gd name="T40" fmla="*/ 28 w 67"/>
              <a:gd name="T41" fmla="*/ 25 h 31"/>
              <a:gd name="T42" fmla="*/ 30 w 67"/>
              <a:gd name="T43" fmla="*/ 24 h 31"/>
              <a:gd name="T44" fmla="*/ 34 w 67"/>
              <a:gd name="T45" fmla="*/ 31 h 31"/>
              <a:gd name="T46" fmla="*/ 37 w 67"/>
              <a:gd name="T47" fmla="*/ 23 h 31"/>
              <a:gd name="T48" fmla="*/ 40 w 67"/>
              <a:gd name="T49" fmla="*/ 24 h 31"/>
              <a:gd name="T50" fmla="*/ 44 w 67"/>
              <a:gd name="T51" fmla="*/ 22 h 31"/>
              <a:gd name="T52" fmla="*/ 47 w 67"/>
              <a:gd name="T53" fmla="*/ 23 h 31"/>
              <a:gd name="T54" fmla="*/ 51 w 67"/>
              <a:gd name="T55" fmla="*/ 19 h 31"/>
              <a:gd name="T56" fmla="*/ 57 w 67"/>
              <a:gd name="T57" fmla="*/ 20 h 31"/>
              <a:gd name="T58" fmla="*/ 58 w 67"/>
              <a:gd name="T59" fmla="*/ 13 h 31"/>
              <a:gd name="T60" fmla="*/ 63 w 67"/>
              <a:gd name="T61" fmla="*/ 12 h 31"/>
              <a:gd name="T62" fmla="*/ 62 w 67"/>
              <a:gd name="T63" fmla="*/ 6 h 31"/>
              <a:gd name="T64" fmla="*/ 67 w 67"/>
              <a:gd name="T6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31">
                <a:moveTo>
                  <a:pt x="67" y="0"/>
                </a:moveTo>
                <a:cubicBezTo>
                  <a:pt x="63" y="2"/>
                  <a:pt x="58" y="6"/>
                  <a:pt x="53" y="7"/>
                </a:cubicBezTo>
                <a:cubicBezTo>
                  <a:pt x="51" y="7"/>
                  <a:pt x="49" y="7"/>
                  <a:pt x="47" y="6"/>
                </a:cubicBezTo>
                <a:cubicBezTo>
                  <a:pt x="45" y="9"/>
                  <a:pt x="44" y="13"/>
                  <a:pt x="40" y="13"/>
                </a:cubicBezTo>
                <a:cubicBezTo>
                  <a:pt x="36" y="14"/>
                  <a:pt x="37" y="10"/>
                  <a:pt x="37" y="8"/>
                </a:cubicBezTo>
                <a:cubicBezTo>
                  <a:pt x="36" y="9"/>
                  <a:pt x="36" y="11"/>
                  <a:pt x="35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3" y="11"/>
                  <a:pt x="32" y="11"/>
                </a:cubicBezTo>
                <a:cubicBezTo>
                  <a:pt x="32" y="11"/>
                  <a:pt x="31" y="9"/>
                  <a:pt x="30" y="8"/>
                </a:cubicBezTo>
                <a:cubicBezTo>
                  <a:pt x="30" y="11"/>
                  <a:pt x="31" y="14"/>
                  <a:pt x="28" y="14"/>
                </a:cubicBezTo>
                <a:cubicBezTo>
                  <a:pt x="24" y="13"/>
                  <a:pt x="22" y="9"/>
                  <a:pt x="20" y="7"/>
                </a:cubicBezTo>
                <a:cubicBezTo>
                  <a:pt x="18" y="8"/>
                  <a:pt x="16" y="8"/>
                  <a:pt x="14" y="8"/>
                </a:cubicBezTo>
                <a:cubicBezTo>
                  <a:pt x="9" y="7"/>
                  <a:pt x="4" y="3"/>
                  <a:pt x="0" y="1"/>
                </a:cubicBezTo>
                <a:cubicBezTo>
                  <a:pt x="1" y="2"/>
                  <a:pt x="5" y="5"/>
                  <a:pt x="5" y="7"/>
                </a:cubicBezTo>
                <a:cubicBezTo>
                  <a:pt x="6" y="10"/>
                  <a:pt x="4" y="12"/>
                  <a:pt x="4" y="13"/>
                </a:cubicBezTo>
                <a:cubicBezTo>
                  <a:pt x="6" y="13"/>
                  <a:pt x="8" y="13"/>
                  <a:pt x="9" y="14"/>
                </a:cubicBezTo>
                <a:cubicBezTo>
                  <a:pt x="10" y="15"/>
                  <a:pt x="12" y="18"/>
                  <a:pt x="11" y="20"/>
                </a:cubicBezTo>
                <a:cubicBezTo>
                  <a:pt x="11" y="20"/>
                  <a:pt x="14" y="19"/>
                  <a:pt x="17" y="20"/>
                </a:cubicBezTo>
                <a:cubicBezTo>
                  <a:pt x="19" y="21"/>
                  <a:pt x="20" y="23"/>
                  <a:pt x="20" y="23"/>
                </a:cubicBezTo>
                <a:cubicBezTo>
                  <a:pt x="22" y="23"/>
                  <a:pt x="23" y="22"/>
                  <a:pt x="24" y="22"/>
                </a:cubicBezTo>
                <a:cubicBezTo>
                  <a:pt x="25" y="22"/>
                  <a:pt x="27" y="23"/>
                  <a:pt x="28" y="25"/>
                </a:cubicBezTo>
                <a:cubicBezTo>
                  <a:pt x="28" y="23"/>
                  <a:pt x="30" y="23"/>
                  <a:pt x="30" y="24"/>
                </a:cubicBezTo>
                <a:cubicBezTo>
                  <a:pt x="33" y="24"/>
                  <a:pt x="34" y="31"/>
                  <a:pt x="34" y="31"/>
                </a:cubicBezTo>
                <a:cubicBezTo>
                  <a:pt x="34" y="31"/>
                  <a:pt x="35" y="24"/>
                  <a:pt x="37" y="23"/>
                </a:cubicBezTo>
                <a:cubicBezTo>
                  <a:pt x="38" y="23"/>
                  <a:pt x="39" y="23"/>
                  <a:pt x="40" y="24"/>
                </a:cubicBezTo>
                <a:cubicBezTo>
                  <a:pt x="41" y="23"/>
                  <a:pt x="42" y="22"/>
                  <a:pt x="44" y="22"/>
                </a:cubicBezTo>
                <a:cubicBezTo>
                  <a:pt x="45" y="22"/>
                  <a:pt x="46" y="22"/>
                  <a:pt x="47" y="23"/>
                </a:cubicBezTo>
                <a:cubicBezTo>
                  <a:pt x="47" y="23"/>
                  <a:pt x="48" y="20"/>
                  <a:pt x="51" y="19"/>
                </a:cubicBezTo>
                <a:cubicBezTo>
                  <a:pt x="53" y="18"/>
                  <a:pt x="56" y="19"/>
                  <a:pt x="57" y="20"/>
                </a:cubicBezTo>
                <a:cubicBezTo>
                  <a:pt x="56" y="17"/>
                  <a:pt x="57" y="15"/>
                  <a:pt x="58" y="13"/>
                </a:cubicBezTo>
                <a:cubicBezTo>
                  <a:pt x="59" y="12"/>
                  <a:pt x="62" y="11"/>
                  <a:pt x="63" y="12"/>
                </a:cubicBezTo>
                <a:cubicBezTo>
                  <a:pt x="63" y="11"/>
                  <a:pt x="62" y="9"/>
                  <a:pt x="62" y="6"/>
                </a:cubicBezTo>
                <a:cubicBezTo>
                  <a:pt x="62" y="4"/>
                  <a:pt x="66" y="1"/>
                  <a:pt x="67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 rot="19118458">
            <a:off x="3086027" y="2510530"/>
            <a:ext cx="865187" cy="1004888"/>
            <a:chOff x="8437563" y="-1685925"/>
            <a:chExt cx="865187" cy="1004888"/>
          </a:xfrm>
        </p:grpSpPr>
        <p:sp>
          <p:nvSpPr>
            <p:cNvPr id="34" name="Freeform 85"/>
            <p:cNvSpPr/>
            <p:nvPr/>
          </p:nvSpPr>
          <p:spPr bwMode="auto">
            <a:xfrm>
              <a:off x="8896350" y="-1685925"/>
              <a:ext cx="160337" cy="174625"/>
            </a:xfrm>
            <a:custGeom>
              <a:avLst/>
              <a:gdLst>
                <a:gd name="T0" fmla="*/ 36 w 38"/>
                <a:gd name="T1" fmla="*/ 21 h 41"/>
                <a:gd name="T2" fmla="*/ 24 w 38"/>
                <a:gd name="T3" fmla="*/ 2 h 41"/>
                <a:gd name="T4" fmla="*/ 5 w 38"/>
                <a:gd name="T5" fmla="*/ 14 h 41"/>
                <a:gd name="T6" fmla="*/ 0 w 38"/>
                <a:gd name="T7" fmla="*/ 34 h 41"/>
                <a:gd name="T8" fmla="*/ 31 w 38"/>
                <a:gd name="T9" fmla="*/ 41 h 41"/>
                <a:gd name="T10" fmla="*/ 36 w 38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1">
                  <a:moveTo>
                    <a:pt x="36" y="21"/>
                  </a:moveTo>
                  <a:cubicBezTo>
                    <a:pt x="38" y="13"/>
                    <a:pt x="32" y="4"/>
                    <a:pt x="24" y="2"/>
                  </a:cubicBezTo>
                  <a:cubicBezTo>
                    <a:pt x="16" y="0"/>
                    <a:pt x="7" y="5"/>
                    <a:pt x="5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36" y="21"/>
                  </a:lnTo>
                  <a:close/>
                </a:path>
              </a:pathLst>
            </a:custGeom>
            <a:noFill/>
            <a:ln w="30163" cap="flat">
              <a:solidFill>
                <a:srgbClr val="A39D9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86"/>
            <p:cNvSpPr/>
            <p:nvPr/>
          </p:nvSpPr>
          <p:spPr bwMode="auto">
            <a:xfrm>
              <a:off x="8853488" y="-1427163"/>
              <a:ext cx="449262" cy="665163"/>
            </a:xfrm>
            <a:custGeom>
              <a:avLst/>
              <a:gdLst>
                <a:gd name="T0" fmla="*/ 9 w 106"/>
                <a:gd name="T1" fmla="*/ 68 h 157"/>
                <a:gd name="T2" fmla="*/ 36 w 106"/>
                <a:gd name="T3" fmla="*/ 151 h 157"/>
                <a:gd name="T4" fmla="*/ 97 w 106"/>
                <a:gd name="T5" fmla="*/ 89 h 157"/>
                <a:gd name="T6" fmla="*/ 70 w 106"/>
                <a:gd name="T7" fmla="*/ 6 h 157"/>
                <a:gd name="T8" fmla="*/ 9 w 106"/>
                <a:gd name="T9" fmla="*/ 6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7">
                  <a:moveTo>
                    <a:pt x="9" y="68"/>
                  </a:moveTo>
                  <a:cubicBezTo>
                    <a:pt x="0" y="108"/>
                    <a:pt x="12" y="146"/>
                    <a:pt x="36" y="151"/>
                  </a:cubicBezTo>
                  <a:cubicBezTo>
                    <a:pt x="60" y="157"/>
                    <a:pt x="88" y="129"/>
                    <a:pt x="97" y="89"/>
                  </a:cubicBezTo>
                  <a:cubicBezTo>
                    <a:pt x="106" y="49"/>
                    <a:pt x="94" y="12"/>
                    <a:pt x="70" y="6"/>
                  </a:cubicBezTo>
                  <a:cubicBezTo>
                    <a:pt x="46" y="0"/>
                    <a:pt x="18" y="28"/>
                    <a:pt x="9" y="68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7"/>
            <p:cNvSpPr/>
            <p:nvPr/>
          </p:nvSpPr>
          <p:spPr bwMode="auto">
            <a:xfrm>
              <a:off x="8731250" y="-1473200"/>
              <a:ext cx="482600" cy="711200"/>
            </a:xfrm>
            <a:custGeom>
              <a:avLst/>
              <a:gdLst>
                <a:gd name="T0" fmla="*/ 10 w 114"/>
                <a:gd name="T1" fmla="*/ 73 h 168"/>
                <a:gd name="T2" fmla="*/ 39 w 114"/>
                <a:gd name="T3" fmla="*/ 162 h 168"/>
                <a:gd name="T4" fmla="*/ 104 w 114"/>
                <a:gd name="T5" fmla="*/ 95 h 168"/>
                <a:gd name="T6" fmla="*/ 75 w 114"/>
                <a:gd name="T7" fmla="*/ 6 h 168"/>
                <a:gd name="T8" fmla="*/ 10 w 114"/>
                <a:gd name="T9" fmla="*/ 7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8">
                  <a:moveTo>
                    <a:pt x="10" y="73"/>
                  </a:moveTo>
                  <a:cubicBezTo>
                    <a:pt x="0" y="116"/>
                    <a:pt x="12" y="155"/>
                    <a:pt x="39" y="162"/>
                  </a:cubicBezTo>
                  <a:cubicBezTo>
                    <a:pt x="65" y="168"/>
                    <a:pt x="94" y="138"/>
                    <a:pt x="104" y="95"/>
                  </a:cubicBezTo>
                  <a:cubicBezTo>
                    <a:pt x="114" y="52"/>
                    <a:pt x="101" y="12"/>
                    <a:pt x="75" y="6"/>
                  </a:cubicBezTo>
                  <a:cubicBezTo>
                    <a:pt x="49" y="0"/>
                    <a:pt x="20" y="30"/>
                    <a:pt x="10" y="73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8"/>
            <p:cNvSpPr/>
            <p:nvPr/>
          </p:nvSpPr>
          <p:spPr bwMode="auto">
            <a:xfrm>
              <a:off x="8437563" y="-1520825"/>
              <a:ext cx="454025" cy="661988"/>
            </a:xfrm>
            <a:custGeom>
              <a:avLst/>
              <a:gdLst>
                <a:gd name="T0" fmla="*/ 98 w 107"/>
                <a:gd name="T1" fmla="*/ 88 h 156"/>
                <a:gd name="T2" fmla="*/ 37 w 107"/>
                <a:gd name="T3" fmla="*/ 150 h 156"/>
                <a:gd name="T4" fmla="*/ 10 w 107"/>
                <a:gd name="T5" fmla="*/ 68 h 156"/>
                <a:gd name="T6" fmla="*/ 71 w 107"/>
                <a:gd name="T7" fmla="*/ 5 h 156"/>
                <a:gd name="T8" fmla="*/ 98 w 10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6">
                  <a:moveTo>
                    <a:pt x="98" y="88"/>
                  </a:moveTo>
                  <a:cubicBezTo>
                    <a:pt x="88" y="128"/>
                    <a:pt x="61" y="156"/>
                    <a:pt x="37" y="150"/>
                  </a:cubicBezTo>
                  <a:cubicBezTo>
                    <a:pt x="12" y="145"/>
                    <a:pt x="0" y="108"/>
                    <a:pt x="10" y="68"/>
                  </a:cubicBezTo>
                  <a:cubicBezTo>
                    <a:pt x="19" y="27"/>
                    <a:pt x="47" y="0"/>
                    <a:pt x="71" y="5"/>
                  </a:cubicBezTo>
                  <a:cubicBezTo>
                    <a:pt x="95" y="11"/>
                    <a:pt x="107" y="48"/>
                    <a:pt x="98" y="88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9"/>
            <p:cNvSpPr/>
            <p:nvPr/>
          </p:nvSpPr>
          <p:spPr bwMode="auto">
            <a:xfrm>
              <a:off x="8531225" y="-1520825"/>
              <a:ext cx="484187" cy="712788"/>
            </a:xfrm>
            <a:custGeom>
              <a:avLst/>
              <a:gdLst>
                <a:gd name="T0" fmla="*/ 104 w 114"/>
                <a:gd name="T1" fmla="*/ 95 h 168"/>
                <a:gd name="T2" fmla="*/ 39 w 114"/>
                <a:gd name="T3" fmla="*/ 162 h 168"/>
                <a:gd name="T4" fmla="*/ 10 w 114"/>
                <a:gd name="T5" fmla="*/ 73 h 168"/>
                <a:gd name="T6" fmla="*/ 75 w 114"/>
                <a:gd name="T7" fmla="*/ 6 h 168"/>
                <a:gd name="T8" fmla="*/ 104 w 114"/>
                <a:gd name="T9" fmla="*/ 9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8">
                  <a:moveTo>
                    <a:pt x="104" y="95"/>
                  </a:moveTo>
                  <a:cubicBezTo>
                    <a:pt x="94" y="138"/>
                    <a:pt x="65" y="168"/>
                    <a:pt x="39" y="162"/>
                  </a:cubicBezTo>
                  <a:cubicBezTo>
                    <a:pt x="13" y="155"/>
                    <a:pt x="0" y="116"/>
                    <a:pt x="10" y="73"/>
                  </a:cubicBezTo>
                  <a:cubicBezTo>
                    <a:pt x="20" y="30"/>
                    <a:pt x="49" y="0"/>
                    <a:pt x="75" y="6"/>
                  </a:cubicBezTo>
                  <a:cubicBezTo>
                    <a:pt x="101" y="12"/>
                    <a:pt x="114" y="52"/>
                    <a:pt x="104" y="95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0"/>
            <p:cNvSpPr/>
            <p:nvPr/>
          </p:nvSpPr>
          <p:spPr bwMode="auto">
            <a:xfrm>
              <a:off x="8650288" y="-1508125"/>
              <a:ext cx="444500" cy="730250"/>
            </a:xfrm>
            <a:custGeom>
              <a:avLst/>
              <a:gdLst>
                <a:gd name="T0" fmla="*/ 94 w 105"/>
                <a:gd name="T1" fmla="*/ 96 h 172"/>
                <a:gd name="T2" fmla="*/ 33 w 105"/>
                <a:gd name="T3" fmla="*/ 167 h 172"/>
                <a:gd name="T4" fmla="*/ 11 w 105"/>
                <a:gd name="T5" fmla="*/ 76 h 172"/>
                <a:gd name="T6" fmla="*/ 71 w 105"/>
                <a:gd name="T7" fmla="*/ 6 h 172"/>
                <a:gd name="T8" fmla="*/ 94 w 105"/>
                <a:gd name="T9" fmla="*/ 9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2">
                  <a:moveTo>
                    <a:pt x="94" y="96"/>
                  </a:moveTo>
                  <a:cubicBezTo>
                    <a:pt x="84" y="140"/>
                    <a:pt x="57" y="172"/>
                    <a:pt x="33" y="167"/>
                  </a:cubicBezTo>
                  <a:cubicBezTo>
                    <a:pt x="10" y="161"/>
                    <a:pt x="0" y="121"/>
                    <a:pt x="11" y="76"/>
                  </a:cubicBezTo>
                  <a:cubicBezTo>
                    <a:pt x="21" y="32"/>
                    <a:pt x="48" y="0"/>
                    <a:pt x="71" y="6"/>
                  </a:cubicBezTo>
                  <a:cubicBezTo>
                    <a:pt x="94" y="11"/>
                    <a:pt x="105" y="52"/>
                    <a:pt x="94" y="96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1"/>
            <p:cNvSpPr/>
            <p:nvPr/>
          </p:nvSpPr>
          <p:spPr bwMode="auto">
            <a:xfrm>
              <a:off x="8823325" y="-1604963"/>
              <a:ext cx="276225" cy="169863"/>
            </a:xfrm>
            <a:custGeom>
              <a:avLst/>
              <a:gdLst>
                <a:gd name="T0" fmla="*/ 174 w 174"/>
                <a:gd name="T1" fmla="*/ 37 h 107"/>
                <a:gd name="T2" fmla="*/ 16 w 174"/>
                <a:gd name="T3" fmla="*/ 0 h 107"/>
                <a:gd name="T4" fmla="*/ 0 w 174"/>
                <a:gd name="T5" fmla="*/ 69 h 107"/>
                <a:gd name="T6" fmla="*/ 158 w 174"/>
                <a:gd name="T7" fmla="*/ 107 h 107"/>
                <a:gd name="T8" fmla="*/ 174 w 174"/>
                <a:gd name="T9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7">
                  <a:moveTo>
                    <a:pt x="174" y="37"/>
                  </a:moveTo>
                  <a:lnTo>
                    <a:pt x="16" y="0"/>
                  </a:lnTo>
                  <a:lnTo>
                    <a:pt x="0" y="69"/>
                  </a:lnTo>
                  <a:lnTo>
                    <a:pt x="158" y="107"/>
                  </a:lnTo>
                  <a:lnTo>
                    <a:pt x="174" y="37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2"/>
            <p:cNvSpPr/>
            <p:nvPr/>
          </p:nvSpPr>
          <p:spPr bwMode="auto">
            <a:xfrm>
              <a:off x="8645525" y="-850900"/>
              <a:ext cx="276225" cy="169863"/>
            </a:xfrm>
            <a:custGeom>
              <a:avLst/>
              <a:gdLst>
                <a:gd name="T0" fmla="*/ 174 w 174"/>
                <a:gd name="T1" fmla="*/ 38 h 107"/>
                <a:gd name="T2" fmla="*/ 16 w 174"/>
                <a:gd name="T3" fmla="*/ 0 h 107"/>
                <a:gd name="T4" fmla="*/ 0 w 174"/>
                <a:gd name="T5" fmla="*/ 70 h 107"/>
                <a:gd name="T6" fmla="*/ 158 w 174"/>
                <a:gd name="T7" fmla="*/ 107 h 107"/>
                <a:gd name="T8" fmla="*/ 174 w 174"/>
                <a:gd name="T9" fmla="*/ 3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7">
                  <a:moveTo>
                    <a:pt x="174" y="38"/>
                  </a:moveTo>
                  <a:lnTo>
                    <a:pt x="16" y="0"/>
                  </a:lnTo>
                  <a:lnTo>
                    <a:pt x="0" y="70"/>
                  </a:lnTo>
                  <a:lnTo>
                    <a:pt x="158" y="107"/>
                  </a:lnTo>
                  <a:lnTo>
                    <a:pt x="174" y="38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9"/>
            <p:cNvSpPr/>
            <p:nvPr/>
          </p:nvSpPr>
          <p:spPr bwMode="auto">
            <a:xfrm>
              <a:off x="8772525" y="-1685925"/>
              <a:ext cx="212725" cy="71438"/>
            </a:xfrm>
            <a:custGeom>
              <a:avLst/>
              <a:gdLst>
                <a:gd name="T0" fmla="*/ 0 w 50"/>
                <a:gd name="T1" fmla="*/ 0 h 17"/>
                <a:gd name="T2" fmla="*/ 50 w 50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7">
                  <a:moveTo>
                    <a:pt x="0" y="0"/>
                  </a:moveTo>
                  <a:cubicBezTo>
                    <a:pt x="16" y="6"/>
                    <a:pt x="33" y="11"/>
                    <a:pt x="50" y="17"/>
                  </a:cubicBezTo>
                </a:path>
              </a:pathLst>
            </a:custGeom>
            <a:noFill/>
            <a:ln w="50800" cap="flat">
              <a:solidFill>
                <a:srgbClr val="EF74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rot="17861289">
            <a:off x="5587636" y="632823"/>
            <a:ext cx="842962" cy="1038225"/>
            <a:chOff x="7535863" y="-2109788"/>
            <a:chExt cx="842962" cy="1038225"/>
          </a:xfrm>
        </p:grpSpPr>
        <p:sp>
          <p:nvSpPr>
            <p:cNvPr id="44" name="Freeform 77"/>
            <p:cNvSpPr/>
            <p:nvPr/>
          </p:nvSpPr>
          <p:spPr bwMode="auto">
            <a:xfrm>
              <a:off x="7807325" y="-2071688"/>
              <a:ext cx="152400" cy="169863"/>
            </a:xfrm>
            <a:custGeom>
              <a:avLst/>
              <a:gdLst>
                <a:gd name="T0" fmla="*/ 32 w 36"/>
                <a:gd name="T1" fmla="*/ 14 h 40"/>
                <a:gd name="T2" fmla="*/ 14 w 36"/>
                <a:gd name="T3" fmla="*/ 1 h 40"/>
                <a:gd name="T4" fmla="*/ 2 w 36"/>
                <a:gd name="T5" fmla="*/ 19 h 40"/>
                <a:gd name="T6" fmla="*/ 5 w 36"/>
                <a:gd name="T7" fmla="*/ 40 h 40"/>
                <a:gd name="T8" fmla="*/ 36 w 36"/>
                <a:gd name="T9" fmla="*/ 35 h 40"/>
                <a:gd name="T10" fmla="*/ 32 w 36"/>
                <a:gd name="T11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0">
                  <a:moveTo>
                    <a:pt x="32" y="14"/>
                  </a:moveTo>
                  <a:cubicBezTo>
                    <a:pt x="31" y="6"/>
                    <a:pt x="23" y="0"/>
                    <a:pt x="14" y="1"/>
                  </a:cubicBezTo>
                  <a:cubicBezTo>
                    <a:pt x="6" y="3"/>
                    <a:pt x="0" y="11"/>
                    <a:pt x="2" y="1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36" y="35"/>
                    <a:pt x="36" y="35"/>
                    <a:pt x="36" y="35"/>
                  </a:cubicBezTo>
                  <a:lnTo>
                    <a:pt x="32" y="14"/>
                  </a:lnTo>
                  <a:close/>
                </a:path>
              </a:pathLst>
            </a:custGeom>
            <a:noFill/>
            <a:ln w="30163" cap="flat">
              <a:solidFill>
                <a:srgbClr val="A39D9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8"/>
            <p:cNvSpPr/>
            <p:nvPr/>
          </p:nvSpPr>
          <p:spPr bwMode="auto">
            <a:xfrm>
              <a:off x="7950200" y="-1889125"/>
              <a:ext cx="428625" cy="652463"/>
            </a:xfrm>
            <a:custGeom>
              <a:avLst/>
              <a:gdLst>
                <a:gd name="T0" fmla="*/ 6 w 101"/>
                <a:gd name="T1" fmla="*/ 84 h 154"/>
                <a:gd name="T2" fmla="*/ 63 w 101"/>
                <a:gd name="T3" fmla="*/ 150 h 154"/>
                <a:gd name="T4" fmla="*/ 95 w 101"/>
                <a:gd name="T5" fmla="*/ 69 h 154"/>
                <a:gd name="T6" fmla="*/ 38 w 101"/>
                <a:gd name="T7" fmla="*/ 4 h 154"/>
                <a:gd name="T8" fmla="*/ 6 w 101"/>
                <a:gd name="T9" fmla="*/ 8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54">
                  <a:moveTo>
                    <a:pt x="6" y="84"/>
                  </a:moveTo>
                  <a:cubicBezTo>
                    <a:pt x="13" y="125"/>
                    <a:pt x="38" y="154"/>
                    <a:pt x="63" y="150"/>
                  </a:cubicBezTo>
                  <a:cubicBezTo>
                    <a:pt x="87" y="146"/>
                    <a:pt x="101" y="110"/>
                    <a:pt x="95" y="69"/>
                  </a:cubicBezTo>
                  <a:cubicBezTo>
                    <a:pt x="88" y="29"/>
                    <a:pt x="63" y="0"/>
                    <a:pt x="38" y="4"/>
                  </a:cubicBezTo>
                  <a:cubicBezTo>
                    <a:pt x="14" y="8"/>
                    <a:pt x="0" y="44"/>
                    <a:pt x="6" y="84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9"/>
            <p:cNvSpPr/>
            <p:nvPr/>
          </p:nvSpPr>
          <p:spPr bwMode="auto">
            <a:xfrm>
              <a:off x="7827963" y="-1893888"/>
              <a:ext cx="461962" cy="700088"/>
            </a:xfrm>
            <a:custGeom>
              <a:avLst/>
              <a:gdLst>
                <a:gd name="T0" fmla="*/ 7 w 109"/>
                <a:gd name="T1" fmla="*/ 90 h 165"/>
                <a:gd name="T2" fmla="*/ 67 w 109"/>
                <a:gd name="T3" fmla="*/ 160 h 165"/>
                <a:gd name="T4" fmla="*/ 102 w 109"/>
                <a:gd name="T5" fmla="*/ 74 h 165"/>
                <a:gd name="T6" fmla="*/ 41 w 109"/>
                <a:gd name="T7" fmla="*/ 4 h 165"/>
                <a:gd name="T8" fmla="*/ 7 w 109"/>
                <a:gd name="T9" fmla="*/ 9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65">
                  <a:moveTo>
                    <a:pt x="7" y="90"/>
                  </a:moveTo>
                  <a:cubicBezTo>
                    <a:pt x="14" y="133"/>
                    <a:pt x="41" y="165"/>
                    <a:pt x="67" y="160"/>
                  </a:cubicBezTo>
                  <a:cubicBezTo>
                    <a:pt x="93" y="156"/>
                    <a:pt x="109" y="117"/>
                    <a:pt x="102" y="74"/>
                  </a:cubicBezTo>
                  <a:cubicBezTo>
                    <a:pt x="94" y="31"/>
                    <a:pt x="67" y="0"/>
                    <a:pt x="41" y="4"/>
                  </a:cubicBezTo>
                  <a:cubicBezTo>
                    <a:pt x="15" y="8"/>
                    <a:pt x="0" y="47"/>
                    <a:pt x="7" y="90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80"/>
            <p:cNvSpPr/>
            <p:nvPr/>
          </p:nvSpPr>
          <p:spPr bwMode="auto">
            <a:xfrm>
              <a:off x="7535863" y="-1822450"/>
              <a:ext cx="431800" cy="654050"/>
            </a:xfrm>
            <a:custGeom>
              <a:avLst/>
              <a:gdLst>
                <a:gd name="T0" fmla="*/ 95 w 102"/>
                <a:gd name="T1" fmla="*/ 70 h 154"/>
                <a:gd name="T2" fmla="*/ 63 w 102"/>
                <a:gd name="T3" fmla="*/ 150 h 154"/>
                <a:gd name="T4" fmla="*/ 7 w 102"/>
                <a:gd name="T5" fmla="*/ 85 h 154"/>
                <a:gd name="T6" fmla="*/ 39 w 102"/>
                <a:gd name="T7" fmla="*/ 4 h 154"/>
                <a:gd name="T8" fmla="*/ 95 w 102"/>
                <a:gd name="T9" fmla="*/ 7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54">
                  <a:moveTo>
                    <a:pt x="95" y="70"/>
                  </a:moveTo>
                  <a:cubicBezTo>
                    <a:pt x="102" y="110"/>
                    <a:pt x="88" y="146"/>
                    <a:pt x="63" y="150"/>
                  </a:cubicBezTo>
                  <a:cubicBezTo>
                    <a:pt x="39" y="154"/>
                    <a:pt x="14" y="125"/>
                    <a:pt x="7" y="85"/>
                  </a:cubicBezTo>
                  <a:cubicBezTo>
                    <a:pt x="0" y="44"/>
                    <a:pt x="14" y="8"/>
                    <a:pt x="39" y="4"/>
                  </a:cubicBezTo>
                  <a:cubicBezTo>
                    <a:pt x="63" y="0"/>
                    <a:pt x="88" y="30"/>
                    <a:pt x="95" y="70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81"/>
            <p:cNvSpPr/>
            <p:nvPr/>
          </p:nvSpPr>
          <p:spPr bwMode="auto">
            <a:xfrm>
              <a:off x="7629525" y="-1863725"/>
              <a:ext cx="461962" cy="700088"/>
            </a:xfrm>
            <a:custGeom>
              <a:avLst/>
              <a:gdLst>
                <a:gd name="T0" fmla="*/ 101 w 109"/>
                <a:gd name="T1" fmla="*/ 75 h 165"/>
                <a:gd name="T2" fmla="*/ 67 w 109"/>
                <a:gd name="T3" fmla="*/ 161 h 165"/>
                <a:gd name="T4" fmla="*/ 7 w 109"/>
                <a:gd name="T5" fmla="*/ 91 h 165"/>
                <a:gd name="T6" fmla="*/ 41 w 109"/>
                <a:gd name="T7" fmla="*/ 5 h 165"/>
                <a:gd name="T8" fmla="*/ 101 w 109"/>
                <a:gd name="T9" fmla="*/ 7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65">
                  <a:moveTo>
                    <a:pt x="101" y="75"/>
                  </a:moveTo>
                  <a:cubicBezTo>
                    <a:pt x="109" y="118"/>
                    <a:pt x="93" y="157"/>
                    <a:pt x="67" y="161"/>
                  </a:cubicBezTo>
                  <a:cubicBezTo>
                    <a:pt x="41" y="165"/>
                    <a:pt x="14" y="134"/>
                    <a:pt x="7" y="91"/>
                  </a:cubicBezTo>
                  <a:cubicBezTo>
                    <a:pt x="0" y="48"/>
                    <a:pt x="15" y="9"/>
                    <a:pt x="41" y="5"/>
                  </a:cubicBezTo>
                  <a:cubicBezTo>
                    <a:pt x="67" y="0"/>
                    <a:pt x="94" y="32"/>
                    <a:pt x="101" y="75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82"/>
            <p:cNvSpPr/>
            <p:nvPr/>
          </p:nvSpPr>
          <p:spPr bwMode="auto">
            <a:xfrm>
              <a:off x="7747000" y="-1889125"/>
              <a:ext cx="420687" cy="720725"/>
            </a:xfrm>
            <a:custGeom>
              <a:avLst/>
              <a:gdLst>
                <a:gd name="T0" fmla="*/ 92 w 99"/>
                <a:gd name="T1" fmla="*/ 78 h 170"/>
                <a:gd name="T2" fmla="*/ 63 w 99"/>
                <a:gd name="T3" fmla="*/ 166 h 170"/>
                <a:gd name="T4" fmla="*/ 8 w 99"/>
                <a:gd name="T5" fmla="*/ 92 h 170"/>
                <a:gd name="T6" fmla="*/ 36 w 99"/>
                <a:gd name="T7" fmla="*/ 4 h 170"/>
                <a:gd name="T8" fmla="*/ 92 w 99"/>
                <a:gd name="T9" fmla="*/ 7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70">
                  <a:moveTo>
                    <a:pt x="92" y="78"/>
                  </a:moveTo>
                  <a:cubicBezTo>
                    <a:pt x="99" y="123"/>
                    <a:pt x="86" y="162"/>
                    <a:pt x="63" y="166"/>
                  </a:cubicBezTo>
                  <a:cubicBezTo>
                    <a:pt x="40" y="170"/>
                    <a:pt x="15" y="137"/>
                    <a:pt x="8" y="92"/>
                  </a:cubicBezTo>
                  <a:cubicBezTo>
                    <a:pt x="0" y="47"/>
                    <a:pt x="13" y="8"/>
                    <a:pt x="36" y="4"/>
                  </a:cubicBezTo>
                  <a:cubicBezTo>
                    <a:pt x="59" y="0"/>
                    <a:pt x="84" y="33"/>
                    <a:pt x="92" y="78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83"/>
            <p:cNvSpPr/>
            <p:nvPr/>
          </p:nvSpPr>
          <p:spPr bwMode="auto">
            <a:xfrm>
              <a:off x="7759700" y="-1987550"/>
              <a:ext cx="271462" cy="152400"/>
            </a:xfrm>
            <a:custGeom>
              <a:avLst/>
              <a:gdLst>
                <a:gd name="T0" fmla="*/ 158 w 171"/>
                <a:gd name="T1" fmla="*/ 0 h 96"/>
                <a:gd name="T2" fmla="*/ 0 w 171"/>
                <a:gd name="T3" fmla="*/ 27 h 96"/>
                <a:gd name="T4" fmla="*/ 11 w 171"/>
                <a:gd name="T5" fmla="*/ 96 h 96"/>
                <a:gd name="T6" fmla="*/ 171 w 171"/>
                <a:gd name="T7" fmla="*/ 70 h 96"/>
                <a:gd name="T8" fmla="*/ 158 w 171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6">
                  <a:moveTo>
                    <a:pt x="158" y="0"/>
                  </a:moveTo>
                  <a:lnTo>
                    <a:pt x="0" y="27"/>
                  </a:lnTo>
                  <a:lnTo>
                    <a:pt x="11" y="96"/>
                  </a:lnTo>
                  <a:lnTo>
                    <a:pt x="171" y="7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84"/>
            <p:cNvSpPr/>
            <p:nvPr/>
          </p:nvSpPr>
          <p:spPr bwMode="auto">
            <a:xfrm>
              <a:off x="7886700" y="-1227138"/>
              <a:ext cx="271462" cy="155575"/>
            </a:xfrm>
            <a:custGeom>
              <a:avLst/>
              <a:gdLst>
                <a:gd name="T0" fmla="*/ 158 w 171"/>
                <a:gd name="T1" fmla="*/ 0 h 98"/>
                <a:gd name="T2" fmla="*/ 0 w 171"/>
                <a:gd name="T3" fmla="*/ 26 h 98"/>
                <a:gd name="T4" fmla="*/ 11 w 171"/>
                <a:gd name="T5" fmla="*/ 98 h 98"/>
                <a:gd name="T6" fmla="*/ 171 w 171"/>
                <a:gd name="T7" fmla="*/ 72 h 98"/>
                <a:gd name="T8" fmla="*/ 158 w 171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8">
                  <a:moveTo>
                    <a:pt x="158" y="0"/>
                  </a:moveTo>
                  <a:lnTo>
                    <a:pt x="0" y="26"/>
                  </a:lnTo>
                  <a:lnTo>
                    <a:pt x="11" y="98"/>
                  </a:lnTo>
                  <a:lnTo>
                    <a:pt x="171" y="7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0"/>
            <p:cNvSpPr/>
            <p:nvPr/>
          </p:nvSpPr>
          <p:spPr bwMode="auto">
            <a:xfrm>
              <a:off x="7680325" y="-2109788"/>
              <a:ext cx="206375" cy="88900"/>
            </a:xfrm>
            <a:custGeom>
              <a:avLst/>
              <a:gdLst>
                <a:gd name="T0" fmla="*/ 0 w 49"/>
                <a:gd name="T1" fmla="*/ 0 h 21"/>
                <a:gd name="T2" fmla="*/ 49 w 49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21">
                  <a:moveTo>
                    <a:pt x="0" y="0"/>
                  </a:moveTo>
                  <a:cubicBezTo>
                    <a:pt x="16" y="7"/>
                    <a:pt x="32" y="14"/>
                    <a:pt x="49" y="21"/>
                  </a:cubicBezTo>
                </a:path>
              </a:pathLst>
            </a:custGeom>
            <a:noFill/>
            <a:ln w="50800" cap="flat">
              <a:solidFill>
                <a:srgbClr val="EF74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20534755">
            <a:off x="4277162" y="1805687"/>
            <a:ext cx="865187" cy="1004888"/>
            <a:chOff x="8437563" y="-1685925"/>
            <a:chExt cx="865187" cy="1004888"/>
          </a:xfrm>
        </p:grpSpPr>
        <p:sp>
          <p:nvSpPr>
            <p:cNvPr id="54" name="Freeform 85"/>
            <p:cNvSpPr/>
            <p:nvPr/>
          </p:nvSpPr>
          <p:spPr bwMode="auto">
            <a:xfrm>
              <a:off x="8896350" y="-1685925"/>
              <a:ext cx="160337" cy="174625"/>
            </a:xfrm>
            <a:custGeom>
              <a:avLst/>
              <a:gdLst>
                <a:gd name="T0" fmla="*/ 36 w 38"/>
                <a:gd name="T1" fmla="*/ 21 h 41"/>
                <a:gd name="T2" fmla="*/ 24 w 38"/>
                <a:gd name="T3" fmla="*/ 2 h 41"/>
                <a:gd name="T4" fmla="*/ 5 w 38"/>
                <a:gd name="T5" fmla="*/ 14 h 41"/>
                <a:gd name="T6" fmla="*/ 0 w 38"/>
                <a:gd name="T7" fmla="*/ 34 h 41"/>
                <a:gd name="T8" fmla="*/ 31 w 38"/>
                <a:gd name="T9" fmla="*/ 41 h 41"/>
                <a:gd name="T10" fmla="*/ 36 w 38"/>
                <a:gd name="T11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1">
                  <a:moveTo>
                    <a:pt x="36" y="21"/>
                  </a:moveTo>
                  <a:cubicBezTo>
                    <a:pt x="38" y="13"/>
                    <a:pt x="32" y="4"/>
                    <a:pt x="24" y="2"/>
                  </a:cubicBezTo>
                  <a:cubicBezTo>
                    <a:pt x="16" y="0"/>
                    <a:pt x="7" y="5"/>
                    <a:pt x="5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1" y="41"/>
                    <a:pt x="31" y="41"/>
                    <a:pt x="31" y="41"/>
                  </a:cubicBezTo>
                  <a:lnTo>
                    <a:pt x="36" y="21"/>
                  </a:lnTo>
                  <a:close/>
                </a:path>
              </a:pathLst>
            </a:custGeom>
            <a:noFill/>
            <a:ln w="30163" cap="flat">
              <a:solidFill>
                <a:srgbClr val="A39D9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86"/>
            <p:cNvSpPr/>
            <p:nvPr/>
          </p:nvSpPr>
          <p:spPr bwMode="auto">
            <a:xfrm>
              <a:off x="8853488" y="-1427163"/>
              <a:ext cx="449262" cy="665163"/>
            </a:xfrm>
            <a:custGeom>
              <a:avLst/>
              <a:gdLst>
                <a:gd name="T0" fmla="*/ 9 w 106"/>
                <a:gd name="T1" fmla="*/ 68 h 157"/>
                <a:gd name="T2" fmla="*/ 36 w 106"/>
                <a:gd name="T3" fmla="*/ 151 h 157"/>
                <a:gd name="T4" fmla="*/ 97 w 106"/>
                <a:gd name="T5" fmla="*/ 89 h 157"/>
                <a:gd name="T6" fmla="*/ 70 w 106"/>
                <a:gd name="T7" fmla="*/ 6 h 157"/>
                <a:gd name="T8" fmla="*/ 9 w 106"/>
                <a:gd name="T9" fmla="*/ 6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7">
                  <a:moveTo>
                    <a:pt x="9" y="68"/>
                  </a:moveTo>
                  <a:cubicBezTo>
                    <a:pt x="0" y="108"/>
                    <a:pt x="12" y="146"/>
                    <a:pt x="36" y="151"/>
                  </a:cubicBezTo>
                  <a:cubicBezTo>
                    <a:pt x="60" y="157"/>
                    <a:pt x="88" y="129"/>
                    <a:pt x="97" y="89"/>
                  </a:cubicBezTo>
                  <a:cubicBezTo>
                    <a:pt x="106" y="49"/>
                    <a:pt x="94" y="12"/>
                    <a:pt x="70" y="6"/>
                  </a:cubicBezTo>
                  <a:cubicBezTo>
                    <a:pt x="46" y="0"/>
                    <a:pt x="18" y="28"/>
                    <a:pt x="9" y="68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7"/>
            <p:cNvSpPr/>
            <p:nvPr/>
          </p:nvSpPr>
          <p:spPr bwMode="auto">
            <a:xfrm>
              <a:off x="8731250" y="-1473200"/>
              <a:ext cx="482600" cy="711200"/>
            </a:xfrm>
            <a:custGeom>
              <a:avLst/>
              <a:gdLst>
                <a:gd name="T0" fmla="*/ 10 w 114"/>
                <a:gd name="T1" fmla="*/ 73 h 168"/>
                <a:gd name="T2" fmla="*/ 39 w 114"/>
                <a:gd name="T3" fmla="*/ 162 h 168"/>
                <a:gd name="T4" fmla="*/ 104 w 114"/>
                <a:gd name="T5" fmla="*/ 95 h 168"/>
                <a:gd name="T6" fmla="*/ 75 w 114"/>
                <a:gd name="T7" fmla="*/ 6 h 168"/>
                <a:gd name="T8" fmla="*/ 10 w 114"/>
                <a:gd name="T9" fmla="*/ 7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8">
                  <a:moveTo>
                    <a:pt x="10" y="73"/>
                  </a:moveTo>
                  <a:cubicBezTo>
                    <a:pt x="0" y="116"/>
                    <a:pt x="12" y="155"/>
                    <a:pt x="39" y="162"/>
                  </a:cubicBezTo>
                  <a:cubicBezTo>
                    <a:pt x="65" y="168"/>
                    <a:pt x="94" y="138"/>
                    <a:pt x="104" y="95"/>
                  </a:cubicBezTo>
                  <a:cubicBezTo>
                    <a:pt x="114" y="52"/>
                    <a:pt x="101" y="12"/>
                    <a:pt x="75" y="6"/>
                  </a:cubicBezTo>
                  <a:cubicBezTo>
                    <a:pt x="49" y="0"/>
                    <a:pt x="20" y="30"/>
                    <a:pt x="10" y="73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8"/>
            <p:cNvSpPr/>
            <p:nvPr/>
          </p:nvSpPr>
          <p:spPr bwMode="auto">
            <a:xfrm>
              <a:off x="8437563" y="-1520825"/>
              <a:ext cx="454025" cy="661988"/>
            </a:xfrm>
            <a:custGeom>
              <a:avLst/>
              <a:gdLst>
                <a:gd name="T0" fmla="*/ 98 w 107"/>
                <a:gd name="T1" fmla="*/ 88 h 156"/>
                <a:gd name="T2" fmla="*/ 37 w 107"/>
                <a:gd name="T3" fmla="*/ 150 h 156"/>
                <a:gd name="T4" fmla="*/ 10 w 107"/>
                <a:gd name="T5" fmla="*/ 68 h 156"/>
                <a:gd name="T6" fmla="*/ 71 w 107"/>
                <a:gd name="T7" fmla="*/ 5 h 156"/>
                <a:gd name="T8" fmla="*/ 98 w 10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56">
                  <a:moveTo>
                    <a:pt x="98" y="88"/>
                  </a:moveTo>
                  <a:cubicBezTo>
                    <a:pt x="88" y="128"/>
                    <a:pt x="61" y="156"/>
                    <a:pt x="37" y="150"/>
                  </a:cubicBezTo>
                  <a:cubicBezTo>
                    <a:pt x="12" y="145"/>
                    <a:pt x="0" y="108"/>
                    <a:pt x="10" y="68"/>
                  </a:cubicBezTo>
                  <a:cubicBezTo>
                    <a:pt x="19" y="27"/>
                    <a:pt x="47" y="0"/>
                    <a:pt x="71" y="5"/>
                  </a:cubicBezTo>
                  <a:cubicBezTo>
                    <a:pt x="95" y="11"/>
                    <a:pt x="107" y="48"/>
                    <a:pt x="98" y="88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9"/>
            <p:cNvSpPr/>
            <p:nvPr/>
          </p:nvSpPr>
          <p:spPr bwMode="auto">
            <a:xfrm>
              <a:off x="8531225" y="-1520825"/>
              <a:ext cx="484187" cy="712788"/>
            </a:xfrm>
            <a:custGeom>
              <a:avLst/>
              <a:gdLst>
                <a:gd name="T0" fmla="*/ 104 w 114"/>
                <a:gd name="T1" fmla="*/ 95 h 168"/>
                <a:gd name="T2" fmla="*/ 39 w 114"/>
                <a:gd name="T3" fmla="*/ 162 h 168"/>
                <a:gd name="T4" fmla="*/ 10 w 114"/>
                <a:gd name="T5" fmla="*/ 73 h 168"/>
                <a:gd name="T6" fmla="*/ 75 w 114"/>
                <a:gd name="T7" fmla="*/ 6 h 168"/>
                <a:gd name="T8" fmla="*/ 104 w 114"/>
                <a:gd name="T9" fmla="*/ 9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8">
                  <a:moveTo>
                    <a:pt x="104" y="95"/>
                  </a:moveTo>
                  <a:cubicBezTo>
                    <a:pt x="94" y="138"/>
                    <a:pt x="65" y="168"/>
                    <a:pt x="39" y="162"/>
                  </a:cubicBezTo>
                  <a:cubicBezTo>
                    <a:pt x="13" y="155"/>
                    <a:pt x="0" y="116"/>
                    <a:pt x="10" y="73"/>
                  </a:cubicBezTo>
                  <a:cubicBezTo>
                    <a:pt x="20" y="30"/>
                    <a:pt x="49" y="0"/>
                    <a:pt x="75" y="6"/>
                  </a:cubicBezTo>
                  <a:cubicBezTo>
                    <a:pt x="101" y="12"/>
                    <a:pt x="114" y="52"/>
                    <a:pt x="104" y="95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0"/>
            <p:cNvSpPr/>
            <p:nvPr/>
          </p:nvSpPr>
          <p:spPr bwMode="auto">
            <a:xfrm>
              <a:off x="8650288" y="-1508125"/>
              <a:ext cx="444500" cy="730250"/>
            </a:xfrm>
            <a:custGeom>
              <a:avLst/>
              <a:gdLst>
                <a:gd name="T0" fmla="*/ 94 w 105"/>
                <a:gd name="T1" fmla="*/ 96 h 172"/>
                <a:gd name="T2" fmla="*/ 33 w 105"/>
                <a:gd name="T3" fmla="*/ 167 h 172"/>
                <a:gd name="T4" fmla="*/ 11 w 105"/>
                <a:gd name="T5" fmla="*/ 76 h 172"/>
                <a:gd name="T6" fmla="*/ 71 w 105"/>
                <a:gd name="T7" fmla="*/ 6 h 172"/>
                <a:gd name="T8" fmla="*/ 94 w 105"/>
                <a:gd name="T9" fmla="*/ 9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72">
                  <a:moveTo>
                    <a:pt x="94" y="96"/>
                  </a:moveTo>
                  <a:cubicBezTo>
                    <a:pt x="84" y="140"/>
                    <a:pt x="57" y="172"/>
                    <a:pt x="33" y="167"/>
                  </a:cubicBezTo>
                  <a:cubicBezTo>
                    <a:pt x="10" y="161"/>
                    <a:pt x="0" y="121"/>
                    <a:pt x="11" y="76"/>
                  </a:cubicBezTo>
                  <a:cubicBezTo>
                    <a:pt x="21" y="32"/>
                    <a:pt x="48" y="0"/>
                    <a:pt x="71" y="6"/>
                  </a:cubicBezTo>
                  <a:cubicBezTo>
                    <a:pt x="94" y="11"/>
                    <a:pt x="105" y="52"/>
                    <a:pt x="94" y="96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1"/>
            <p:cNvSpPr/>
            <p:nvPr/>
          </p:nvSpPr>
          <p:spPr bwMode="auto">
            <a:xfrm>
              <a:off x="8823325" y="-1604963"/>
              <a:ext cx="276225" cy="169863"/>
            </a:xfrm>
            <a:custGeom>
              <a:avLst/>
              <a:gdLst>
                <a:gd name="T0" fmla="*/ 174 w 174"/>
                <a:gd name="T1" fmla="*/ 37 h 107"/>
                <a:gd name="T2" fmla="*/ 16 w 174"/>
                <a:gd name="T3" fmla="*/ 0 h 107"/>
                <a:gd name="T4" fmla="*/ 0 w 174"/>
                <a:gd name="T5" fmla="*/ 69 h 107"/>
                <a:gd name="T6" fmla="*/ 158 w 174"/>
                <a:gd name="T7" fmla="*/ 107 h 107"/>
                <a:gd name="T8" fmla="*/ 174 w 174"/>
                <a:gd name="T9" fmla="*/ 3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7">
                  <a:moveTo>
                    <a:pt x="174" y="37"/>
                  </a:moveTo>
                  <a:lnTo>
                    <a:pt x="16" y="0"/>
                  </a:lnTo>
                  <a:lnTo>
                    <a:pt x="0" y="69"/>
                  </a:lnTo>
                  <a:lnTo>
                    <a:pt x="158" y="107"/>
                  </a:lnTo>
                  <a:lnTo>
                    <a:pt x="174" y="37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2"/>
            <p:cNvSpPr/>
            <p:nvPr/>
          </p:nvSpPr>
          <p:spPr bwMode="auto">
            <a:xfrm>
              <a:off x="8645525" y="-850900"/>
              <a:ext cx="276225" cy="169863"/>
            </a:xfrm>
            <a:custGeom>
              <a:avLst/>
              <a:gdLst>
                <a:gd name="T0" fmla="*/ 174 w 174"/>
                <a:gd name="T1" fmla="*/ 38 h 107"/>
                <a:gd name="T2" fmla="*/ 16 w 174"/>
                <a:gd name="T3" fmla="*/ 0 h 107"/>
                <a:gd name="T4" fmla="*/ 0 w 174"/>
                <a:gd name="T5" fmla="*/ 70 h 107"/>
                <a:gd name="T6" fmla="*/ 158 w 174"/>
                <a:gd name="T7" fmla="*/ 107 h 107"/>
                <a:gd name="T8" fmla="*/ 174 w 174"/>
                <a:gd name="T9" fmla="*/ 3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07">
                  <a:moveTo>
                    <a:pt x="174" y="38"/>
                  </a:moveTo>
                  <a:lnTo>
                    <a:pt x="16" y="0"/>
                  </a:lnTo>
                  <a:lnTo>
                    <a:pt x="0" y="70"/>
                  </a:lnTo>
                  <a:lnTo>
                    <a:pt x="158" y="107"/>
                  </a:lnTo>
                  <a:lnTo>
                    <a:pt x="174" y="38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39"/>
            <p:cNvSpPr/>
            <p:nvPr/>
          </p:nvSpPr>
          <p:spPr bwMode="auto">
            <a:xfrm rot="19581618">
              <a:off x="8772525" y="-1685925"/>
              <a:ext cx="212725" cy="71438"/>
            </a:xfrm>
            <a:custGeom>
              <a:avLst/>
              <a:gdLst>
                <a:gd name="T0" fmla="*/ 0 w 50"/>
                <a:gd name="T1" fmla="*/ 0 h 17"/>
                <a:gd name="T2" fmla="*/ 50 w 50"/>
                <a:gd name="T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7">
                  <a:moveTo>
                    <a:pt x="0" y="0"/>
                  </a:moveTo>
                  <a:cubicBezTo>
                    <a:pt x="16" y="6"/>
                    <a:pt x="33" y="11"/>
                    <a:pt x="50" y="17"/>
                  </a:cubicBezTo>
                </a:path>
              </a:pathLst>
            </a:custGeom>
            <a:noFill/>
            <a:ln w="50800" cap="flat">
              <a:solidFill>
                <a:srgbClr val="EF74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Freeform 8"/>
          <p:cNvSpPr/>
          <p:nvPr/>
        </p:nvSpPr>
        <p:spPr bwMode="auto">
          <a:xfrm>
            <a:off x="10190262" y="4199185"/>
            <a:ext cx="564816" cy="423614"/>
          </a:xfrm>
          <a:custGeom>
            <a:avLst/>
            <a:gdLst>
              <a:gd name="T0" fmla="*/ 52 w 52"/>
              <a:gd name="T1" fmla="*/ 6 h 39"/>
              <a:gd name="T2" fmla="*/ 29 w 52"/>
              <a:gd name="T3" fmla="*/ 10 h 39"/>
              <a:gd name="T4" fmla="*/ 28 w 52"/>
              <a:gd name="T5" fmla="*/ 27 h 39"/>
              <a:gd name="T6" fmla="*/ 27 w 52"/>
              <a:gd name="T7" fmla="*/ 24 h 39"/>
              <a:gd name="T8" fmla="*/ 25 w 52"/>
              <a:gd name="T9" fmla="*/ 20 h 39"/>
              <a:gd name="T10" fmla="*/ 24 w 52"/>
              <a:gd name="T11" fmla="*/ 24 h 39"/>
              <a:gd name="T12" fmla="*/ 21 w 52"/>
              <a:gd name="T13" fmla="*/ 25 h 39"/>
              <a:gd name="T14" fmla="*/ 18 w 52"/>
              <a:gd name="T15" fmla="*/ 23 h 39"/>
              <a:gd name="T16" fmla="*/ 19 w 52"/>
              <a:gd name="T17" fmla="*/ 26 h 39"/>
              <a:gd name="T18" fmla="*/ 0 w 52"/>
              <a:gd name="T19" fmla="*/ 30 h 39"/>
              <a:gd name="T20" fmla="*/ 7 w 52"/>
              <a:gd name="T21" fmla="*/ 31 h 39"/>
              <a:gd name="T22" fmla="*/ 17 w 52"/>
              <a:gd name="T23" fmla="*/ 32 h 39"/>
              <a:gd name="T24" fmla="*/ 21 w 52"/>
              <a:gd name="T25" fmla="*/ 30 h 39"/>
              <a:gd name="T26" fmla="*/ 24 w 52"/>
              <a:gd name="T27" fmla="*/ 31 h 39"/>
              <a:gd name="T28" fmla="*/ 34 w 52"/>
              <a:gd name="T29" fmla="*/ 39 h 39"/>
              <a:gd name="T30" fmla="*/ 31 w 52"/>
              <a:gd name="T31" fmla="*/ 27 h 39"/>
              <a:gd name="T32" fmla="*/ 38 w 52"/>
              <a:gd name="T33" fmla="*/ 24 h 39"/>
              <a:gd name="T34" fmla="*/ 44 w 52"/>
              <a:gd name="T35" fmla="*/ 15 h 39"/>
              <a:gd name="T36" fmla="*/ 52 w 52"/>
              <a:gd name="T37" fmla="*/ 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" h="39">
                <a:moveTo>
                  <a:pt x="52" y="6"/>
                </a:moveTo>
                <a:cubicBezTo>
                  <a:pt x="39" y="0"/>
                  <a:pt x="29" y="10"/>
                  <a:pt x="29" y="10"/>
                </a:cubicBezTo>
                <a:cubicBezTo>
                  <a:pt x="34" y="15"/>
                  <a:pt x="28" y="27"/>
                  <a:pt x="28" y="27"/>
                </a:cubicBezTo>
                <a:cubicBezTo>
                  <a:pt x="28" y="25"/>
                  <a:pt x="27" y="24"/>
                  <a:pt x="27" y="24"/>
                </a:cubicBezTo>
                <a:cubicBezTo>
                  <a:pt x="27" y="22"/>
                  <a:pt x="25" y="20"/>
                  <a:pt x="25" y="20"/>
                </a:cubicBezTo>
                <a:cubicBezTo>
                  <a:pt x="24" y="22"/>
                  <a:pt x="24" y="24"/>
                  <a:pt x="24" y="24"/>
                </a:cubicBezTo>
                <a:cubicBezTo>
                  <a:pt x="23" y="24"/>
                  <a:pt x="21" y="25"/>
                  <a:pt x="21" y="25"/>
                </a:cubicBezTo>
                <a:cubicBezTo>
                  <a:pt x="20" y="23"/>
                  <a:pt x="18" y="23"/>
                  <a:pt x="18" y="23"/>
                </a:cubicBezTo>
                <a:cubicBezTo>
                  <a:pt x="18" y="24"/>
                  <a:pt x="19" y="25"/>
                  <a:pt x="19" y="26"/>
                </a:cubicBezTo>
                <a:cubicBezTo>
                  <a:pt x="14" y="25"/>
                  <a:pt x="7" y="24"/>
                  <a:pt x="0" y="30"/>
                </a:cubicBezTo>
                <a:cubicBezTo>
                  <a:pt x="0" y="30"/>
                  <a:pt x="6" y="28"/>
                  <a:pt x="7" y="31"/>
                </a:cubicBezTo>
                <a:cubicBezTo>
                  <a:pt x="7" y="31"/>
                  <a:pt x="15" y="28"/>
                  <a:pt x="17" y="32"/>
                </a:cubicBezTo>
                <a:cubicBezTo>
                  <a:pt x="17" y="32"/>
                  <a:pt x="19" y="30"/>
                  <a:pt x="21" y="30"/>
                </a:cubicBezTo>
                <a:cubicBezTo>
                  <a:pt x="23" y="31"/>
                  <a:pt x="24" y="31"/>
                  <a:pt x="24" y="31"/>
                </a:cubicBezTo>
                <a:cubicBezTo>
                  <a:pt x="30" y="30"/>
                  <a:pt x="34" y="39"/>
                  <a:pt x="34" y="39"/>
                </a:cubicBezTo>
                <a:cubicBezTo>
                  <a:pt x="35" y="32"/>
                  <a:pt x="31" y="27"/>
                  <a:pt x="31" y="27"/>
                </a:cubicBezTo>
                <a:cubicBezTo>
                  <a:pt x="31" y="23"/>
                  <a:pt x="38" y="24"/>
                  <a:pt x="38" y="24"/>
                </a:cubicBezTo>
                <a:cubicBezTo>
                  <a:pt x="37" y="16"/>
                  <a:pt x="44" y="15"/>
                  <a:pt x="44" y="15"/>
                </a:cubicBezTo>
                <a:cubicBezTo>
                  <a:pt x="42" y="9"/>
                  <a:pt x="52" y="6"/>
                  <a:pt x="52" y="6"/>
                </a:cubicBezTo>
                <a:close/>
              </a:path>
            </a:pathLst>
          </a:custGeom>
          <a:solidFill>
            <a:srgbClr val="000100"/>
          </a:solidFill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863203" y="359384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rgbClr val="00A47F"/>
                </a:solidFill>
                <a:effectLst>
                  <a:outerShdw dist="38100" dir="2700000" algn="tl">
                    <a:srgbClr val="1A746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8800" dirty="0">
                <a:solidFill>
                  <a:srgbClr val="EF74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目录</a:t>
            </a:r>
          </a:p>
        </p:txBody>
      </p:sp>
      <p:sp>
        <p:nvSpPr>
          <p:cNvPr id="69" name="MH_Others_1"/>
          <p:cNvSpPr txBox="1"/>
          <p:nvPr>
            <p:custDataLst>
              <p:tags r:id="rId1"/>
            </p:custDataLst>
          </p:nvPr>
        </p:nvSpPr>
        <p:spPr>
          <a:xfrm>
            <a:off x="1015603" y="1680471"/>
            <a:ext cx="1925311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24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MH_Entry_1"/>
          <p:cNvSpPr/>
          <p:nvPr>
            <p:custDataLst>
              <p:tags r:id="rId2"/>
            </p:custDataLst>
          </p:nvPr>
        </p:nvSpPr>
        <p:spPr>
          <a:xfrm>
            <a:off x="7958146" y="944659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71" name="MH_Entry_2"/>
          <p:cNvSpPr/>
          <p:nvPr>
            <p:custDataLst>
              <p:tags r:id="rId3"/>
            </p:custDataLst>
          </p:nvPr>
        </p:nvSpPr>
        <p:spPr>
          <a:xfrm>
            <a:off x="7958146" y="2001868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72" name="MH_Number_2"/>
          <p:cNvSpPr/>
          <p:nvPr>
            <p:custDataLst>
              <p:tags r:id="rId4"/>
            </p:custDataLst>
          </p:nvPr>
        </p:nvSpPr>
        <p:spPr>
          <a:xfrm>
            <a:off x="7094998" y="1998670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3" name="MH_Number_1"/>
          <p:cNvSpPr/>
          <p:nvPr>
            <p:custDataLst>
              <p:tags r:id="rId5"/>
            </p:custDataLst>
          </p:nvPr>
        </p:nvSpPr>
        <p:spPr>
          <a:xfrm>
            <a:off x="7091139" y="3116025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MH_Entry_1"/>
          <p:cNvSpPr/>
          <p:nvPr>
            <p:custDataLst>
              <p:tags r:id="rId6"/>
            </p:custDataLst>
          </p:nvPr>
        </p:nvSpPr>
        <p:spPr>
          <a:xfrm>
            <a:off x="7958146" y="3116557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活动执行流程</a:t>
            </a:r>
          </a:p>
        </p:txBody>
      </p:sp>
      <p:sp>
        <p:nvSpPr>
          <p:cNvPr id="75" name="MH_Entry_2"/>
          <p:cNvSpPr/>
          <p:nvPr>
            <p:custDataLst>
              <p:tags r:id="rId7"/>
            </p:custDataLst>
          </p:nvPr>
        </p:nvSpPr>
        <p:spPr>
          <a:xfrm>
            <a:off x="7958145" y="4138723"/>
            <a:ext cx="3311053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76" name="MH_Number_2"/>
          <p:cNvSpPr/>
          <p:nvPr>
            <p:custDataLst>
              <p:tags r:id="rId8"/>
            </p:custDataLst>
          </p:nvPr>
        </p:nvSpPr>
        <p:spPr>
          <a:xfrm>
            <a:off x="7091139" y="4138723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7" name="MH_Number_1"/>
          <p:cNvSpPr/>
          <p:nvPr>
            <p:custDataLst>
              <p:tags r:id="rId9"/>
            </p:custDataLst>
          </p:nvPr>
        </p:nvSpPr>
        <p:spPr>
          <a:xfrm>
            <a:off x="7085473" y="93051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0" name="Freeform 62"/>
          <p:cNvSpPr/>
          <p:nvPr/>
        </p:nvSpPr>
        <p:spPr bwMode="auto">
          <a:xfrm>
            <a:off x="5407655" y="4890854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Freeform 63"/>
          <p:cNvSpPr/>
          <p:nvPr/>
        </p:nvSpPr>
        <p:spPr bwMode="auto">
          <a:xfrm rot="2699967">
            <a:off x="308873" y="2429545"/>
            <a:ext cx="801247" cy="454073"/>
          </a:xfrm>
          <a:custGeom>
            <a:avLst/>
            <a:gdLst>
              <a:gd name="T0" fmla="*/ 305 w 305"/>
              <a:gd name="T1" fmla="*/ 0 h 173"/>
              <a:gd name="T2" fmla="*/ 248 w 305"/>
              <a:gd name="T3" fmla="*/ 44 h 173"/>
              <a:gd name="T4" fmla="*/ 219 w 305"/>
              <a:gd name="T5" fmla="*/ 47 h 173"/>
              <a:gd name="T6" fmla="*/ 193 w 305"/>
              <a:gd name="T7" fmla="*/ 86 h 173"/>
              <a:gd name="T8" fmla="*/ 175 w 305"/>
              <a:gd name="T9" fmla="*/ 63 h 173"/>
              <a:gd name="T10" fmla="*/ 168 w 305"/>
              <a:gd name="T11" fmla="*/ 80 h 173"/>
              <a:gd name="T12" fmla="*/ 163 w 305"/>
              <a:gd name="T13" fmla="*/ 80 h 173"/>
              <a:gd name="T14" fmla="*/ 157 w 305"/>
              <a:gd name="T15" fmla="*/ 82 h 173"/>
              <a:gd name="T16" fmla="*/ 145 w 305"/>
              <a:gd name="T17" fmla="*/ 70 h 173"/>
              <a:gd name="T18" fmla="*/ 137 w 305"/>
              <a:gd name="T19" fmla="*/ 98 h 173"/>
              <a:gd name="T20" fmla="*/ 98 w 305"/>
              <a:gd name="T21" fmla="*/ 73 h 173"/>
              <a:gd name="T22" fmla="*/ 70 w 305"/>
              <a:gd name="T23" fmla="*/ 82 h 173"/>
              <a:gd name="T24" fmla="*/ 0 w 305"/>
              <a:gd name="T25" fmla="*/ 65 h 173"/>
              <a:gd name="T26" fmla="*/ 29 w 305"/>
              <a:gd name="T27" fmla="*/ 89 h 173"/>
              <a:gd name="T28" fmla="*/ 28 w 305"/>
              <a:gd name="T29" fmla="*/ 116 h 173"/>
              <a:gd name="T30" fmla="*/ 53 w 305"/>
              <a:gd name="T31" fmla="*/ 117 h 173"/>
              <a:gd name="T32" fmla="*/ 66 w 305"/>
              <a:gd name="T33" fmla="*/ 144 h 173"/>
              <a:gd name="T34" fmla="*/ 93 w 305"/>
              <a:gd name="T35" fmla="*/ 136 h 173"/>
              <a:gd name="T36" fmla="*/ 114 w 305"/>
              <a:gd name="T37" fmla="*/ 149 h 173"/>
              <a:gd name="T38" fmla="*/ 129 w 305"/>
              <a:gd name="T39" fmla="*/ 140 h 173"/>
              <a:gd name="T40" fmla="*/ 148 w 305"/>
              <a:gd name="T41" fmla="*/ 148 h 173"/>
              <a:gd name="T42" fmla="*/ 159 w 305"/>
              <a:gd name="T43" fmla="*/ 141 h 173"/>
              <a:gd name="T44" fmla="*/ 183 w 305"/>
              <a:gd name="T45" fmla="*/ 173 h 173"/>
              <a:gd name="T46" fmla="*/ 190 w 305"/>
              <a:gd name="T47" fmla="*/ 134 h 173"/>
              <a:gd name="T48" fmla="*/ 204 w 305"/>
              <a:gd name="T49" fmla="*/ 136 h 173"/>
              <a:gd name="T50" fmla="*/ 218 w 305"/>
              <a:gd name="T51" fmla="*/ 121 h 173"/>
              <a:gd name="T52" fmla="*/ 236 w 305"/>
              <a:gd name="T53" fmla="*/ 123 h 173"/>
              <a:gd name="T54" fmla="*/ 249 w 305"/>
              <a:gd name="T55" fmla="*/ 102 h 173"/>
              <a:gd name="T56" fmla="*/ 277 w 305"/>
              <a:gd name="T57" fmla="*/ 99 h 173"/>
              <a:gd name="T58" fmla="*/ 278 w 305"/>
              <a:gd name="T59" fmla="*/ 69 h 173"/>
              <a:gd name="T60" fmla="*/ 300 w 305"/>
              <a:gd name="T61" fmla="*/ 58 h 173"/>
              <a:gd name="T62" fmla="*/ 288 w 305"/>
              <a:gd name="T63" fmla="*/ 33 h 173"/>
              <a:gd name="T64" fmla="*/ 305 w 305"/>
              <a:gd name="T6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5" h="173">
                <a:moveTo>
                  <a:pt x="305" y="0"/>
                </a:moveTo>
                <a:cubicBezTo>
                  <a:pt x="289" y="13"/>
                  <a:pt x="270" y="35"/>
                  <a:pt x="248" y="44"/>
                </a:cubicBezTo>
                <a:cubicBezTo>
                  <a:pt x="239" y="48"/>
                  <a:pt x="229" y="50"/>
                  <a:pt x="219" y="47"/>
                </a:cubicBezTo>
                <a:cubicBezTo>
                  <a:pt x="213" y="60"/>
                  <a:pt x="211" y="81"/>
                  <a:pt x="193" y="86"/>
                </a:cubicBezTo>
                <a:cubicBezTo>
                  <a:pt x="177" y="90"/>
                  <a:pt x="178" y="75"/>
                  <a:pt x="175" y="63"/>
                </a:cubicBezTo>
                <a:cubicBezTo>
                  <a:pt x="174" y="67"/>
                  <a:pt x="171" y="78"/>
                  <a:pt x="168" y="80"/>
                </a:cubicBezTo>
                <a:cubicBezTo>
                  <a:pt x="167" y="81"/>
                  <a:pt x="165" y="81"/>
                  <a:pt x="163" y="80"/>
                </a:cubicBezTo>
                <a:cubicBezTo>
                  <a:pt x="161" y="82"/>
                  <a:pt x="160" y="82"/>
                  <a:pt x="157" y="82"/>
                </a:cubicBezTo>
                <a:cubicBezTo>
                  <a:pt x="154" y="82"/>
                  <a:pt x="148" y="73"/>
                  <a:pt x="145" y="70"/>
                </a:cubicBezTo>
                <a:cubicBezTo>
                  <a:pt x="146" y="82"/>
                  <a:pt x="154" y="95"/>
                  <a:pt x="137" y="98"/>
                </a:cubicBezTo>
                <a:cubicBezTo>
                  <a:pt x="119" y="101"/>
                  <a:pt x="109" y="82"/>
                  <a:pt x="98" y="73"/>
                </a:cubicBezTo>
                <a:cubicBezTo>
                  <a:pt x="90" y="79"/>
                  <a:pt x="80" y="82"/>
                  <a:pt x="70" y="82"/>
                </a:cubicBezTo>
                <a:cubicBezTo>
                  <a:pt x="47" y="83"/>
                  <a:pt x="20" y="71"/>
                  <a:pt x="0" y="65"/>
                </a:cubicBezTo>
                <a:cubicBezTo>
                  <a:pt x="7" y="67"/>
                  <a:pt x="26" y="79"/>
                  <a:pt x="29" y="89"/>
                </a:cubicBezTo>
                <a:cubicBezTo>
                  <a:pt x="34" y="102"/>
                  <a:pt x="29" y="113"/>
                  <a:pt x="28" y="116"/>
                </a:cubicBezTo>
                <a:cubicBezTo>
                  <a:pt x="36" y="113"/>
                  <a:pt x="48" y="113"/>
                  <a:pt x="53" y="117"/>
                </a:cubicBezTo>
                <a:cubicBezTo>
                  <a:pt x="60" y="121"/>
                  <a:pt x="68" y="134"/>
                  <a:pt x="66" y="144"/>
                </a:cubicBezTo>
                <a:cubicBezTo>
                  <a:pt x="68" y="142"/>
                  <a:pt x="81" y="134"/>
                  <a:pt x="93" y="136"/>
                </a:cubicBezTo>
                <a:cubicBezTo>
                  <a:pt x="107" y="137"/>
                  <a:pt x="112" y="148"/>
                  <a:pt x="114" y="149"/>
                </a:cubicBezTo>
                <a:cubicBezTo>
                  <a:pt x="119" y="144"/>
                  <a:pt x="124" y="140"/>
                  <a:pt x="129" y="140"/>
                </a:cubicBezTo>
                <a:cubicBezTo>
                  <a:pt x="135" y="140"/>
                  <a:pt x="144" y="143"/>
                  <a:pt x="148" y="148"/>
                </a:cubicBezTo>
                <a:cubicBezTo>
                  <a:pt x="150" y="142"/>
                  <a:pt x="156" y="141"/>
                  <a:pt x="159" y="141"/>
                </a:cubicBezTo>
                <a:cubicBezTo>
                  <a:pt x="170" y="141"/>
                  <a:pt x="181" y="170"/>
                  <a:pt x="183" y="173"/>
                </a:cubicBezTo>
                <a:cubicBezTo>
                  <a:pt x="183" y="170"/>
                  <a:pt x="181" y="139"/>
                  <a:pt x="190" y="134"/>
                </a:cubicBezTo>
                <a:cubicBezTo>
                  <a:pt x="194" y="133"/>
                  <a:pt x="199" y="132"/>
                  <a:pt x="204" y="136"/>
                </a:cubicBezTo>
                <a:cubicBezTo>
                  <a:pt x="206" y="130"/>
                  <a:pt x="212" y="123"/>
                  <a:pt x="218" y="121"/>
                </a:cubicBezTo>
                <a:cubicBezTo>
                  <a:pt x="222" y="119"/>
                  <a:pt x="229" y="120"/>
                  <a:pt x="236" y="123"/>
                </a:cubicBezTo>
                <a:cubicBezTo>
                  <a:pt x="236" y="121"/>
                  <a:pt x="237" y="109"/>
                  <a:pt x="249" y="102"/>
                </a:cubicBezTo>
                <a:cubicBezTo>
                  <a:pt x="259" y="96"/>
                  <a:pt x="274" y="97"/>
                  <a:pt x="277" y="99"/>
                </a:cubicBezTo>
                <a:cubicBezTo>
                  <a:pt x="271" y="90"/>
                  <a:pt x="273" y="76"/>
                  <a:pt x="278" y="69"/>
                </a:cubicBezTo>
                <a:cubicBezTo>
                  <a:pt x="281" y="63"/>
                  <a:pt x="292" y="58"/>
                  <a:pt x="300" y="58"/>
                </a:cubicBezTo>
                <a:cubicBezTo>
                  <a:pt x="299" y="55"/>
                  <a:pt x="289" y="47"/>
                  <a:pt x="288" y="33"/>
                </a:cubicBezTo>
                <a:cubicBezTo>
                  <a:pt x="287" y="23"/>
                  <a:pt x="300" y="5"/>
                  <a:pt x="305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Freeform 64"/>
          <p:cNvSpPr/>
          <p:nvPr/>
        </p:nvSpPr>
        <p:spPr bwMode="auto">
          <a:xfrm>
            <a:off x="2936692" y="3962666"/>
            <a:ext cx="820738" cy="458788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Freeform 65"/>
          <p:cNvSpPr/>
          <p:nvPr/>
        </p:nvSpPr>
        <p:spPr bwMode="auto">
          <a:xfrm>
            <a:off x="3937576" y="636938"/>
            <a:ext cx="638175" cy="379413"/>
          </a:xfrm>
          <a:custGeom>
            <a:avLst/>
            <a:gdLst>
              <a:gd name="T0" fmla="*/ 150 w 150"/>
              <a:gd name="T1" fmla="*/ 0 h 89"/>
              <a:gd name="T2" fmla="*/ 122 w 150"/>
              <a:gd name="T3" fmla="*/ 23 h 89"/>
              <a:gd name="T4" fmla="*/ 108 w 150"/>
              <a:gd name="T5" fmla="*/ 25 h 89"/>
              <a:gd name="T6" fmla="*/ 96 w 150"/>
              <a:gd name="T7" fmla="*/ 45 h 89"/>
              <a:gd name="T8" fmla="*/ 86 w 150"/>
              <a:gd name="T9" fmla="*/ 34 h 89"/>
              <a:gd name="T10" fmla="*/ 83 w 150"/>
              <a:gd name="T11" fmla="*/ 43 h 89"/>
              <a:gd name="T12" fmla="*/ 81 w 150"/>
              <a:gd name="T13" fmla="*/ 43 h 89"/>
              <a:gd name="T14" fmla="*/ 78 w 150"/>
              <a:gd name="T15" fmla="*/ 44 h 89"/>
              <a:gd name="T16" fmla="*/ 72 w 150"/>
              <a:gd name="T17" fmla="*/ 38 h 89"/>
              <a:gd name="T18" fmla="*/ 68 w 150"/>
              <a:gd name="T19" fmla="*/ 52 h 89"/>
              <a:gd name="T20" fmla="*/ 48 w 150"/>
              <a:gd name="T21" fmla="*/ 41 h 89"/>
              <a:gd name="T22" fmla="*/ 35 w 150"/>
              <a:gd name="T23" fmla="*/ 46 h 89"/>
              <a:gd name="T24" fmla="*/ 0 w 150"/>
              <a:gd name="T25" fmla="*/ 39 h 89"/>
              <a:gd name="T26" fmla="*/ 15 w 150"/>
              <a:gd name="T27" fmla="*/ 50 h 89"/>
              <a:gd name="T28" fmla="*/ 15 w 150"/>
              <a:gd name="T29" fmla="*/ 64 h 89"/>
              <a:gd name="T30" fmla="*/ 27 w 150"/>
              <a:gd name="T31" fmla="*/ 64 h 89"/>
              <a:gd name="T32" fmla="*/ 34 w 150"/>
              <a:gd name="T33" fmla="*/ 77 h 89"/>
              <a:gd name="T34" fmla="*/ 47 w 150"/>
              <a:gd name="T35" fmla="*/ 72 h 89"/>
              <a:gd name="T36" fmla="*/ 58 w 150"/>
              <a:gd name="T37" fmla="*/ 78 h 89"/>
              <a:gd name="T38" fmla="*/ 65 w 150"/>
              <a:gd name="T39" fmla="*/ 74 h 89"/>
              <a:gd name="T40" fmla="*/ 75 w 150"/>
              <a:gd name="T41" fmla="*/ 77 h 89"/>
              <a:gd name="T42" fmla="*/ 80 w 150"/>
              <a:gd name="T43" fmla="*/ 73 h 89"/>
              <a:gd name="T44" fmla="*/ 93 w 150"/>
              <a:gd name="T45" fmla="*/ 89 h 89"/>
              <a:gd name="T46" fmla="*/ 96 w 150"/>
              <a:gd name="T47" fmla="*/ 69 h 89"/>
              <a:gd name="T48" fmla="*/ 102 w 150"/>
              <a:gd name="T49" fmla="*/ 70 h 89"/>
              <a:gd name="T50" fmla="*/ 109 w 150"/>
              <a:gd name="T51" fmla="*/ 62 h 89"/>
              <a:gd name="T52" fmla="*/ 118 w 150"/>
              <a:gd name="T53" fmla="*/ 63 h 89"/>
              <a:gd name="T54" fmla="*/ 124 w 150"/>
              <a:gd name="T55" fmla="*/ 52 h 89"/>
              <a:gd name="T56" fmla="*/ 138 w 150"/>
              <a:gd name="T57" fmla="*/ 50 h 89"/>
              <a:gd name="T58" fmla="*/ 137 w 150"/>
              <a:gd name="T59" fmla="*/ 35 h 89"/>
              <a:gd name="T60" fmla="*/ 148 w 150"/>
              <a:gd name="T61" fmla="*/ 29 h 89"/>
              <a:gd name="T62" fmla="*/ 142 w 150"/>
              <a:gd name="T63" fmla="*/ 17 h 89"/>
              <a:gd name="T64" fmla="*/ 150 w 150"/>
              <a:gd name="T6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0" h="89">
                <a:moveTo>
                  <a:pt x="150" y="0"/>
                </a:moveTo>
                <a:cubicBezTo>
                  <a:pt x="142" y="7"/>
                  <a:pt x="133" y="18"/>
                  <a:pt x="122" y="23"/>
                </a:cubicBezTo>
                <a:cubicBezTo>
                  <a:pt x="118" y="26"/>
                  <a:pt x="113" y="26"/>
                  <a:pt x="108" y="25"/>
                </a:cubicBezTo>
                <a:cubicBezTo>
                  <a:pt x="105" y="32"/>
                  <a:pt x="105" y="42"/>
                  <a:pt x="96" y="45"/>
                </a:cubicBezTo>
                <a:cubicBezTo>
                  <a:pt x="88" y="48"/>
                  <a:pt x="88" y="40"/>
                  <a:pt x="86" y="34"/>
                </a:cubicBezTo>
                <a:cubicBezTo>
                  <a:pt x="86" y="36"/>
                  <a:pt x="85" y="42"/>
                  <a:pt x="83" y="43"/>
                </a:cubicBezTo>
                <a:cubicBezTo>
                  <a:pt x="83" y="43"/>
                  <a:pt x="82" y="43"/>
                  <a:pt x="81" y="43"/>
                </a:cubicBezTo>
                <a:cubicBezTo>
                  <a:pt x="80" y="44"/>
                  <a:pt x="79" y="44"/>
                  <a:pt x="78" y="44"/>
                </a:cubicBezTo>
                <a:cubicBezTo>
                  <a:pt x="76" y="44"/>
                  <a:pt x="73" y="40"/>
                  <a:pt x="72" y="38"/>
                </a:cubicBezTo>
                <a:cubicBezTo>
                  <a:pt x="73" y="44"/>
                  <a:pt x="76" y="51"/>
                  <a:pt x="68" y="52"/>
                </a:cubicBezTo>
                <a:cubicBezTo>
                  <a:pt x="59" y="54"/>
                  <a:pt x="54" y="45"/>
                  <a:pt x="48" y="41"/>
                </a:cubicBezTo>
                <a:cubicBezTo>
                  <a:pt x="44" y="44"/>
                  <a:pt x="40" y="46"/>
                  <a:pt x="35" y="46"/>
                </a:cubicBezTo>
                <a:cubicBezTo>
                  <a:pt x="23" y="47"/>
                  <a:pt x="10" y="42"/>
                  <a:pt x="0" y="39"/>
                </a:cubicBezTo>
                <a:cubicBezTo>
                  <a:pt x="3" y="40"/>
                  <a:pt x="13" y="45"/>
                  <a:pt x="15" y="50"/>
                </a:cubicBezTo>
                <a:cubicBezTo>
                  <a:pt x="17" y="57"/>
                  <a:pt x="15" y="62"/>
                  <a:pt x="15" y="64"/>
                </a:cubicBezTo>
                <a:cubicBezTo>
                  <a:pt x="18" y="62"/>
                  <a:pt x="24" y="62"/>
                  <a:pt x="27" y="64"/>
                </a:cubicBezTo>
                <a:cubicBezTo>
                  <a:pt x="31" y="66"/>
                  <a:pt x="35" y="72"/>
                  <a:pt x="34" y="77"/>
                </a:cubicBezTo>
                <a:cubicBezTo>
                  <a:pt x="35" y="76"/>
                  <a:pt x="41" y="72"/>
                  <a:pt x="47" y="72"/>
                </a:cubicBezTo>
                <a:cubicBezTo>
                  <a:pt x="54" y="73"/>
                  <a:pt x="57" y="78"/>
                  <a:pt x="58" y="78"/>
                </a:cubicBezTo>
                <a:cubicBezTo>
                  <a:pt x="60" y="76"/>
                  <a:pt x="63" y="74"/>
                  <a:pt x="65" y="74"/>
                </a:cubicBezTo>
                <a:cubicBezTo>
                  <a:pt x="68" y="73"/>
                  <a:pt x="73" y="75"/>
                  <a:pt x="75" y="77"/>
                </a:cubicBezTo>
                <a:cubicBezTo>
                  <a:pt x="76" y="74"/>
                  <a:pt x="79" y="73"/>
                  <a:pt x="80" y="73"/>
                </a:cubicBezTo>
                <a:cubicBezTo>
                  <a:pt x="86" y="73"/>
                  <a:pt x="92" y="87"/>
                  <a:pt x="93" y="89"/>
                </a:cubicBezTo>
                <a:cubicBezTo>
                  <a:pt x="93" y="87"/>
                  <a:pt x="91" y="72"/>
                  <a:pt x="96" y="69"/>
                </a:cubicBezTo>
                <a:cubicBezTo>
                  <a:pt x="97" y="68"/>
                  <a:pt x="100" y="68"/>
                  <a:pt x="102" y="70"/>
                </a:cubicBezTo>
                <a:cubicBezTo>
                  <a:pt x="103" y="67"/>
                  <a:pt x="106" y="63"/>
                  <a:pt x="109" y="62"/>
                </a:cubicBezTo>
                <a:cubicBezTo>
                  <a:pt x="111" y="61"/>
                  <a:pt x="114" y="62"/>
                  <a:pt x="118" y="63"/>
                </a:cubicBezTo>
                <a:cubicBezTo>
                  <a:pt x="118" y="62"/>
                  <a:pt x="118" y="56"/>
                  <a:pt x="124" y="52"/>
                </a:cubicBezTo>
                <a:cubicBezTo>
                  <a:pt x="129" y="49"/>
                  <a:pt x="136" y="49"/>
                  <a:pt x="138" y="50"/>
                </a:cubicBezTo>
                <a:cubicBezTo>
                  <a:pt x="135" y="46"/>
                  <a:pt x="135" y="39"/>
                  <a:pt x="137" y="35"/>
                </a:cubicBezTo>
                <a:cubicBezTo>
                  <a:pt x="139" y="32"/>
                  <a:pt x="144" y="29"/>
                  <a:pt x="148" y="29"/>
                </a:cubicBezTo>
                <a:cubicBezTo>
                  <a:pt x="147" y="28"/>
                  <a:pt x="143" y="24"/>
                  <a:pt x="142" y="17"/>
                </a:cubicBezTo>
                <a:cubicBezTo>
                  <a:pt x="141" y="12"/>
                  <a:pt x="147" y="3"/>
                  <a:pt x="150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Freeform 66"/>
          <p:cNvSpPr/>
          <p:nvPr/>
        </p:nvSpPr>
        <p:spPr bwMode="auto">
          <a:xfrm>
            <a:off x="5615010" y="2719604"/>
            <a:ext cx="501650" cy="246063"/>
          </a:xfrm>
          <a:custGeom>
            <a:avLst/>
            <a:gdLst>
              <a:gd name="T0" fmla="*/ 118 w 118"/>
              <a:gd name="T1" fmla="*/ 8 h 58"/>
              <a:gd name="T2" fmla="*/ 92 w 118"/>
              <a:gd name="T3" fmla="*/ 18 h 58"/>
              <a:gd name="T4" fmla="*/ 81 w 118"/>
              <a:gd name="T5" fmla="*/ 16 h 58"/>
              <a:gd name="T6" fmla="*/ 68 w 118"/>
              <a:gd name="T7" fmla="*/ 27 h 58"/>
              <a:gd name="T8" fmla="*/ 64 w 118"/>
              <a:gd name="T9" fmla="*/ 17 h 58"/>
              <a:gd name="T10" fmla="*/ 60 w 118"/>
              <a:gd name="T11" fmla="*/ 23 h 58"/>
              <a:gd name="T12" fmla="*/ 57 w 118"/>
              <a:gd name="T13" fmla="*/ 22 h 58"/>
              <a:gd name="T14" fmla="*/ 55 w 118"/>
              <a:gd name="T15" fmla="*/ 22 h 58"/>
              <a:gd name="T16" fmla="*/ 52 w 118"/>
              <a:gd name="T17" fmla="*/ 17 h 58"/>
              <a:gd name="T18" fmla="*/ 46 w 118"/>
              <a:gd name="T19" fmla="*/ 26 h 58"/>
              <a:gd name="T20" fmla="*/ 35 w 118"/>
              <a:gd name="T21" fmla="*/ 13 h 58"/>
              <a:gd name="T22" fmla="*/ 23 w 118"/>
              <a:gd name="T23" fmla="*/ 14 h 58"/>
              <a:gd name="T24" fmla="*/ 0 w 118"/>
              <a:gd name="T25" fmla="*/ 0 h 58"/>
              <a:gd name="T26" fmla="*/ 8 w 118"/>
              <a:gd name="T27" fmla="*/ 12 h 58"/>
              <a:gd name="T28" fmla="*/ 5 w 118"/>
              <a:gd name="T29" fmla="*/ 21 h 58"/>
              <a:gd name="T30" fmla="*/ 14 w 118"/>
              <a:gd name="T31" fmla="*/ 24 h 58"/>
              <a:gd name="T32" fmla="*/ 16 w 118"/>
              <a:gd name="T33" fmla="*/ 36 h 58"/>
              <a:gd name="T34" fmla="*/ 26 w 118"/>
              <a:gd name="T35" fmla="*/ 35 h 58"/>
              <a:gd name="T36" fmla="*/ 32 w 118"/>
              <a:gd name="T37" fmla="*/ 42 h 58"/>
              <a:gd name="T38" fmla="*/ 39 w 118"/>
              <a:gd name="T39" fmla="*/ 41 h 58"/>
              <a:gd name="T40" fmla="*/ 45 w 118"/>
              <a:gd name="T41" fmla="*/ 45 h 58"/>
              <a:gd name="T42" fmla="*/ 50 w 118"/>
              <a:gd name="T43" fmla="*/ 44 h 58"/>
              <a:gd name="T44" fmla="*/ 55 w 118"/>
              <a:gd name="T45" fmla="*/ 58 h 58"/>
              <a:gd name="T46" fmla="*/ 62 w 118"/>
              <a:gd name="T47" fmla="*/ 45 h 58"/>
              <a:gd name="T48" fmla="*/ 67 w 118"/>
              <a:gd name="T49" fmla="*/ 47 h 58"/>
              <a:gd name="T50" fmla="*/ 73 w 118"/>
              <a:gd name="T51" fmla="*/ 43 h 58"/>
              <a:gd name="T52" fmla="*/ 80 w 118"/>
              <a:gd name="T53" fmla="*/ 45 h 58"/>
              <a:gd name="T54" fmla="*/ 87 w 118"/>
              <a:gd name="T55" fmla="*/ 39 h 58"/>
              <a:gd name="T56" fmla="*/ 97 w 118"/>
              <a:gd name="T57" fmla="*/ 41 h 58"/>
              <a:gd name="T58" fmla="*/ 100 w 118"/>
              <a:gd name="T59" fmla="*/ 30 h 58"/>
              <a:gd name="T60" fmla="*/ 110 w 118"/>
              <a:gd name="T61" fmla="*/ 28 h 58"/>
              <a:gd name="T62" fmla="*/ 108 w 118"/>
              <a:gd name="T63" fmla="*/ 18 h 58"/>
              <a:gd name="T64" fmla="*/ 118 w 118"/>
              <a:gd name="T65" fmla="*/ 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8"/>
                </a:moveTo>
                <a:cubicBezTo>
                  <a:pt x="110" y="11"/>
                  <a:pt x="101" y="17"/>
                  <a:pt x="92" y="18"/>
                </a:cubicBezTo>
                <a:cubicBezTo>
                  <a:pt x="88" y="18"/>
                  <a:pt x="85" y="18"/>
                  <a:pt x="81" y="16"/>
                </a:cubicBezTo>
                <a:cubicBezTo>
                  <a:pt x="78" y="20"/>
                  <a:pt x="75" y="27"/>
                  <a:pt x="68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9"/>
                  <a:pt x="61" y="22"/>
                  <a:pt x="60" y="23"/>
                </a:cubicBezTo>
                <a:cubicBezTo>
                  <a:pt x="59" y="23"/>
                  <a:pt x="58" y="23"/>
                  <a:pt x="57" y="22"/>
                </a:cubicBezTo>
                <a:cubicBezTo>
                  <a:pt x="57" y="23"/>
                  <a:pt x="56" y="23"/>
                  <a:pt x="55" y="22"/>
                </a:cubicBezTo>
                <a:cubicBezTo>
                  <a:pt x="54" y="22"/>
                  <a:pt x="53" y="18"/>
                  <a:pt x="52" y="17"/>
                </a:cubicBezTo>
                <a:cubicBezTo>
                  <a:pt x="51" y="21"/>
                  <a:pt x="53" y="27"/>
                  <a:pt x="46" y="26"/>
                </a:cubicBezTo>
                <a:cubicBezTo>
                  <a:pt x="39" y="25"/>
                  <a:pt x="38" y="18"/>
                  <a:pt x="35" y="13"/>
                </a:cubicBezTo>
                <a:cubicBezTo>
                  <a:pt x="31" y="14"/>
                  <a:pt x="27" y="14"/>
                  <a:pt x="23" y="14"/>
                </a:cubicBezTo>
                <a:cubicBezTo>
                  <a:pt x="15" y="11"/>
                  <a:pt x="7" y="4"/>
                  <a:pt x="0" y="0"/>
                </a:cubicBezTo>
                <a:cubicBezTo>
                  <a:pt x="2" y="2"/>
                  <a:pt x="8" y="8"/>
                  <a:pt x="8" y="12"/>
                </a:cubicBezTo>
                <a:cubicBezTo>
                  <a:pt x="8" y="17"/>
                  <a:pt x="5" y="21"/>
                  <a:pt x="5" y="21"/>
                </a:cubicBezTo>
                <a:cubicBezTo>
                  <a:pt x="8" y="21"/>
                  <a:pt x="12" y="22"/>
                  <a:pt x="14" y="24"/>
                </a:cubicBezTo>
                <a:cubicBezTo>
                  <a:pt x="16" y="27"/>
                  <a:pt x="17" y="32"/>
                  <a:pt x="16" y="36"/>
                </a:cubicBezTo>
                <a:cubicBezTo>
                  <a:pt x="17" y="35"/>
                  <a:pt x="22" y="34"/>
                  <a:pt x="26" y="35"/>
                </a:cubicBezTo>
                <a:cubicBezTo>
                  <a:pt x="31" y="37"/>
                  <a:pt x="32" y="42"/>
                  <a:pt x="32" y="42"/>
                </a:cubicBezTo>
                <a:cubicBezTo>
                  <a:pt x="35" y="41"/>
                  <a:pt x="37" y="40"/>
                  <a:pt x="39" y="41"/>
                </a:cubicBezTo>
                <a:cubicBezTo>
                  <a:pt x="41" y="41"/>
                  <a:pt x="44" y="43"/>
                  <a:pt x="45" y="45"/>
                </a:cubicBezTo>
                <a:cubicBezTo>
                  <a:pt x="47" y="44"/>
                  <a:pt x="49" y="44"/>
                  <a:pt x="50" y="44"/>
                </a:cubicBezTo>
                <a:cubicBezTo>
                  <a:pt x="54" y="45"/>
                  <a:pt x="55" y="57"/>
                  <a:pt x="55" y="58"/>
                </a:cubicBezTo>
                <a:cubicBezTo>
                  <a:pt x="56" y="57"/>
                  <a:pt x="58" y="45"/>
                  <a:pt x="62" y="45"/>
                </a:cubicBezTo>
                <a:cubicBezTo>
                  <a:pt x="63" y="45"/>
                  <a:pt x="66" y="45"/>
                  <a:pt x="67" y="47"/>
                </a:cubicBezTo>
                <a:cubicBezTo>
                  <a:pt x="68" y="45"/>
                  <a:pt x="71" y="43"/>
                  <a:pt x="73" y="43"/>
                </a:cubicBezTo>
                <a:cubicBezTo>
                  <a:pt x="75" y="43"/>
                  <a:pt x="77" y="44"/>
                  <a:pt x="80" y="45"/>
                </a:cubicBezTo>
                <a:cubicBezTo>
                  <a:pt x="80" y="45"/>
                  <a:pt x="82" y="40"/>
                  <a:pt x="87" y="39"/>
                </a:cubicBezTo>
                <a:cubicBezTo>
                  <a:pt x="91" y="38"/>
                  <a:pt x="96" y="40"/>
                  <a:pt x="97" y="41"/>
                </a:cubicBezTo>
                <a:cubicBezTo>
                  <a:pt x="96" y="37"/>
                  <a:pt x="98" y="32"/>
                  <a:pt x="100" y="30"/>
                </a:cubicBezTo>
                <a:cubicBezTo>
                  <a:pt x="102" y="28"/>
                  <a:pt x="107" y="27"/>
                  <a:pt x="110" y="28"/>
                </a:cubicBezTo>
                <a:cubicBezTo>
                  <a:pt x="109" y="27"/>
                  <a:pt x="107" y="23"/>
                  <a:pt x="108" y="18"/>
                </a:cubicBezTo>
                <a:cubicBezTo>
                  <a:pt x="109" y="14"/>
                  <a:pt x="115" y="9"/>
                  <a:pt x="118" y="8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64"/>
          <p:cNvSpPr/>
          <p:nvPr/>
        </p:nvSpPr>
        <p:spPr bwMode="auto">
          <a:xfrm rot="18597733">
            <a:off x="6579392" y="4780790"/>
            <a:ext cx="475341" cy="265713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Freeform 5"/>
          <p:cNvSpPr/>
          <p:nvPr/>
        </p:nvSpPr>
        <p:spPr bwMode="auto">
          <a:xfrm>
            <a:off x="2419350" y="5681663"/>
            <a:ext cx="100013" cy="169862"/>
          </a:xfrm>
          <a:custGeom>
            <a:avLst/>
            <a:gdLst>
              <a:gd name="T0" fmla="*/ 2147483646 w 64"/>
              <a:gd name="T1" fmla="*/ 2147483646 h 108"/>
              <a:gd name="T2" fmla="*/ 2147483646 w 64"/>
              <a:gd name="T3" fmla="*/ 2147483646 h 108"/>
              <a:gd name="T4" fmla="*/ 2147483646 w 64"/>
              <a:gd name="T5" fmla="*/ 2147483646 h 108"/>
              <a:gd name="T6" fmla="*/ 2147483646 w 64"/>
              <a:gd name="T7" fmla="*/ 2147483646 h 108"/>
              <a:gd name="T8" fmla="*/ 2147483646 w 64"/>
              <a:gd name="T9" fmla="*/ 2147483646 h 108"/>
              <a:gd name="T10" fmla="*/ 2147483646 w 64"/>
              <a:gd name="T11" fmla="*/ 2147483646 h 108"/>
              <a:gd name="T12" fmla="*/ 2147483646 w 64"/>
              <a:gd name="T13" fmla="*/ 2147483646 h 108"/>
              <a:gd name="T14" fmla="*/ 2147483646 w 64"/>
              <a:gd name="T15" fmla="*/ 2147483646 h 108"/>
              <a:gd name="T16" fmla="*/ 0 w 64"/>
              <a:gd name="T17" fmla="*/ 2147483646 h 108"/>
              <a:gd name="T18" fmla="*/ 0 w 64"/>
              <a:gd name="T19" fmla="*/ 2147483646 h 108"/>
              <a:gd name="T20" fmla="*/ 2147483646 w 64"/>
              <a:gd name="T21" fmla="*/ 2147483646 h 108"/>
              <a:gd name="T22" fmla="*/ 2147483646 w 64"/>
              <a:gd name="T23" fmla="*/ 2147483646 h 108"/>
              <a:gd name="T24" fmla="*/ 2147483646 w 64"/>
              <a:gd name="T25" fmla="*/ 2147483646 h 108"/>
              <a:gd name="T26" fmla="*/ 2147483646 w 64"/>
              <a:gd name="T27" fmla="*/ 2147483646 h 108"/>
              <a:gd name="T28" fmla="*/ 2147483646 w 64"/>
              <a:gd name="T29" fmla="*/ 2147483646 h 108"/>
              <a:gd name="T30" fmla="*/ 2147483646 w 64"/>
              <a:gd name="T31" fmla="*/ 2147483646 h 108"/>
              <a:gd name="T32" fmla="*/ 2147483646 w 64"/>
              <a:gd name="T33" fmla="*/ 2147483646 h 108"/>
              <a:gd name="T34" fmla="*/ 2147483646 w 64"/>
              <a:gd name="T35" fmla="*/ 2147483646 h 108"/>
              <a:gd name="T36" fmla="*/ 2147483646 w 64"/>
              <a:gd name="T37" fmla="*/ 2147483646 h 108"/>
              <a:gd name="T38" fmla="*/ 2147483646 w 64"/>
              <a:gd name="T39" fmla="*/ 2147483646 h 108"/>
              <a:gd name="T40" fmla="*/ 2147483646 w 64"/>
              <a:gd name="T41" fmla="*/ 2147483646 h 108"/>
              <a:gd name="T42" fmla="*/ 2147483646 w 64"/>
              <a:gd name="T43" fmla="*/ 2147483646 h 108"/>
              <a:gd name="T44" fmla="*/ 2147483646 w 64"/>
              <a:gd name="T45" fmla="*/ 2147483646 h 108"/>
              <a:gd name="T46" fmla="*/ 2147483646 w 64"/>
              <a:gd name="T47" fmla="*/ 2147483646 h 108"/>
              <a:gd name="T48" fmla="*/ 2147483646 w 64"/>
              <a:gd name="T49" fmla="*/ 2147483646 h 108"/>
              <a:gd name="T50" fmla="*/ 2147483646 w 64"/>
              <a:gd name="T51" fmla="*/ 2147483646 h 108"/>
              <a:gd name="T52" fmla="*/ 2147483646 w 64"/>
              <a:gd name="T53" fmla="*/ 2147483646 h 108"/>
              <a:gd name="T54" fmla="*/ 2147483646 w 64"/>
              <a:gd name="T55" fmla="*/ 0 h 108"/>
              <a:gd name="T56" fmla="*/ 2147483646 w 64"/>
              <a:gd name="T57" fmla="*/ 2147483646 h 108"/>
              <a:gd name="T58" fmla="*/ 2147483646 w 64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4" h="108">
                <a:moveTo>
                  <a:pt x="61" y="26"/>
                </a:moveTo>
                <a:cubicBezTo>
                  <a:pt x="61" y="33"/>
                  <a:pt x="59" y="38"/>
                  <a:pt x="55" y="43"/>
                </a:cubicBezTo>
                <a:cubicBezTo>
                  <a:pt x="51" y="47"/>
                  <a:pt x="46" y="50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47" y="53"/>
                  <a:pt x="53" y="55"/>
                  <a:pt x="57" y="60"/>
                </a:cubicBezTo>
                <a:cubicBezTo>
                  <a:pt x="62" y="64"/>
                  <a:pt x="64" y="70"/>
                  <a:pt x="64" y="77"/>
                </a:cubicBezTo>
                <a:cubicBezTo>
                  <a:pt x="64" y="87"/>
                  <a:pt x="61" y="95"/>
                  <a:pt x="54" y="100"/>
                </a:cubicBezTo>
                <a:cubicBezTo>
                  <a:pt x="48" y="105"/>
                  <a:pt x="39" y="108"/>
                  <a:pt x="27" y="108"/>
                </a:cubicBezTo>
                <a:cubicBezTo>
                  <a:pt x="16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8" y="99"/>
                  <a:pt x="13" y="100"/>
                </a:cubicBezTo>
                <a:cubicBezTo>
                  <a:pt x="18" y="101"/>
                  <a:pt x="22" y="102"/>
                  <a:pt x="26" y="102"/>
                </a:cubicBezTo>
                <a:cubicBezTo>
                  <a:pt x="36" y="102"/>
                  <a:pt x="44" y="100"/>
                  <a:pt x="49" y="95"/>
                </a:cubicBezTo>
                <a:cubicBezTo>
                  <a:pt x="54" y="91"/>
                  <a:pt x="57" y="85"/>
                  <a:pt x="57" y="77"/>
                </a:cubicBezTo>
                <a:cubicBezTo>
                  <a:pt x="57" y="70"/>
                  <a:pt x="54" y="65"/>
                  <a:pt x="49" y="61"/>
                </a:cubicBezTo>
                <a:cubicBezTo>
                  <a:pt x="44" y="57"/>
                  <a:pt x="36" y="56"/>
                  <a:pt x="26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49"/>
                  <a:pt x="15" y="49"/>
                  <a:pt x="15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35" y="49"/>
                  <a:pt x="41" y="47"/>
                  <a:pt x="46" y="42"/>
                </a:cubicBezTo>
                <a:cubicBezTo>
                  <a:pt x="51" y="38"/>
                  <a:pt x="53" y="33"/>
                  <a:pt x="53" y="26"/>
                </a:cubicBezTo>
                <a:cubicBezTo>
                  <a:pt x="53" y="20"/>
                  <a:pt x="51" y="15"/>
                  <a:pt x="47" y="11"/>
                </a:cubicBezTo>
                <a:cubicBezTo>
                  <a:pt x="43" y="8"/>
                  <a:pt x="38" y="6"/>
                  <a:pt x="32" y="6"/>
                </a:cubicBezTo>
                <a:cubicBezTo>
                  <a:pt x="27" y="6"/>
                  <a:pt x="22" y="7"/>
                  <a:pt x="18" y="8"/>
                </a:cubicBezTo>
                <a:cubicBezTo>
                  <a:pt x="14" y="10"/>
                  <a:pt x="9" y="12"/>
                  <a:pt x="4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5" y="3"/>
                </a:cubicBezTo>
                <a:cubicBezTo>
                  <a:pt x="21" y="1"/>
                  <a:pt x="26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8" y="11"/>
                  <a:pt x="61" y="18"/>
                  <a:pt x="61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3584575" y="5681663"/>
            <a:ext cx="104775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2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9" y="6"/>
                  <a:pt x="32" y="6"/>
                </a:cubicBezTo>
                <a:cubicBezTo>
                  <a:pt x="23" y="6"/>
                  <a:pt x="15" y="10"/>
                  <a:pt x="7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2" y="4"/>
                  <a:pt x="21" y="0"/>
                  <a:pt x="32" y="0"/>
                </a:cubicBezTo>
                <a:cubicBezTo>
                  <a:pt x="41" y="0"/>
                  <a:pt x="48" y="2"/>
                  <a:pt x="54" y="7"/>
                </a:cubicBezTo>
                <a:cubicBezTo>
                  <a:pt x="59" y="12"/>
                  <a:pt x="62" y="19"/>
                  <a:pt x="62" y="28"/>
                </a:cubicBezTo>
                <a:cubicBezTo>
                  <a:pt x="62" y="35"/>
                  <a:pt x="60" y="41"/>
                  <a:pt x="56" y="48"/>
                </a:cubicBezTo>
                <a:cubicBezTo>
                  <a:pt x="53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4757738" y="5683250"/>
            <a:ext cx="49212" cy="166688"/>
          </a:xfrm>
          <a:custGeom>
            <a:avLst/>
            <a:gdLst>
              <a:gd name="T0" fmla="*/ 2147483646 w 32"/>
              <a:gd name="T1" fmla="*/ 2147483646 h 106"/>
              <a:gd name="T2" fmla="*/ 2147483646 w 32"/>
              <a:gd name="T3" fmla="*/ 2147483646 h 106"/>
              <a:gd name="T4" fmla="*/ 2147483646 w 32"/>
              <a:gd name="T5" fmla="*/ 2147483646 h 106"/>
              <a:gd name="T6" fmla="*/ 2147483646 w 32"/>
              <a:gd name="T7" fmla="*/ 2147483646 h 106"/>
              <a:gd name="T8" fmla="*/ 2147483646 w 32"/>
              <a:gd name="T9" fmla="*/ 2147483646 h 106"/>
              <a:gd name="T10" fmla="*/ 2147483646 w 32"/>
              <a:gd name="T11" fmla="*/ 2147483646 h 106"/>
              <a:gd name="T12" fmla="*/ 0 w 32"/>
              <a:gd name="T13" fmla="*/ 2147483646 h 106"/>
              <a:gd name="T14" fmla="*/ 2147483646 w 32"/>
              <a:gd name="T15" fmla="*/ 0 h 106"/>
              <a:gd name="T16" fmla="*/ 2147483646 w 32"/>
              <a:gd name="T17" fmla="*/ 0 h 106"/>
              <a:gd name="T18" fmla="*/ 2147483646 w 32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106">
                <a:moveTo>
                  <a:pt x="32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2"/>
                  <a:pt x="26" y="15"/>
                  <a:pt x="26" y="7"/>
                </a:cubicBezTo>
                <a:cubicBezTo>
                  <a:pt x="26" y="8"/>
                  <a:pt x="25" y="9"/>
                  <a:pt x="24" y="9"/>
                </a:cubicBezTo>
                <a:cubicBezTo>
                  <a:pt x="23" y="10"/>
                  <a:pt x="17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6" y="0"/>
                  <a:pt x="26" y="0"/>
                  <a:pt x="26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582771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8" y="98"/>
                  <a:pt x="25" y="102"/>
                  <a:pt x="34" y="102"/>
                </a:cubicBezTo>
                <a:cubicBezTo>
                  <a:pt x="43" y="102"/>
                  <a:pt x="49" y="98"/>
                  <a:pt x="53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3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629126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9" y="98"/>
                  <a:pt x="25" y="102"/>
                  <a:pt x="34" y="102"/>
                </a:cubicBezTo>
                <a:cubicBezTo>
                  <a:pt x="43" y="102"/>
                  <a:pt x="49" y="98"/>
                  <a:pt x="54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4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6848475" y="5683250"/>
            <a:ext cx="55563" cy="166688"/>
          </a:xfrm>
          <a:custGeom>
            <a:avLst/>
            <a:gdLst>
              <a:gd name="T0" fmla="*/ 2147483646 w 35"/>
              <a:gd name="T1" fmla="*/ 2147483646 h 106"/>
              <a:gd name="T2" fmla="*/ 2147483646 w 35"/>
              <a:gd name="T3" fmla="*/ 2147483646 h 106"/>
              <a:gd name="T4" fmla="*/ 2147483646 w 35"/>
              <a:gd name="T5" fmla="*/ 2147483646 h 106"/>
              <a:gd name="T6" fmla="*/ 2147483646 w 35"/>
              <a:gd name="T7" fmla="*/ 2147483646 h 106"/>
              <a:gd name="T8" fmla="*/ 2147483646 w 35"/>
              <a:gd name="T9" fmla="*/ 2147483646 h 106"/>
              <a:gd name="T10" fmla="*/ 2147483646 w 35"/>
              <a:gd name="T11" fmla="*/ 2147483646 h 106"/>
              <a:gd name="T12" fmla="*/ 0 w 35"/>
              <a:gd name="T13" fmla="*/ 2147483646 h 106"/>
              <a:gd name="T14" fmla="*/ 2147483646 w 35"/>
              <a:gd name="T15" fmla="*/ 0 h 106"/>
              <a:gd name="T16" fmla="*/ 2147483646 w 35"/>
              <a:gd name="T17" fmla="*/ 0 h 106"/>
              <a:gd name="T18" fmla="*/ 2147483646 w 35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106">
                <a:moveTo>
                  <a:pt x="35" y="106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2"/>
                  <a:pt x="28" y="15"/>
                  <a:pt x="28" y="7"/>
                </a:cubicBezTo>
                <a:cubicBezTo>
                  <a:pt x="28" y="8"/>
                  <a:pt x="27" y="9"/>
                  <a:pt x="26" y="9"/>
                </a:cubicBezTo>
                <a:cubicBezTo>
                  <a:pt x="25" y="10"/>
                  <a:pt x="18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35" y="0"/>
                  <a:pt x="35" y="0"/>
                </a:cubicBezTo>
                <a:lnTo>
                  <a:pt x="35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7421563" y="5681663"/>
            <a:ext cx="103187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1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8" y="6"/>
                  <a:pt x="32" y="6"/>
                </a:cubicBezTo>
                <a:cubicBezTo>
                  <a:pt x="23" y="6"/>
                  <a:pt x="14" y="10"/>
                  <a:pt x="6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1" y="4"/>
                  <a:pt x="21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9" y="12"/>
                  <a:pt x="61" y="19"/>
                  <a:pt x="61" y="28"/>
                </a:cubicBezTo>
                <a:cubicBezTo>
                  <a:pt x="61" y="35"/>
                  <a:pt x="60" y="41"/>
                  <a:pt x="56" y="48"/>
                </a:cubicBezTo>
                <a:cubicBezTo>
                  <a:pt x="52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Freeform 12"/>
          <p:cNvSpPr/>
          <p:nvPr/>
        </p:nvSpPr>
        <p:spPr bwMode="auto">
          <a:xfrm>
            <a:off x="8001000" y="5681663"/>
            <a:ext cx="104775" cy="169862"/>
          </a:xfrm>
          <a:custGeom>
            <a:avLst/>
            <a:gdLst>
              <a:gd name="T0" fmla="*/ 2147483646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2147483646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0 w 67"/>
              <a:gd name="T17" fmla="*/ 2147483646 h 108"/>
              <a:gd name="T18" fmla="*/ 0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2147483646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0 h 108"/>
              <a:gd name="T56" fmla="*/ 2147483646 w 67"/>
              <a:gd name="T57" fmla="*/ 2147483646 h 108"/>
              <a:gd name="T58" fmla="*/ 2147483646 w 67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7" h="108">
                <a:moveTo>
                  <a:pt x="64" y="26"/>
                </a:moveTo>
                <a:cubicBezTo>
                  <a:pt x="64" y="33"/>
                  <a:pt x="62" y="38"/>
                  <a:pt x="58" y="43"/>
                </a:cubicBezTo>
                <a:cubicBezTo>
                  <a:pt x="54" y="47"/>
                  <a:pt x="48" y="50"/>
                  <a:pt x="41" y="51"/>
                </a:cubicBezTo>
                <a:cubicBezTo>
                  <a:pt x="41" y="52"/>
                  <a:pt x="41" y="52"/>
                  <a:pt x="41" y="52"/>
                </a:cubicBezTo>
                <a:cubicBezTo>
                  <a:pt x="50" y="53"/>
                  <a:pt x="56" y="55"/>
                  <a:pt x="60" y="60"/>
                </a:cubicBezTo>
                <a:cubicBezTo>
                  <a:pt x="65" y="64"/>
                  <a:pt x="67" y="70"/>
                  <a:pt x="67" y="77"/>
                </a:cubicBezTo>
                <a:cubicBezTo>
                  <a:pt x="67" y="87"/>
                  <a:pt x="64" y="95"/>
                  <a:pt x="57" y="100"/>
                </a:cubicBezTo>
                <a:cubicBezTo>
                  <a:pt x="50" y="105"/>
                  <a:pt x="41" y="108"/>
                  <a:pt x="28" y="108"/>
                </a:cubicBezTo>
                <a:cubicBezTo>
                  <a:pt x="17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9" y="99"/>
                  <a:pt x="14" y="100"/>
                </a:cubicBezTo>
                <a:cubicBezTo>
                  <a:pt x="19" y="101"/>
                  <a:pt x="23" y="102"/>
                  <a:pt x="28" y="102"/>
                </a:cubicBezTo>
                <a:cubicBezTo>
                  <a:pt x="38" y="102"/>
                  <a:pt x="46" y="100"/>
                  <a:pt x="52" y="95"/>
                </a:cubicBezTo>
                <a:cubicBezTo>
                  <a:pt x="57" y="91"/>
                  <a:pt x="60" y="85"/>
                  <a:pt x="60" y="77"/>
                </a:cubicBezTo>
                <a:cubicBezTo>
                  <a:pt x="60" y="70"/>
                  <a:pt x="57" y="65"/>
                  <a:pt x="52" y="61"/>
                </a:cubicBezTo>
                <a:cubicBezTo>
                  <a:pt x="46" y="57"/>
                  <a:pt x="38" y="56"/>
                  <a:pt x="28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49"/>
                  <a:pt x="16" y="49"/>
                  <a:pt x="16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36" y="49"/>
                  <a:pt x="43" y="47"/>
                  <a:pt x="48" y="42"/>
                </a:cubicBezTo>
                <a:cubicBezTo>
                  <a:pt x="54" y="38"/>
                  <a:pt x="56" y="33"/>
                  <a:pt x="56" y="26"/>
                </a:cubicBezTo>
                <a:cubicBezTo>
                  <a:pt x="56" y="20"/>
                  <a:pt x="54" y="15"/>
                  <a:pt x="50" y="11"/>
                </a:cubicBezTo>
                <a:cubicBezTo>
                  <a:pt x="46" y="8"/>
                  <a:pt x="40" y="6"/>
                  <a:pt x="34" y="6"/>
                </a:cubicBezTo>
                <a:cubicBezTo>
                  <a:pt x="28" y="6"/>
                  <a:pt x="24" y="7"/>
                  <a:pt x="19" y="8"/>
                </a:cubicBezTo>
                <a:cubicBezTo>
                  <a:pt x="15" y="10"/>
                  <a:pt x="10" y="12"/>
                  <a:pt x="5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6" y="3"/>
                </a:cubicBezTo>
                <a:cubicBezTo>
                  <a:pt x="22" y="1"/>
                  <a:pt x="28" y="0"/>
                  <a:pt x="33" y="0"/>
                </a:cubicBezTo>
                <a:cubicBezTo>
                  <a:pt x="43" y="0"/>
                  <a:pt x="51" y="2"/>
                  <a:pt x="56" y="7"/>
                </a:cubicBezTo>
                <a:cubicBezTo>
                  <a:pt x="61" y="11"/>
                  <a:pt x="64" y="18"/>
                  <a:pt x="64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Freeform 13"/>
          <p:cNvSpPr>
            <a:spLocks noEditPoints="1"/>
          </p:cNvSpPr>
          <p:nvPr/>
        </p:nvSpPr>
        <p:spPr bwMode="auto">
          <a:xfrm>
            <a:off x="8577263" y="5683250"/>
            <a:ext cx="125412" cy="166688"/>
          </a:xfrm>
          <a:custGeom>
            <a:avLst/>
            <a:gdLst>
              <a:gd name="T0" fmla="*/ 2147483646 w 79"/>
              <a:gd name="T1" fmla="*/ 2147483646 h 106"/>
              <a:gd name="T2" fmla="*/ 2147483646 w 79"/>
              <a:gd name="T3" fmla="*/ 2147483646 h 106"/>
              <a:gd name="T4" fmla="*/ 2147483646 w 79"/>
              <a:gd name="T5" fmla="*/ 2147483646 h 106"/>
              <a:gd name="T6" fmla="*/ 2147483646 w 79"/>
              <a:gd name="T7" fmla="*/ 2147483646 h 106"/>
              <a:gd name="T8" fmla="*/ 2147483646 w 79"/>
              <a:gd name="T9" fmla="*/ 2147483646 h 106"/>
              <a:gd name="T10" fmla="*/ 0 w 79"/>
              <a:gd name="T11" fmla="*/ 2147483646 h 106"/>
              <a:gd name="T12" fmla="*/ 0 w 79"/>
              <a:gd name="T13" fmla="*/ 2147483646 h 106"/>
              <a:gd name="T14" fmla="*/ 2147483646 w 79"/>
              <a:gd name="T15" fmla="*/ 0 h 106"/>
              <a:gd name="T16" fmla="*/ 2147483646 w 79"/>
              <a:gd name="T17" fmla="*/ 0 h 106"/>
              <a:gd name="T18" fmla="*/ 2147483646 w 79"/>
              <a:gd name="T19" fmla="*/ 2147483646 h 106"/>
              <a:gd name="T20" fmla="*/ 2147483646 w 79"/>
              <a:gd name="T21" fmla="*/ 2147483646 h 106"/>
              <a:gd name="T22" fmla="*/ 2147483646 w 79"/>
              <a:gd name="T23" fmla="*/ 2147483646 h 106"/>
              <a:gd name="T24" fmla="*/ 2147483646 w 79"/>
              <a:gd name="T25" fmla="*/ 2147483646 h 106"/>
              <a:gd name="T26" fmla="*/ 2147483646 w 79"/>
              <a:gd name="T27" fmla="*/ 2147483646 h 106"/>
              <a:gd name="T28" fmla="*/ 2147483646 w 79"/>
              <a:gd name="T29" fmla="*/ 2147483646 h 106"/>
              <a:gd name="T30" fmla="*/ 2147483646 w 79"/>
              <a:gd name="T31" fmla="*/ 2147483646 h 106"/>
              <a:gd name="T32" fmla="*/ 2147483646 w 79"/>
              <a:gd name="T33" fmla="*/ 2147483646 h 106"/>
              <a:gd name="T34" fmla="*/ 2147483646 w 79"/>
              <a:gd name="T35" fmla="*/ 2147483646 h 106"/>
              <a:gd name="T36" fmla="*/ 2147483646 w 79"/>
              <a:gd name="T37" fmla="*/ 2147483646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9" h="106">
                <a:moveTo>
                  <a:pt x="79" y="79"/>
                </a:moveTo>
                <a:cubicBezTo>
                  <a:pt x="61" y="79"/>
                  <a:pt x="61" y="79"/>
                  <a:pt x="61" y="79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79"/>
                  <a:pt x="54" y="79"/>
                  <a:pt x="54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4"/>
                  <a:pt x="0" y="74"/>
                  <a:pt x="0" y="74"/>
                </a:cubicBezTo>
                <a:cubicBezTo>
                  <a:pt x="52" y="0"/>
                  <a:pt x="52" y="0"/>
                  <a:pt x="5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73"/>
                  <a:pt x="61" y="73"/>
                  <a:pt x="61" y="73"/>
                </a:cubicBezTo>
                <a:cubicBezTo>
                  <a:pt x="79" y="73"/>
                  <a:pt x="79" y="73"/>
                  <a:pt x="79" y="73"/>
                </a:cubicBezTo>
                <a:lnTo>
                  <a:pt x="79" y="79"/>
                </a:lnTo>
                <a:close/>
                <a:moveTo>
                  <a:pt x="54" y="73"/>
                </a:moveTo>
                <a:cubicBezTo>
                  <a:pt x="54" y="43"/>
                  <a:pt x="54" y="43"/>
                  <a:pt x="54" y="43"/>
                </a:cubicBezTo>
                <a:cubicBezTo>
                  <a:pt x="54" y="28"/>
                  <a:pt x="54" y="16"/>
                  <a:pt x="55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8"/>
                  <a:pt x="51" y="12"/>
                  <a:pt x="46" y="20"/>
                </a:cubicBezTo>
                <a:cubicBezTo>
                  <a:pt x="8" y="73"/>
                  <a:pt x="8" y="73"/>
                  <a:pt x="8" y="73"/>
                </a:cubicBezTo>
                <a:lnTo>
                  <a:pt x="54" y="73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Freeform 14"/>
          <p:cNvSpPr/>
          <p:nvPr/>
        </p:nvSpPr>
        <p:spPr bwMode="auto">
          <a:xfrm>
            <a:off x="9169400" y="5683250"/>
            <a:ext cx="103188" cy="168275"/>
          </a:xfrm>
          <a:custGeom>
            <a:avLst/>
            <a:gdLst>
              <a:gd name="T0" fmla="*/ 2147483646 w 65"/>
              <a:gd name="T1" fmla="*/ 2147483646 h 107"/>
              <a:gd name="T2" fmla="*/ 2147483646 w 65"/>
              <a:gd name="T3" fmla="*/ 2147483646 h 107"/>
              <a:gd name="T4" fmla="*/ 2147483646 w 65"/>
              <a:gd name="T5" fmla="*/ 2147483646 h 107"/>
              <a:gd name="T6" fmla="*/ 2147483646 w 65"/>
              <a:gd name="T7" fmla="*/ 2147483646 h 107"/>
              <a:gd name="T8" fmla="*/ 2147483646 w 65"/>
              <a:gd name="T9" fmla="*/ 2147483646 h 107"/>
              <a:gd name="T10" fmla="*/ 2147483646 w 65"/>
              <a:gd name="T11" fmla="*/ 2147483646 h 107"/>
              <a:gd name="T12" fmla="*/ 0 w 65"/>
              <a:gd name="T13" fmla="*/ 2147483646 h 107"/>
              <a:gd name="T14" fmla="*/ 0 w 65"/>
              <a:gd name="T15" fmla="*/ 2147483646 h 107"/>
              <a:gd name="T16" fmla="*/ 2147483646 w 65"/>
              <a:gd name="T17" fmla="*/ 2147483646 h 107"/>
              <a:gd name="T18" fmla="*/ 2147483646 w 65"/>
              <a:gd name="T19" fmla="*/ 2147483646 h 107"/>
              <a:gd name="T20" fmla="*/ 2147483646 w 65"/>
              <a:gd name="T21" fmla="*/ 2147483646 h 107"/>
              <a:gd name="T22" fmla="*/ 2147483646 w 65"/>
              <a:gd name="T23" fmla="*/ 2147483646 h 107"/>
              <a:gd name="T24" fmla="*/ 2147483646 w 65"/>
              <a:gd name="T25" fmla="*/ 2147483646 h 107"/>
              <a:gd name="T26" fmla="*/ 2147483646 w 65"/>
              <a:gd name="T27" fmla="*/ 2147483646 h 107"/>
              <a:gd name="T28" fmla="*/ 2147483646 w 65"/>
              <a:gd name="T29" fmla="*/ 2147483646 h 107"/>
              <a:gd name="T30" fmla="*/ 2147483646 w 65"/>
              <a:gd name="T31" fmla="*/ 2147483646 h 107"/>
              <a:gd name="T32" fmla="*/ 2147483646 w 65"/>
              <a:gd name="T33" fmla="*/ 0 h 107"/>
              <a:gd name="T34" fmla="*/ 2147483646 w 65"/>
              <a:gd name="T35" fmla="*/ 0 h 107"/>
              <a:gd name="T36" fmla="*/ 2147483646 w 65"/>
              <a:gd name="T37" fmla="*/ 2147483646 h 107"/>
              <a:gd name="T38" fmla="*/ 2147483646 w 65"/>
              <a:gd name="T39" fmla="*/ 2147483646 h 107"/>
              <a:gd name="T40" fmla="*/ 2147483646 w 65"/>
              <a:gd name="T41" fmla="*/ 2147483646 h 107"/>
              <a:gd name="T42" fmla="*/ 2147483646 w 65"/>
              <a:gd name="T43" fmla="*/ 2147483646 h 1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5" h="107">
                <a:moveTo>
                  <a:pt x="29" y="42"/>
                </a:moveTo>
                <a:cubicBezTo>
                  <a:pt x="40" y="42"/>
                  <a:pt x="49" y="45"/>
                  <a:pt x="55" y="51"/>
                </a:cubicBezTo>
                <a:cubicBezTo>
                  <a:pt x="62" y="56"/>
                  <a:pt x="65" y="63"/>
                  <a:pt x="65" y="73"/>
                </a:cubicBezTo>
                <a:cubicBezTo>
                  <a:pt x="65" y="84"/>
                  <a:pt x="62" y="92"/>
                  <a:pt x="55" y="98"/>
                </a:cubicBezTo>
                <a:cubicBezTo>
                  <a:pt x="48" y="104"/>
                  <a:pt x="39" y="107"/>
                  <a:pt x="27" y="107"/>
                </a:cubicBezTo>
                <a:cubicBezTo>
                  <a:pt x="22" y="107"/>
                  <a:pt x="17" y="107"/>
                  <a:pt x="12" y="106"/>
                </a:cubicBezTo>
                <a:cubicBezTo>
                  <a:pt x="8" y="105"/>
                  <a:pt x="4" y="103"/>
                  <a:pt x="0" y="101"/>
                </a:cubicBezTo>
                <a:cubicBezTo>
                  <a:pt x="0" y="94"/>
                  <a:pt x="0" y="94"/>
                  <a:pt x="0" y="94"/>
                </a:cubicBezTo>
                <a:cubicBezTo>
                  <a:pt x="6" y="96"/>
                  <a:pt x="10" y="98"/>
                  <a:pt x="14" y="99"/>
                </a:cubicBezTo>
                <a:cubicBezTo>
                  <a:pt x="18" y="100"/>
                  <a:pt x="23" y="101"/>
                  <a:pt x="27" y="101"/>
                </a:cubicBezTo>
                <a:cubicBezTo>
                  <a:pt x="36" y="101"/>
                  <a:pt x="44" y="98"/>
                  <a:pt x="49" y="93"/>
                </a:cubicBezTo>
                <a:cubicBezTo>
                  <a:pt x="55" y="89"/>
                  <a:pt x="58" y="82"/>
                  <a:pt x="58" y="74"/>
                </a:cubicBezTo>
                <a:cubicBezTo>
                  <a:pt x="58" y="66"/>
                  <a:pt x="55" y="60"/>
                  <a:pt x="50" y="55"/>
                </a:cubicBezTo>
                <a:cubicBezTo>
                  <a:pt x="44" y="51"/>
                  <a:pt x="37" y="49"/>
                  <a:pt x="27" y="49"/>
                </a:cubicBezTo>
                <a:cubicBezTo>
                  <a:pt x="21" y="49"/>
                  <a:pt x="15" y="50"/>
                  <a:pt x="8" y="51"/>
                </a:cubicBezTo>
                <a:cubicBezTo>
                  <a:pt x="4" y="49"/>
                  <a:pt x="4" y="49"/>
                  <a:pt x="4" y="49"/>
                </a:cubicBezTo>
                <a:cubicBezTo>
                  <a:pt x="8" y="0"/>
                  <a:pt x="8" y="0"/>
                  <a:pt x="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7"/>
                  <a:pt x="58" y="7"/>
                  <a:pt x="58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1" y="45"/>
                  <a:pt x="11" y="45"/>
                  <a:pt x="11" y="45"/>
                </a:cubicBezTo>
                <a:cubicBezTo>
                  <a:pt x="19" y="43"/>
                  <a:pt x="25" y="42"/>
                  <a:pt x="29" y="4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Freeform 15"/>
          <p:cNvSpPr>
            <a:spLocks noEditPoints="1"/>
          </p:cNvSpPr>
          <p:nvPr/>
        </p:nvSpPr>
        <p:spPr bwMode="auto">
          <a:xfrm>
            <a:off x="9752013" y="5681663"/>
            <a:ext cx="104775" cy="169862"/>
          </a:xfrm>
          <a:custGeom>
            <a:avLst/>
            <a:gdLst>
              <a:gd name="T0" fmla="*/ 0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0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2147483646 w 67"/>
              <a:gd name="T17" fmla="*/ 2147483646 h 108"/>
              <a:gd name="T18" fmla="*/ 2147483646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0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2147483646 h 108"/>
              <a:gd name="T56" fmla="*/ 2147483646 w 67"/>
              <a:gd name="T57" fmla="*/ 2147483646 h 10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7" h="108">
                <a:moveTo>
                  <a:pt x="0" y="62"/>
                </a:moveTo>
                <a:cubicBezTo>
                  <a:pt x="0" y="48"/>
                  <a:pt x="2" y="37"/>
                  <a:pt x="6" y="27"/>
                </a:cubicBezTo>
                <a:cubicBezTo>
                  <a:pt x="9" y="18"/>
                  <a:pt x="15" y="11"/>
                  <a:pt x="21" y="7"/>
                </a:cubicBezTo>
                <a:cubicBezTo>
                  <a:pt x="28" y="2"/>
                  <a:pt x="36" y="0"/>
                  <a:pt x="46" y="0"/>
                </a:cubicBezTo>
                <a:cubicBezTo>
                  <a:pt x="51" y="0"/>
                  <a:pt x="55" y="0"/>
                  <a:pt x="58" y="1"/>
                </a:cubicBezTo>
                <a:cubicBezTo>
                  <a:pt x="58" y="8"/>
                  <a:pt x="58" y="8"/>
                  <a:pt x="58" y="8"/>
                </a:cubicBezTo>
                <a:cubicBezTo>
                  <a:pt x="55" y="7"/>
                  <a:pt x="51" y="6"/>
                  <a:pt x="46" y="6"/>
                </a:cubicBezTo>
                <a:cubicBezTo>
                  <a:pt x="34" y="6"/>
                  <a:pt x="25" y="10"/>
                  <a:pt x="18" y="19"/>
                </a:cubicBezTo>
                <a:cubicBezTo>
                  <a:pt x="12" y="27"/>
                  <a:pt x="8" y="40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12" y="51"/>
                  <a:pt x="16" y="48"/>
                  <a:pt x="20" y="45"/>
                </a:cubicBezTo>
                <a:cubicBezTo>
                  <a:pt x="25" y="43"/>
                  <a:pt x="30" y="42"/>
                  <a:pt x="35" y="42"/>
                </a:cubicBezTo>
                <a:cubicBezTo>
                  <a:pt x="45" y="42"/>
                  <a:pt x="53" y="45"/>
                  <a:pt x="58" y="50"/>
                </a:cubicBezTo>
                <a:cubicBezTo>
                  <a:pt x="64" y="56"/>
                  <a:pt x="67" y="63"/>
                  <a:pt x="67" y="73"/>
                </a:cubicBezTo>
                <a:cubicBezTo>
                  <a:pt x="67" y="84"/>
                  <a:pt x="64" y="93"/>
                  <a:pt x="58" y="99"/>
                </a:cubicBezTo>
                <a:cubicBezTo>
                  <a:pt x="52" y="105"/>
                  <a:pt x="44" y="108"/>
                  <a:pt x="34" y="108"/>
                </a:cubicBezTo>
                <a:cubicBezTo>
                  <a:pt x="24" y="108"/>
                  <a:pt x="15" y="104"/>
                  <a:pt x="9" y="96"/>
                </a:cubicBezTo>
                <a:cubicBezTo>
                  <a:pt x="3" y="88"/>
                  <a:pt x="0" y="76"/>
                  <a:pt x="0" y="62"/>
                </a:cubicBezTo>
                <a:close/>
                <a:moveTo>
                  <a:pt x="34" y="102"/>
                </a:moveTo>
                <a:cubicBezTo>
                  <a:pt x="42" y="102"/>
                  <a:pt x="48" y="99"/>
                  <a:pt x="53" y="94"/>
                </a:cubicBezTo>
                <a:cubicBezTo>
                  <a:pt x="57" y="89"/>
                  <a:pt x="59" y="82"/>
                  <a:pt x="59" y="73"/>
                </a:cubicBezTo>
                <a:cubicBezTo>
                  <a:pt x="59" y="65"/>
                  <a:pt x="57" y="59"/>
                  <a:pt x="53" y="54"/>
                </a:cubicBezTo>
                <a:cubicBezTo>
                  <a:pt x="49" y="50"/>
                  <a:pt x="43" y="48"/>
                  <a:pt x="35" y="48"/>
                </a:cubicBezTo>
                <a:cubicBezTo>
                  <a:pt x="30" y="48"/>
                  <a:pt x="26" y="49"/>
                  <a:pt x="22" y="51"/>
                </a:cubicBezTo>
                <a:cubicBezTo>
                  <a:pt x="17" y="53"/>
                  <a:pt x="14" y="56"/>
                  <a:pt x="12" y="59"/>
                </a:cubicBezTo>
                <a:cubicBezTo>
                  <a:pt x="9" y="63"/>
                  <a:pt x="8" y="67"/>
                  <a:pt x="8" y="70"/>
                </a:cubicBezTo>
                <a:cubicBezTo>
                  <a:pt x="8" y="76"/>
                  <a:pt x="9" y="81"/>
                  <a:pt x="11" y="86"/>
                </a:cubicBezTo>
                <a:cubicBezTo>
                  <a:pt x="14" y="91"/>
                  <a:pt x="17" y="95"/>
                  <a:pt x="21" y="97"/>
                </a:cubicBezTo>
                <a:cubicBezTo>
                  <a:pt x="25" y="100"/>
                  <a:pt x="30" y="102"/>
                  <a:pt x="34" y="10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1274763" y="4102100"/>
            <a:ext cx="4656137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1270000" y="2609850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1270000" y="1116013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24384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36020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4765675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6273800" y="41021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6273800" y="260985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H="1">
            <a:off x="6273800" y="18637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flipH="1">
            <a:off x="6273800" y="33528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H="1">
            <a:off x="6273800" y="48482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H="1">
            <a:off x="6273800" y="1116013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flipV="1">
            <a:off x="97663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V="1">
            <a:off x="918368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V="1">
            <a:off x="80216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V="1">
            <a:off x="685641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V="1">
            <a:off x="860266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74374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6273800" y="1401763"/>
            <a:ext cx="3957638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6273800" y="1658938"/>
            <a:ext cx="4073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6273800" y="1914525"/>
            <a:ext cx="162877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6273800" y="2171700"/>
            <a:ext cx="1978025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6273800" y="4406900"/>
            <a:ext cx="2328863" cy="14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6273800" y="4665663"/>
            <a:ext cx="1281113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6273800" y="4921250"/>
            <a:ext cx="2211388" cy="138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6273800" y="5176838"/>
            <a:ext cx="1979613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339975" y="6105525"/>
            <a:ext cx="300038" cy="300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Oval 61"/>
          <p:cNvSpPr>
            <a:spLocks noChangeArrowheads="1"/>
          </p:cNvSpPr>
          <p:nvPr/>
        </p:nvSpPr>
        <p:spPr bwMode="auto">
          <a:xfrm>
            <a:off x="4381500" y="6105525"/>
            <a:ext cx="300038" cy="300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53" name="Oval 76"/>
          <p:cNvSpPr>
            <a:spLocks noChangeArrowheads="1"/>
          </p:cNvSpPr>
          <p:nvPr/>
        </p:nvSpPr>
        <p:spPr bwMode="auto">
          <a:xfrm>
            <a:off x="6423025" y="6105525"/>
            <a:ext cx="300038" cy="300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54" name="Oval 91"/>
          <p:cNvSpPr>
            <a:spLocks noChangeArrowheads="1"/>
          </p:cNvSpPr>
          <p:nvPr/>
        </p:nvSpPr>
        <p:spPr bwMode="auto">
          <a:xfrm>
            <a:off x="8464550" y="6105525"/>
            <a:ext cx="300038" cy="30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55" name="Freeform 121"/>
          <p:cNvSpPr/>
          <p:nvPr/>
        </p:nvSpPr>
        <p:spPr bwMode="auto">
          <a:xfrm>
            <a:off x="1270000" y="971550"/>
            <a:ext cx="4656138" cy="4614863"/>
          </a:xfrm>
          <a:custGeom>
            <a:avLst/>
            <a:gdLst>
              <a:gd name="T0" fmla="*/ 2147483646 w 2933"/>
              <a:gd name="T1" fmla="*/ 0 h 2907"/>
              <a:gd name="T2" fmla="*/ 2147483646 w 2933"/>
              <a:gd name="T3" fmla="*/ 2147483646 h 2907"/>
              <a:gd name="T4" fmla="*/ 0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2933" y="0"/>
                </a:moveTo>
                <a:lnTo>
                  <a:pt x="2933" y="2907"/>
                </a:lnTo>
                <a:lnTo>
                  <a:pt x="0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Oval 122"/>
          <p:cNvSpPr>
            <a:spLocks noChangeArrowheads="1"/>
          </p:cNvSpPr>
          <p:nvPr/>
        </p:nvSpPr>
        <p:spPr bwMode="auto">
          <a:xfrm>
            <a:off x="5883275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57" name="Freeform 123"/>
          <p:cNvSpPr/>
          <p:nvPr/>
        </p:nvSpPr>
        <p:spPr bwMode="auto">
          <a:xfrm>
            <a:off x="6273800" y="971550"/>
            <a:ext cx="4656138" cy="4614863"/>
          </a:xfrm>
          <a:custGeom>
            <a:avLst/>
            <a:gdLst>
              <a:gd name="T0" fmla="*/ 0 w 2933"/>
              <a:gd name="T1" fmla="*/ 0 h 2907"/>
              <a:gd name="T2" fmla="*/ 0 w 2933"/>
              <a:gd name="T3" fmla="*/ 2147483646 h 2907"/>
              <a:gd name="T4" fmla="*/ 2147483646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0" y="0"/>
                </a:moveTo>
                <a:lnTo>
                  <a:pt x="0" y="2907"/>
                </a:lnTo>
                <a:lnTo>
                  <a:pt x="2933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Oval 124"/>
          <p:cNvSpPr>
            <a:spLocks noChangeArrowheads="1"/>
          </p:cNvSpPr>
          <p:nvPr/>
        </p:nvSpPr>
        <p:spPr bwMode="auto">
          <a:xfrm>
            <a:off x="6229350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59" name="Rectangle 126"/>
          <p:cNvSpPr>
            <a:spLocks noChangeArrowheads="1"/>
          </p:cNvSpPr>
          <p:nvPr/>
        </p:nvSpPr>
        <p:spPr bwMode="auto">
          <a:xfrm>
            <a:off x="2725738" y="1401763"/>
            <a:ext cx="32004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Rectangle 127"/>
          <p:cNvSpPr>
            <a:spLocks noChangeArrowheads="1"/>
          </p:cNvSpPr>
          <p:nvPr/>
        </p:nvSpPr>
        <p:spPr bwMode="auto">
          <a:xfrm>
            <a:off x="3249613" y="1658938"/>
            <a:ext cx="2676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61" name="Rectangle 128"/>
          <p:cNvSpPr>
            <a:spLocks noChangeArrowheads="1"/>
          </p:cNvSpPr>
          <p:nvPr/>
        </p:nvSpPr>
        <p:spPr bwMode="auto">
          <a:xfrm>
            <a:off x="2841625" y="1914525"/>
            <a:ext cx="308451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62" name="Rectangle 129"/>
          <p:cNvSpPr>
            <a:spLocks noChangeArrowheads="1"/>
          </p:cNvSpPr>
          <p:nvPr/>
        </p:nvSpPr>
        <p:spPr bwMode="auto">
          <a:xfrm>
            <a:off x="2435225" y="2171700"/>
            <a:ext cx="3490913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63" name="Rectangle 131"/>
          <p:cNvSpPr>
            <a:spLocks noChangeArrowheads="1"/>
          </p:cNvSpPr>
          <p:nvPr/>
        </p:nvSpPr>
        <p:spPr bwMode="auto">
          <a:xfrm>
            <a:off x="6273800" y="2892425"/>
            <a:ext cx="2560638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Rectangle 132"/>
          <p:cNvSpPr>
            <a:spLocks noChangeArrowheads="1"/>
          </p:cNvSpPr>
          <p:nvPr/>
        </p:nvSpPr>
        <p:spPr bwMode="auto">
          <a:xfrm>
            <a:off x="6273800" y="3148013"/>
            <a:ext cx="4073525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65" name="Rectangle 133"/>
          <p:cNvSpPr>
            <a:spLocks noChangeArrowheads="1"/>
          </p:cNvSpPr>
          <p:nvPr/>
        </p:nvSpPr>
        <p:spPr bwMode="auto">
          <a:xfrm>
            <a:off x="6273800" y="3403600"/>
            <a:ext cx="814388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66" name="Rectangle 134"/>
          <p:cNvSpPr>
            <a:spLocks noChangeArrowheads="1"/>
          </p:cNvSpPr>
          <p:nvPr/>
        </p:nvSpPr>
        <p:spPr bwMode="auto">
          <a:xfrm>
            <a:off x="6273800" y="3659188"/>
            <a:ext cx="19780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67" name="Rectangle 136"/>
          <p:cNvSpPr>
            <a:spLocks noChangeArrowheads="1"/>
          </p:cNvSpPr>
          <p:nvPr/>
        </p:nvSpPr>
        <p:spPr bwMode="auto">
          <a:xfrm>
            <a:off x="3481388" y="2892425"/>
            <a:ext cx="2444750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Rectangle 137"/>
          <p:cNvSpPr>
            <a:spLocks noChangeArrowheads="1"/>
          </p:cNvSpPr>
          <p:nvPr/>
        </p:nvSpPr>
        <p:spPr bwMode="auto">
          <a:xfrm>
            <a:off x="4065588" y="3148013"/>
            <a:ext cx="1860550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69" name="Rectangle 138"/>
          <p:cNvSpPr>
            <a:spLocks noChangeArrowheads="1"/>
          </p:cNvSpPr>
          <p:nvPr/>
        </p:nvSpPr>
        <p:spPr bwMode="auto">
          <a:xfrm>
            <a:off x="4878388" y="3403600"/>
            <a:ext cx="1047750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70" name="Rectangle 139"/>
          <p:cNvSpPr>
            <a:spLocks noChangeArrowheads="1"/>
          </p:cNvSpPr>
          <p:nvPr/>
        </p:nvSpPr>
        <p:spPr bwMode="auto">
          <a:xfrm>
            <a:off x="3605213" y="3659188"/>
            <a:ext cx="23209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71" name="Rectangle 141"/>
          <p:cNvSpPr>
            <a:spLocks noChangeArrowheads="1"/>
          </p:cNvSpPr>
          <p:nvPr/>
        </p:nvSpPr>
        <p:spPr bwMode="auto">
          <a:xfrm>
            <a:off x="4002088" y="4411663"/>
            <a:ext cx="1924050" cy="141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Rectangle 142"/>
          <p:cNvSpPr>
            <a:spLocks noChangeArrowheads="1"/>
          </p:cNvSpPr>
          <p:nvPr/>
        </p:nvSpPr>
        <p:spPr bwMode="auto">
          <a:xfrm>
            <a:off x="3657600" y="4668838"/>
            <a:ext cx="2268538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73" name="Rectangle 143"/>
          <p:cNvSpPr>
            <a:spLocks noChangeArrowheads="1"/>
          </p:cNvSpPr>
          <p:nvPr/>
        </p:nvSpPr>
        <p:spPr bwMode="auto">
          <a:xfrm>
            <a:off x="3889375" y="4924425"/>
            <a:ext cx="203676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74" name="Rectangle 144"/>
          <p:cNvSpPr>
            <a:spLocks noChangeArrowheads="1"/>
          </p:cNvSpPr>
          <p:nvPr/>
        </p:nvSpPr>
        <p:spPr bwMode="auto">
          <a:xfrm>
            <a:off x="4297363" y="5180013"/>
            <a:ext cx="1628775" cy="141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ea typeface="等线" panose="02010600030101010101" charset="-122"/>
            </a:endParaRPr>
          </a:p>
        </p:txBody>
      </p:sp>
      <p:sp>
        <p:nvSpPr>
          <p:cNvPr id="75" name="矩形 51"/>
          <p:cNvSpPr>
            <a:spLocks noChangeArrowheads="1"/>
          </p:cNvSpPr>
          <p:nvPr/>
        </p:nvSpPr>
        <p:spPr bwMode="auto">
          <a:xfrm>
            <a:off x="2624138" y="6053138"/>
            <a:ext cx="11064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6" name="矩形 51"/>
          <p:cNvSpPr>
            <a:spLocks noChangeArrowheads="1"/>
          </p:cNvSpPr>
          <p:nvPr/>
        </p:nvSpPr>
        <p:spPr bwMode="auto">
          <a:xfrm>
            <a:off x="4695825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7" name="矩形 51"/>
          <p:cNvSpPr>
            <a:spLocks noChangeArrowheads="1"/>
          </p:cNvSpPr>
          <p:nvPr/>
        </p:nvSpPr>
        <p:spPr bwMode="auto">
          <a:xfrm>
            <a:off x="6723063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8" name="矩形 51"/>
          <p:cNvSpPr>
            <a:spLocks noChangeArrowheads="1"/>
          </p:cNvSpPr>
          <p:nvPr/>
        </p:nvSpPr>
        <p:spPr bwMode="auto">
          <a:xfrm>
            <a:off x="8764588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任意形状 30"/>
          <p:cNvSpPr/>
          <p:nvPr/>
        </p:nvSpPr>
        <p:spPr>
          <a:xfrm>
            <a:off x="638630" y="1457848"/>
            <a:ext cx="3008085" cy="274320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3" name="任意形状 31"/>
          <p:cNvSpPr/>
          <p:nvPr/>
        </p:nvSpPr>
        <p:spPr>
          <a:xfrm flipH="1">
            <a:off x="3447144" y="1457848"/>
            <a:ext cx="3008085" cy="274320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6" name="任意形状 32"/>
          <p:cNvSpPr/>
          <p:nvPr/>
        </p:nvSpPr>
        <p:spPr>
          <a:xfrm rot="10800000" flipH="1">
            <a:off x="3882250" y="1619695"/>
            <a:ext cx="2653134" cy="2419506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形状 33"/>
          <p:cNvSpPr/>
          <p:nvPr/>
        </p:nvSpPr>
        <p:spPr>
          <a:xfrm rot="10800000">
            <a:off x="6336651" y="1619695"/>
            <a:ext cx="2653134" cy="2419506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形状 36"/>
          <p:cNvSpPr/>
          <p:nvPr/>
        </p:nvSpPr>
        <p:spPr>
          <a:xfrm rot="10800000">
            <a:off x="8901397" y="1779353"/>
            <a:ext cx="2302985" cy="210019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19" name="任意形状 37"/>
          <p:cNvSpPr/>
          <p:nvPr/>
        </p:nvSpPr>
        <p:spPr>
          <a:xfrm rot="10800000" flipH="1">
            <a:off x="6770918" y="1779353"/>
            <a:ext cx="2302985" cy="2100190"/>
          </a:xfrm>
          <a:custGeom>
            <a:avLst/>
            <a:gdLst>
              <a:gd name="connsiteX0" fmla="*/ 1371600 w 3008085"/>
              <a:gd name="connsiteY0" fmla="*/ 0 h 2743200"/>
              <a:gd name="connsiteX1" fmla="*/ 2635413 w 3008085"/>
              <a:gd name="connsiteY1" fmla="*/ 837711 h 2743200"/>
              <a:gd name="connsiteX2" fmla="*/ 2659780 w 3008085"/>
              <a:gd name="connsiteY2" fmla="*/ 904286 h 2743200"/>
              <a:gd name="connsiteX3" fmla="*/ 2659920 w 3008085"/>
              <a:gd name="connsiteY3" fmla="*/ 904531 h 2743200"/>
              <a:gd name="connsiteX4" fmla="*/ 2984716 w 3008085"/>
              <a:gd name="connsiteY4" fmla="*/ 1130166 h 2743200"/>
              <a:gd name="connsiteX5" fmla="*/ 3008085 w 3008085"/>
              <a:gd name="connsiteY5" fmla="*/ 1442219 h 2743200"/>
              <a:gd name="connsiteX6" fmla="*/ 2718079 w 3008085"/>
              <a:gd name="connsiteY6" fmla="*/ 1677083 h 2743200"/>
              <a:gd name="connsiteX7" fmla="*/ 2690194 w 3008085"/>
              <a:gd name="connsiteY7" fmla="*/ 1745798 h 2743200"/>
              <a:gd name="connsiteX8" fmla="*/ 2681536 w 3008085"/>
              <a:gd name="connsiteY8" fmla="*/ 1779472 h 2743200"/>
              <a:gd name="connsiteX9" fmla="*/ 2138475 w 3008085"/>
              <a:gd name="connsiteY9" fmla="*/ 2508953 h 2743200"/>
              <a:gd name="connsiteX10" fmla="*/ 2123517 w 3008085"/>
              <a:gd name="connsiteY10" fmla="*/ 2518039 h 2743200"/>
              <a:gd name="connsiteX11" fmla="*/ 2081739 w 3008085"/>
              <a:gd name="connsiteY11" fmla="*/ 2549409 h 2743200"/>
              <a:gd name="connsiteX12" fmla="*/ 1909922 w 3008085"/>
              <a:gd name="connsiteY12" fmla="*/ 2635977 h 2743200"/>
              <a:gd name="connsiteX13" fmla="*/ 1827940 w 3008085"/>
              <a:gd name="connsiteY13" fmla="*/ 2663796 h 2743200"/>
              <a:gd name="connsiteX14" fmla="*/ 1779472 w 3008085"/>
              <a:gd name="connsiteY14" fmla="*/ 2681536 h 2743200"/>
              <a:gd name="connsiteX15" fmla="*/ 1371600 w 3008085"/>
              <a:gd name="connsiteY15" fmla="*/ 2743200 h 2743200"/>
              <a:gd name="connsiteX16" fmla="*/ 0 w 3008085"/>
              <a:gd name="connsiteY16" fmla="*/ 1371600 h 2743200"/>
              <a:gd name="connsiteX17" fmla="*/ 1371600 w 3008085"/>
              <a:gd name="connsiteY17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08085" h="2743200">
                <a:moveTo>
                  <a:pt x="1371600" y="0"/>
                </a:moveTo>
                <a:cubicBezTo>
                  <a:pt x="1939736" y="0"/>
                  <a:pt x="2427193" y="345424"/>
                  <a:pt x="2635413" y="837711"/>
                </a:cubicBezTo>
                <a:lnTo>
                  <a:pt x="2659780" y="904286"/>
                </a:lnTo>
                <a:lnTo>
                  <a:pt x="2659920" y="904531"/>
                </a:lnTo>
                <a:cubicBezTo>
                  <a:pt x="2739818" y="1042726"/>
                  <a:pt x="2786675" y="1097517"/>
                  <a:pt x="2984716" y="1130166"/>
                </a:cubicBezTo>
                <a:lnTo>
                  <a:pt x="3008085" y="1442219"/>
                </a:lnTo>
                <a:cubicBezTo>
                  <a:pt x="2826226" y="1468710"/>
                  <a:pt x="2774586" y="1543083"/>
                  <a:pt x="2718079" y="1677083"/>
                </a:cubicBezTo>
                <a:lnTo>
                  <a:pt x="2690194" y="1745798"/>
                </a:lnTo>
                <a:lnTo>
                  <a:pt x="2681536" y="1779472"/>
                </a:lnTo>
                <a:cubicBezTo>
                  <a:pt x="2588026" y="2080114"/>
                  <a:pt x="2393868" y="2336412"/>
                  <a:pt x="2138475" y="2508953"/>
                </a:cubicBezTo>
                <a:lnTo>
                  <a:pt x="2123517" y="2518039"/>
                </a:lnTo>
                <a:lnTo>
                  <a:pt x="2081739" y="2549409"/>
                </a:lnTo>
                <a:cubicBezTo>
                  <a:pt x="2028340" y="2582798"/>
                  <a:pt x="1971256" y="2611880"/>
                  <a:pt x="1909922" y="2635977"/>
                </a:cubicBezTo>
                <a:lnTo>
                  <a:pt x="1827940" y="2663796"/>
                </a:lnTo>
                <a:lnTo>
                  <a:pt x="1779472" y="2681536"/>
                </a:lnTo>
                <a:cubicBezTo>
                  <a:pt x="1650626" y="2721611"/>
                  <a:pt x="1513634" y="2743200"/>
                  <a:pt x="1371600" y="2743200"/>
                </a:cubicBezTo>
                <a:cubicBezTo>
                  <a:pt x="614086" y="2743200"/>
                  <a:pt x="0" y="2129114"/>
                  <a:pt x="0" y="1371600"/>
                </a:cubicBezTo>
                <a:cubicBezTo>
                  <a:pt x="0" y="614086"/>
                  <a:pt x="614086" y="0"/>
                  <a:pt x="13716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263743" y="1953523"/>
            <a:ext cx="1780669" cy="17806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14473" y="1252092"/>
            <a:ext cx="80169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9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zh-CN" altLang="en-US" sz="19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08605" y="1457848"/>
            <a:ext cx="8016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435312" y="1673291"/>
            <a:ext cx="8016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zh-CN" altLang="en-US" sz="1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96238" y="1898423"/>
            <a:ext cx="8016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15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1" lang="zh-CN" altLang="en-US" sz="1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9800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32027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55229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73903" y="4320119"/>
            <a:ext cx="2236502" cy="400105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活动经费预算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6964311" y="1700808"/>
            <a:ext cx="541337" cy="446087"/>
            <a:chOff x="6457950" y="2114669"/>
            <a:chExt cx="940525" cy="777197"/>
          </a:xfrm>
        </p:grpSpPr>
        <p:sp>
          <p:nvSpPr>
            <p:cNvPr id="13" name="椭圆 12"/>
            <p:cNvSpPr/>
            <p:nvPr/>
          </p:nvSpPr>
          <p:spPr>
            <a:xfrm>
              <a:off x="6457950" y="2114669"/>
              <a:ext cx="940525" cy="7771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6672426" y="2260578"/>
              <a:ext cx="511570" cy="485376"/>
            </a:xfrm>
            <a:custGeom>
              <a:avLst/>
              <a:gdLst>
                <a:gd name="T0" fmla="*/ 255786 w 573088"/>
                <a:gd name="T1" fmla="*/ 59679 h 543745"/>
                <a:gd name="T2" fmla="*/ 292824 w 573088"/>
                <a:gd name="T3" fmla="*/ 74974 h 543745"/>
                <a:gd name="T4" fmla="*/ 448640 w 573088"/>
                <a:gd name="T5" fmla="*/ 225370 h 543745"/>
                <a:gd name="T6" fmla="*/ 456304 w 573088"/>
                <a:gd name="T7" fmla="*/ 245763 h 543745"/>
                <a:gd name="T8" fmla="*/ 456304 w 573088"/>
                <a:gd name="T9" fmla="*/ 317137 h 543745"/>
                <a:gd name="T10" fmla="*/ 456304 w 573088"/>
                <a:gd name="T11" fmla="*/ 322235 h 543745"/>
                <a:gd name="T12" fmla="*/ 456304 w 573088"/>
                <a:gd name="T13" fmla="*/ 429296 h 543745"/>
                <a:gd name="T14" fmla="*/ 456304 w 573088"/>
                <a:gd name="T15" fmla="*/ 431527 h 543745"/>
                <a:gd name="T16" fmla="*/ 456304 w 573088"/>
                <a:gd name="T17" fmla="*/ 447140 h 543745"/>
                <a:gd name="T18" fmla="*/ 417988 w 573088"/>
                <a:gd name="T19" fmla="*/ 485376 h 543745"/>
                <a:gd name="T20" fmla="*/ 310705 w 573088"/>
                <a:gd name="T21" fmla="*/ 485376 h 543745"/>
                <a:gd name="T22" fmla="*/ 310705 w 573088"/>
                <a:gd name="T23" fmla="*/ 363020 h 543745"/>
                <a:gd name="T24" fmla="*/ 290269 w 573088"/>
                <a:gd name="T25" fmla="*/ 345177 h 543745"/>
                <a:gd name="T26" fmla="*/ 221302 w 573088"/>
                <a:gd name="T27" fmla="*/ 345177 h 543745"/>
                <a:gd name="T28" fmla="*/ 200866 w 573088"/>
                <a:gd name="T29" fmla="*/ 363020 h 543745"/>
                <a:gd name="T30" fmla="*/ 200866 w 573088"/>
                <a:gd name="T31" fmla="*/ 485376 h 543745"/>
                <a:gd name="T32" fmla="*/ 93582 w 573088"/>
                <a:gd name="T33" fmla="*/ 485376 h 543745"/>
                <a:gd name="T34" fmla="*/ 55267 w 573088"/>
                <a:gd name="T35" fmla="*/ 447140 h 543745"/>
                <a:gd name="T36" fmla="*/ 55267 w 573088"/>
                <a:gd name="T37" fmla="*/ 291646 h 543745"/>
                <a:gd name="T38" fmla="*/ 55267 w 573088"/>
                <a:gd name="T39" fmla="*/ 245763 h 543745"/>
                <a:gd name="T40" fmla="*/ 65484 w 573088"/>
                <a:gd name="T41" fmla="*/ 225370 h 543745"/>
                <a:gd name="T42" fmla="*/ 218747 w 573088"/>
                <a:gd name="T43" fmla="*/ 74974 h 543745"/>
                <a:gd name="T44" fmla="*/ 255786 w 573088"/>
                <a:gd name="T45" fmla="*/ 59679 h 543745"/>
                <a:gd name="T46" fmla="*/ 79357 w 573088"/>
                <a:gd name="T47" fmla="*/ 54581 h 543745"/>
                <a:gd name="T48" fmla="*/ 127538 w 573088"/>
                <a:gd name="T49" fmla="*/ 54581 h 543745"/>
                <a:gd name="T50" fmla="*/ 127538 w 573088"/>
                <a:gd name="T51" fmla="*/ 95677 h 543745"/>
                <a:gd name="T52" fmla="*/ 79357 w 573088"/>
                <a:gd name="T53" fmla="*/ 141024 h 543745"/>
                <a:gd name="T54" fmla="*/ 79357 w 573088"/>
                <a:gd name="T55" fmla="*/ 54581 h 543745"/>
                <a:gd name="T56" fmla="*/ 255785 w 573088"/>
                <a:gd name="T57" fmla="*/ 0 h 543745"/>
                <a:gd name="T58" fmla="*/ 297780 w 573088"/>
                <a:gd name="T59" fmla="*/ 19062 h 543745"/>
                <a:gd name="T60" fmla="*/ 501389 w 573088"/>
                <a:gd name="T61" fmla="*/ 214758 h 543745"/>
                <a:gd name="T62" fmla="*/ 511570 w 573088"/>
                <a:gd name="T63" fmla="*/ 227466 h 543745"/>
                <a:gd name="T64" fmla="*/ 463213 w 573088"/>
                <a:gd name="T65" fmla="*/ 227466 h 543745"/>
                <a:gd name="T66" fmla="*/ 297780 w 573088"/>
                <a:gd name="T67" fmla="*/ 67350 h 543745"/>
                <a:gd name="T68" fmla="*/ 213790 w 573088"/>
                <a:gd name="T69" fmla="*/ 67350 h 543745"/>
                <a:gd name="T70" fmla="*/ 48357 w 573088"/>
                <a:gd name="T71" fmla="*/ 227466 h 543745"/>
                <a:gd name="T72" fmla="*/ 0 w 573088"/>
                <a:gd name="T73" fmla="*/ 227466 h 543745"/>
                <a:gd name="T74" fmla="*/ 10181 w 573088"/>
                <a:gd name="T75" fmla="*/ 214758 h 543745"/>
                <a:gd name="T76" fmla="*/ 213790 w 573088"/>
                <a:gd name="T77" fmla="*/ 19062 h 543745"/>
                <a:gd name="T78" fmla="*/ 255785 w 573088"/>
                <a:gd name="T79" fmla="*/ 0 h 5437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3088" h="543745">
                  <a:moveTo>
                    <a:pt x="286545" y="66856"/>
                  </a:moveTo>
                  <a:cubicBezTo>
                    <a:pt x="301568" y="66856"/>
                    <a:pt x="316591" y="72568"/>
                    <a:pt x="328037" y="83990"/>
                  </a:cubicBezTo>
                  <a:cubicBezTo>
                    <a:pt x="328037" y="83990"/>
                    <a:pt x="328037" y="83990"/>
                    <a:pt x="502591" y="252472"/>
                  </a:cubicBezTo>
                  <a:cubicBezTo>
                    <a:pt x="508314" y="258183"/>
                    <a:pt x="511176" y="266750"/>
                    <a:pt x="511176" y="275317"/>
                  </a:cubicBezTo>
                  <a:cubicBezTo>
                    <a:pt x="511176" y="275317"/>
                    <a:pt x="511176" y="275317"/>
                    <a:pt x="511176" y="355274"/>
                  </a:cubicBezTo>
                  <a:cubicBezTo>
                    <a:pt x="511176" y="355274"/>
                    <a:pt x="511176" y="355274"/>
                    <a:pt x="511176" y="360985"/>
                  </a:cubicBezTo>
                  <a:cubicBezTo>
                    <a:pt x="511176" y="360985"/>
                    <a:pt x="511176" y="360985"/>
                    <a:pt x="511176" y="480921"/>
                  </a:cubicBezTo>
                  <a:cubicBezTo>
                    <a:pt x="511176" y="480921"/>
                    <a:pt x="511176" y="480921"/>
                    <a:pt x="511176" y="483420"/>
                  </a:cubicBezTo>
                  <a:lnTo>
                    <a:pt x="511176" y="500911"/>
                  </a:lnTo>
                  <a:cubicBezTo>
                    <a:pt x="511176" y="523756"/>
                    <a:pt x="491145" y="543745"/>
                    <a:pt x="468253" y="543745"/>
                  </a:cubicBezTo>
                  <a:cubicBezTo>
                    <a:pt x="468253" y="543745"/>
                    <a:pt x="468253" y="543745"/>
                    <a:pt x="348068" y="543745"/>
                  </a:cubicBezTo>
                  <a:cubicBezTo>
                    <a:pt x="348068" y="543745"/>
                    <a:pt x="348068" y="543745"/>
                    <a:pt x="348068" y="406675"/>
                  </a:cubicBezTo>
                  <a:cubicBezTo>
                    <a:pt x="348068" y="395253"/>
                    <a:pt x="339483" y="386686"/>
                    <a:pt x="325175" y="386686"/>
                  </a:cubicBezTo>
                  <a:cubicBezTo>
                    <a:pt x="325175" y="386686"/>
                    <a:pt x="325175" y="386686"/>
                    <a:pt x="247914" y="386686"/>
                  </a:cubicBezTo>
                  <a:cubicBezTo>
                    <a:pt x="233606" y="386686"/>
                    <a:pt x="225021" y="395253"/>
                    <a:pt x="225021" y="406675"/>
                  </a:cubicBezTo>
                  <a:cubicBezTo>
                    <a:pt x="225021" y="406675"/>
                    <a:pt x="225021" y="406675"/>
                    <a:pt x="225021" y="543745"/>
                  </a:cubicBezTo>
                  <a:cubicBezTo>
                    <a:pt x="225021" y="543745"/>
                    <a:pt x="225021" y="543745"/>
                    <a:pt x="104836" y="543745"/>
                  </a:cubicBezTo>
                  <a:cubicBezTo>
                    <a:pt x="81944" y="543745"/>
                    <a:pt x="61913" y="523756"/>
                    <a:pt x="61913" y="500911"/>
                  </a:cubicBezTo>
                  <a:cubicBezTo>
                    <a:pt x="61913" y="500911"/>
                    <a:pt x="61913" y="500911"/>
                    <a:pt x="61913" y="326718"/>
                  </a:cubicBezTo>
                  <a:cubicBezTo>
                    <a:pt x="61913" y="326718"/>
                    <a:pt x="61913" y="326718"/>
                    <a:pt x="61913" y="275317"/>
                  </a:cubicBezTo>
                  <a:cubicBezTo>
                    <a:pt x="61913" y="266750"/>
                    <a:pt x="64775" y="258183"/>
                    <a:pt x="73359" y="252472"/>
                  </a:cubicBezTo>
                  <a:cubicBezTo>
                    <a:pt x="73359" y="252472"/>
                    <a:pt x="73359" y="252472"/>
                    <a:pt x="245052" y="83990"/>
                  </a:cubicBezTo>
                  <a:cubicBezTo>
                    <a:pt x="256498" y="72568"/>
                    <a:pt x="271521" y="66856"/>
                    <a:pt x="286545" y="66856"/>
                  </a:cubicBezTo>
                  <a:close/>
                  <a:moveTo>
                    <a:pt x="88900" y="61145"/>
                  </a:moveTo>
                  <a:lnTo>
                    <a:pt x="142875" y="61145"/>
                  </a:lnTo>
                  <a:lnTo>
                    <a:pt x="142875" y="107183"/>
                  </a:lnTo>
                  <a:lnTo>
                    <a:pt x="88900" y="157983"/>
                  </a:lnTo>
                  <a:lnTo>
                    <a:pt x="88900" y="61145"/>
                  </a:lnTo>
                  <a:close/>
                  <a:moveTo>
                    <a:pt x="286544" y="0"/>
                  </a:moveTo>
                  <a:cubicBezTo>
                    <a:pt x="302938" y="0"/>
                    <a:pt x="319333" y="7118"/>
                    <a:pt x="333589" y="21354"/>
                  </a:cubicBezTo>
                  <a:cubicBezTo>
                    <a:pt x="333593" y="21358"/>
                    <a:pt x="334605" y="22330"/>
                    <a:pt x="561683" y="240584"/>
                  </a:cubicBezTo>
                  <a:cubicBezTo>
                    <a:pt x="567386" y="246279"/>
                    <a:pt x="570237" y="249126"/>
                    <a:pt x="573088" y="254820"/>
                  </a:cubicBezTo>
                  <a:cubicBezTo>
                    <a:pt x="573085" y="254820"/>
                    <a:pt x="572659" y="254820"/>
                    <a:pt x="518916" y="254820"/>
                  </a:cubicBezTo>
                  <a:cubicBezTo>
                    <a:pt x="518912" y="254817"/>
                    <a:pt x="518106" y="254036"/>
                    <a:pt x="333589" y="75449"/>
                  </a:cubicBezTo>
                  <a:cubicBezTo>
                    <a:pt x="307928" y="49825"/>
                    <a:pt x="265160" y="49825"/>
                    <a:pt x="239499" y="75449"/>
                  </a:cubicBezTo>
                  <a:cubicBezTo>
                    <a:pt x="239496" y="75453"/>
                    <a:pt x="238664" y="76258"/>
                    <a:pt x="54172" y="254820"/>
                  </a:cubicBezTo>
                  <a:lnTo>
                    <a:pt x="0" y="254820"/>
                  </a:lnTo>
                  <a:cubicBezTo>
                    <a:pt x="2851" y="249126"/>
                    <a:pt x="5702" y="246279"/>
                    <a:pt x="11405" y="240584"/>
                  </a:cubicBezTo>
                  <a:cubicBezTo>
                    <a:pt x="11409" y="240580"/>
                    <a:pt x="12424" y="239604"/>
                    <a:pt x="239499" y="21354"/>
                  </a:cubicBezTo>
                  <a:cubicBezTo>
                    <a:pt x="253755" y="7118"/>
                    <a:pt x="270150" y="0"/>
                    <a:pt x="2865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964311" y="2991632"/>
            <a:ext cx="541338" cy="447675"/>
            <a:chOff x="6478397" y="3073112"/>
            <a:chExt cx="940525" cy="777197"/>
          </a:xfrm>
        </p:grpSpPr>
        <p:sp>
          <p:nvSpPr>
            <p:cNvPr id="18" name="椭圆 17"/>
            <p:cNvSpPr/>
            <p:nvPr/>
          </p:nvSpPr>
          <p:spPr>
            <a:xfrm>
              <a:off x="6478397" y="3073112"/>
              <a:ext cx="940525" cy="7771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25"/>
            <p:cNvSpPr/>
            <p:nvPr/>
          </p:nvSpPr>
          <p:spPr bwMode="auto">
            <a:xfrm>
              <a:off x="6682996" y="3284885"/>
              <a:ext cx="531326" cy="353652"/>
            </a:xfrm>
            <a:custGeom>
              <a:avLst/>
              <a:gdLst>
                <a:gd name="T0" fmla="*/ 515176 w 372068"/>
                <a:gd name="T1" fmla="*/ 327203 h 247650"/>
                <a:gd name="T2" fmla="*/ 27161 w 372068"/>
                <a:gd name="T3" fmla="*/ 353652 h 247650"/>
                <a:gd name="T4" fmla="*/ 16435 w 372068"/>
                <a:gd name="T5" fmla="*/ 327203 h 247650"/>
                <a:gd name="T6" fmla="*/ 370088 w 372068"/>
                <a:gd name="T7" fmla="*/ 198135 h 247650"/>
                <a:gd name="T8" fmla="*/ 381171 w 372068"/>
                <a:gd name="T9" fmla="*/ 219898 h 247650"/>
                <a:gd name="T10" fmla="*/ 414421 w 372068"/>
                <a:gd name="T11" fmla="*/ 214457 h 247650"/>
                <a:gd name="T12" fmla="*/ 399874 w 372068"/>
                <a:gd name="T13" fmla="*/ 192694 h 247650"/>
                <a:gd name="T14" fmla="*/ 311146 w 372068"/>
                <a:gd name="T15" fmla="*/ 198135 h 247650"/>
                <a:gd name="T16" fmla="*/ 316531 w 372068"/>
                <a:gd name="T17" fmla="*/ 219898 h 247650"/>
                <a:gd name="T18" fmla="*/ 354220 w 372068"/>
                <a:gd name="T19" fmla="*/ 214457 h 247650"/>
                <a:gd name="T20" fmla="*/ 340086 w 372068"/>
                <a:gd name="T21" fmla="*/ 192694 h 247650"/>
                <a:gd name="T22" fmla="*/ 247670 w 372068"/>
                <a:gd name="T23" fmla="*/ 198135 h 247650"/>
                <a:gd name="T24" fmla="*/ 258439 w 372068"/>
                <a:gd name="T25" fmla="*/ 219898 h 247650"/>
                <a:gd name="T26" fmla="*/ 290744 w 372068"/>
                <a:gd name="T27" fmla="*/ 214457 h 247650"/>
                <a:gd name="T28" fmla="*/ 277283 w 372068"/>
                <a:gd name="T29" fmla="*/ 192694 h 247650"/>
                <a:gd name="T30" fmla="*/ 365554 w 372068"/>
                <a:gd name="T31" fmla="*/ 159597 h 247650"/>
                <a:gd name="T32" fmla="*/ 376323 w 372068"/>
                <a:gd name="T33" fmla="*/ 181360 h 247650"/>
                <a:gd name="T34" fmla="*/ 408628 w 372068"/>
                <a:gd name="T35" fmla="*/ 175919 h 247650"/>
                <a:gd name="T36" fmla="*/ 394495 w 372068"/>
                <a:gd name="T37" fmla="*/ 154156 h 247650"/>
                <a:gd name="T38" fmla="*/ 306612 w 372068"/>
                <a:gd name="T39" fmla="*/ 159597 h 247650"/>
                <a:gd name="T40" fmla="*/ 317381 w 372068"/>
                <a:gd name="T41" fmla="*/ 181360 h 247650"/>
                <a:gd name="T42" fmla="*/ 349686 w 372068"/>
                <a:gd name="T43" fmla="*/ 175919 h 247650"/>
                <a:gd name="T44" fmla="*/ 336225 w 372068"/>
                <a:gd name="T45" fmla="*/ 154156 h 247650"/>
                <a:gd name="T46" fmla="*/ 247670 w 372068"/>
                <a:gd name="T47" fmla="*/ 159597 h 247650"/>
                <a:gd name="T48" fmla="*/ 258439 w 372068"/>
                <a:gd name="T49" fmla="*/ 181360 h 247650"/>
                <a:gd name="T50" fmla="*/ 290744 w 372068"/>
                <a:gd name="T51" fmla="*/ 175919 h 247650"/>
                <a:gd name="T52" fmla="*/ 277283 w 372068"/>
                <a:gd name="T53" fmla="*/ 154156 h 247650"/>
                <a:gd name="T54" fmla="*/ 247670 w 372068"/>
                <a:gd name="T55" fmla="*/ 119798 h 247650"/>
                <a:gd name="T56" fmla="*/ 261435 w 372068"/>
                <a:gd name="T57" fmla="*/ 138288 h 247650"/>
                <a:gd name="T58" fmla="*/ 286210 w 372068"/>
                <a:gd name="T59" fmla="*/ 117884 h 247650"/>
                <a:gd name="T60" fmla="*/ 366405 w 372068"/>
                <a:gd name="T61" fmla="*/ 111082 h 247650"/>
                <a:gd name="T62" fmla="*/ 361020 w 372068"/>
                <a:gd name="T63" fmla="*/ 132845 h 247650"/>
                <a:gd name="T64" fmla="*/ 393325 w 372068"/>
                <a:gd name="T65" fmla="*/ 138286 h 247650"/>
                <a:gd name="T66" fmla="*/ 393325 w 372068"/>
                <a:gd name="T67" fmla="*/ 111082 h 247650"/>
                <a:gd name="T68" fmla="*/ 312118 w 372068"/>
                <a:gd name="T69" fmla="*/ 111082 h 247650"/>
                <a:gd name="T70" fmla="*/ 306612 w 372068"/>
                <a:gd name="T71" fmla="*/ 132845 h 247650"/>
                <a:gd name="T72" fmla="*/ 339647 w 372068"/>
                <a:gd name="T73" fmla="*/ 138286 h 247650"/>
                <a:gd name="T74" fmla="*/ 334140 w 372068"/>
                <a:gd name="T75" fmla="*/ 111082 h 247650"/>
                <a:gd name="T76" fmla="*/ 216137 w 372068"/>
                <a:gd name="T77" fmla="*/ 36272 h 247650"/>
                <a:gd name="T78" fmla="*/ 200062 w 372068"/>
                <a:gd name="T79" fmla="*/ 63800 h 247650"/>
                <a:gd name="T80" fmla="*/ 435830 w 372068"/>
                <a:gd name="T81" fmla="*/ 63800 h 247650"/>
                <a:gd name="T82" fmla="*/ 216137 w 372068"/>
                <a:gd name="T83" fmla="*/ 36272 h 247650"/>
                <a:gd name="T84" fmla="*/ 37724 w 372068"/>
                <a:gd name="T85" fmla="*/ 234091 h 247650"/>
                <a:gd name="T86" fmla="*/ 86515 w 372068"/>
                <a:gd name="T87" fmla="*/ 260704 h 247650"/>
                <a:gd name="T88" fmla="*/ 129884 w 372068"/>
                <a:gd name="T89" fmla="*/ 15868 h 247650"/>
                <a:gd name="T90" fmla="*/ 92592 w 372068"/>
                <a:gd name="T91" fmla="*/ 0 h 247650"/>
                <a:gd name="T92" fmla="*/ 527118 w 372068"/>
                <a:gd name="T93" fmla="*/ 262387 h 247650"/>
                <a:gd name="T94" fmla="*/ 1397 w 372068"/>
                <a:gd name="T95" fmla="*/ 262387 h 2476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2068" h="247650">
                  <a:moveTo>
                    <a:pt x="19020" y="225425"/>
                  </a:moveTo>
                  <a:cubicBezTo>
                    <a:pt x="353248" y="225425"/>
                    <a:pt x="353248" y="225425"/>
                    <a:pt x="353248" y="225425"/>
                  </a:cubicBezTo>
                  <a:cubicBezTo>
                    <a:pt x="357004" y="225425"/>
                    <a:pt x="360759" y="225425"/>
                    <a:pt x="360759" y="229129"/>
                  </a:cubicBezTo>
                  <a:lnTo>
                    <a:pt x="360759" y="240242"/>
                  </a:lnTo>
                  <a:cubicBezTo>
                    <a:pt x="360759" y="243946"/>
                    <a:pt x="357004" y="247650"/>
                    <a:pt x="353248" y="247650"/>
                  </a:cubicBezTo>
                  <a:cubicBezTo>
                    <a:pt x="19020" y="247650"/>
                    <a:pt x="19020" y="247650"/>
                    <a:pt x="19020" y="247650"/>
                  </a:cubicBezTo>
                  <a:cubicBezTo>
                    <a:pt x="15265" y="247650"/>
                    <a:pt x="11509" y="243946"/>
                    <a:pt x="11509" y="240242"/>
                  </a:cubicBezTo>
                  <a:lnTo>
                    <a:pt x="11509" y="230518"/>
                  </a:lnTo>
                  <a:cubicBezTo>
                    <a:pt x="11509" y="229129"/>
                    <a:pt x="11509" y="229129"/>
                    <a:pt x="11509" y="229129"/>
                  </a:cubicBezTo>
                  <a:cubicBezTo>
                    <a:pt x="11509" y="225425"/>
                    <a:pt x="15265" y="225425"/>
                    <a:pt x="19020" y="225425"/>
                  </a:cubicBezTo>
                  <a:close/>
                  <a:moveTo>
                    <a:pt x="263040" y="134937"/>
                  </a:moveTo>
                  <a:lnTo>
                    <a:pt x="259159" y="138747"/>
                  </a:lnTo>
                  <a:cubicBezTo>
                    <a:pt x="259162" y="138756"/>
                    <a:pt x="259198" y="138860"/>
                    <a:pt x="259644" y="140176"/>
                  </a:cubicBezTo>
                  <a:lnTo>
                    <a:pt x="263040" y="150177"/>
                  </a:lnTo>
                  <a:lnTo>
                    <a:pt x="266920" y="153987"/>
                  </a:lnTo>
                  <a:cubicBezTo>
                    <a:pt x="266929" y="153987"/>
                    <a:pt x="267064" y="153987"/>
                    <a:pt x="269346" y="153987"/>
                  </a:cubicBezTo>
                  <a:lnTo>
                    <a:pt x="286323" y="153987"/>
                  </a:lnTo>
                  <a:cubicBezTo>
                    <a:pt x="290204" y="153987"/>
                    <a:pt x="294084" y="150177"/>
                    <a:pt x="290204" y="150177"/>
                  </a:cubicBezTo>
                  <a:lnTo>
                    <a:pt x="290204" y="138747"/>
                  </a:lnTo>
                  <a:lnTo>
                    <a:pt x="282443" y="134937"/>
                  </a:lnTo>
                  <a:cubicBezTo>
                    <a:pt x="282435" y="134937"/>
                    <a:pt x="282298" y="134937"/>
                    <a:pt x="280017" y="134937"/>
                  </a:cubicBezTo>
                  <a:lnTo>
                    <a:pt x="263040" y="134937"/>
                  </a:lnTo>
                  <a:close/>
                  <a:moveTo>
                    <a:pt x="221655" y="134937"/>
                  </a:moveTo>
                  <a:lnTo>
                    <a:pt x="217884" y="138747"/>
                  </a:lnTo>
                  <a:cubicBezTo>
                    <a:pt x="217884" y="138757"/>
                    <a:pt x="217884" y="138867"/>
                    <a:pt x="217884" y="140176"/>
                  </a:cubicBezTo>
                  <a:lnTo>
                    <a:pt x="217884" y="150177"/>
                  </a:lnTo>
                  <a:lnTo>
                    <a:pt x="221655" y="153987"/>
                  </a:lnTo>
                  <a:cubicBezTo>
                    <a:pt x="221665" y="153987"/>
                    <a:pt x="221807" y="153987"/>
                    <a:pt x="224011" y="153987"/>
                  </a:cubicBezTo>
                  <a:lnTo>
                    <a:pt x="240506" y="153987"/>
                  </a:lnTo>
                  <a:cubicBezTo>
                    <a:pt x="244277" y="153987"/>
                    <a:pt x="248047" y="153987"/>
                    <a:pt x="248047" y="150177"/>
                  </a:cubicBezTo>
                  <a:lnTo>
                    <a:pt x="244277" y="138747"/>
                  </a:lnTo>
                  <a:lnTo>
                    <a:pt x="240506" y="134937"/>
                  </a:lnTo>
                  <a:cubicBezTo>
                    <a:pt x="240497" y="134937"/>
                    <a:pt x="240356" y="134937"/>
                    <a:pt x="238150" y="134937"/>
                  </a:cubicBezTo>
                  <a:lnTo>
                    <a:pt x="221655" y="134937"/>
                  </a:lnTo>
                  <a:close/>
                  <a:moveTo>
                    <a:pt x="180975" y="134937"/>
                  </a:moveTo>
                  <a:lnTo>
                    <a:pt x="173434" y="138747"/>
                  </a:lnTo>
                  <a:cubicBezTo>
                    <a:pt x="173434" y="138758"/>
                    <a:pt x="173434" y="138871"/>
                    <a:pt x="173434" y="140176"/>
                  </a:cubicBezTo>
                  <a:lnTo>
                    <a:pt x="173434" y="150177"/>
                  </a:lnTo>
                  <a:cubicBezTo>
                    <a:pt x="173434" y="153987"/>
                    <a:pt x="177205" y="153987"/>
                    <a:pt x="180975" y="153987"/>
                  </a:cubicBezTo>
                  <a:cubicBezTo>
                    <a:pt x="180985" y="153987"/>
                    <a:pt x="181131" y="153987"/>
                    <a:pt x="183332" y="153987"/>
                  </a:cubicBezTo>
                  <a:lnTo>
                    <a:pt x="199827" y="153987"/>
                  </a:lnTo>
                  <a:lnTo>
                    <a:pt x="203597" y="150177"/>
                  </a:lnTo>
                  <a:lnTo>
                    <a:pt x="203597" y="138747"/>
                  </a:lnTo>
                  <a:lnTo>
                    <a:pt x="196056" y="134937"/>
                  </a:lnTo>
                  <a:cubicBezTo>
                    <a:pt x="196042" y="134937"/>
                    <a:pt x="195893" y="134937"/>
                    <a:pt x="194171" y="134937"/>
                  </a:cubicBezTo>
                  <a:lnTo>
                    <a:pt x="180975" y="134937"/>
                  </a:lnTo>
                  <a:close/>
                  <a:moveTo>
                    <a:pt x="259755" y="107950"/>
                  </a:moveTo>
                  <a:lnTo>
                    <a:pt x="255984" y="111760"/>
                  </a:lnTo>
                  <a:cubicBezTo>
                    <a:pt x="255987" y="111769"/>
                    <a:pt x="256020" y="111870"/>
                    <a:pt x="256456" y="113189"/>
                  </a:cubicBezTo>
                  <a:lnTo>
                    <a:pt x="259755" y="123190"/>
                  </a:lnTo>
                  <a:lnTo>
                    <a:pt x="263525" y="127000"/>
                  </a:lnTo>
                  <a:cubicBezTo>
                    <a:pt x="263534" y="127000"/>
                    <a:pt x="263664" y="127000"/>
                    <a:pt x="265882" y="127000"/>
                  </a:cubicBezTo>
                  <a:lnTo>
                    <a:pt x="282377" y="127000"/>
                  </a:lnTo>
                  <a:lnTo>
                    <a:pt x="286147" y="123190"/>
                  </a:lnTo>
                  <a:lnTo>
                    <a:pt x="286147" y="111760"/>
                  </a:lnTo>
                  <a:cubicBezTo>
                    <a:pt x="282377" y="107950"/>
                    <a:pt x="282377" y="107950"/>
                    <a:pt x="278606" y="107950"/>
                  </a:cubicBezTo>
                  <a:cubicBezTo>
                    <a:pt x="278599" y="107950"/>
                    <a:pt x="278465" y="107950"/>
                    <a:pt x="276250" y="107950"/>
                  </a:cubicBezTo>
                  <a:lnTo>
                    <a:pt x="259755" y="107950"/>
                  </a:lnTo>
                  <a:close/>
                  <a:moveTo>
                    <a:pt x="222250" y="107950"/>
                  </a:moveTo>
                  <a:cubicBezTo>
                    <a:pt x="218480" y="107950"/>
                    <a:pt x="214709" y="107950"/>
                    <a:pt x="214709" y="111760"/>
                  </a:cubicBezTo>
                  <a:cubicBezTo>
                    <a:pt x="214709" y="111769"/>
                    <a:pt x="214709" y="111878"/>
                    <a:pt x="214709" y="113189"/>
                  </a:cubicBezTo>
                  <a:lnTo>
                    <a:pt x="214709" y="123190"/>
                  </a:lnTo>
                  <a:lnTo>
                    <a:pt x="222250" y="127000"/>
                  </a:lnTo>
                  <a:cubicBezTo>
                    <a:pt x="222260" y="127000"/>
                    <a:pt x="222400" y="127000"/>
                    <a:pt x="224607" y="127000"/>
                  </a:cubicBezTo>
                  <a:lnTo>
                    <a:pt x="241102" y="127000"/>
                  </a:lnTo>
                  <a:lnTo>
                    <a:pt x="244872" y="123190"/>
                  </a:lnTo>
                  <a:lnTo>
                    <a:pt x="244872" y="111760"/>
                  </a:lnTo>
                  <a:cubicBezTo>
                    <a:pt x="244872" y="107950"/>
                    <a:pt x="241102" y="107950"/>
                    <a:pt x="237331" y="107950"/>
                  </a:cubicBezTo>
                  <a:cubicBezTo>
                    <a:pt x="237319" y="107950"/>
                    <a:pt x="237177" y="107950"/>
                    <a:pt x="235446" y="107950"/>
                  </a:cubicBezTo>
                  <a:lnTo>
                    <a:pt x="222250" y="107950"/>
                  </a:lnTo>
                  <a:close/>
                  <a:moveTo>
                    <a:pt x="180975" y="107950"/>
                  </a:moveTo>
                  <a:lnTo>
                    <a:pt x="173434" y="111760"/>
                  </a:lnTo>
                  <a:cubicBezTo>
                    <a:pt x="173434" y="111770"/>
                    <a:pt x="173434" y="111883"/>
                    <a:pt x="173434" y="113189"/>
                  </a:cubicBezTo>
                  <a:lnTo>
                    <a:pt x="173434" y="123190"/>
                  </a:lnTo>
                  <a:lnTo>
                    <a:pt x="180975" y="127000"/>
                  </a:lnTo>
                  <a:cubicBezTo>
                    <a:pt x="180990" y="127000"/>
                    <a:pt x="181137" y="127000"/>
                    <a:pt x="182860" y="127000"/>
                  </a:cubicBezTo>
                  <a:lnTo>
                    <a:pt x="196056" y="127000"/>
                  </a:lnTo>
                  <a:lnTo>
                    <a:pt x="203597" y="123190"/>
                  </a:lnTo>
                  <a:lnTo>
                    <a:pt x="203597" y="111760"/>
                  </a:lnTo>
                  <a:cubicBezTo>
                    <a:pt x="203597" y="107950"/>
                    <a:pt x="199827" y="107950"/>
                    <a:pt x="196056" y="107950"/>
                  </a:cubicBezTo>
                  <a:cubicBezTo>
                    <a:pt x="196043" y="107950"/>
                    <a:pt x="195894" y="107950"/>
                    <a:pt x="194171" y="107950"/>
                  </a:cubicBezTo>
                  <a:lnTo>
                    <a:pt x="180975" y="107950"/>
                  </a:lnTo>
                  <a:close/>
                  <a:moveTo>
                    <a:pt x="173434" y="82550"/>
                  </a:moveTo>
                  <a:cubicBezTo>
                    <a:pt x="173434" y="82559"/>
                    <a:pt x="173434" y="82665"/>
                    <a:pt x="173434" y="83890"/>
                  </a:cubicBezTo>
                  <a:lnTo>
                    <a:pt x="173434" y="93266"/>
                  </a:lnTo>
                  <a:cubicBezTo>
                    <a:pt x="173434" y="96838"/>
                    <a:pt x="177290" y="96838"/>
                    <a:pt x="181145" y="96838"/>
                  </a:cubicBezTo>
                  <a:cubicBezTo>
                    <a:pt x="181159" y="96838"/>
                    <a:pt x="181309" y="96838"/>
                    <a:pt x="183073" y="96838"/>
                  </a:cubicBezTo>
                  <a:lnTo>
                    <a:pt x="196567" y="96838"/>
                  </a:lnTo>
                  <a:lnTo>
                    <a:pt x="200422" y="93266"/>
                  </a:lnTo>
                  <a:lnTo>
                    <a:pt x="200422" y="82550"/>
                  </a:lnTo>
                  <a:cubicBezTo>
                    <a:pt x="196567" y="82550"/>
                    <a:pt x="196567" y="82550"/>
                    <a:pt x="194157" y="82550"/>
                  </a:cubicBezTo>
                  <a:lnTo>
                    <a:pt x="173434" y="82550"/>
                  </a:lnTo>
                  <a:close/>
                  <a:moveTo>
                    <a:pt x="256580" y="77787"/>
                  </a:moveTo>
                  <a:lnTo>
                    <a:pt x="252809" y="81597"/>
                  </a:lnTo>
                  <a:cubicBezTo>
                    <a:pt x="252809" y="81605"/>
                    <a:pt x="252809" y="81703"/>
                    <a:pt x="252809" y="83026"/>
                  </a:cubicBezTo>
                  <a:lnTo>
                    <a:pt x="252809" y="93027"/>
                  </a:lnTo>
                  <a:cubicBezTo>
                    <a:pt x="256580" y="96837"/>
                    <a:pt x="256580" y="96837"/>
                    <a:pt x="260350" y="96837"/>
                  </a:cubicBezTo>
                  <a:cubicBezTo>
                    <a:pt x="260361" y="96837"/>
                    <a:pt x="260490" y="96837"/>
                    <a:pt x="262235" y="96837"/>
                  </a:cubicBezTo>
                  <a:lnTo>
                    <a:pt x="275431" y="96837"/>
                  </a:lnTo>
                  <a:cubicBezTo>
                    <a:pt x="279202" y="96837"/>
                    <a:pt x="282972" y="96837"/>
                    <a:pt x="282972" y="93027"/>
                  </a:cubicBezTo>
                  <a:lnTo>
                    <a:pt x="279202" y="81597"/>
                  </a:lnTo>
                  <a:lnTo>
                    <a:pt x="275431" y="77787"/>
                  </a:lnTo>
                  <a:cubicBezTo>
                    <a:pt x="275424" y="77787"/>
                    <a:pt x="275296" y="77787"/>
                    <a:pt x="273075" y="77787"/>
                  </a:cubicBezTo>
                  <a:lnTo>
                    <a:pt x="256580" y="77787"/>
                  </a:lnTo>
                  <a:close/>
                  <a:moveTo>
                    <a:pt x="218565" y="77787"/>
                  </a:moveTo>
                  <a:lnTo>
                    <a:pt x="214709" y="81597"/>
                  </a:lnTo>
                  <a:cubicBezTo>
                    <a:pt x="214709" y="81606"/>
                    <a:pt x="214709" y="81713"/>
                    <a:pt x="214709" y="83026"/>
                  </a:cubicBezTo>
                  <a:lnTo>
                    <a:pt x="214709" y="93027"/>
                  </a:lnTo>
                  <a:lnTo>
                    <a:pt x="218565" y="96837"/>
                  </a:lnTo>
                  <a:cubicBezTo>
                    <a:pt x="218574" y="96837"/>
                    <a:pt x="218711" y="96837"/>
                    <a:pt x="220974" y="96837"/>
                  </a:cubicBezTo>
                  <a:lnTo>
                    <a:pt x="237842" y="96837"/>
                  </a:lnTo>
                  <a:lnTo>
                    <a:pt x="241697" y="93027"/>
                  </a:lnTo>
                  <a:lnTo>
                    <a:pt x="241697" y="81597"/>
                  </a:lnTo>
                  <a:lnTo>
                    <a:pt x="233986" y="77787"/>
                  </a:lnTo>
                  <a:cubicBezTo>
                    <a:pt x="233975" y="77787"/>
                    <a:pt x="233834" y="77787"/>
                    <a:pt x="232059" y="77787"/>
                  </a:cubicBezTo>
                  <a:lnTo>
                    <a:pt x="218565" y="77787"/>
                  </a:lnTo>
                  <a:close/>
                  <a:moveTo>
                    <a:pt x="151353" y="25400"/>
                  </a:moveTo>
                  <a:cubicBezTo>
                    <a:pt x="147601" y="25400"/>
                    <a:pt x="140096" y="25400"/>
                    <a:pt x="140096" y="29255"/>
                  </a:cubicBezTo>
                  <a:cubicBezTo>
                    <a:pt x="140096" y="29264"/>
                    <a:pt x="140096" y="29385"/>
                    <a:pt x="140096" y="31183"/>
                  </a:cubicBezTo>
                  <a:lnTo>
                    <a:pt x="140096" y="44677"/>
                  </a:lnTo>
                  <a:cubicBezTo>
                    <a:pt x="140096" y="48533"/>
                    <a:pt x="143849" y="52388"/>
                    <a:pt x="151353" y="52388"/>
                  </a:cubicBezTo>
                  <a:cubicBezTo>
                    <a:pt x="151369" y="52388"/>
                    <a:pt x="152868" y="52388"/>
                    <a:pt x="297692" y="52388"/>
                  </a:cubicBezTo>
                  <a:cubicBezTo>
                    <a:pt x="301444" y="52388"/>
                    <a:pt x="305196" y="48533"/>
                    <a:pt x="305196" y="44677"/>
                  </a:cubicBezTo>
                  <a:lnTo>
                    <a:pt x="301444" y="29255"/>
                  </a:lnTo>
                  <a:cubicBezTo>
                    <a:pt x="301444" y="25400"/>
                    <a:pt x="297692" y="25400"/>
                    <a:pt x="290187" y="25400"/>
                  </a:cubicBezTo>
                  <a:cubicBezTo>
                    <a:pt x="290173" y="25400"/>
                    <a:pt x="288749" y="25400"/>
                    <a:pt x="151353" y="25400"/>
                  </a:cubicBezTo>
                  <a:close/>
                  <a:moveTo>
                    <a:pt x="83361" y="11112"/>
                  </a:moveTo>
                  <a:cubicBezTo>
                    <a:pt x="71972" y="11112"/>
                    <a:pt x="56787" y="22294"/>
                    <a:pt x="56787" y="33475"/>
                  </a:cubicBezTo>
                  <a:cubicBezTo>
                    <a:pt x="56783" y="33497"/>
                    <a:pt x="56395" y="35165"/>
                    <a:pt x="26417" y="163926"/>
                  </a:cubicBezTo>
                  <a:cubicBezTo>
                    <a:pt x="22621" y="175108"/>
                    <a:pt x="34010" y="182562"/>
                    <a:pt x="52991" y="182562"/>
                  </a:cubicBezTo>
                  <a:cubicBezTo>
                    <a:pt x="53004" y="182562"/>
                    <a:pt x="53100" y="182562"/>
                    <a:pt x="53940" y="182562"/>
                  </a:cubicBezTo>
                  <a:lnTo>
                    <a:pt x="60583" y="182562"/>
                  </a:lnTo>
                  <a:cubicBezTo>
                    <a:pt x="75768" y="182562"/>
                    <a:pt x="90953" y="175108"/>
                    <a:pt x="94749" y="163926"/>
                  </a:cubicBezTo>
                  <a:lnTo>
                    <a:pt x="109934" y="29748"/>
                  </a:lnTo>
                  <a:cubicBezTo>
                    <a:pt x="109934" y="22294"/>
                    <a:pt x="102342" y="11112"/>
                    <a:pt x="90953" y="11112"/>
                  </a:cubicBezTo>
                  <a:cubicBezTo>
                    <a:pt x="90941" y="11112"/>
                    <a:pt x="90844" y="11112"/>
                    <a:pt x="90004" y="11112"/>
                  </a:cubicBezTo>
                  <a:lnTo>
                    <a:pt x="83361" y="11112"/>
                  </a:lnTo>
                  <a:close/>
                  <a:moveTo>
                    <a:pt x="64839" y="0"/>
                  </a:moveTo>
                  <a:cubicBezTo>
                    <a:pt x="64880" y="0"/>
                    <a:pt x="67922" y="0"/>
                    <a:pt x="297746" y="0"/>
                  </a:cubicBezTo>
                  <a:cubicBezTo>
                    <a:pt x="309016" y="0"/>
                    <a:pt x="320286" y="14999"/>
                    <a:pt x="324042" y="29998"/>
                  </a:cubicBezTo>
                  <a:cubicBezTo>
                    <a:pt x="324050" y="30025"/>
                    <a:pt x="324637" y="32025"/>
                    <a:pt x="369121" y="183740"/>
                  </a:cubicBezTo>
                  <a:cubicBezTo>
                    <a:pt x="376634" y="198739"/>
                    <a:pt x="369121" y="213738"/>
                    <a:pt x="354095" y="213738"/>
                  </a:cubicBezTo>
                  <a:cubicBezTo>
                    <a:pt x="354049" y="213739"/>
                    <a:pt x="350132" y="213783"/>
                    <a:pt x="16004" y="217488"/>
                  </a:cubicBezTo>
                  <a:cubicBezTo>
                    <a:pt x="4734" y="217488"/>
                    <a:pt x="-2779" y="202489"/>
                    <a:pt x="978" y="183740"/>
                  </a:cubicBezTo>
                  <a:cubicBezTo>
                    <a:pt x="984" y="183713"/>
                    <a:pt x="1472" y="181716"/>
                    <a:pt x="38543" y="29998"/>
                  </a:cubicBezTo>
                  <a:cubicBezTo>
                    <a:pt x="46057" y="14999"/>
                    <a:pt x="57326" y="0"/>
                    <a:pt x="6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6960096" y="4417197"/>
            <a:ext cx="541337" cy="446088"/>
            <a:chOff x="6457950" y="4031556"/>
            <a:chExt cx="940525" cy="777197"/>
          </a:xfrm>
        </p:grpSpPr>
        <p:sp>
          <p:nvSpPr>
            <p:cNvPr id="21" name="椭圆 20"/>
            <p:cNvSpPr/>
            <p:nvPr/>
          </p:nvSpPr>
          <p:spPr>
            <a:xfrm>
              <a:off x="6457950" y="4031556"/>
              <a:ext cx="940525" cy="7771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1533"/>
            <p:cNvSpPr/>
            <p:nvPr/>
          </p:nvSpPr>
          <p:spPr bwMode="auto">
            <a:xfrm>
              <a:off x="6658531" y="4211209"/>
              <a:ext cx="539362" cy="417890"/>
            </a:xfrm>
            <a:custGeom>
              <a:avLst/>
              <a:gdLst>
                <a:gd name="T0" fmla="*/ 184155 w 2417763"/>
                <a:gd name="T1" fmla="*/ 399412 h 1873250"/>
                <a:gd name="T2" fmla="*/ 350108 w 2417763"/>
                <a:gd name="T3" fmla="*/ 404078 h 1873250"/>
                <a:gd name="T4" fmla="*/ 350108 w 2417763"/>
                <a:gd name="T5" fmla="*/ 394162 h 1873250"/>
                <a:gd name="T6" fmla="*/ 187724 w 2417763"/>
                <a:gd name="T7" fmla="*/ 374685 h 1873250"/>
                <a:gd name="T8" fmla="*/ 187724 w 2417763"/>
                <a:gd name="T9" fmla="*/ 384601 h 1873250"/>
                <a:gd name="T10" fmla="*/ 353082 w 2417763"/>
                <a:gd name="T11" fmla="*/ 379934 h 1873250"/>
                <a:gd name="T12" fmla="*/ 187724 w 2417763"/>
                <a:gd name="T13" fmla="*/ 374685 h 1873250"/>
                <a:gd name="T14" fmla="*/ 184155 w 2417763"/>
                <a:gd name="T15" fmla="*/ 360290 h 1873250"/>
                <a:gd name="T16" fmla="*/ 350108 w 2417763"/>
                <a:gd name="T17" fmla="*/ 365123 h 1873250"/>
                <a:gd name="T18" fmla="*/ 350108 w 2417763"/>
                <a:gd name="T19" fmla="*/ 354853 h 1873250"/>
                <a:gd name="T20" fmla="*/ 187724 w 2417763"/>
                <a:gd name="T21" fmla="*/ 337854 h 1873250"/>
                <a:gd name="T22" fmla="*/ 187724 w 2417763"/>
                <a:gd name="T23" fmla="*/ 347061 h 1873250"/>
                <a:gd name="T24" fmla="*/ 353082 w 2417763"/>
                <a:gd name="T25" fmla="*/ 342458 h 1873250"/>
                <a:gd name="T26" fmla="*/ 187724 w 2417763"/>
                <a:gd name="T27" fmla="*/ 337854 h 1873250"/>
                <a:gd name="T28" fmla="*/ 184155 w 2417763"/>
                <a:gd name="T29" fmla="*/ 322803 h 1873250"/>
                <a:gd name="T30" fmla="*/ 350108 w 2417763"/>
                <a:gd name="T31" fmla="*/ 327584 h 1873250"/>
                <a:gd name="T32" fmla="*/ 350108 w 2417763"/>
                <a:gd name="T33" fmla="*/ 318022 h 1873250"/>
                <a:gd name="T34" fmla="*/ 140241 w 2417763"/>
                <a:gd name="T35" fmla="*/ 305626 h 1873250"/>
                <a:gd name="T36" fmla="*/ 397350 w 2417763"/>
                <a:gd name="T37" fmla="*/ 400664 h 1873250"/>
                <a:gd name="T38" fmla="*/ 159836 w 2417763"/>
                <a:gd name="T39" fmla="*/ 417890 h 1873250"/>
                <a:gd name="T40" fmla="*/ 140241 w 2417763"/>
                <a:gd name="T41" fmla="*/ 305626 h 1873250"/>
                <a:gd name="T42" fmla="*/ 49934 w 2417763"/>
                <a:gd name="T43" fmla="*/ 137585 h 1873250"/>
                <a:gd name="T44" fmla="*/ 87474 w 2417763"/>
                <a:gd name="T45" fmla="*/ 137585 h 1873250"/>
                <a:gd name="T46" fmla="*/ 472429 w 2417763"/>
                <a:gd name="T47" fmla="*/ 126430 h 1873250"/>
                <a:gd name="T48" fmla="*/ 472429 w 2417763"/>
                <a:gd name="T49" fmla="*/ 146616 h 1873250"/>
                <a:gd name="T50" fmla="*/ 472429 w 2417763"/>
                <a:gd name="T51" fmla="*/ 126430 h 1873250"/>
                <a:gd name="T52" fmla="*/ 428869 w 2417763"/>
                <a:gd name="T53" fmla="*/ 136523 h 1873250"/>
                <a:gd name="T54" fmla="*/ 451534 w 2417763"/>
                <a:gd name="T55" fmla="*/ 136523 h 1873250"/>
                <a:gd name="T56" fmla="*/ 36829 w 2417763"/>
                <a:gd name="T57" fmla="*/ 112264 h 1873250"/>
                <a:gd name="T58" fmla="*/ 140187 w 2417763"/>
                <a:gd name="T59" fmla="*/ 181689 h 1873250"/>
                <a:gd name="T60" fmla="*/ 377791 w 2417763"/>
                <a:gd name="T61" fmla="*/ 198897 h 1873250"/>
                <a:gd name="T62" fmla="*/ 397393 w 2417763"/>
                <a:gd name="T63" fmla="*/ 112264 h 1873250"/>
                <a:gd name="T64" fmla="*/ 539362 w 2417763"/>
                <a:gd name="T65" fmla="*/ 225599 h 1873250"/>
                <a:gd name="T66" fmla="*/ 447290 w 2417763"/>
                <a:gd name="T67" fmla="*/ 335374 h 1873250"/>
                <a:gd name="T68" fmla="*/ 430064 w 2417763"/>
                <a:gd name="T69" fmla="*/ 279597 h 1873250"/>
                <a:gd name="T70" fmla="*/ 89696 w 2417763"/>
                <a:gd name="T71" fmla="*/ 293838 h 1873250"/>
                <a:gd name="T72" fmla="*/ 36829 w 2417763"/>
                <a:gd name="T73" fmla="*/ 335374 h 1873250"/>
                <a:gd name="T74" fmla="*/ 36829 w 2417763"/>
                <a:gd name="T75" fmla="*/ 112264 h 1873250"/>
                <a:gd name="T76" fmla="*/ 377755 w 2417763"/>
                <a:gd name="T77" fmla="*/ 0 h 1873250"/>
                <a:gd name="T78" fmla="*/ 397350 w 2417763"/>
                <a:gd name="T79" fmla="*/ 112264 h 1873250"/>
                <a:gd name="T80" fmla="*/ 140241 w 2417763"/>
                <a:gd name="T81" fmla="*/ 17226 h 18732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17763" h="1873250">
                  <a:moveTo>
                    <a:pt x="841498" y="1766888"/>
                  </a:moveTo>
                  <a:cubicBezTo>
                    <a:pt x="833499" y="1766888"/>
                    <a:pt x="825500" y="1777347"/>
                    <a:pt x="825500" y="1790421"/>
                  </a:cubicBezTo>
                  <a:cubicBezTo>
                    <a:pt x="825500" y="1800879"/>
                    <a:pt x="833499" y="1811338"/>
                    <a:pt x="841498" y="1811338"/>
                  </a:cubicBezTo>
                  <a:cubicBezTo>
                    <a:pt x="841520" y="1811338"/>
                    <a:pt x="845511" y="1811338"/>
                    <a:pt x="1569407" y="1811338"/>
                  </a:cubicBezTo>
                  <a:cubicBezTo>
                    <a:pt x="1577406" y="1811338"/>
                    <a:pt x="1582738" y="1800879"/>
                    <a:pt x="1582738" y="1790421"/>
                  </a:cubicBezTo>
                  <a:cubicBezTo>
                    <a:pt x="1582738" y="1777347"/>
                    <a:pt x="1577406" y="1766888"/>
                    <a:pt x="1569407" y="1766888"/>
                  </a:cubicBezTo>
                  <a:cubicBezTo>
                    <a:pt x="1569389" y="1766888"/>
                    <a:pt x="1565817" y="1766888"/>
                    <a:pt x="841498" y="1766888"/>
                  </a:cubicBezTo>
                  <a:close/>
                  <a:moveTo>
                    <a:pt x="841498" y="1679576"/>
                  </a:moveTo>
                  <a:cubicBezTo>
                    <a:pt x="833499" y="1679576"/>
                    <a:pt x="825500" y="1690035"/>
                    <a:pt x="825500" y="1703109"/>
                  </a:cubicBezTo>
                  <a:cubicBezTo>
                    <a:pt x="825500" y="1713567"/>
                    <a:pt x="833499" y="1724026"/>
                    <a:pt x="841498" y="1724026"/>
                  </a:cubicBezTo>
                  <a:cubicBezTo>
                    <a:pt x="841523" y="1724026"/>
                    <a:pt x="845780" y="1724026"/>
                    <a:pt x="1569407" y="1724026"/>
                  </a:cubicBezTo>
                  <a:cubicBezTo>
                    <a:pt x="1577406" y="1724026"/>
                    <a:pt x="1582738" y="1713567"/>
                    <a:pt x="1582738" y="1703109"/>
                  </a:cubicBezTo>
                  <a:cubicBezTo>
                    <a:pt x="1582738" y="1690035"/>
                    <a:pt x="1577406" y="1679576"/>
                    <a:pt x="1569407" y="1679576"/>
                  </a:cubicBezTo>
                  <a:cubicBezTo>
                    <a:pt x="1569387" y="1679576"/>
                    <a:pt x="1565629" y="1679576"/>
                    <a:pt x="841498" y="1679576"/>
                  </a:cubicBezTo>
                  <a:close/>
                  <a:moveTo>
                    <a:pt x="841498" y="1590676"/>
                  </a:moveTo>
                  <a:cubicBezTo>
                    <a:pt x="833499" y="1590676"/>
                    <a:pt x="825500" y="1601509"/>
                    <a:pt x="825500" y="1615049"/>
                  </a:cubicBezTo>
                  <a:cubicBezTo>
                    <a:pt x="825500" y="1625882"/>
                    <a:pt x="833499" y="1636714"/>
                    <a:pt x="841498" y="1636714"/>
                  </a:cubicBezTo>
                  <a:cubicBezTo>
                    <a:pt x="841526" y="1636714"/>
                    <a:pt x="845993" y="1636714"/>
                    <a:pt x="1569407" y="1636714"/>
                  </a:cubicBezTo>
                  <a:cubicBezTo>
                    <a:pt x="1577406" y="1636714"/>
                    <a:pt x="1582738" y="1625882"/>
                    <a:pt x="1582738" y="1615049"/>
                  </a:cubicBezTo>
                  <a:cubicBezTo>
                    <a:pt x="1582738" y="1601509"/>
                    <a:pt x="1577406" y="1590676"/>
                    <a:pt x="1569407" y="1590676"/>
                  </a:cubicBezTo>
                  <a:cubicBezTo>
                    <a:pt x="1569385" y="1590676"/>
                    <a:pt x="1565495" y="1590676"/>
                    <a:pt x="841498" y="1590676"/>
                  </a:cubicBezTo>
                  <a:close/>
                  <a:moveTo>
                    <a:pt x="841498" y="1514476"/>
                  </a:moveTo>
                  <a:cubicBezTo>
                    <a:pt x="833499" y="1514476"/>
                    <a:pt x="825500" y="1522215"/>
                    <a:pt x="825500" y="1535114"/>
                  </a:cubicBezTo>
                  <a:cubicBezTo>
                    <a:pt x="825500" y="1545432"/>
                    <a:pt x="833499" y="1555751"/>
                    <a:pt x="841498" y="1555751"/>
                  </a:cubicBezTo>
                  <a:cubicBezTo>
                    <a:pt x="841528" y="1555751"/>
                    <a:pt x="846170" y="1555751"/>
                    <a:pt x="1569407" y="1555751"/>
                  </a:cubicBezTo>
                  <a:cubicBezTo>
                    <a:pt x="1577406" y="1555751"/>
                    <a:pt x="1582738" y="1545432"/>
                    <a:pt x="1582738" y="1535114"/>
                  </a:cubicBezTo>
                  <a:cubicBezTo>
                    <a:pt x="1582738" y="1522215"/>
                    <a:pt x="1577406" y="1514476"/>
                    <a:pt x="1569407" y="1514476"/>
                  </a:cubicBezTo>
                  <a:cubicBezTo>
                    <a:pt x="1569384" y="1514476"/>
                    <a:pt x="1565394" y="1514476"/>
                    <a:pt x="841498" y="1514476"/>
                  </a:cubicBezTo>
                  <a:close/>
                  <a:moveTo>
                    <a:pt x="841498" y="1425576"/>
                  </a:moveTo>
                  <a:cubicBezTo>
                    <a:pt x="833499" y="1425576"/>
                    <a:pt x="825500" y="1433613"/>
                    <a:pt x="825500" y="1447008"/>
                  </a:cubicBezTo>
                  <a:cubicBezTo>
                    <a:pt x="825500" y="1457723"/>
                    <a:pt x="833499" y="1468439"/>
                    <a:pt x="841498" y="1468439"/>
                  </a:cubicBezTo>
                  <a:cubicBezTo>
                    <a:pt x="841530" y="1468439"/>
                    <a:pt x="846323" y="1468439"/>
                    <a:pt x="1569407" y="1468439"/>
                  </a:cubicBezTo>
                  <a:cubicBezTo>
                    <a:pt x="1577406" y="1468439"/>
                    <a:pt x="1582738" y="1457723"/>
                    <a:pt x="1582738" y="1447008"/>
                  </a:cubicBezTo>
                  <a:cubicBezTo>
                    <a:pt x="1582738" y="1433613"/>
                    <a:pt x="1577406" y="1425576"/>
                    <a:pt x="1569407" y="1425576"/>
                  </a:cubicBezTo>
                  <a:cubicBezTo>
                    <a:pt x="1569383" y="1425576"/>
                    <a:pt x="1565311" y="1425576"/>
                    <a:pt x="841498" y="1425576"/>
                  </a:cubicBezTo>
                  <a:close/>
                  <a:moveTo>
                    <a:pt x="628650" y="1370012"/>
                  </a:moveTo>
                  <a:cubicBezTo>
                    <a:pt x="628689" y="1370012"/>
                    <a:pt x="635362" y="1370012"/>
                    <a:pt x="1781175" y="1370012"/>
                  </a:cubicBezTo>
                  <a:cubicBezTo>
                    <a:pt x="1781175" y="1370046"/>
                    <a:pt x="1781175" y="1373798"/>
                    <a:pt x="1781175" y="1796034"/>
                  </a:cubicBezTo>
                  <a:cubicBezTo>
                    <a:pt x="1781175" y="1838636"/>
                    <a:pt x="1741249" y="1873250"/>
                    <a:pt x="1693338" y="1873250"/>
                  </a:cubicBezTo>
                  <a:cubicBezTo>
                    <a:pt x="1693301" y="1873250"/>
                    <a:pt x="1687336" y="1873250"/>
                    <a:pt x="716487" y="1873250"/>
                  </a:cubicBezTo>
                  <a:cubicBezTo>
                    <a:pt x="665914" y="1873250"/>
                    <a:pt x="628650" y="1838636"/>
                    <a:pt x="628650" y="1796034"/>
                  </a:cubicBezTo>
                  <a:lnTo>
                    <a:pt x="628650" y="1370012"/>
                  </a:lnTo>
                  <a:close/>
                  <a:moveTo>
                    <a:pt x="307976" y="587376"/>
                  </a:moveTo>
                  <a:cubicBezTo>
                    <a:pt x="261508" y="587376"/>
                    <a:pt x="223838" y="600525"/>
                    <a:pt x="223838" y="616745"/>
                  </a:cubicBezTo>
                  <a:cubicBezTo>
                    <a:pt x="223838" y="632965"/>
                    <a:pt x="261508" y="646114"/>
                    <a:pt x="307976" y="646114"/>
                  </a:cubicBezTo>
                  <a:cubicBezTo>
                    <a:pt x="354444" y="646114"/>
                    <a:pt x="392114" y="632965"/>
                    <a:pt x="392114" y="616745"/>
                  </a:cubicBezTo>
                  <a:cubicBezTo>
                    <a:pt x="392114" y="600525"/>
                    <a:pt x="354444" y="587376"/>
                    <a:pt x="307976" y="587376"/>
                  </a:cubicBezTo>
                  <a:close/>
                  <a:moveTo>
                    <a:pt x="2117725" y="566738"/>
                  </a:moveTo>
                  <a:cubicBezTo>
                    <a:pt x="2089669" y="566738"/>
                    <a:pt x="2066925" y="586994"/>
                    <a:pt x="2066925" y="611982"/>
                  </a:cubicBezTo>
                  <a:cubicBezTo>
                    <a:pt x="2066925" y="636970"/>
                    <a:pt x="2089669" y="657226"/>
                    <a:pt x="2117725" y="657226"/>
                  </a:cubicBezTo>
                  <a:cubicBezTo>
                    <a:pt x="2145781" y="657226"/>
                    <a:pt x="2168525" y="636970"/>
                    <a:pt x="2168525" y="611982"/>
                  </a:cubicBezTo>
                  <a:cubicBezTo>
                    <a:pt x="2168525" y="586994"/>
                    <a:pt x="2145781" y="566738"/>
                    <a:pt x="2117725" y="566738"/>
                  </a:cubicBezTo>
                  <a:close/>
                  <a:moveTo>
                    <a:pt x="1973263" y="566738"/>
                  </a:moveTo>
                  <a:cubicBezTo>
                    <a:pt x="1945207" y="566738"/>
                    <a:pt x="1922463" y="586994"/>
                    <a:pt x="1922463" y="611982"/>
                  </a:cubicBezTo>
                  <a:cubicBezTo>
                    <a:pt x="1922463" y="636970"/>
                    <a:pt x="1945207" y="657226"/>
                    <a:pt x="1973263" y="657226"/>
                  </a:cubicBezTo>
                  <a:cubicBezTo>
                    <a:pt x="2001319" y="657226"/>
                    <a:pt x="2024063" y="636970"/>
                    <a:pt x="2024063" y="611982"/>
                  </a:cubicBezTo>
                  <a:cubicBezTo>
                    <a:pt x="2024063" y="586994"/>
                    <a:pt x="2001319" y="566738"/>
                    <a:pt x="1973263" y="566738"/>
                  </a:cubicBezTo>
                  <a:close/>
                  <a:moveTo>
                    <a:pt x="165090" y="503237"/>
                  </a:moveTo>
                  <a:cubicBezTo>
                    <a:pt x="165124" y="503237"/>
                    <a:pt x="169064" y="503237"/>
                    <a:pt x="628406" y="503237"/>
                  </a:cubicBezTo>
                  <a:cubicBezTo>
                    <a:pt x="628406" y="503269"/>
                    <a:pt x="628406" y="506376"/>
                    <a:pt x="628406" y="814446"/>
                  </a:cubicBezTo>
                  <a:cubicBezTo>
                    <a:pt x="628406" y="857005"/>
                    <a:pt x="665684" y="891584"/>
                    <a:pt x="716276" y="891584"/>
                  </a:cubicBezTo>
                  <a:cubicBezTo>
                    <a:pt x="716324" y="891584"/>
                    <a:pt x="723085" y="891584"/>
                    <a:pt x="1693499" y="891584"/>
                  </a:cubicBezTo>
                  <a:cubicBezTo>
                    <a:pt x="1741429" y="891584"/>
                    <a:pt x="1781370" y="857005"/>
                    <a:pt x="1781370" y="814446"/>
                  </a:cubicBezTo>
                  <a:cubicBezTo>
                    <a:pt x="1781370" y="814417"/>
                    <a:pt x="1781370" y="811418"/>
                    <a:pt x="1781370" y="503237"/>
                  </a:cubicBezTo>
                  <a:cubicBezTo>
                    <a:pt x="1781399" y="503237"/>
                    <a:pt x="1785017" y="503237"/>
                    <a:pt x="2244685" y="503237"/>
                  </a:cubicBezTo>
                  <a:cubicBezTo>
                    <a:pt x="2292615" y="503237"/>
                    <a:pt x="2417763" y="670811"/>
                    <a:pt x="2417763" y="1011279"/>
                  </a:cubicBezTo>
                  <a:cubicBezTo>
                    <a:pt x="2417763" y="1354407"/>
                    <a:pt x="2297940" y="1503362"/>
                    <a:pt x="2250011" y="1503362"/>
                  </a:cubicBezTo>
                  <a:cubicBezTo>
                    <a:pt x="2249986" y="1503362"/>
                    <a:pt x="2247537" y="1503362"/>
                    <a:pt x="2005039" y="1503362"/>
                  </a:cubicBezTo>
                  <a:cubicBezTo>
                    <a:pt x="2005039" y="1503183"/>
                    <a:pt x="2005039" y="1362358"/>
                    <a:pt x="2005039" y="1317169"/>
                  </a:cubicBezTo>
                  <a:cubicBezTo>
                    <a:pt x="2005039" y="1271950"/>
                    <a:pt x="1986400" y="1253331"/>
                    <a:pt x="1927820" y="1253331"/>
                  </a:cubicBezTo>
                  <a:cubicBezTo>
                    <a:pt x="1605629" y="1253331"/>
                    <a:pt x="734915" y="1253331"/>
                    <a:pt x="476630" y="1253331"/>
                  </a:cubicBezTo>
                  <a:cubicBezTo>
                    <a:pt x="428700" y="1253331"/>
                    <a:pt x="402073" y="1285250"/>
                    <a:pt x="402073" y="1317169"/>
                  </a:cubicBezTo>
                  <a:cubicBezTo>
                    <a:pt x="402073" y="1362383"/>
                    <a:pt x="402073" y="1503334"/>
                    <a:pt x="402073" y="1503362"/>
                  </a:cubicBezTo>
                  <a:cubicBezTo>
                    <a:pt x="402056" y="1503362"/>
                    <a:pt x="400083" y="1503362"/>
                    <a:pt x="165090" y="1503362"/>
                  </a:cubicBezTo>
                  <a:cubicBezTo>
                    <a:pt x="117160" y="1503362"/>
                    <a:pt x="0" y="1335788"/>
                    <a:pt x="0" y="995320"/>
                  </a:cubicBezTo>
                  <a:cubicBezTo>
                    <a:pt x="0" y="652192"/>
                    <a:pt x="117160" y="503237"/>
                    <a:pt x="165090" y="503237"/>
                  </a:cubicBezTo>
                  <a:close/>
                  <a:moveTo>
                    <a:pt x="716487" y="0"/>
                  </a:moveTo>
                  <a:cubicBezTo>
                    <a:pt x="716522" y="0"/>
                    <a:pt x="722407" y="0"/>
                    <a:pt x="1693338" y="0"/>
                  </a:cubicBezTo>
                  <a:cubicBezTo>
                    <a:pt x="1741249" y="0"/>
                    <a:pt x="1781175" y="34614"/>
                    <a:pt x="1781175" y="77216"/>
                  </a:cubicBezTo>
                  <a:lnTo>
                    <a:pt x="1781175" y="503238"/>
                  </a:lnTo>
                  <a:cubicBezTo>
                    <a:pt x="1781132" y="503238"/>
                    <a:pt x="1774086" y="503238"/>
                    <a:pt x="628650" y="503238"/>
                  </a:cubicBezTo>
                  <a:cubicBezTo>
                    <a:pt x="628650" y="503203"/>
                    <a:pt x="628650" y="499377"/>
                    <a:pt x="628650" y="77216"/>
                  </a:cubicBezTo>
                  <a:cubicBezTo>
                    <a:pt x="628650" y="34614"/>
                    <a:pt x="665914" y="0"/>
                    <a:pt x="7164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1384" y="2140292"/>
            <a:ext cx="5920388" cy="2800876"/>
            <a:chOff x="1648185" y="1123951"/>
            <a:chExt cx="6117256" cy="28940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4" name="Freeform 6"/>
            <p:cNvSpPr/>
            <p:nvPr/>
          </p:nvSpPr>
          <p:spPr bwMode="auto">
            <a:xfrm>
              <a:off x="2837189" y="1217456"/>
              <a:ext cx="46175" cy="24242"/>
            </a:xfrm>
            <a:custGeom>
              <a:avLst/>
              <a:gdLst>
                <a:gd name="T0" fmla="*/ 9 w 17"/>
                <a:gd name="T1" fmla="*/ 1 h 9"/>
                <a:gd name="T2" fmla="*/ 10 w 17"/>
                <a:gd name="T3" fmla="*/ 2 h 9"/>
                <a:gd name="T4" fmla="*/ 13 w 17"/>
                <a:gd name="T5" fmla="*/ 8 h 9"/>
                <a:gd name="T6" fmla="*/ 6 w 17"/>
                <a:gd name="T7" fmla="*/ 5 h 9"/>
                <a:gd name="T8" fmla="*/ 9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9" y="1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2" y="5"/>
                    <a:pt x="17" y="5"/>
                    <a:pt x="13" y="8"/>
                  </a:cubicBezTo>
                  <a:cubicBezTo>
                    <a:pt x="9" y="9"/>
                    <a:pt x="11" y="3"/>
                    <a:pt x="6" y="5"/>
                  </a:cubicBezTo>
                  <a:cubicBezTo>
                    <a:pt x="0" y="3"/>
                    <a:pt x="12" y="5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3455933" y="1217456"/>
              <a:ext cx="84270" cy="46175"/>
            </a:xfrm>
            <a:custGeom>
              <a:avLst/>
              <a:gdLst>
                <a:gd name="T0" fmla="*/ 29 w 31"/>
                <a:gd name="T1" fmla="*/ 12 h 17"/>
                <a:gd name="T2" fmla="*/ 18 w 31"/>
                <a:gd name="T3" fmla="*/ 15 h 17"/>
                <a:gd name="T4" fmla="*/ 3 w 31"/>
                <a:gd name="T5" fmla="*/ 15 h 17"/>
                <a:gd name="T6" fmla="*/ 0 w 31"/>
                <a:gd name="T7" fmla="*/ 12 h 17"/>
                <a:gd name="T8" fmla="*/ 23 w 31"/>
                <a:gd name="T9" fmla="*/ 1 h 17"/>
                <a:gd name="T10" fmla="*/ 28 w 31"/>
                <a:gd name="T11" fmla="*/ 4 h 17"/>
                <a:gd name="T12" fmla="*/ 25 w 31"/>
                <a:gd name="T13" fmla="*/ 5 h 17"/>
                <a:gd name="T14" fmla="*/ 29 w 31"/>
                <a:gd name="T1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7">
                  <a:moveTo>
                    <a:pt x="29" y="12"/>
                  </a:moveTo>
                  <a:cubicBezTo>
                    <a:pt x="25" y="13"/>
                    <a:pt x="18" y="11"/>
                    <a:pt x="18" y="15"/>
                  </a:cubicBezTo>
                  <a:cubicBezTo>
                    <a:pt x="15" y="13"/>
                    <a:pt x="9" y="17"/>
                    <a:pt x="3" y="15"/>
                  </a:cubicBezTo>
                  <a:cubicBezTo>
                    <a:pt x="3" y="13"/>
                    <a:pt x="2" y="13"/>
                    <a:pt x="0" y="12"/>
                  </a:cubicBezTo>
                  <a:cubicBezTo>
                    <a:pt x="3" y="4"/>
                    <a:pt x="11" y="0"/>
                    <a:pt x="23" y="1"/>
                  </a:cubicBezTo>
                  <a:cubicBezTo>
                    <a:pt x="22" y="5"/>
                    <a:pt x="27" y="2"/>
                    <a:pt x="28" y="4"/>
                  </a:cubicBezTo>
                  <a:cubicBezTo>
                    <a:pt x="29" y="5"/>
                    <a:pt x="25" y="5"/>
                    <a:pt x="25" y="5"/>
                  </a:cubicBezTo>
                  <a:cubicBezTo>
                    <a:pt x="25" y="7"/>
                    <a:pt x="31" y="6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2973405" y="1222073"/>
              <a:ext cx="40403" cy="25396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0 w 15"/>
                <a:gd name="T7" fmla="*/ 5 h 9"/>
                <a:gd name="T8" fmla="*/ 9 w 15"/>
                <a:gd name="T9" fmla="*/ 5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4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5" y="8"/>
                    <a:pt x="0" y="9"/>
                    <a:pt x="0" y="5"/>
                  </a:cubicBezTo>
                  <a:cubicBezTo>
                    <a:pt x="5" y="5"/>
                    <a:pt x="6" y="1"/>
                    <a:pt x="9" y="5"/>
                  </a:cubicBezTo>
                  <a:cubicBezTo>
                    <a:pt x="12" y="4"/>
                    <a:pt x="11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2713671" y="1235925"/>
              <a:ext cx="51947" cy="27705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4 h 10"/>
                <a:gd name="T4" fmla="*/ 11 w 19"/>
                <a:gd name="T5" fmla="*/ 8 h 10"/>
                <a:gd name="T6" fmla="*/ 8 w 19"/>
                <a:gd name="T7" fmla="*/ 5 h 10"/>
                <a:gd name="T8" fmla="*/ 3 w 19"/>
                <a:gd name="T9" fmla="*/ 7 h 10"/>
                <a:gd name="T10" fmla="*/ 1 w 19"/>
                <a:gd name="T11" fmla="*/ 4 h 10"/>
                <a:gd name="T12" fmla="*/ 8 w 19"/>
                <a:gd name="T13" fmla="*/ 2 h 10"/>
                <a:gd name="T14" fmla="*/ 8 w 19"/>
                <a:gd name="T15" fmla="*/ 1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3"/>
                    <a:pt x="15" y="2"/>
                    <a:pt x="15" y="4"/>
                  </a:cubicBezTo>
                  <a:cubicBezTo>
                    <a:pt x="15" y="5"/>
                    <a:pt x="13" y="8"/>
                    <a:pt x="11" y="8"/>
                  </a:cubicBezTo>
                  <a:cubicBezTo>
                    <a:pt x="8" y="10"/>
                    <a:pt x="9" y="6"/>
                    <a:pt x="8" y="5"/>
                  </a:cubicBezTo>
                  <a:cubicBezTo>
                    <a:pt x="7" y="5"/>
                    <a:pt x="5" y="7"/>
                    <a:pt x="3" y="7"/>
                  </a:cubicBezTo>
                  <a:cubicBezTo>
                    <a:pt x="3" y="7"/>
                    <a:pt x="2" y="3"/>
                    <a:pt x="1" y="4"/>
                  </a:cubicBezTo>
                  <a:cubicBezTo>
                    <a:pt x="0" y="0"/>
                    <a:pt x="6" y="4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12" y="0"/>
                    <a:pt x="13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923767" y="1233617"/>
              <a:ext cx="41557" cy="13852"/>
            </a:xfrm>
            <a:custGeom>
              <a:avLst/>
              <a:gdLst>
                <a:gd name="T0" fmla="*/ 14 w 15"/>
                <a:gd name="T1" fmla="*/ 5 h 5"/>
                <a:gd name="T2" fmla="*/ 2 w 15"/>
                <a:gd name="T3" fmla="*/ 5 h 5"/>
                <a:gd name="T4" fmla="*/ 6 w 15"/>
                <a:gd name="T5" fmla="*/ 1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10" y="5"/>
                    <a:pt x="6" y="5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8" y="3"/>
                    <a:pt x="15" y="0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861431" y="1249778"/>
              <a:ext cx="51947" cy="19625"/>
            </a:xfrm>
            <a:custGeom>
              <a:avLst/>
              <a:gdLst>
                <a:gd name="T0" fmla="*/ 13 w 19"/>
                <a:gd name="T1" fmla="*/ 0 h 7"/>
                <a:gd name="T2" fmla="*/ 13 w 19"/>
                <a:gd name="T3" fmla="*/ 6 h 7"/>
                <a:gd name="T4" fmla="*/ 0 w 19"/>
                <a:gd name="T5" fmla="*/ 5 h 7"/>
                <a:gd name="T6" fmla="*/ 13 w 1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7">
                  <a:moveTo>
                    <a:pt x="13" y="0"/>
                  </a:moveTo>
                  <a:cubicBezTo>
                    <a:pt x="19" y="3"/>
                    <a:pt x="13" y="2"/>
                    <a:pt x="13" y="6"/>
                  </a:cubicBezTo>
                  <a:cubicBezTo>
                    <a:pt x="9" y="6"/>
                    <a:pt x="2" y="7"/>
                    <a:pt x="0" y="5"/>
                  </a:cubicBezTo>
                  <a:cubicBezTo>
                    <a:pt x="2" y="1"/>
                    <a:pt x="10" y="4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6320166" y="1265939"/>
              <a:ext cx="25396" cy="16161"/>
            </a:xfrm>
            <a:custGeom>
              <a:avLst/>
              <a:gdLst>
                <a:gd name="T0" fmla="*/ 0 w 9"/>
                <a:gd name="T1" fmla="*/ 0 h 6"/>
                <a:gd name="T2" fmla="*/ 8 w 9"/>
                <a:gd name="T3" fmla="*/ 6 h 6"/>
                <a:gd name="T4" fmla="*/ 0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cubicBezTo>
                    <a:pt x="5" y="0"/>
                    <a:pt x="9" y="1"/>
                    <a:pt x="8" y="6"/>
                  </a:cubicBezTo>
                  <a:cubicBezTo>
                    <a:pt x="6" y="4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3482484" y="1263630"/>
              <a:ext cx="95813" cy="48484"/>
            </a:xfrm>
            <a:custGeom>
              <a:avLst/>
              <a:gdLst>
                <a:gd name="T0" fmla="*/ 31 w 35"/>
                <a:gd name="T1" fmla="*/ 4 h 18"/>
                <a:gd name="T2" fmla="*/ 34 w 35"/>
                <a:gd name="T3" fmla="*/ 12 h 18"/>
                <a:gd name="T4" fmla="*/ 19 w 35"/>
                <a:gd name="T5" fmla="*/ 16 h 18"/>
                <a:gd name="T6" fmla="*/ 16 w 35"/>
                <a:gd name="T7" fmla="*/ 15 h 18"/>
                <a:gd name="T8" fmla="*/ 10 w 35"/>
                <a:gd name="T9" fmla="*/ 15 h 18"/>
                <a:gd name="T10" fmla="*/ 10 w 35"/>
                <a:gd name="T11" fmla="*/ 12 h 18"/>
                <a:gd name="T12" fmla="*/ 6 w 35"/>
                <a:gd name="T13" fmla="*/ 13 h 18"/>
                <a:gd name="T14" fmla="*/ 8 w 35"/>
                <a:gd name="T15" fmla="*/ 10 h 18"/>
                <a:gd name="T16" fmla="*/ 2 w 35"/>
                <a:gd name="T17" fmla="*/ 9 h 18"/>
                <a:gd name="T18" fmla="*/ 5 w 35"/>
                <a:gd name="T19" fmla="*/ 6 h 18"/>
                <a:gd name="T20" fmla="*/ 9 w 35"/>
                <a:gd name="T21" fmla="*/ 3 h 18"/>
                <a:gd name="T22" fmla="*/ 22 w 35"/>
                <a:gd name="T23" fmla="*/ 1 h 18"/>
                <a:gd name="T24" fmla="*/ 22 w 35"/>
                <a:gd name="T25" fmla="*/ 4 h 18"/>
                <a:gd name="T26" fmla="*/ 31 w 35"/>
                <a:gd name="T2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8">
                  <a:moveTo>
                    <a:pt x="31" y="4"/>
                  </a:moveTo>
                  <a:cubicBezTo>
                    <a:pt x="30" y="9"/>
                    <a:pt x="26" y="12"/>
                    <a:pt x="34" y="12"/>
                  </a:cubicBezTo>
                  <a:cubicBezTo>
                    <a:pt x="35" y="18"/>
                    <a:pt x="25" y="17"/>
                    <a:pt x="19" y="16"/>
                  </a:cubicBezTo>
                  <a:cubicBezTo>
                    <a:pt x="17" y="16"/>
                    <a:pt x="18" y="16"/>
                    <a:pt x="16" y="15"/>
                  </a:cubicBezTo>
                  <a:cubicBezTo>
                    <a:pt x="13" y="12"/>
                    <a:pt x="14" y="17"/>
                    <a:pt x="10" y="15"/>
                  </a:cubicBezTo>
                  <a:cubicBezTo>
                    <a:pt x="10" y="15"/>
                    <a:pt x="11" y="12"/>
                    <a:pt x="10" y="12"/>
                  </a:cubicBezTo>
                  <a:cubicBezTo>
                    <a:pt x="10" y="11"/>
                    <a:pt x="8" y="14"/>
                    <a:pt x="6" y="13"/>
                  </a:cubicBezTo>
                  <a:cubicBezTo>
                    <a:pt x="6" y="13"/>
                    <a:pt x="8" y="11"/>
                    <a:pt x="8" y="10"/>
                  </a:cubicBezTo>
                  <a:cubicBezTo>
                    <a:pt x="7" y="9"/>
                    <a:pt x="1" y="12"/>
                    <a:pt x="2" y="9"/>
                  </a:cubicBezTo>
                  <a:cubicBezTo>
                    <a:pt x="0" y="6"/>
                    <a:pt x="3" y="7"/>
                    <a:pt x="5" y="6"/>
                  </a:cubicBezTo>
                  <a:cubicBezTo>
                    <a:pt x="6" y="4"/>
                    <a:pt x="6" y="4"/>
                    <a:pt x="9" y="3"/>
                  </a:cubicBezTo>
                  <a:cubicBezTo>
                    <a:pt x="10" y="3"/>
                    <a:pt x="17" y="0"/>
                    <a:pt x="22" y="1"/>
                  </a:cubicBezTo>
                  <a:cubicBezTo>
                    <a:pt x="23" y="1"/>
                    <a:pt x="22" y="4"/>
                    <a:pt x="22" y="4"/>
                  </a:cubicBezTo>
                  <a:cubicBezTo>
                    <a:pt x="24" y="6"/>
                    <a:pt x="30" y="3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3447852" y="1265939"/>
              <a:ext cx="34631" cy="24242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2" y="0"/>
                    <a:pt x="9" y="3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6235897" y="1293644"/>
              <a:ext cx="95813" cy="51947"/>
            </a:xfrm>
            <a:custGeom>
              <a:avLst/>
              <a:gdLst>
                <a:gd name="T0" fmla="*/ 25 w 35"/>
                <a:gd name="T1" fmla="*/ 5 h 19"/>
                <a:gd name="T2" fmla="*/ 30 w 35"/>
                <a:gd name="T3" fmla="*/ 11 h 19"/>
                <a:gd name="T4" fmla="*/ 34 w 35"/>
                <a:gd name="T5" fmla="*/ 19 h 19"/>
                <a:gd name="T6" fmla="*/ 30 w 35"/>
                <a:gd name="T7" fmla="*/ 19 h 19"/>
                <a:gd name="T8" fmla="*/ 30 w 35"/>
                <a:gd name="T9" fmla="*/ 16 h 19"/>
                <a:gd name="T10" fmla="*/ 27 w 35"/>
                <a:gd name="T11" fmla="*/ 14 h 19"/>
                <a:gd name="T12" fmla="*/ 8 w 35"/>
                <a:gd name="T13" fmla="*/ 13 h 19"/>
                <a:gd name="T14" fmla="*/ 12 w 35"/>
                <a:gd name="T15" fmla="*/ 10 h 19"/>
                <a:gd name="T16" fmla="*/ 9 w 35"/>
                <a:gd name="T17" fmla="*/ 7 h 19"/>
                <a:gd name="T18" fmla="*/ 0 w 35"/>
                <a:gd name="T19" fmla="*/ 2 h 19"/>
                <a:gd name="T20" fmla="*/ 12 w 35"/>
                <a:gd name="T21" fmla="*/ 2 h 19"/>
                <a:gd name="T22" fmla="*/ 15 w 35"/>
                <a:gd name="T23" fmla="*/ 5 h 19"/>
                <a:gd name="T24" fmla="*/ 21 w 35"/>
                <a:gd name="T25" fmla="*/ 5 h 19"/>
                <a:gd name="T26" fmla="*/ 25 w 35"/>
                <a:gd name="T2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9">
                  <a:moveTo>
                    <a:pt x="25" y="5"/>
                  </a:moveTo>
                  <a:cubicBezTo>
                    <a:pt x="27" y="7"/>
                    <a:pt x="28" y="9"/>
                    <a:pt x="30" y="11"/>
                  </a:cubicBezTo>
                  <a:cubicBezTo>
                    <a:pt x="31" y="13"/>
                    <a:pt x="35" y="15"/>
                    <a:pt x="34" y="19"/>
                  </a:cubicBezTo>
                  <a:cubicBezTo>
                    <a:pt x="33" y="18"/>
                    <a:pt x="30" y="19"/>
                    <a:pt x="30" y="19"/>
                  </a:cubicBezTo>
                  <a:cubicBezTo>
                    <a:pt x="29" y="18"/>
                    <a:pt x="30" y="16"/>
                    <a:pt x="30" y="16"/>
                  </a:cubicBezTo>
                  <a:cubicBezTo>
                    <a:pt x="29" y="15"/>
                    <a:pt x="26" y="18"/>
                    <a:pt x="27" y="14"/>
                  </a:cubicBezTo>
                  <a:cubicBezTo>
                    <a:pt x="18" y="14"/>
                    <a:pt x="12" y="14"/>
                    <a:pt x="8" y="13"/>
                  </a:cubicBezTo>
                  <a:cubicBezTo>
                    <a:pt x="7" y="9"/>
                    <a:pt x="10" y="10"/>
                    <a:pt x="12" y="10"/>
                  </a:cubicBezTo>
                  <a:cubicBezTo>
                    <a:pt x="12" y="8"/>
                    <a:pt x="9" y="9"/>
                    <a:pt x="9" y="7"/>
                  </a:cubicBezTo>
                  <a:cubicBezTo>
                    <a:pt x="3" y="5"/>
                    <a:pt x="1" y="9"/>
                    <a:pt x="0" y="2"/>
                  </a:cubicBezTo>
                  <a:cubicBezTo>
                    <a:pt x="4" y="0"/>
                    <a:pt x="8" y="1"/>
                    <a:pt x="12" y="2"/>
                  </a:cubicBezTo>
                  <a:cubicBezTo>
                    <a:pt x="14" y="3"/>
                    <a:pt x="15" y="3"/>
                    <a:pt x="15" y="5"/>
                  </a:cubicBezTo>
                  <a:cubicBezTo>
                    <a:pt x="17" y="7"/>
                    <a:pt x="21" y="1"/>
                    <a:pt x="21" y="5"/>
                  </a:cubicBezTo>
                  <a:cubicBezTo>
                    <a:pt x="21" y="7"/>
                    <a:pt x="26" y="7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3580605" y="1293644"/>
              <a:ext cx="95813" cy="48484"/>
            </a:xfrm>
            <a:custGeom>
              <a:avLst/>
              <a:gdLst>
                <a:gd name="T0" fmla="*/ 14 w 35"/>
                <a:gd name="T1" fmla="*/ 1 h 18"/>
                <a:gd name="T2" fmla="*/ 20 w 35"/>
                <a:gd name="T3" fmla="*/ 5 h 18"/>
                <a:gd name="T4" fmla="*/ 22 w 35"/>
                <a:gd name="T5" fmla="*/ 2 h 18"/>
                <a:gd name="T6" fmla="*/ 25 w 35"/>
                <a:gd name="T7" fmla="*/ 5 h 18"/>
                <a:gd name="T8" fmla="*/ 28 w 35"/>
                <a:gd name="T9" fmla="*/ 5 h 18"/>
                <a:gd name="T10" fmla="*/ 28 w 35"/>
                <a:gd name="T11" fmla="*/ 7 h 18"/>
                <a:gd name="T12" fmla="*/ 34 w 35"/>
                <a:gd name="T13" fmla="*/ 8 h 18"/>
                <a:gd name="T14" fmla="*/ 23 w 35"/>
                <a:gd name="T15" fmla="*/ 11 h 18"/>
                <a:gd name="T16" fmla="*/ 22 w 35"/>
                <a:gd name="T17" fmla="*/ 14 h 18"/>
                <a:gd name="T18" fmla="*/ 9 w 35"/>
                <a:gd name="T19" fmla="*/ 14 h 18"/>
                <a:gd name="T20" fmla="*/ 7 w 35"/>
                <a:gd name="T21" fmla="*/ 17 h 18"/>
                <a:gd name="T22" fmla="*/ 1 w 35"/>
                <a:gd name="T23" fmla="*/ 16 h 18"/>
                <a:gd name="T24" fmla="*/ 1 w 35"/>
                <a:gd name="T25" fmla="*/ 11 h 18"/>
                <a:gd name="T26" fmla="*/ 4 w 35"/>
                <a:gd name="T27" fmla="*/ 11 h 18"/>
                <a:gd name="T28" fmla="*/ 6 w 35"/>
                <a:gd name="T29" fmla="*/ 7 h 18"/>
                <a:gd name="T30" fmla="*/ 9 w 35"/>
                <a:gd name="T31" fmla="*/ 7 h 18"/>
                <a:gd name="T32" fmla="*/ 14 w 35"/>
                <a:gd name="T3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8">
                  <a:moveTo>
                    <a:pt x="14" y="1"/>
                  </a:moveTo>
                  <a:cubicBezTo>
                    <a:pt x="16" y="3"/>
                    <a:pt x="22" y="0"/>
                    <a:pt x="20" y="5"/>
                  </a:cubicBezTo>
                  <a:cubicBezTo>
                    <a:pt x="22" y="6"/>
                    <a:pt x="22" y="2"/>
                    <a:pt x="22" y="2"/>
                  </a:cubicBezTo>
                  <a:cubicBezTo>
                    <a:pt x="24" y="2"/>
                    <a:pt x="24" y="4"/>
                    <a:pt x="25" y="5"/>
                  </a:cubicBezTo>
                  <a:cubicBezTo>
                    <a:pt x="25" y="6"/>
                    <a:pt x="27" y="5"/>
                    <a:pt x="28" y="5"/>
                  </a:cubicBezTo>
                  <a:cubicBezTo>
                    <a:pt x="28" y="5"/>
                    <a:pt x="28" y="7"/>
                    <a:pt x="28" y="7"/>
                  </a:cubicBezTo>
                  <a:cubicBezTo>
                    <a:pt x="30" y="7"/>
                    <a:pt x="34" y="5"/>
                    <a:pt x="34" y="8"/>
                  </a:cubicBezTo>
                  <a:cubicBezTo>
                    <a:pt x="35" y="14"/>
                    <a:pt x="27" y="10"/>
                    <a:pt x="23" y="11"/>
                  </a:cubicBezTo>
                  <a:cubicBezTo>
                    <a:pt x="22" y="11"/>
                    <a:pt x="23" y="14"/>
                    <a:pt x="22" y="14"/>
                  </a:cubicBezTo>
                  <a:cubicBezTo>
                    <a:pt x="19" y="16"/>
                    <a:pt x="10" y="15"/>
                    <a:pt x="9" y="14"/>
                  </a:cubicBezTo>
                  <a:cubicBezTo>
                    <a:pt x="7" y="14"/>
                    <a:pt x="7" y="16"/>
                    <a:pt x="7" y="17"/>
                  </a:cubicBezTo>
                  <a:cubicBezTo>
                    <a:pt x="4" y="14"/>
                    <a:pt x="4" y="18"/>
                    <a:pt x="1" y="16"/>
                  </a:cubicBezTo>
                  <a:cubicBezTo>
                    <a:pt x="2" y="15"/>
                    <a:pt x="0" y="12"/>
                    <a:pt x="1" y="11"/>
                  </a:cubicBezTo>
                  <a:cubicBezTo>
                    <a:pt x="2" y="11"/>
                    <a:pt x="4" y="12"/>
                    <a:pt x="4" y="11"/>
                  </a:cubicBezTo>
                  <a:cubicBezTo>
                    <a:pt x="5" y="10"/>
                    <a:pt x="4" y="8"/>
                    <a:pt x="6" y="7"/>
                  </a:cubicBezTo>
                  <a:cubicBezTo>
                    <a:pt x="6" y="6"/>
                    <a:pt x="8" y="7"/>
                    <a:pt x="9" y="7"/>
                  </a:cubicBezTo>
                  <a:cubicBezTo>
                    <a:pt x="10" y="5"/>
                    <a:pt x="12" y="4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6069667" y="1328275"/>
              <a:ext cx="16161" cy="27705"/>
            </a:xfrm>
            <a:custGeom>
              <a:avLst/>
              <a:gdLst>
                <a:gd name="T0" fmla="*/ 6 w 6"/>
                <a:gd name="T1" fmla="*/ 6 h 10"/>
                <a:gd name="T2" fmla="*/ 6 w 6"/>
                <a:gd name="T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6"/>
                  </a:moveTo>
                  <a:cubicBezTo>
                    <a:pt x="3" y="10"/>
                    <a:pt x="0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6107762" y="1334047"/>
              <a:ext cx="51947" cy="33477"/>
            </a:xfrm>
            <a:custGeom>
              <a:avLst/>
              <a:gdLst>
                <a:gd name="T0" fmla="*/ 18 w 19"/>
                <a:gd name="T1" fmla="*/ 4 h 12"/>
                <a:gd name="T2" fmla="*/ 4 w 19"/>
                <a:gd name="T3" fmla="*/ 11 h 12"/>
                <a:gd name="T4" fmla="*/ 0 w 19"/>
                <a:gd name="T5" fmla="*/ 7 h 12"/>
                <a:gd name="T6" fmla="*/ 9 w 19"/>
                <a:gd name="T7" fmla="*/ 4 h 12"/>
                <a:gd name="T8" fmla="*/ 18 w 1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9" y="12"/>
                    <a:pt x="8" y="8"/>
                    <a:pt x="4" y="11"/>
                  </a:cubicBezTo>
                  <a:cubicBezTo>
                    <a:pt x="1" y="11"/>
                    <a:pt x="3" y="6"/>
                    <a:pt x="0" y="7"/>
                  </a:cubicBezTo>
                  <a:cubicBezTo>
                    <a:pt x="0" y="2"/>
                    <a:pt x="8" y="8"/>
                    <a:pt x="9" y="4"/>
                  </a:cubicBezTo>
                  <a:cubicBezTo>
                    <a:pt x="9" y="0"/>
                    <a:pt x="12" y="5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6394046" y="1339819"/>
              <a:ext cx="46175" cy="24242"/>
            </a:xfrm>
            <a:custGeom>
              <a:avLst/>
              <a:gdLst>
                <a:gd name="T0" fmla="*/ 15 w 17"/>
                <a:gd name="T1" fmla="*/ 3 h 9"/>
                <a:gd name="T2" fmla="*/ 15 w 17"/>
                <a:gd name="T3" fmla="*/ 6 h 9"/>
                <a:gd name="T4" fmla="*/ 10 w 17"/>
                <a:gd name="T5" fmla="*/ 7 h 9"/>
                <a:gd name="T6" fmla="*/ 9 w 17"/>
                <a:gd name="T7" fmla="*/ 9 h 9"/>
                <a:gd name="T8" fmla="*/ 4 w 17"/>
                <a:gd name="T9" fmla="*/ 7 h 9"/>
                <a:gd name="T10" fmla="*/ 3 w 17"/>
                <a:gd name="T11" fmla="*/ 9 h 9"/>
                <a:gd name="T12" fmla="*/ 1 w 17"/>
                <a:gd name="T13" fmla="*/ 7 h 9"/>
                <a:gd name="T14" fmla="*/ 15 w 17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5" y="3"/>
                  </a:moveTo>
                  <a:cubicBezTo>
                    <a:pt x="17" y="4"/>
                    <a:pt x="16" y="5"/>
                    <a:pt x="15" y="6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6" y="7"/>
                    <a:pt x="4" y="7"/>
                  </a:cubicBezTo>
                  <a:cubicBezTo>
                    <a:pt x="5" y="7"/>
                    <a:pt x="4" y="9"/>
                    <a:pt x="3" y="9"/>
                  </a:cubicBezTo>
                  <a:cubicBezTo>
                    <a:pt x="2" y="9"/>
                    <a:pt x="2" y="9"/>
                    <a:pt x="1" y="7"/>
                  </a:cubicBezTo>
                  <a:cubicBezTo>
                    <a:pt x="0" y="0"/>
                    <a:pt x="14" y="8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6222044" y="1350208"/>
              <a:ext cx="27705" cy="13852"/>
            </a:xfrm>
            <a:custGeom>
              <a:avLst/>
              <a:gdLst>
                <a:gd name="T0" fmla="*/ 1 w 10"/>
                <a:gd name="T1" fmla="*/ 3 h 5"/>
                <a:gd name="T2" fmla="*/ 8 w 10"/>
                <a:gd name="T3" fmla="*/ 5 h 5"/>
                <a:gd name="T4" fmla="*/ 1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3"/>
                  </a:moveTo>
                  <a:cubicBezTo>
                    <a:pt x="0" y="1"/>
                    <a:pt x="10" y="0"/>
                    <a:pt x="8" y="5"/>
                  </a:cubicBezTo>
                  <a:cubicBezTo>
                    <a:pt x="5" y="3"/>
                    <a:pt x="5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6478315" y="1355980"/>
              <a:ext cx="13852" cy="11544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0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3" y="0"/>
                    <a:pt x="5" y="1"/>
                    <a:pt x="5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6369804" y="1375604"/>
              <a:ext cx="286284" cy="86578"/>
            </a:xfrm>
            <a:custGeom>
              <a:avLst/>
              <a:gdLst>
                <a:gd name="T0" fmla="*/ 105 w 105"/>
                <a:gd name="T1" fmla="*/ 18 h 32"/>
                <a:gd name="T2" fmla="*/ 105 w 105"/>
                <a:gd name="T3" fmla="*/ 26 h 32"/>
                <a:gd name="T4" fmla="*/ 101 w 105"/>
                <a:gd name="T5" fmla="*/ 29 h 32"/>
                <a:gd name="T6" fmla="*/ 83 w 105"/>
                <a:gd name="T7" fmla="*/ 29 h 32"/>
                <a:gd name="T8" fmla="*/ 77 w 105"/>
                <a:gd name="T9" fmla="*/ 32 h 32"/>
                <a:gd name="T10" fmla="*/ 73 w 105"/>
                <a:gd name="T11" fmla="*/ 30 h 32"/>
                <a:gd name="T12" fmla="*/ 71 w 105"/>
                <a:gd name="T13" fmla="*/ 32 h 32"/>
                <a:gd name="T14" fmla="*/ 65 w 105"/>
                <a:gd name="T15" fmla="*/ 32 h 32"/>
                <a:gd name="T16" fmla="*/ 65 w 105"/>
                <a:gd name="T17" fmla="*/ 30 h 32"/>
                <a:gd name="T18" fmla="*/ 62 w 105"/>
                <a:gd name="T19" fmla="*/ 32 h 32"/>
                <a:gd name="T20" fmla="*/ 56 w 105"/>
                <a:gd name="T21" fmla="*/ 29 h 32"/>
                <a:gd name="T22" fmla="*/ 34 w 105"/>
                <a:gd name="T23" fmla="*/ 29 h 32"/>
                <a:gd name="T24" fmla="*/ 36 w 105"/>
                <a:gd name="T25" fmla="*/ 26 h 32"/>
                <a:gd name="T26" fmla="*/ 33 w 105"/>
                <a:gd name="T27" fmla="*/ 24 h 32"/>
                <a:gd name="T28" fmla="*/ 30 w 105"/>
                <a:gd name="T29" fmla="*/ 18 h 32"/>
                <a:gd name="T30" fmla="*/ 33 w 105"/>
                <a:gd name="T31" fmla="*/ 15 h 32"/>
                <a:gd name="T32" fmla="*/ 30 w 105"/>
                <a:gd name="T33" fmla="*/ 9 h 32"/>
                <a:gd name="T34" fmla="*/ 16 w 105"/>
                <a:gd name="T35" fmla="*/ 11 h 32"/>
                <a:gd name="T36" fmla="*/ 13 w 105"/>
                <a:gd name="T37" fmla="*/ 8 h 32"/>
                <a:gd name="T38" fmla="*/ 10 w 105"/>
                <a:gd name="T39" fmla="*/ 6 h 32"/>
                <a:gd name="T40" fmla="*/ 4 w 105"/>
                <a:gd name="T41" fmla="*/ 8 h 32"/>
                <a:gd name="T42" fmla="*/ 2 w 105"/>
                <a:gd name="T43" fmla="*/ 2 h 32"/>
                <a:gd name="T44" fmla="*/ 18 w 105"/>
                <a:gd name="T45" fmla="*/ 0 h 32"/>
                <a:gd name="T46" fmla="*/ 21 w 105"/>
                <a:gd name="T47" fmla="*/ 2 h 32"/>
                <a:gd name="T48" fmla="*/ 21 w 105"/>
                <a:gd name="T49" fmla="*/ 5 h 32"/>
                <a:gd name="T50" fmla="*/ 25 w 105"/>
                <a:gd name="T51" fmla="*/ 8 h 32"/>
                <a:gd name="T52" fmla="*/ 39 w 105"/>
                <a:gd name="T53" fmla="*/ 8 h 32"/>
                <a:gd name="T54" fmla="*/ 39 w 105"/>
                <a:gd name="T55" fmla="*/ 15 h 32"/>
                <a:gd name="T56" fmla="*/ 49 w 105"/>
                <a:gd name="T57" fmla="*/ 17 h 32"/>
                <a:gd name="T58" fmla="*/ 49 w 105"/>
                <a:gd name="T59" fmla="*/ 20 h 32"/>
                <a:gd name="T60" fmla="*/ 52 w 105"/>
                <a:gd name="T61" fmla="*/ 18 h 32"/>
                <a:gd name="T62" fmla="*/ 70 w 105"/>
                <a:gd name="T63" fmla="*/ 18 h 32"/>
                <a:gd name="T64" fmla="*/ 73 w 105"/>
                <a:gd name="T65" fmla="*/ 20 h 32"/>
                <a:gd name="T66" fmla="*/ 77 w 105"/>
                <a:gd name="T67" fmla="*/ 17 h 32"/>
                <a:gd name="T68" fmla="*/ 82 w 105"/>
                <a:gd name="T69" fmla="*/ 17 h 32"/>
                <a:gd name="T70" fmla="*/ 105 w 105"/>
                <a:gd name="T71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5" h="32">
                  <a:moveTo>
                    <a:pt x="105" y="18"/>
                  </a:moveTo>
                  <a:cubicBezTo>
                    <a:pt x="105" y="21"/>
                    <a:pt x="105" y="23"/>
                    <a:pt x="105" y="26"/>
                  </a:cubicBezTo>
                  <a:cubicBezTo>
                    <a:pt x="103" y="26"/>
                    <a:pt x="101" y="27"/>
                    <a:pt x="101" y="29"/>
                  </a:cubicBezTo>
                  <a:cubicBezTo>
                    <a:pt x="94" y="29"/>
                    <a:pt x="88" y="28"/>
                    <a:pt x="83" y="29"/>
                  </a:cubicBezTo>
                  <a:cubicBezTo>
                    <a:pt x="81" y="29"/>
                    <a:pt x="79" y="31"/>
                    <a:pt x="77" y="32"/>
                  </a:cubicBezTo>
                  <a:cubicBezTo>
                    <a:pt x="75" y="32"/>
                    <a:pt x="75" y="30"/>
                    <a:pt x="73" y="30"/>
                  </a:cubicBezTo>
                  <a:cubicBezTo>
                    <a:pt x="73" y="30"/>
                    <a:pt x="72" y="31"/>
                    <a:pt x="71" y="32"/>
                  </a:cubicBezTo>
                  <a:cubicBezTo>
                    <a:pt x="71" y="32"/>
                    <a:pt x="66" y="32"/>
                    <a:pt x="65" y="32"/>
                  </a:cubicBezTo>
                  <a:cubicBezTo>
                    <a:pt x="65" y="31"/>
                    <a:pt x="65" y="30"/>
                    <a:pt x="65" y="30"/>
                  </a:cubicBezTo>
                  <a:cubicBezTo>
                    <a:pt x="64" y="30"/>
                    <a:pt x="62" y="32"/>
                    <a:pt x="62" y="32"/>
                  </a:cubicBezTo>
                  <a:cubicBezTo>
                    <a:pt x="59" y="31"/>
                    <a:pt x="59" y="29"/>
                    <a:pt x="56" y="29"/>
                  </a:cubicBezTo>
                  <a:cubicBezTo>
                    <a:pt x="50" y="28"/>
                    <a:pt x="43" y="32"/>
                    <a:pt x="34" y="29"/>
                  </a:cubicBezTo>
                  <a:cubicBezTo>
                    <a:pt x="34" y="27"/>
                    <a:pt x="36" y="27"/>
                    <a:pt x="36" y="26"/>
                  </a:cubicBezTo>
                  <a:cubicBezTo>
                    <a:pt x="35" y="24"/>
                    <a:pt x="34" y="25"/>
                    <a:pt x="33" y="24"/>
                  </a:cubicBezTo>
                  <a:cubicBezTo>
                    <a:pt x="31" y="22"/>
                    <a:pt x="33" y="19"/>
                    <a:pt x="30" y="18"/>
                  </a:cubicBezTo>
                  <a:cubicBezTo>
                    <a:pt x="30" y="17"/>
                    <a:pt x="33" y="17"/>
                    <a:pt x="33" y="15"/>
                  </a:cubicBezTo>
                  <a:cubicBezTo>
                    <a:pt x="33" y="12"/>
                    <a:pt x="29" y="13"/>
                    <a:pt x="30" y="9"/>
                  </a:cubicBezTo>
                  <a:cubicBezTo>
                    <a:pt x="27" y="12"/>
                    <a:pt x="21" y="10"/>
                    <a:pt x="16" y="11"/>
                  </a:cubicBezTo>
                  <a:cubicBezTo>
                    <a:pt x="13" y="12"/>
                    <a:pt x="14" y="9"/>
                    <a:pt x="13" y="8"/>
                  </a:cubicBezTo>
                  <a:cubicBezTo>
                    <a:pt x="13" y="7"/>
                    <a:pt x="10" y="8"/>
                    <a:pt x="10" y="6"/>
                  </a:cubicBezTo>
                  <a:cubicBezTo>
                    <a:pt x="9" y="7"/>
                    <a:pt x="7" y="8"/>
                    <a:pt x="4" y="8"/>
                  </a:cubicBezTo>
                  <a:cubicBezTo>
                    <a:pt x="9" y="3"/>
                    <a:pt x="0" y="7"/>
                    <a:pt x="2" y="2"/>
                  </a:cubicBezTo>
                  <a:cubicBezTo>
                    <a:pt x="8" y="3"/>
                    <a:pt x="13" y="1"/>
                    <a:pt x="18" y="0"/>
                  </a:cubicBezTo>
                  <a:cubicBezTo>
                    <a:pt x="17" y="2"/>
                    <a:pt x="20" y="1"/>
                    <a:pt x="21" y="2"/>
                  </a:cubicBezTo>
                  <a:cubicBezTo>
                    <a:pt x="21" y="2"/>
                    <a:pt x="20" y="4"/>
                    <a:pt x="21" y="5"/>
                  </a:cubicBezTo>
                  <a:cubicBezTo>
                    <a:pt x="22" y="6"/>
                    <a:pt x="26" y="4"/>
                    <a:pt x="25" y="8"/>
                  </a:cubicBezTo>
                  <a:cubicBezTo>
                    <a:pt x="29" y="4"/>
                    <a:pt x="33" y="9"/>
                    <a:pt x="39" y="8"/>
                  </a:cubicBezTo>
                  <a:cubicBezTo>
                    <a:pt x="38" y="13"/>
                    <a:pt x="41" y="12"/>
                    <a:pt x="39" y="15"/>
                  </a:cubicBezTo>
                  <a:cubicBezTo>
                    <a:pt x="41" y="16"/>
                    <a:pt x="45" y="15"/>
                    <a:pt x="49" y="17"/>
                  </a:cubicBezTo>
                  <a:cubicBezTo>
                    <a:pt x="50" y="17"/>
                    <a:pt x="42" y="20"/>
                    <a:pt x="49" y="20"/>
                  </a:cubicBezTo>
                  <a:cubicBezTo>
                    <a:pt x="50" y="20"/>
                    <a:pt x="50" y="18"/>
                    <a:pt x="52" y="18"/>
                  </a:cubicBezTo>
                  <a:cubicBezTo>
                    <a:pt x="56" y="18"/>
                    <a:pt x="64" y="17"/>
                    <a:pt x="70" y="18"/>
                  </a:cubicBezTo>
                  <a:cubicBezTo>
                    <a:pt x="71" y="18"/>
                    <a:pt x="73" y="20"/>
                    <a:pt x="73" y="20"/>
                  </a:cubicBezTo>
                  <a:cubicBezTo>
                    <a:pt x="76" y="19"/>
                    <a:pt x="70" y="17"/>
                    <a:pt x="77" y="17"/>
                  </a:cubicBezTo>
                  <a:cubicBezTo>
                    <a:pt x="79" y="17"/>
                    <a:pt x="80" y="17"/>
                    <a:pt x="82" y="17"/>
                  </a:cubicBezTo>
                  <a:cubicBezTo>
                    <a:pt x="88" y="16"/>
                    <a:pt x="97" y="16"/>
                    <a:pt x="10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2789860" y="1375604"/>
              <a:ext cx="289748" cy="206633"/>
            </a:xfrm>
            <a:custGeom>
              <a:avLst/>
              <a:gdLst>
                <a:gd name="T0" fmla="*/ 87 w 106"/>
                <a:gd name="T1" fmla="*/ 2 h 76"/>
                <a:gd name="T2" fmla="*/ 104 w 106"/>
                <a:gd name="T3" fmla="*/ 0 h 76"/>
                <a:gd name="T4" fmla="*/ 103 w 106"/>
                <a:gd name="T5" fmla="*/ 8 h 76"/>
                <a:gd name="T6" fmla="*/ 84 w 106"/>
                <a:gd name="T7" fmla="*/ 11 h 76"/>
                <a:gd name="T8" fmla="*/ 81 w 106"/>
                <a:gd name="T9" fmla="*/ 14 h 76"/>
                <a:gd name="T10" fmla="*/ 78 w 106"/>
                <a:gd name="T11" fmla="*/ 14 h 76"/>
                <a:gd name="T12" fmla="*/ 75 w 106"/>
                <a:gd name="T13" fmla="*/ 17 h 76"/>
                <a:gd name="T14" fmla="*/ 72 w 106"/>
                <a:gd name="T15" fmla="*/ 15 h 76"/>
                <a:gd name="T16" fmla="*/ 66 w 106"/>
                <a:gd name="T17" fmla="*/ 17 h 76"/>
                <a:gd name="T18" fmla="*/ 60 w 106"/>
                <a:gd name="T19" fmla="*/ 18 h 76"/>
                <a:gd name="T20" fmla="*/ 58 w 106"/>
                <a:gd name="T21" fmla="*/ 21 h 76"/>
                <a:gd name="T22" fmla="*/ 51 w 106"/>
                <a:gd name="T23" fmla="*/ 26 h 76"/>
                <a:gd name="T24" fmla="*/ 47 w 106"/>
                <a:gd name="T25" fmla="*/ 29 h 76"/>
                <a:gd name="T26" fmla="*/ 44 w 106"/>
                <a:gd name="T27" fmla="*/ 32 h 76"/>
                <a:gd name="T28" fmla="*/ 42 w 106"/>
                <a:gd name="T29" fmla="*/ 34 h 76"/>
                <a:gd name="T30" fmla="*/ 35 w 106"/>
                <a:gd name="T31" fmla="*/ 37 h 76"/>
                <a:gd name="T32" fmla="*/ 33 w 106"/>
                <a:gd name="T33" fmla="*/ 39 h 76"/>
                <a:gd name="T34" fmla="*/ 27 w 106"/>
                <a:gd name="T35" fmla="*/ 42 h 76"/>
                <a:gd name="T36" fmla="*/ 24 w 106"/>
                <a:gd name="T37" fmla="*/ 48 h 76"/>
                <a:gd name="T38" fmla="*/ 26 w 106"/>
                <a:gd name="T39" fmla="*/ 57 h 76"/>
                <a:gd name="T40" fmla="*/ 21 w 106"/>
                <a:gd name="T41" fmla="*/ 60 h 76"/>
                <a:gd name="T42" fmla="*/ 24 w 106"/>
                <a:gd name="T43" fmla="*/ 66 h 76"/>
                <a:gd name="T44" fmla="*/ 23 w 106"/>
                <a:gd name="T45" fmla="*/ 67 h 76"/>
                <a:gd name="T46" fmla="*/ 24 w 106"/>
                <a:gd name="T47" fmla="*/ 69 h 76"/>
                <a:gd name="T48" fmla="*/ 26 w 106"/>
                <a:gd name="T49" fmla="*/ 67 h 76"/>
                <a:gd name="T50" fmla="*/ 30 w 106"/>
                <a:gd name="T51" fmla="*/ 70 h 76"/>
                <a:gd name="T52" fmla="*/ 29 w 106"/>
                <a:gd name="T53" fmla="*/ 76 h 76"/>
                <a:gd name="T54" fmla="*/ 15 w 106"/>
                <a:gd name="T55" fmla="*/ 76 h 76"/>
                <a:gd name="T56" fmla="*/ 17 w 106"/>
                <a:gd name="T57" fmla="*/ 73 h 76"/>
                <a:gd name="T58" fmla="*/ 13 w 106"/>
                <a:gd name="T59" fmla="*/ 72 h 76"/>
                <a:gd name="T60" fmla="*/ 10 w 106"/>
                <a:gd name="T61" fmla="*/ 69 h 76"/>
                <a:gd name="T62" fmla="*/ 7 w 106"/>
                <a:gd name="T63" fmla="*/ 69 h 76"/>
                <a:gd name="T64" fmla="*/ 2 w 106"/>
                <a:gd name="T65" fmla="*/ 69 h 76"/>
                <a:gd name="T66" fmla="*/ 1 w 106"/>
                <a:gd name="T67" fmla="*/ 58 h 76"/>
                <a:gd name="T68" fmla="*/ 8 w 106"/>
                <a:gd name="T69" fmla="*/ 55 h 76"/>
                <a:gd name="T70" fmla="*/ 7 w 106"/>
                <a:gd name="T71" fmla="*/ 54 h 76"/>
                <a:gd name="T72" fmla="*/ 8 w 106"/>
                <a:gd name="T73" fmla="*/ 51 h 76"/>
                <a:gd name="T74" fmla="*/ 15 w 106"/>
                <a:gd name="T75" fmla="*/ 48 h 76"/>
                <a:gd name="T76" fmla="*/ 15 w 106"/>
                <a:gd name="T77" fmla="*/ 42 h 76"/>
                <a:gd name="T78" fmla="*/ 20 w 106"/>
                <a:gd name="T79" fmla="*/ 40 h 76"/>
                <a:gd name="T80" fmla="*/ 23 w 106"/>
                <a:gd name="T81" fmla="*/ 36 h 76"/>
                <a:gd name="T82" fmla="*/ 23 w 106"/>
                <a:gd name="T83" fmla="*/ 29 h 76"/>
                <a:gd name="T84" fmla="*/ 35 w 106"/>
                <a:gd name="T85" fmla="*/ 24 h 76"/>
                <a:gd name="T86" fmla="*/ 36 w 106"/>
                <a:gd name="T87" fmla="*/ 21 h 76"/>
                <a:gd name="T88" fmla="*/ 38 w 106"/>
                <a:gd name="T89" fmla="*/ 23 h 76"/>
                <a:gd name="T90" fmla="*/ 41 w 106"/>
                <a:gd name="T91" fmla="*/ 20 h 76"/>
                <a:gd name="T92" fmla="*/ 42 w 106"/>
                <a:gd name="T93" fmla="*/ 17 h 76"/>
                <a:gd name="T94" fmla="*/ 50 w 106"/>
                <a:gd name="T95" fmla="*/ 15 h 76"/>
                <a:gd name="T96" fmla="*/ 58 w 106"/>
                <a:gd name="T97" fmla="*/ 14 h 76"/>
                <a:gd name="T98" fmla="*/ 60 w 106"/>
                <a:gd name="T99" fmla="*/ 12 h 76"/>
                <a:gd name="T100" fmla="*/ 63 w 106"/>
                <a:gd name="T101" fmla="*/ 14 h 76"/>
                <a:gd name="T102" fmla="*/ 64 w 106"/>
                <a:gd name="T103" fmla="*/ 11 h 76"/>
                <a:gd name="T104" fmla="*/ 66 w 106"/>
                <a:gd name="T105" fmla="*/ 11 h 76"/>
                <a:gd name="T106" fmla="*/ 76 w 106"/>
                <a:gd name="T107" fmla="*/ 9 h 76"/>
                <a:gd name="T108" fmla="*/ 79 w 106"/>
                <a:gd name="T109" fmla="*/ 8 h 76"/>
                <a:gd name="T110" fmla="*/ 81 w 106"/>
                <a:gd name="T111" fmla="*/ 6 h 76"/>
                <a:gd name="T112" fmla="*/ 87 w 106"/>
                <a:gd name="T1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6" h="76">
                  <a:moveTo>
                    <a:pt x="87" y="2"/>
                  </a:moveTo>
                  <a:cubicBezTo>
                    <a:pt x="91" y="5"/>
                    <a:pt x="98" y="0"/>
                    <a:pt x="104" y="0"/>
                  </a:cubicBezTo>
                  <a:cubicBezTo>
                    <a:pt x="106" y="5"/>
                    <a:pt x="102" y="4"/>
                    <a:pt x="103" y="8"/>
                  </a:cubicBezTo>
                  <a:cubicBezTo>
                    <a:pt x="98" y="5"/>
                    <a:pt x="90" y="10"/>
                    <a:pt x="84" y="11"/>
                  </a:cubicBezTo>
                  <a:cubicBezTo>
                    <a:pt x="82" y="11"/>
                    <a:pt x="82" y="13"/>
                    <a:pt x="81" y="14"/>
                  </a:cubicBezTo>
                  <a:cubicBezTo>
                    <a:pt x="80" y="14"/>
                    <a:pt x="78" y="13"/>
                    <a:pt x="78" y="14"/>
                  </a:cubicBezTo>
                  <a:cubicBezTo>
                    <a:pt x="78" y="14"/>
                    <a:pt x="75" y="17"/>
                    <a:pt x="75" y="17"/>
                  </a:cubicBezTo>
                  <a:cubicBezTo>
                    <a:pt x="74" y="17"/>
                    <a:pt x="73" y="15"/>
                    <a:pt x="72" y="15"/>
                  </a:cubicBezTo>
                  <a:cubicBezTo>
                    <a:pt x="70" y="16"/>
                    <a:pt x="68" y="16"/>
                    <a:pt x="66" y="17"/>
                  </a:cubicBezTo>
                  <a:cubicBezTo>
                    <a:pt x="65" y="17"/>
                    <a:pt x="62" y="17"/>
                    <a:pt x="60" y="18"/>
                  </a:cubicBezTo>
                  <a:cubicBezTo>
                    <a:pt x="58" y="19"/>
                    <a:pt x="60" y="20"/>
                    <a:pt x="58" y="21"/>
                  </a:cubicBezTo>
                  <a:cubicBezTo>
                    <a:pt x="57" y="22"/>
                    <a:pt x="51" y="21"/>
                    <a:pt x="51" y="26"/>
                  </a:cubicBezTo>
                  <a:cubicBezTo>
                    <a:pt x="51" y="27"/>
                    <a:pt x="48" y="28"/>
                    <a:pt x="47" y="29"/>
                  </a:cubicBezTo>
                  <a:cubicBezTo>
                    <a:pt x="46" y="29"/>
                    <a:pt x="44" y="31"/>
                    <a:pt x="44" y="32"/>
                  </a:cubicBezTo>
                  <a:cubicBezTo>
                    <a:pt x="43" y="32"/>
                    <a:pt x="42" y="33"/>
                    <a:pt x="42" y="34"/>
                  </a:cubicBezTo>
                  <a:cubicBezTo>
                    <a:pt x="37" y="36"/>
                    <a:pt x="38" y="33"/>
                    <a:pt x="35" y="37"/>
                  </a:cubicBezTo>
                  <a:cubicBezTo>
                    <a:pt x="34" y="38"/>
                    <a:pt x="33" y="37"/>
                    <a:pt x="33" y="39"/>
                  </a:cubicBezTo>
                  <a:cubicBezTo>
                    <a:pt x="33" y="41"/>
                    <a:pt x="30" y="40"/>
                    <a:pt x="27" y="42"/>
                  </a:cubicBezTo>
                  <a:cubicBezTo>
                    <a:pt x="27" y="45"/>
                    <a:pt x="29" y="49"/>
                    <a:pt x="24" y="48"/>
                  </a:cubicBezTo>
                  <a:cubicBezTo>
                    <a:pt x="25" y="50"/>
                    <a:pt x="23" y="57"/>
                    <a:pt x="26" y="57"/>
                  </a:cubicBezTo>
                  <a:cubicBezTo>
                    <a:pt x="25" y="58"/>
                    <a:pt x="23" y="59"/>
                    <a:pt x="21" y="60"/>
                  </a:cubicBezTo>
                  <a:cubicBezTo>
                    <a:pt x="20" y="63"/>
                    <a:pt x="25" y="63"/>
                    <a:pt x="24" y="66"/>
                  </a:cubicBezTo>
                  <a:cubicBezTo>
                    <a:pt x="24" y="66"/>
                    <a:pt x="22" y="66"/>
                    <a:pt x="23" y="67"/>
                  </a:cubicBezTo>
                  <a:cubicBezTo>
                    <a:pt x="23" y="67"/>
                    <a:pt x="25" y="69"/>
                    <a:pt x="24" y="69"/>
                  </a:cubicBezTo>
                  <a:cubicBezTo>
                    <a:pt x="25" y="69"/>
                    <a:pt x="26" y="67"/>
                    <a:pt x="26" y="67"/>
                  </a:cubicBezTo>
                  <a:cubicBezTo>
                    <a:pt x="27" y="68"/>
                    <a:pt x="27" y="71"/>
                    <a:pt x="30" y="70"/>
                  </a:cubicBezTo>
                  <a:cubicBezTo>
                    <a:pt x="31" y="73"/>
                    <a:pt x="28" y="73"/>
                    <a:pt x="29" y="76"/>
                  </a:cubicBezTo>
                  <a:cubicBezTo>
                    <a:pt x="24" y="76"/>
                    <a:pt x="20" y="76"/>
                    <a:pt x="15" y="76"/>
                  </a:cubicBezTo>
                  <a:cubicBezTo>
                    <a:pt x="15" y="75"/>
                    <a:pt x="18" y="74"/>
                    <a:pt x="17" y="73"/>
                  </a:cubicBezTo>
                  <a:cubicBezTo>
                    <a:pt x="16" y="72"/>
                    <a:pt x="14" y="72"/>
                    <a:pt x="13" y="72"/>
                  </a:cubicBezTo>
                  <a:cubicBezTo>
                    <a:pt x="12" y="71"/>
                    <a:pt x="10" y="69"/>
                    <a:pt x="10" y="69"/>
                  </a:cubicBezTo>
                  <a:cubicBezTo>
                    <a:pt x="9" y="68"/>
                    <a:pt x="7" y="69"/>
                    <a:pt x="7" y="69"/>
                  </a:cubicBezTo>
                  <a:cubicBezTo>
                    <a:pt x="5" y="67"/>
                    <a:pt x="5" y="69"/>
                    <a:pt x="2" y="69"/>
                  </a:cubicBezTo>
                  <a:cubicBezTo>
                    <a:pt x="2" y="65"/>
                    <a:pt x="0" y="63"/>
                    <a:pt x="1" y="58"/>
                  </a:cubicBezTo>
                  <a:cubicBezTo>
                    <a:pt x="5" y="63"/>
                    <a:pt x="1" y="53"/>
                    <a:pt x="8" y="55"/>
                  </a:cubicBezTo>
                  <a:cubicBezTo>
                    <a:pt x="9" y="54"/>
                    <a:pt x="7" y="54"/>
                    <a:pt x="7" y="54"/>
                  </a:cubicBezTo>
                  <a:cubicBezTo>
                    <a:pt x="7" y="52"/>
                    <a:pt x="11" y="52"/>
                    <a:pt x="8" y="51"/>
                  </a:cubicBezTo>
                  <a:cubicBezTo>
                    <a:pt x="9" y="49"/>
                    <a:pt x="13" y="49"/>
                    <a:pt x="15" y="48"/>
                  </a:cubicBezTo>
                  <a:cubicBezTo>
                    <a:pt x="14" y="45"/>
                    <a:pt x="20" y="43"/>
                    <a:pt x="15" y="42"/>
                  </a:cubicBezTo>
                  <a:cubicBezTo>
                    <a:pt x="16" y="40"/>
                    <a:pt x="18" y="41"/>
                    <a:pt x="20" y="40"/>
                  </a:cubicBezTo>
                  <a:cubicBezTo>
                    <a:pt x="20" y="38"/>
                    <a:pt x="21" y="37"/>
                    <a:pt x="23" y="36"/>
                  </a:cubicBezTo>
                  <a:cubicBezTo>
                    <a:pt x="20" y="33"/>
                    <a:pt x="24" y="33"/>
                    <a:pt x="23" y="29"/>
                  </a:cubicBezTo>
                  <a:cubicBezTo>
                    <a:pt x="29" y="29"/>
                    <a:pt x="31" y="25"/>
                    <a:pt x="35" y="24"/>
                  </a:cubicBezTo>
                  <a:cubicBezTo>
                    <a:pt x="37" y="25"/>
                    <a:pt x="35" y="22"/>
                    <a:pt x="36" y="21"/>
                  </a:cubicBezTo>
                  <a:cubicBezTo>
                    <a:pt x="37" y="21"/>
                    <a:pt x="38" y="22"/>
                    <a:pt x="38" y="23"/>
                  </a:cubicBezTo>
                  <a:cubicBezTo>
                    <a:pt x="39" y="22"/>
                    <a:pt x="40" y="20"/>
                    <a:pt x="41" y="20"/>
                  </a:cubicBezTo>
                  <a:cubicBezTo>
                    <a:pt x="41" y="19"/>
                    <a:pt x="43" y="18"/>
                    <a:pt x="42" y="17"/>
                  </a:cubicBezTo>
                  <a:cubicBezTo>
                    <a:pt x="45" y="17"/>
                    <a:pt x="47" y="17"/>
                    <a:pt x="50" y="15"/>
                  </a:cubicBezTo>
                  <a:cubicBezTo>
                    <a:pt x="52" y="14"/>
                    <a:pt x="53" y="15"/>
                    <a:pt x="58" y="14"/>
                  </a:cubicBezTo>
                  <a:cubicBezTo>
                    <a:pt x="60" y="13"/>
                    <a:pt x="59" y="13"/>
                    <a:pt x="60" y="12"/>
                  </a:cubicBezTo>
                  <a:cubicBezTo>
                    <a:pt x="62" y="12"/>
                    <a:pt x="63" y="14"/>
                    <a:pt x="63" y="14"/>
                  </a:cubicBezTo>
                  <a:cubicBezTo>
                    <a:pt x="65" y="13"/>
                    <a:pt x="62" y="11"/>
                    <a:pt x="64" y="11"/>
                  </a:cubicBezTo>
                  <a:cubicBezTo>
                    <a:pt x="65" y="11"/>
                    <a:pt x="66" y="11"/>
                    <a:pt x="66" y="11"/>
                  </a:cubicBezTo>
                  <a:cubicBezTo>
                    <a:pt x="67" y="10"/>
                    <a:pt x="72" y="10"/>
                    <a:pt x="76" y="9"/>
                  </a:cubicBezTo>
                  <a:cubicBezTo>
                    <a:pt x="79" y="9"/>
                    <a:pt x="78" y="9"/>
                    <a:pt x="79" y="8"/>
                  </a:cubicBezTo>
                  <a:cubicBezTo>
                    <a:pt x="79" y="8"/>
                    <a:pt x="81" y="6"/>
                    <a:pt x="81" y="6"/>
                  </a:cubicBezTo>
                  <a:cubicBezTo>
                    <a:pt x="85" y="4"/>
                    <a:pt x="87" y="9"/>
                    <a:pt x="8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6295924" y="1385994"/>
              <a:ext cx="30014" cy="13852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9" y="1"/>
                    <a:pt x="10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4197040" y="1402155"/>
              <a:ext cx="90041" cy="68108"/>
            </a:xfrm>
            <a:custGeom>
              <a:avLst/>
              <a:gdLst>
                <a:gd name="T0" fmla="*/ 9 w 33"/>
                <a:gd name="T1" fmla="*/ 1 h 25"/>
                <a:gd name="T2" fmla="*/ 11 w 33"/>
                <a:gd name="T3" fmla="*/ 2 h 25"/>
                <a:gd name="T4" fmla="*/ 20 w 33"/>
                <a:gd name="T5" fmla="*/ 7 h 25"/>
                <a:gd name="T6" fmla="*/ 24 w 33"/>
                <a:gd name="T7" fmla="*/ 4 h 25"/>
                <a:gd name="T8" fmla="*/ 33 w 33"/>
                <a:gd name="T9" fmla="*/ 5 h 25"/>
                <a:gd name="T10" fmla="*/ 30 w 33"/>
                <a:gd name="T11" fmla="*/ 13 h 25"/>
                <a:gd name="T12" fmla="*/ 18 w 33"/>
                <a:gd name="T13" fmla="*/ 16 h 25"/>
                <a:gd name="T14" fmla="*/ 18 w 33"/>
                <a:gd name="T15" fmla="*/ 17 h 25"/>
                <a:gd name="T16" fmla="*/ 15 w 33"/>
                <a:gd name="T17" fmla="*/ 20 h 25"/>
                <a:gd name="T18" fmla="*/ 11 w 33"/>
                <a:gd name="T19" fmla="*/ 22 h 25"/>
                <a:gd name="T20" fmla="*/ 5 w 33"/>
                <a:gd name="T21" fmla="*/ 19 h 25"/>
                <a:gd name="T22" fmla="*/ 0 w 33"/>
                <a:gd name="T23" fmla="*/ 7 h 25"/>
                <a:gd name="T24" fmla="*/ 9 w 33"/>
                <a:gd name="T2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5">
                  <a:moveTo>
                    <a:pt x="9" y="1"/>
                  </a:moveTo>
                  <a:cubicBezTo>
                    <a:pt x="11" y="0"/>
                    <a:pt x="11" y="1"/>
                    <a:pt x="11" y="2"/>
                  </a:cubicBezTo>
                  <a:cubicBezTo>
                    <a:pt x="12" y="5"/>
                    <a:pt x="17" y="5"/>
                    <a:pt x="20" y="7"/>
                  </a:cubicBezTo>
                  <a:cubicBezTo>
                    <a:pt x="22" y="8"/>
                    <a:pt x="23" y="4"/>
                    <a:pt x="24" y="4"/>
                  </a:cubicBezTo>
                  <a:cubicBezTo>
                    <a:pt x="26" y="3"/>
                    <a:pt x="28" y="7"/>
                    <a:pt x="33" y="5"/>
                  </a:cubicBezTo>
                  <a:cubicBezTo>
                    <a:pt x="32" y="7"/>
                    <a:pt x="25" y="10"/>
                    <a:pt x="30" y="13"/>
                  </a:cubicBezTo>
                  <a:cubicBezTo>
                    <a:pt x="29" y="16"/>
                    <a:pt x="23" y="16"/>
                    <a:pt x="18" y="16"/>
                  </a:cubicBezTo>
                  <a:cubicBezTo>
                    <a:pt x="17" y="16"/>
                    <a:pt x="17" y="17"/>
                    <a:pt x="18" y="17"/>
                  </a:cubicBezTo>
                  <a:cubicBezTo>
                    <a:pt x="20" y="20"/>
                    <a:pt x="10" y="18"/>
                    <a:pt x="15" y="20"/>
                  </a:cubicBezTo>
                  <a:cubicBezTo>
                    <a:pt x="15" y="25"/>
                    <a:pt x="10" y="17"/>
                    <a:pt x="11" y="22"/>
                  </a:cubicBezTo>
                  <a:cubicBezTo>
                    <a:pt x="8" y="21"/>
                    <a:pt x="9" y="17"/>
                    <a:pt x="5" y="19"/>
                  </a:cubicBezTo>
                  <a:cubicBezTo>
                    <a:pt x="4" y="14"/>
                    <a:pt x="4" y="8"/>
                    <a:pt x="0" y="7"/>
                  </a:cubicBezTo>
                  <a:cubicBezTo>
                    <a:pt x="2" y="3"/>
                    <a:pt x="1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6001559" y="1413699"/>
              <a:ext cx="24242" cy="16161"/>
            </a:xfrm>
            <a:custGeom>
              <a:avLst/>
              <a:gdLst>
                <a:gd name="T0" fmla="*/ 5 w 9"/>
                <a:gd name="T1" fmla="*/ 0 h 6"/>
                <a:gd name="T2" fmla="*/ 6 w 9"/>
                <a:gd name="T3" fmla="*/ 6 h 6"/>
                <a:gd name="T4" fmla="*/ 0 w 9"/>
                <a:gd name="T5" fmla="*/ 4 h 6"/>
                <a:gd name="T6" fmla="*/ 5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5" y="0"/>
                  </a:moveTo>
                  <a:cubicBezTo>
                    <a:pt x="9" y="1"/>
                    <a:pt x="6" y="2"/>
                    <a:pt x="6" y="6"/>
                  </a:cubicBezTo>
                  <a:cubicBezTo>
                    <a:pt x="5" y="5"/>
                    <a:pt x="3" y="4"/>
                    <a:pt x="0" y="4"/>
                  </a:cubicBezTo>
                  <a:cubicBezTo>
                    <a:pt x="0" y="1"/>
                    <a:pt x="5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4295162" y="1413699"/>
              <a:ext cx="41557" cy="34631"/>
            </a:xfrm>
            <a:custGeom>
              <a:avLst/>
              <a:gdLst>
                <a:gd name="T0" fmla="*/ 0 w 15"/>
                <a:gd name="T1" fmla="*/ 4 h 13"/>
                <a:gd name="T2" fmla="*/ 15 w 15"/>
                <a:gd name="T3" fmla="*/ 7 h 13"/>
                <a:gd name="T4" fmla="*/ 9 w 15"/>
                <a:gd name="T5" fmla="*/ 13 h 13"/>
                <a:gd name="T6" fmla="*/ 6 w 15"/>
                <a:gd name="T7" fmla="*/ 10 h 13"/>
                <a:gd name="T8" fmla="*/ 3 w 15"/>
                <a:gd name="T9" fmla="*/ 10 h 13"/>
                <a:gd name="T10" fmla="*/ 0 w 15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0" y="4"/>
                  </a:moveTo>
                  <a:cubicBezTo>
                    <a:pt x="4" y="0"/>
                    <a:pt x="13" y="4"/>
                    <a:pt x="15" y="7"/>
                  </a:cubicBezTo>
                  <a:cubicBezTo>
                    <a:pt x="14" y="11"/>
                    <a:pt x="8" y="8"/>
                    <a:pt x="9" y="13"/>
                  </a:cubicBezTo>
                  <a:cubicBezTo>
                    <a:pt x="7" y="13"/>
                    <a:pt x="7" y="11"/>
                    <a:pt x="6" y="10"/>
                  </a:cubicBezTo>
                  <a:cubicBezTo>
                    <a:pt x="5" y="10"/>
                    <a:pt x="3" y="11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4347109" y="1424088"/>
              <a:ext cx="62336" cy="33477"/>
            </a:xfrm>
            <a:custGeom>
              <a:avLst/>
              <a:gdLst>
                <a:gd name="T0" fmla="*/ 2 w 23"/>
                <a:gd name="T1" fmla="*/ 2 h 12"/>
                <a:gd name="T2" fmla="*/ 5 w 23"/>
                <a:gd name="T3" fmla="*/ 2 h 12"/>
                <a:gd name="T4" fmla="*/ 12 w 23"/>
                <a:gd name="T5" fmla="*/ 5 h 12"/>
                <a:gd name="T6" fmla="*/ 20 w 23"/>
                <a:gd name="T7" fmla="*/ 8 h 12"/>
                <a:gd name="T8" fmla="*/ 22 w 23"/>
                <a:gd name="T9" fmla="*/ 11 h 12"/>
                <a:gd name="T10" fmla="*/ 5 w 23"/>
                <a:gd name="T11" fmla="*/ 8 h 12"/>
                <a:gd name="T12" fmla="*/ 2 w 23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" y="2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9" y="0"/>
                    <a:pt x="9" y="4"/>
                    <a:pt x="12" y="5"/>
                  </a:cubicBezTo>
                  <a:cubicBezTo>
                    <a:pt x="15" y="5"/>
                    <a:pt x="17" y="6"/>
                    <a:pt x="20" y="8"/>
                  </a:cubicBezTo>
                  <a:cubicBezTo>
                    <a:pt x="21" y="9"/>
                    <a:pt x="23" y="8"/>
                    <a:pt x="22" y="11"/>
                  </a:cubicBezTo>
                  <a:cubicBezTo>
                    <a:pt x="14" y="12"/>
                    <a:pt x="11" y="8"/>
                    <a:pt x="5" y="8"/>
                  </a:cubicBezTo>
                  <a:cubicBezTo>
                    <a:pt x="7" y="3"/>
                    <a:pt x="0" y="6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6273991" y="1476035"/>
              <a:ext cx="103894" cy="84270"/>
            </a:xfrm>
            <a:custGeom>
              <a:avLst/>
              <a:gdLst>
                <a:gd name="T0" fmla="*/ 13 w 38"/>
                <a:gd name="T1" fmla="*/ 6 h 31"/>
                <a:gd name="T2" fmla="*/ 13 w 38"/>
                <a:gd name="T3" fmla="*/ 5 h 31"/>
                <a:gd name="T4" fmla="*/ 29 w 38"/>
                <a:gd name="T5" fmla="*/ 0 h 31"/>
                <a:gd name="T6" fmla="*/ 32 w 38"/>
                <a:gd name="T7" fmla="*/ 6 h 31"/>
                <a:gd name="T8" fmla="*/ 29 w 38"/>
                <a:gd name="T9" fmla="*/ 11 h 31"/>
                <a:gd name="T10" fmla="*/ 37 w 38"/>
                <a:gd name="T11" fmla="*/ 12 h 31"/>
                <a:gd name="T12" fmla="*/ 38 w 38"/>
                <a:gd name="T13" fmla="*/ 24 h 31"/>
                <a:gd name="T14" fmla="*/ 34 w 38"/>
                <a:gd name="T15" fmla="*/ 24 h 31"/>
                <a:gd name="T16" fmla="*/ 34 w 38"/>
                <a:gd name="T17" fmla="*/ 27 h 31"/>
                <a:gd name="T18" fmla="*/ 29 w 38"/>
                <a:gd name="T19" fmla="*/ 27 h 31"/>
                <a:gd name="T20" fmla="*/ 25 w 38"/>
                <a:gd name="T21" fmla="*/ 30 h 31"/>
                <a:gd name="T22" fmla="*/ 20 w 38"/>
                <a:gd name="T23" fmla="*/ 26 h 31"/>
                <a:gd name="T24" fmla="*/ 16 w 38"/>
                <a:gd name="T25" fmla="*/ 21 h 31"/>
                <a:gd name="T26" fmla="*/ 13 w 38"/>
                <a:gd name="T27" fmla="*/ 18 h 31"/>
                <a:gd name="T28" fmla="*/ 5 w 38"/>
                <a:gd name="T29" fmla="*/ 17 h 31"/>
                <a:gd name="T30" fmla="*/ 1 w 38"/>
                <a:gd name="T31" fmla="*/ 14 h 31"/>
                <a:gd name="T32" fmla="*/ 16 w 38"/>
                <a:gd name="T33" fmla="*/ 15 h 31"/>
                <a:gd name="T34" fmla="*/ 17 w 38"/>
                <a:gd name="T35" fmla="*/ 9 h 31"/>
                <a:gd name="T36" fmla="*/ 11 w 38"/>
                <a:gd name="T37" fmla="*/ 5 h 31"/>
                <a:gd name="T38" fmla="*/ 13 w 38"/>
                <a:gd name="T3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31">
                  <a:moveTo>
                    <a:pt x="13" y="6"/>
                  </a:moveTo>
                  <a:cubicBezTo>
                    <a:pt x="15" y="6"/>
                    <a:pt x="14" y="5"/>
                    <a:pt x="13" y="5"/>
                  </a:cubicBezTo>
                  <a:cubicBezTo>
                    <a:pt x="16" y="1"/>
                    <a:pt x="27" y="5"/>
                    <a:pt x="29" y="0"/>
                  </a:cubicBezTo>
                  <a:cubicBezTo>
                    <a:pt x="31" y="1"/>
                    <a:pt x="32" y="4"/>
                    <a:pt x="32" y="6"/>
                  </a:cubicBezTo>
                  <a:cubicBezTo>
                    <a:pt x="33" y="10"/>
                    <a:pt x="29" y="8"/>
                    <a:pt x="29" y="11"/>
                  </a:cubicBezTo>
                  <a:cubicBezTo>
                    <a:pt x="30" y="15"/>
                    <a:pt x="33" y="13"/>
                    <a:pt x="37" y="12"/>
                  </a:cubicBezTo>
                  <a:cubicBezTo>
                    <a:pt x="38" y="18"/>
                    <a:pt x="37" y="18"/>
                    <a:pt x="38" y="24"/>
                  </a:cubicBezTo>
                  <a:cubicBezTo>
                    <a:pt x="37" y="25"/>
                    <a:pt x="34" y="23"/>
                    <a:pt x="34" y="24"/>
                  </a:cubicBezTo>
                  <a:cubicBezTo>
                    <a:pt x="33" y="25"/>
                    <a:pt x="34" y="27"/>
                    <a:pt x="34" y="27"/>
                  </a:cubicBezTo>
                  <a:cubicBezTo>
                    <a:pt x="32" y="28"/>
                    <a:pt x="30" y="27"/>
                    <a:pt x="29" y="27"/>
                  </a:cubicBezTo>
                  <a:cubicBezTo>
                    <a:pt x="27" y="28"/>
                    <a:pt x="27" y="30"/>
                    <a:pt x="25" y="30"/>
                  </a:cubicBezTo>
                  <a:cubicBezTo>
                    <a:pt x="21" y="31"/>
                    <a:pt x="21" y="27"/>
                    <a:pt x="20" y="26"/>
                  </a:cubicBezTo>
                  <a:cubicBezTo>
                    <a:pt x="19" y="24"/>
                    <a:pt x="14" y="25"/>
                    <a:pt x="16" y="21"/>
                  </a:cubicBezTo>
                  <a:cubicBezTo>
                    <a:pt x="13" y="22"/>
                    <a:pt x="13" y="20"/>
                    <a:pt x="13" y="18"/>
                  </a:cubicBezTo>
                  <a:cubicBezTo>
                    <a:pt x="10" y="19"/>
                    <a:pt x="8" y="18"/>
                    <a:pt x="5" y="17"/>
                  </a:cubicBezTo>
                  <a:cubicBezTo>
                    <a:pt x="3" y="16"/>
                    <a:pt x="0" y="17"/>
                    <a:pt x="1" y="14"/>
                  </a:cubicBezTo>
                  <a:cubicBezTo>
                    <a:pt x="7" y="13"/>
                    <a:pt x="9" y="16"/>
                    <a:pt x="16" y="15"/>
                  </a:cubicBezTo>
                  <a:cubicBezTo>
                    <a:pt x="18" y="15"/>
                    <a:pt x="17" y="12"/>
                    <a:pt x="17" y="9"/>
                  </a:cubicBezTo>
                  <a:cubicBezTo>
                    <a:pt x="18" y="5"/>
                    <a:pt x="9" y="11"/>
                    <a:pt x="11" y="5"/>
                  </a:cubicBezTo>
                  <a:cubicBezTo>
                    <a:pt x="13" y="5"/>
                    <a:pt x="13" y="5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6639927" y="1484115"/>
              <a:ext cx="62336" cy="30014"/>
            </a:xfrm>
            <a:custGeom>
              <a:avLst/>
              <a:gdLst>
                <a:gd name="T0" fmla="*/ 0 w 23"/>
                <a:gd name="T1" fmla="*/ 2 h 11"/>
                <a:gd name="T2" fmla="*/ 6 w 23"/>
                <a:gd name="T3" fmla="*/ 0 h 11"/>
                <a:gd name="T4" fmla="*/ 23 w 23"/>
                <a:gd name="T5" fmla="*/ 5 h 11"/>
                <a:gd name="T6" fmla="*/ 21 w 23"/>
                <a:gd name="T7" fmla="*/ 11 h 11"/>
                <a:gd name="T8" fmla="*/ 5 w 23"/>
                <a:gd name="T9" fmla="*/ 5 h 11"/>
                <a:gd name="T10" fmla="*/ 0 w 23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1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2" y="1"/>
                    <a:pt x="18" y="4"/>
                    <a:pt x="23" y="5"/>
                  </a:cubicBezTo>
                  <a:cubicBezTo>
                    <a:pt x="23" y="8"/>
                    <a:pt x="21" y="8"/>
                    <a:pt x="21" y="11"/>
                  </a:cubicBezTo>
                  <a:cubicBezTo>
                    <a:pt x="13" y="10"/>
                    <a:pt x="10" y="9"/>
                    <a:pt x="5" y="5"/>
                  </a:cubicBezTo>
                  <a:cubicBezTo>
                    <a:pt x="4" y="4"/>
                    <a:pt x="3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4254759" y="1484115"/>
              <a:ext cx="40403" cy="16161"/>
            </a:xfrm>
            <a:custGeom>
              <a:avLst/>
              <a:gdLst>
                <a:gd name="T0" fmla="*/ 15 w 15"/>
                <a:gd name="T1" fmla="*/ 5 h 6"/>
                <a:gd name="T2" fmla="*/ 0 w 15"/>
                <a:gd name="T3" fmla="*/ 3 h 6"/>
                <a:gd name="T4" fmla="*/ 5 w 15"/>
                <a:gd name="T5" fmla="*/ 0 h 6"/>
                <a:gd name="T6" fmla="*/ 15 w 1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">
                  <a:moveTo>
                    <a:pt x="15" y="5"/>
                  </a:moveTo>
                  <a:cubicBezTo>
                    <a:pt x="13" y="6"/>
                    <a:pt x="4" y="5"/>
                    <a:pt x="0" y="3"/>
                  </a:cubicBezTo>
                  <a:cubicBezTo>
                    <a:pt x="0" y="1"/>
                    <a:pt x="5" y="3"/>
                    <a:pt x="5" y="0"/>
                  </a:cubicBezTo>
                  <a:cubicBezTo>
                    <a:pt x="8" y="2"/>
                    <a:pt x="15" y="0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7084361" y="1574156"/>
              <a:ext cx="34631" cy="21933"/>
            </a:xfrm>
            <a:custGeom>
              <a:avLst/>
              <a:gdLst>
                <a:gd name="T0" fmla="*/ 12 w 13"/>
                <a:gd name="T1" fmla="*/ 6 h 8"/>
                <a:gd name="T2" fmla="*/ 0 w 13"/>
                <a:gd name="T3" fmla="*/ 3 h 8"/>
                <a:gd name="T4" fmla="*/ 12 w 13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12" y="6"/>
                  </a:moveTo>
                  <a:cubicBezTo>
                    <a:pt x="6" y="8"/>
                    <a:pt x="6" y="2"/>
                    <a:pt x="0" y="3"/>
                  </a:cubicBezTo>
                  <a:cubicBezTo>
                    <a:pt x="3" y="0"/>
                    <a:pt x="13" y="2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7062428" y="1596090"/>
              <a:ext cx="46175" cy="27705"/>
            </a:xfrm>
            <a:custGeom>
              <a:avLst/>
              <a:gdLst>
                <a:gd name="T0" fmla="*/ 17 w 17"/>
                <a:gd name="T1" fmla="*/ 5 h 10"/>
                <a:gd name="T2" fmla="*/ 2 w 17"/>
                <a:gd name="T3" fmla="*/ 5 h 10"/>
                <a:gd name="T4" fmla="*/ 7 w 17"/>
                <a:gd name="T5" fmla="*/ 1 h 10"/>
                <a:gd name="T6" fmla="*/ 17 w 17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0">
                  <a:moveTo>
                    <a:pt x="17" y="5"/>
                  </a:moveTo>
                  <a:cubicBezTo>
                    <a:pt x="16" y="10"/>
                    <a:pt x="4" y="10"/>
                    <a:pt x="2" y="5"/>
                  </a:cubicBezTo>
                  <a:cubicBezTo>
                    <a:pt x="0" y="0"/>
                    <a:pt x="7" y="4"/>
                    <a:pt x="7" y="1"/>
                  </a:cubicBezTo>
                  <a:cubicBezTo>
                    <a:pt x="10" y="3"/>
                    <a:pt x="13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2729833" y="1615714"/>
              <a:ext cx="30014" cy="24242"/>
            </a:xfrm>
            <a:custGeom>
              <a:avLst/>
              <a:gdLst>
                <a:gd name="T0" fmla="*/ 5 w 11"/>
                <a:gd name="T1" fmla="*/ 0 h 9"/>
                <a:gd name="T2" fmla="*/ 11 w 11"/>
                <a:gd name="T3" fmla="*/ 6 h 9"/>
                <a:gd name="T4" fmla="*/ 3 w 11"/>
                <a:gd name="T5" fmla="*/ 9 h 9"/>
                <a:gd name="T6" fmla="*/ 2 w 11"/>
                <a:gd name="T7" fmla="*/ 1 h 9"/>
                <a:gd name="T8" fmla="*/ 5 w 1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9" y="0"/>
                    <a:pt x="11" y="2"/>
                    <a:pt x="11" y="6"/>
                  </a:cubicBezTo>
                  <a:cubicBezTo>
                    <a:pt x="7" y="6"/>
                    <a:pt x="4" y="5"/>
                    <a:pt x="3" y="9"/>
                  </a:cubicBezTo>
                  <a:cubicBezTo>
                    <a:pt x="0" y="9"/>
                    <a:pt x="3" y="3"/>
                    <a:pt x="2" y="1"/>
                  </a:cubicBezTo>
                  <a:cubicBezTo>
                    <a:pt x="4" y="2"/>
                    <a:pt x="5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6183950" y="1628412"/>
              <a:ext cx="27705" cy="21933"/>
            </a:xfrm>
            <a:custGeom>
              <a:avLst/>
              <a:gdLst>
                <a:gd name="T0" fmla="*/ 10 w 10"/>
                <a:gd name="T1" fmla="*/ 7 h 8"/>
                <a:gd name="T2" fmla="*/ 0 w 10"/>
                <a:gd name="T3" fmla="*/ 8 h 8"/>
                <a:gd name="T4" fmla="*/ 10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10" y="7"/>
                  </a:moveTo>
                  <a:cubicBezTo>
                    <a:pt x="5" y="6"/>
                    <a:pt x="3" y="8"/>
                    <a:pt x="0" y="8"/>
                  </a:cubicBezTo>
                  <a:cubicBezTo>
                    <a:pt x="0" y="6"/>
                    <a:pt x="10" y="0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6691874" y="1648036"/>
              <a:ext cx="51947" cy="30014"/>
            </a:xfrm>
            <a:custGeom>
              <a:avLst/>
              <a:gdLst>
                <a:gd name="T0" fmla="*/ 15 w 19"/>
                <a:gd name="T1" fmla="*/ 1 h 11"/>
                <a:gd name="T2" fmla="*/ 17 w 19"/>
                <a:gd name="T3" fmla="*/ 10 h 11"/>
                <a:gd name="T4" fmla="*/ 2 w 19"/>
                <a:gd name="T5" fmla="*/ 7 h 11"/>
                <a:gd name="T6" fmla="*/ 5 w 19"/>
                <a:gd name="T7" fmla="*/ 1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17" y="3"/>
                    <a:pt x="19" y="8"/>
                    <a:pt x="17" y="10"/>
                  </a:cubicBezTo>
                  <a:cubicBezTo>
                    <a:pt x="11" y="10"/>
                    <a:pt x="4" y="11"/>
                    <a:pt x="2" y="7"/>
                  </a:cubicBezTo>
                  <a:cubicBezTo>
                    <a:pt x="0" y="2"/>
                    <a:pt x="7" y="6"/>
                    <a:pt x="5" y="1"/>
                  </a:cubicBezTo>
                  <a:cubicBezTo>
                    <a:pt x="9" y="0"/>
                    <a:pt x="15" y="4"/>
                    <a:pt x="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6674558" y="1732306"/>
              <a:ext cx="57719" cy="27705"/>
            </a:xfrm>
            <a:custGeom>
              <a:avLst/>
              <a:gdLst>
                <a:gd name="T0" fmla="*/ 20 w 21"/>
                <a:gd name="T1" fmla="*/ 4 h 10"/>
                <a:gd name="T2" fmla="*/ 14 w 21"/>
                <a:gd name="T3" fmla="*/ 7 h 10"/>
                <a:gd name="T4" fmla="*/ 8 w 21"/>
                <a:gd name="T5" fmla="*/ 9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20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20" y="4"/>
                  </a:moveTo>
                  <a:cubicBezTo>
                    <a:pt x="21" y="9"/>
                    <a:pt x="16" y="7"/>
                    <a:pt x="14" y="7"/>
                  </a:cubicBezTo>
                  <a:cubicBezTo>
                    <a:pt x="14" y="7"/>
                    <a:pt x="9" y="10"/>
                    <a:pt x="8" y="9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38"/>
            <p:cNvSpPr/>
            <p:nvPr/>
          </p:nvSpPr>
          <p:spPr bwMode="auto">
            <a:xfrm>
              <a:off x="6674558" y="1776172"/>
              <a:ext cx="27705" cy="13852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39"/>
            <p:cNvSpPr/>
            <p:nvPr/>
          </p:nvSpPr>
          <p:spPr bwMode="auto">
            <a:xfrm>
              <a:off x="6585672" y="1794642"/>
              <a:ext cx="32322" cy="19625"/>
            </a:xfrm>
            <a:custGeom>
              <a:avLst/>
              <a:gdLst>
                <a:gd name="T0" fmla="*/ 10 w 12"/>
                <a:gd name="T1" fmla="*/ 1 h 7"/>
                <a:gd name="T2" fmla="*/ 11 w 12"/>
                <a:gd name="T3" fmla="*/ 3 h 7"/>
                <a:gd name="T4" fmla="*/ 6 w 12"/>
                <a:gd name="T5" fmla="*/ 5 h 7"/>
                <a:gd name="T6" fmla="*/ 0 w 12"/>
                <a:gd name="T7" fmla="*/ 5 h 7"/>
                <a:gd name="T8" fmla="*/ 10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0" y="1"/>
                  </a:moveTo>
                  <a:cubicBezTo>
                    <a:pt x="10" y="2"/>
                    <a:pt x="10" y="3"/>
                    <a:pt x="11" y="3"/>
                  </a:cubicBezTo>
                  <a:cubicBezTo>
                    <a:pt x="12" y="6"/>
                    <a:pt x="7" y="4"/>
                    <a:pt x="6" y="5"/>
                  </a:cubicBezTo>
                  <a:cubicBezTo>
                    <a:pt x="4" y="7"/>
                    <a:pt x="5" y="5"/>
                    <a:pt x="0" y="5"/>
                  </a:cubicBezTo>
                  <a:cubicBezTo>
                    <a:pt x="2" y="3"/>
                    <a:pt x="4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40"/>
            <p:cNvSpPr/>
            <p:nvPr/>
          </p:nvSpPr>
          <p:spPr bwMode="auto">
            <a:xfrm>
              <a:off x="6645699" y="1811957"/>
              <a:ext cx="12698" cy="21933"/>
            </a:xfrm>
            <a:custGeom>
              <a:avLst/>
              <a:gdLst>
                <a:gd name="T0" fmla="*/ 1 w 5"/>
                <a:gd name="T1" fmla="*/ 0 h 8"/>
                <a:gd name="T2" fmla="*/ 4 w 5"/>
                <a:gd name="T3" fmla="*/ 6 h 8"/>
                <a:gd name="T4" fmla="*/ 1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4" y="1"/>
                    <a:pt x="5" y="3"/>
                    <a:pt x="4" y="6"/>
                  </a:cubicBezTo>
                  <a:cubicBezTo>
                    <a:pt x="0" y="8"/>
                    <a:pt x="2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41"/>
            <p:cNvSpPr/>
            <p:nvPr/>
          </p:nvSpPr>
          <p:spPr bwMode="auto">
            <a:xfrm>
              <a:off x="1770548" y="1980495"/>
              <a:ext cx="73880" cy="87732"/>
            </a:xfrm>
            <a:custGeom>
              <a:avLst/>
              <a:gdLst>
                <a:gd name="T0" fmla="*/ 10 w 27"/>
                <a:gd name="T1" fmla="*/ 1 h 32"/>
                <a:gd name="T2" fmla="*/ 12 w 27"/>
                <a:gd name="T3" fmla="*/ 2 h 32"/>
                <a:gd name="T4" fmla="*/ 22 w 27"/>
                <a:gd name="T5" fmla="*/ 2 h 32"/>
                <a:gd name="T6" fmla="*/ 26 w 27"/>
                <a:gd name="T7" fmla="*/ 5 h 32"/>
                <a:gd name="T8" fmla="*/ 25 w 27"/>
                <a:gd name="T9" fmla="*/ 8 h 32"/>
                <a:gd name="T10" fmla="*/ 22 w 27"/>
                <a:gd name="T11" fmla="*/ 10 h 32"/>
                <a:gd name="T12" fmla="*/ 25 w 27"/>
                <a:gd name="T13" fmla="*/ 17 h 32"/>
                <a:gd name="T14" fmla="*/ 23 w 27"/>
                <a:gd name="T15" fmla="*/ 24 h 32"/>
                <a:gd name="T16" fmla="*/ 16 w 27"/>
                <a:gd name="T17" fmla="*/ 24 h 32"/>
                <a:gd name="T18" fmla="*/ 15 w 27"/>
                <a:gd name="T19" fmla="*/ 29 h 32"/>
                <a:gd name="T20" fmla="*/ 12 w 27"/>
                <a:gd name="T21" fmla="*/ 32 h 32"/>
                <a:gd name="T22" fmla="*/ 3 w 27"/>
                <a:gd name="T23" fmla="*/ 32 h 32"/>
                <a:gd name="T24" fmla="*/ 6 w 27"/>
                <a:gd name="T25" fmla="*/ 23 h 32"/>
                <a:gd name="T26" fmla="*/ 6 w 27"/>
                <a:gd name="T27" fmla="*/ 17 h 32"/>
                <a:gd name="T28" fmla="*/ 3 w 27"/>
                <a:gd name="T29" fmla="*/ 10 h 32"/>
                <a:gd name="T30" fmla="*/ 9 w 27"/>
                <a:gd name="T31" fmla="*/ 11 h 32"/>
                <a:gd name="T32" fmla="*/ 10 w 27"/>
                <a:gd name="T33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32">
                  <a:moveTo>
                    <a:pt x="10" y="1"/>
                  </a:moveTo>
                  <a:cubicBezTo>
                    <a:pt x="11" y="0"/>
                    <a:pt x="11" y="1"/>
                    <a:pt x="12" y="2"/>
                  </a:cubicBezTo>
                  <a:cubicBezTo>
                    <a:pt x="12" y="5"/>
                    <a:pt x="18" y="1"/>
                    <a:pt x="22" y="2"/>
                  </a:cubicBezTo>
                  <a:cubicBezTo>
                    <a:pt x="23" y="4"/>
                    <a:pt x="24" y="5"/>
                    <a:pt x="26" y="5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5" y="10"/>
                    <a:pt x="23" y="9"/>
                    <a:pt x="22" y="10"/>
                  </a:cubicBezTo>
                  <a:cubicBezTo>
                    <a:pt x="22" y="13"/>
                    <a:pt x="25" y="14"/>
                    <a:pt x="25" y="17"/>
                  </a:cubicBezTo>
                  <a:cubicBezTo>
                    <a:pt x="25" y="19"/>
                    <a:pt x="23" y="21"/>
                    <a:pt x="23" y="24"/>
                  </a:cubicBezTo>
                  <a:cubicBezTo>
                    <a:pt x="21" y="24"/>
                    <a:pt x="18" y="24"/>
                    <a:pt x="16" y="24"/>
                  </a:cubicBezTo>
                  <a:cubicBezTo>
                    <a:pt x="14" y="24"/>
                    <a:pt x="15" y="28"/>
                    <a:pt x="15" y="29"/>
                  </a:cubicBezTo>
                  <a:cubicBezTo>
                    <a:pt x="14" y="30"/>
                    <a:pt x="10" y="29"/>
                    <a:pt x="12" y="32"/>
                  </a:cubicBezTo>
                  <a:cubicBezTo>
                    <a:pt x="9" y="32"/>
                    <a:pt x="6" y="32"/>
                    <a:pt x="3" y="32"/>
                  </a:cubicBezTo>
                  <a:cubicBezTo>
                    <a:pt x="4" y="29"/>
                    <a:pt x="0" y="22"/>
                    <a:pt x="6" y="23"/>
                  </a:cubicBezTo>
                  <a:cubicBezTo>
                    <a:pt x="6" y="19"/>
                    <a:pt x="3" y="20"/>
                    <a:pt x="6" y="17"/>
                  </a:cubicBezTo>
                  <a:cubicBezTo>
                    <a:pt x="7" y="12"/>
                    <a:pt x="2" y="14"/>
                    <a:pt x="3" y="10"/>
                  </a:cubicBezTo>
                  <a:cubicBezTo>
                    <a:pt x="6" y="9"/>
                    <a:pt x="7" y="11"/>
                    <a:pt x="9" y="11"/>
                  </a:cubicBezTo>
                  <a:cubicBezTo>
                    <a:pt x="12" y="10"/>
                    <a:pt x="9" y="4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42"/>
            <p:cNvSpPr/>
            <p:nvPr/>
          </p:nvSpPr>
          <p:spPr bwMode="auto">
            <a:xfrm>
              <a:off x="5254680" y="1986268"/>
              <a:ext cx="21933" cy="18470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7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43"/>
            <p:cNvSpPr/>
            <p:nvPr/>
          </p:nvSpPr>
          <p:spPr bwMode="auto">
            <a:xfrm>
              <a:off x="5781074" y="2002429"/>
              <a:ext cx="26551" cy="40403"/>
            </a:xfrm>
            <a:custGeom>
              <a:avLst/>
              <a:gdLst>
                <a:gd name="T0" fmla="*/ 3 w 10"/>
                <a:gd name="T1" fmla="*/ 0 h 15"/>
                <a:gd name="T2" fmla="*/ 10 w 10"/>
                <a:gd name="T3" fmla="*/ 10 h 15"/>
                <a:gd name="T4" fmla="*/ 4 w 10"/>
                <a:gd name="T5" fmla="*/ 8 h 15"/>
                <a:gd name="T6" fmla="*/ 3 w 10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5">
                  <a:moveTo>
                    <a:pt x="3" y="0"/>
                  </a:moveTo>
                  <a:cubicBezTo>
                    <a:pt x="5" y="3"/>
                    <a:pt x="6" y="9"/>
                    <a:pt x="10" y="10"/>
                  </a:cubicBezTo>
                  <a:cubicBezTo>
                    <a:pt x="8" y="15"/>
                    <a:pt x="4" y="10"/>
                    <a:pt x="4" y="8"/>
                  </a:cubicBezTo>
                  <a:cubicBezTo>
                    <a:pt x="0" y="7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44"/>
            <p:cNvSpPr/>
            <p:nvPr/>
          </p:nvSpPr>
          <p:spPr bwMode="auto">
            <a:xfrm>
              <a:off x="4273229" y="1986268"/>
              <a:ext cx="41557" cy="188163"/>
            </a:xfrm>
            <a:custGeom>
              <a:avLst/>
              <a:gdLst>
                <a:gd name="T0" fmla="*/ 5 w 15"/>
                <a:gd name="T1" fmla="*/ 8 h 69"/>
                <a:gd name="T2" fmla="*/ 8 w 15"/>
                <a:gd name="T3" fmla="*/ 18 h 69"/>
                <a:gd name="T4" fmla="*/ 9 w 15"/>
                <a:gd name="T5" fmla="*/ 24 h 69"/>
                <a:gd name="T6" fmla="*/ 9 w 15"/>
                <a:gd name="T7" fmla="*/ 28 h 69"/>
                <a:gd name="T8" fmla="*/ 11 w 15"/>
                <a:gd name="T9" fmla="*/ 40 h 69"/>
                <a:gd name="T10" fmla="*/ 15 w 15"/>
                <a:gd name="T11" fmla="*/ 46 h 69"/>
                <a:gd name="T12" fmla="*/ 9 w 15"/>
                <a:gd name="T13" fmla="*/ 48 h 69"/>
                <a:gd name="T14" fmla="*/ 9 w 15"/>
                <a:gd name="T15" fmla="*/ 58 h 69"/>
                <a:gd name="T16" fmla="*/ 7 w 15"/>
                <a:gd name="T17" fmla="*/ 58 h 69"/>
                <a:gd name="T18" fmla="*/ 9 w 15"/>
                <a:gd name="T19" fmla="*/ 68 h 69"/>
                <a:gd name="T20" fmla="*/ 2 w 15"/>
                <a:gd name="T21" fmla="*/ 67 h 69"/>
                <a:gd name="T22" fmla="*/ 4 w 15"/>
                <a:gd name="T23" fmla="*/ 58 h 69"/>
                <a:gd name="T24" fmla="*/ 1 w 15"/>
                <a:gd name="T25" fmla="*/ 54 h 69"/>
                <a:gd name="T26" fmla="*/ 4 w 15"/>
                <a:gd name="T27" fmla="*/ 36 h 69"/>
                <a:gd name="T28" fmla="*/ 1 w 15"/>
                <a:gd name="T29" fmla="*/ 28 h 69"/>
                <a:gd name="T30" fmla="*/ 1 w 15"/>
                <a:gd name="T31" fmla="*/ 18 h 69"/>
                <a:gd name="T32" fmla="*/ 5 w 15"/>
                <a:gd name="T33" fmla="*/ 14 h 69"/>
                <a:gd name="T34" fmla="*/ 7 w 15"/>
                <a:gd name="T35" fmla="*/ 9 h 69"/>
                <a:gd name="T36" fmla="*/ 5 w 15"/>
                <a:gd name="T37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9">
                  <a:moveTo>
                    <a:pt x="5" y="8"/>
                  </a:moveTo>
                  <a:cubicBezTo>
                    <a:pt x="11" y="0"/>
                    <a:pt x="6" y="16"/>
                    <a:pt x="8" y="18"/>
                  </a:cubicBezTo>
                  <a:cubicBezTo>
                    <a:pt x="10" y="20"/>
                    <a:pt x="6" y="20"/>
                    <a:pt x="9" y="24"/>
                  </a:cubicBezTo>
                  <a:cubicBezTo>
                    <a:pt x="12" y="26"/>
                    <a:pt x="9" y="26"/>
                    <a:pt x="9" y="28"/>
                  </a:cubicBezTo>
                  <a:cubicBezTo>
                    <a:pt x="9" y="30"/>
                    <a:pt x="12" y="35"/>
                    <a:pt x="11" y="40"/>
                  </a:cubicBezTo>
                  <a:cubicBezTo>
                    <a:pt x="11" y="44"/>
                    <a:pt x="13" y="45"/>
                    <a:pt x="15" y="46"/>
                  </a:cubicBezTo>
                  <a:cubicBezTo>
                    <a:pt x="15" y="50"/>
                    <a:pt x="11" y="50"/>
                    <a:pt x="9" y="48"/>
                  </a:cubicBezTo>
                  <a:cubicBezTo>
                    <a:pt x="9" y="52"/>
                    <a:pt x="9" y="58"/>
                    <a:pt x="9" y="58"/>
                  </a:cubicBezTo>
                  <a:cubicBezTo>
                    <a:pt x="9" y="58"/>
                    <a:pt x="6" y="58"/>
                    <a:pt x="7" y="58"/>
                  </a:cubicBezTo>
                  <a:cubicBezTo>
                    <a:pt x="7" y="61"/>
                    <a:pt x="11" y="62"/>
                    <a:pt x="9" y="68"/>
                  </a:cubicBezTo>
                  <a:cubicBezTo>
                    <a:pt x="5" y="67"/>
                    <a:pt x="6" y="69"/>
                    <a:pt x="2" y="67"/>
                  </a:cubicBezTo>
                  <a:cubicBezTo>
                    <a:pt x="5" y="63"/>
                    <a:pt x="1" y="62"/>
                    <a:pt x="4" y="58"/>
                  </a:cubicBezTo>
                  <a:cubicBezTo>
                    <a:pt x="4" y="55"/>
                    <a:pt x="2" y="54"/>
                    <a:pt x="1" y="54"/>
                  </a:cubicBezTo>
                  <a:cubicBezTo>
                    <a:pt x="2" y="50"/>
                    <a:pt x="5" y="43"/>
                    <a:pt x="4" y="36"/>
                  </a:cubicBezTo>
                  <a:cubicBezTo>
                    <a:pt x="3" y="33"/>
                    <a:pt x="1" y="31"/>
                    <a:pt x="1" y="28"/>
                  </a:cubicBezTo>
                  <a:cubicBezTo>
                    <a:pt x="0" y="24"/>
                    <a:pt x="4" y="21"/>
                    <a:pt x="1" y="18"/>
                  </a:cubicBezTo>
                  <a:cubicBezTo>
                    <a:pt x="1" y="16"/>
                    <a:pt x="3" y="14"/>
                    <a:pt x="5" y="14"/>
                  </a:cubicBezTo>
                  <a:cubicBezTo>
                    <a:pt x="5" y="11"/>
                    <a:pt x="5" y="9"/>
                    <a:pt x="7" y="9"/>
                  </a:cubicBezTo>
                  <a:cubicBezTo>
                    <a:pt x="7" y="8"/>
                    <a:pt x="6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45"/>
            <p:cNvSpPr/>
            <p:nvPr/>
          </p:nvSpPr>
          <p:spPr bwMode="auto">
            <a:xfrm>
              <a:off x="5222357" y="2004738"/>
              <a:ext cx="12698" cy="19625"/>
            </a:xfrm>
            <a:custGeom>
              <a:avLst/>
              <a:gdLst>
                <a:gd name="T0" fmla="*/ 2 w 5"/>
                <a:gd name="T1" fmla="*/ 1 h 7"/>
                <a:gd name="T2" fmla="*/ 0 w 5"/>
                <a:gd name="T3" fmla="*/ 5 h 7"/>
                <a:gd name="T4" fmla="*/ 0 w 5"/>
                <a:gd name="T5" fmla="*/ 2 h 7"/>
                <a:gd name="T6" fmla="*/ 2 w 5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1"/>
                  </a:moveTo>
                  <a:cubicBezTo>
                    <a:pt x="5" y="0"/>
                    <a:pt x="4" y="7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46"/>
            <p:cNvSpPr/>
            <p:nvPr/>
          </p:nvSpPr>
          <p:spPr bwMode="auto">
            <a:xfrm>
              <a:off x="6988548" y="2070536"/>
              <a:ext cx="120055" cy="103894"/>
            </a:xfrm>
            <a:custGeom>
              <a:avLst/>
              <a:gdLst>
                <a:gd name="T0" fmla="*/ 19 w 44"/>
                <a:gd name="T1" fmla="*/ 0 h 38"/>
                <a:gd name="T2" fmla="*/ 24 w 44"/>
                <a:gd name="T3" fmla="*/ 3 h 38"/>
                <a:gd name="T4" fmla="*/ 22 w 44"/>
                <a:gd name="T5" fmla="*/ 9 h 38"/>
                <a:gd name="T6" fmla="*/ 28 w 44"/>
                <a:gd name="T7" fmla="*/ 12 h 38"/>
                <a:gd name="T8" fmla="*/ 37 w 44"/>
                <a:gd name="T9" fmla="*/ 15 h 38"/>
                <a:gd name="T10" fmla="*/ 35 w 44"/>
                <a:gd name="T11" fmla="*/ 21 h 38"/>
                <a:gd name="T12" fmla="*/ 40 w 44"/>
                <a:gd name="T13" fmla="*/ 23 h 38"/>
                <a:gd name="T14" fmla="*/ 43 w 44"/>
                <a:gd name="T15" fmla="*/ 27 h 38"/>
                <a:gd name="T16" fmla="*/ 40 w 44"/>
                <a:gd name="T17" fmla="*/ 34 h 38"/>
                <a:gd name="T18" fmla="*/ 38 w 44"/>
                <a:gd name="T19" fmla="*/ 31 h 38"/>
                <a:gd name="T20" fmla="*/ 29 w 44"/>
                <a:gd name="T21" fmla="*/ 31 h 38"/>
                <a:gd name="T22" fmla="*/ 24 w 44"/>
                <a:gd name="T23" fmla="*/ 37 h 38"/>
                <a:gd name="T24" fmla="*/ 21 w 44"/>
                <a:gd name="T25" fmla="*/ 33 h 38"/>
                <a:gd name="T26" fmla="*/ 16 w 44"/>
                <a:gd name="T27" fmla="*/ 31 h 38"/>
                <a:gd name="T28" fmla="*/ 10 w 44"/>
                <a:gd name="T29" fmla="*/ 27 h 38"/>
                <a:gd name="T30" fmla="*/ 0 w 44"/>
                <a:gd name="T31" fmla="*/ 28 h 38"/>
                <a:gd name="T32" fmla="*/ 1 w 44"/>
                <a:gd name="T33" fmla="*/ 23 h 38"/>
                <a:gd name="T34" fmla="*/ 7 w 44"/>
                <a:gd name="T35" fmla="*/ 20 h 38"/>
                <a:gd name="T36" fmla="*/ 10 w 44"/>
                <a:gd name="T37" fmla="*/ 14 h 38"/>
                <a:gd name="T38" fmla="*/ 12 w 44"/>
                <a:gd name="T39" fmla="*/ 6 h 38"/>
                <a:gd name="T40" fmla="*/ 15 w 44"/>
                <a:gd name="T41" fmla="*/ 6 h 38"/>
                <a:gd name="T42" fmla="*/ 15 w 44"/>
                <a:gd name="T43" fmla="*/ 3 h 38"/>
                <a:gd name="T44" fmla="*/ 19 w 44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8">
                  <a:moveTo>
                    <a:pt x="19" y="0"/>
                  </a:moveTo>
                  <a:cubicBezTo>
                    <a:pt x="21" y="1"/>
                    <a:pt x="21" y="3"/>
                    <a:pt x="24" y="3"/>
                  </a:cubicBezTo>
                  <a:cubicBezTo>
                    <a:pt x="23" y="6"/>
                    <a:pt x="19" y="6"/>
                    <a:pt x="22" y="9"/>
                  </a:cubicBezTo>
                  <a:cubicBezTo>
                    <a:pt x="21" y="13"/>
                    <a:pt x="26" y="11"/>
                    <a:pt x="28" y="12"/>
                  </a:cubicBezTo>
                  <a:cubicBezTo>
                    <a:pt x="29" y="13"/>
                    <a:pt x="31" y="17"/>
                    <a:pt x="37" y="15"/>
                  </a:cubicBezTo>
                  <a:cubicBezTo>
                    <a:pt x="37" y="19"/>
                    <a:pt x="40" y="20"/>
                    <a:pt x="35" y="21"/>
                  </a:cubicBezTo>
                  <a:cubicBezTo>
                    <a:pt x="35" y="23"/>
                    <a:pt x="39" y="22"/>
                    <a:pt x="40" y="23"/>
                  </a:cubicBezTo>
                  <a:cubicBezTo>
                    <a:pt x="41" y="23"/>
                    <a:pt x="39" y="29"/>
                    <a:pt x="43" y="27"/>
                  </a:cubicBezTo>
                  <a:cubicBezTo>
                    <a:pt x="44" y="32"/>
                    <a:pt x="39" y="30"/>
                    <a:pt x="40" y="34"/>
                  </a:cubicBezTo>
                  <a:cubicBezTo>
                    <a:pt x="38" y="34"/>
                    <a:pt x="39" y="33"/>
                    <a:pt x="38" y="31"/>
                  </a:cubicBezTo>
                  <a:cubicBezTo>
                    <a:pt x="33" y="32"/>
                    <a:pt x="34" y="33"/>
                    <a:pt x="29" y="31"/>
                  </a:cubicBezTo>
                  <a:cubicBezTo>
                    <a:pt x="28" y="34"/>
                    <a:pt x="23" y="33"/>
                    <a:pt x="24" y="37"/>
                  </a:cubicBezTo>
                  <a:cubicBezTo>
                    <a:pt x="21" y="38"/>
                    <a:pt x="22" y="34"/>
                    <a:pt x="21" y="33"/>
                  </a:cubicBezTo>
                  <a:cubicBezTo>
                    <a:pt x="20" y="32"/>
                    <a:pt x="17" y="32"/>
                    <a:pt x="16" y="31"/>
                  </a:cubicBezTo>
                  <a:cubicBezTo>
                    <a:pt x="15" y="30"/>
                    <a:pt x="14" y="28"/>
                    <a:pt x="10" y="27"/>
                  </a:cubicBezTo>
                  <a:cubicBezTo>
                    <a:pt x="6" y="26"/>
                    <a:pt x="5" y="30"/>
                    <a:pt x="0" y="28"/>
                  </a:cubicBezTo>
                  <a:cubicBezTo>
                    <a:pt x="1" y="27"/>
                    <a:pt x="1" y="25"/>
                    <a:pt x="1" y="23"/>
                  </a:cubicBezTo>
                  <a:cubicBezTo>
                    <a:pt x="6" y="24"/>
                    <a:pt x="2" y="18"/>
                    <a:pt x="7" y="20"/>
                  </a:cubicBezTo>
                  <a:cubicBezTo>
                    <a:pt x="5" y="16"/>
                    <a:pt x="9" y="15"/>
                    <a:pt x="10" y="14"/>
                  </a:cubicBezTo>
                  <a:cubicBezTo>
                    <a:pt x="11" y="12"/>
                    <a:pt x="10" y="9"/>
                    <a:pt x="12" y="6"/>
                  </a:cubicBezTo>
                  <a:cubicBezTo>
                    <a:pt x="12" y="6"/>
                    <a:pt x="14" y="7"/>
                    <a:pt x="15" y="6"/>
                  </a:cubicBezTo>
                  <a:cubicBezTo>
                    <a:pt x="15" y="6"/>
                    <a:pt x="14" y="4"/>
                    <a:pt x="15" y="3"/>
                  </a:cubicBezTo>
                  <a:cubicBezTo>
                    <a:pt x="16" y="2"/>
                    <a:pt x="19" y="3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47"/>
            <p:cNvSpPr/>
            <p:nvPr/>
          </p:nvSpPr>
          <p:spPr bwMode="auto">
            <a:xfrm>
              <a:off x="6922749" y="2102859"/>
              <a:ext cx="30014" cy="27705"/>
            </a:xfrm>
            <a:custGeom>
              <a:avLst/>
              <a:gdLst>
                <a:gd name="T0" fmla="*/ 0 w 11"/>
                <a:gd name="T1" fmla="*/ 0 h 10"/>
                <a:gd name="T2" fmla="*/ 11 w 11"/>
                <a:gd name="T3" fmla="*/ 5 h 10"/>
                <a:gd name="T4" fmla="*/ 0 w 1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5" y="0"/>
                    <a:pt x="6" y="5"/>
                    <a:pt x="11" y="5"/>
                  </a:cubicBezTo>
                  <a:cubicBezTo>
                    <a:pt x="9" y="10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48"/>
            <p:cNvSpPr/>
            <p:nvPr/>
          </p:nvSpPr>
          <p:spPr bwMode="auto">
            <a:xfrm>
              <a:off x="4260531" y="2204444"/>
              <a:ext cx="84270" cy="60027"/>
            </a:xfrm>
            <a:custGeom>
              <a:avLst/>
              <a:gdLst>
                <a:gd name="T0" fmla="*/ 9 w 31"/>
                <a:gd name="T1" fmla="*/ 0 h 22"/>
                <a:gd name="T2" fmla="*/ 10 w 31"/>
                <a:gd name="T3" fmla="*/ 2 h 22"/>
                <a:gd name="T4" fmla="*/ 16 w 31"/>
                <a:gd name="T5" fmla="*/ 8 h 22"/>
                <a:gd name="T6" fmla="*/ 31 w 31"/>
                <a:gd name="T7" fmla="*/ 6 h 22"/>
                <a:gd name="T8" fmla="*/ 25 w 31"/>
                <a:gd name="T9" fmla="*/ 15 h 22"/>
                <a:gd name="T10" fmla="*/ 20 w 31"/>
                <a:gd name="T11" fmla="*/ 14 h 22"/>
                <a:gd name="T12" fmla="*/ 14 w 31"/>
                <a:gd name="T13" fmla="*/ 17 h 22"/>
                <a:gd name="T14" fmla="*/ 13 w 31"/>
                <a:gd name="T15" fmla="*/ 21 h 22"/>
                <a:gd name="T16" fmla="*/ 6 w 31"/>
                <a:gd name="T17" fmla="*/ 18 h 22"/>
                <a:gd name="T18" fmla="*/ 9 w 3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6" y="4"/>
                    <a:pt x="16" y="8"/>
                  </a:cubicBezTo>
                  <a:cubicBezTo>
                    <a:pt x="21" y="6"/>
                    <a:pt x="25" y="8"/>
                    <a:pt x="31" y="6"/>
                  </a:cubicBezTo>
                  <a:cubicBezTo>
                    <a:pt x="31" y="11"/>
                    <a:pt x="25" y="11"/>
                    <a:pt x="25" y="15"/>
                  </a:cubicBezTo>
                  <a:cubicBezTo>
                    <a:pt x="22" y="15"/>
                    <a:pt x="22" y="14"/>
                    <a:pt x="20" y="14"/>
                  </a:cubicBezTo>
                  <a:cubicBezTo>
                    <a:pt x="17" y="13"/>
                    <a:pt x="15" y="20"/>
                    <a:pt x="14" y="17"/>
                  </a:cubicBezTo>
                  <a:cubicBezTo>
                    <a:pt x="13" y="17"/>
                    <a:pt x="13" y="19"/>
                    <a:pt x="13" y="21"/>
                  </a:cubicBezTo>
                  <a:cubicBezTo>
                    <a:pt x="9" y="22"/>
                    <a:pt x="9" y="13"/>
                    <a:pt x="6" y="18"/>
                  </a:cubicBezTo>
                  <a:cubicBezTo>
                    <a:pt x="0" y="14"/>
                    <a:pt x="4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49"/>
            <p:cNvSpPr/>
            <p:nvPr/>
          </p:nvSpPr>
          <p:spPr bwMode="auto">
            <a:xfrm>
              <a:off x="4110462" y="2274861"/>
              <a:ext cx="162767" cy="145451"/>
            </a:xfrm>
            <a:custGeom>
              <a:avLst/>
              <a:gdLst>
                <a:gd name="T0" fmla="*/ 53 w 60"/>
                <a:gd name="T1" fmla="*/ 1 h 53"/>
                <a:gd name="T2" fmla="*/ 58 w 60"/>
                <a:gd name="T3" fmla="*/ 2 h 53"/>
                <a:gd name="T4" fmla="*/ 58 w 60"/>
                <a:gd name="T5" fmla="*/ 25 h 53"/>
                <a:gd name="T6" fmla="*/ 56 w 60"/>
                <a:gd name="T7" fmla="*/ 22 h 53"/>
                <a:gd name="T8" fmla="*/ 56 w 60"/>
                <a:gd name="T9" fmla="*/ 31 h 53"/>
                <a:gd name="T10" fmla="*/ 53 w 60"/>
                <a:gd name="T11" fmla="*/ 29 h 53"/>
                <a:gd name="T12" fmla="*/ 53 w 60"/>
                <a:gd name="T13" fmla="*/ 44 h 53"/>
                <a:gd name="T14" fmla="*/ 50 w 60"/>
                <a:gd name="T15" fmla="*/ 42 h 53"/>
                <a:gd name="T16" fmla="*/ 46 w 60"/>
                <a:gd name="T17" fmla="*/ 45 h 53"/>
                <a:gd name="T18" fmla="*/ 43 w 60"/>
                <a:gd name="T19" fmla="*/ 44 h 53"/>
                <a:gd name="T20" fmla="*/ 37 w 60"/>
                <a:gd name="T21" fmla="*/ 45 h 53"/>
                <a:gd name="T22" fmla="*/ 29 w 60"/>
                <a:gd name="T23" fmla="*/ 47 h 53"/>
                <a:gd name="T24" fmla="*/ 26 w 60"/>
                <a:gd name="T25" fmla="*/ 53 h 53"/>
                <a:gd name="T26" fmla="*/ 21 w 60"/>
                <a:gd name="T27" fmla="*/ 45 h 53"/>
                <a:gd name="T28" fmla="*/ 18 w 60"/>
                <a:gd name="T29" fmla="*/ 48 h 53"/>
                <a:gd name="T30" fmla="*/ 15 w 60"/>
                <a:gd name="T31" fmla="*/ 47 h 53"/>
                <a:gd name="T32" fmla="*/ 0 w 60"/>
                <a:gd name="T33" fmla="*/ 50 h 53"/>
                <a:gd name="T34" fmla="*/ 1 w 60"/>
                <a:gd name="T35" fmla="*/ 44 h 53"/>
                <a:gd name="T36" fmla="*/ 4 w 60"/>
                <a:gd name="T37" fmla="*/ 45 h 53"/>
                <a:gd name="T38" fmla="*/ 6 w 60"/>
                <a:gd name="T39" fmla="*/ 42 h 53"/>
                <a:gd name="T40" fmla="*/ 26 w 60"/>
                <a:gd name="T41" fmla="*/ 41 h 53"/>
                <a:gd name="T42" fmla="*/ 29 w 60"/>
                <a:gd name="T43" fmla="*/ 31 h 53"/>
                <a:gd name="T44" fmla="*/ 32 w 60"/>
                <a:gd name="T45" fmla="*/ 28 h 53"/>
                <a:gd name="T46" fmla="*/ 41 w 60"/>
                <a:gd name="T47" fmla="*/ 29 h 53"/>
                <a:gd name="T48" fmla="*/ 41 w 60"/>
                <a:gd name="T49" fmla="*/ 23 h 53"/>
                <a:gd name="T50" fmla="*/ 43 w 60"/>
                <a:gd name="T51" fmla="*/ 26 h 53"/>
                <a:gd name="T52" fmla="*/ 44 w 60"/>
                <a:gd name="T53" fmla="*/ 19 h 53"/>
                <a:gd name="T54" fmla="*/ 49 w 60"/>
                <a:gd name="T55" fmla="*/ 7 h 53"/>
                <a:gd name="T56" fmla="*/ 53 w 60"/>
                <a:gd name="T57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53">
                  <a:moveTo>
                    <a:pt x="53" y="1"/>
                  </a:moveTo>
                  <a:cubicBezTo>
                    <a:pt x="56" y="0"/>
                    <a:pt x="56" y="2"/>
                    <a:pt x="58" y="2"/>
                  </a:cubicBezTo>
                  <a:cubicBezTo>
                    <a:pt x="57" y="13"/>
                    <a:pt x="60" y="18"/>
                    <a:pt x="58" y="25"/>
                  </a:cubicBezTo>
                  <a:cubicBezTo>
                    <a:pt x="56" y="25"/>
                    <a:pt x="56" y="23"/>
                    <a:pt x="56" y="22"/>
                  </a:cubicBezTo>
                  <a:cubicBezTo>
                    <a:pt x="52" y="23"/>
                    <a:pt x="57" y="28"/>
                    <a:pt x="56" y="31"/>
                  </a:cubicBezTo>
                  <a:cubicBezTo>
                    <a:pt x="55" y="30"/>
                    <a:pt x="55" y="29"/>
                    <a:pt x="53" y="29"/>
                  </a:cubicBezTo>
                  <a:cubicBezTo>
                    <a:pt x="53" y="34"/>
                    <a:pt x="53" y="39"/>
                    <a:pt x="53" y="44"/>
                  </a:cubicBezTo>
                  <a:cubicBezTo>
                    <a:pt x="52" y="44"/>
                    <a:pt x="52" y="42"/>
                    <a:pt x="50" y="42"/>
                  </a:cubicBezTo>
                  <a:cubicBezTo>
                    <a:pt x="47" y="41"/>
                    <a:pt x="47" y="45"/>
                    <a:pt x="46" y="45"/>
                  </a:cubicBezTo>
                  <a:cubicBezTo>
                    <a:pt x="45" y="46"/>
                    <a:pt x="44" y="44"/>
                    <a:pt x="43" y="44"/>
                  </a:cubicBezTo>
                  <a:cubicBezTo>
                    <a:pt x="42" y="44"/>
                    <a:pt x="38" y="45"/>
                    <a:pt x="37" y="45"/>
                  </a:cubicBezTo>
                  <a:cubicBezTo>
                    <a:pt x="36" y="45"/>
                    <a:pt x="33" y="48"/>
                    <a:pt x="29" y="47"/>
                  </a:cubicBezTo>
                  <a:cubicBezTo>
                    <a:pt x="27" y="47"/>
                    <a:pt x="29" y="52"/>
                    <a:pt x="26" y="53"/>
                  </a:cubicBezTo>
                  <a:cubicBezTo>
                    <a:pt x="23" y="52"/>
                    <a:pt x="21" y="50"/>
                    <a:pt x="21" y="45"/>
                  </a:cubicBezTo>
                  <a:cubicBezTo>
                    <a:pt x="18" y="44"/>
                    <a:pt x="18" y="48"/>
                    <a:pt x="18" y="48"/>
                  </a:cubicBezTo>
                  <a:cubicBezTo>
                    <a:pt x="16" y="49"/>
                    <a:pt x="15" y="47"/>
                    <a:pt x="15" y="47"/>
                  </a:cubicBezTo>
                  <a:cubicBezTo>
                    <a:pt x="10" y="48"/>
                    <a:pt x="4" y="52"/>
                    <a:pt x="0" y="50"/>
                  </a:cubicBezTo>
                  <a:cubicBezTo>
                    <a:pt x="1" y="48"/>
                    <a:pt x="1" y="46"/>
                    <a:pt x="1" y="44"/>
                  </a:cubicBezTo>
                  <a:cubicBezTo>
                    <a:pt x="3" y="43"/>
                    <a:pt x="4" y="45"/>
                    <a:pt x="4" y="45"/>
                  </a:cubicBezTo>
                  <a:cubicBezTo>
                    <a:pt x="6" y="45"/>
                    <a:pt x="5" y="42"/>
                    <a:pt x="6" y="42"/>
                  </a:cubicBezTo>
                  <a:cubicBezTo>
                    <a:pt x="11" y="42"/>
                    <a:pt x="20" y="43"/>
                    <a:pt x="26" y="41"/>
                  </a:cubicBezTo>
                  <a:cubicBezTo>
                    <a:pt x="24" y="34"/>
                    <a:pt x="31" y="36"/>
                    <a:pt x="29" y="31"/>
                  </a:cubicBezTo>
                  <a:cubicBezTo>
                    <a:pt x="32" y="33"/>
                    <a:pt x="33" y="32"/>
                    <a:pt x="32" y="28"/>
                  </a:cubicBezTo>
                  <a:cubicBezTo>
                    <a:pt x="35" y="31"/>
                    <a:pt x="38" y="26"/>
                    <a:pt x="41" y="29"/>
                  </a:cubicBezTo>
                  <a:cubicBezTo>
                    <a:pt x="42" y="28"/>
                    <a:pt x="40" y="24"/>
                    <a:pt x="41" y="23"/>
                  </a:cubicBezTo>
                  <a:cubicBezTo>
                    <a:pt x="43" y="22"/>
                    <a:pt x="43" y="26"/>
                    <a:pt x="43" y="26"/>
                  </a:cubicBezTo>
                  <a:cubicBezTo>
                    <a:pt x="44" y="26"/>
                    <a:pt x="48" y="25"/>
                    <a:pt x="44" y="19"/>
                  </a:cubicBezTo>
                  <a:cubicBezTo>
                    <a:pt x="50" y="17"/>
                    <a:pt x="47" y="11"/>
                    <a:pt x="49" y="7"/>
                  </a:cubicBezTo>
                  <a:cubicBezTo>
                    <a:pt x="50" y="5"/>
                    <a:pt x="55" y="4"/>
                    <a:pt x="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50"/>
            <p:cNvSpPr/>
            <p:nvPr/>
          </p:nvSpPr>
          <p:spPr bwMode="auto">
            <a:xfrm>
              <a:off x="2078766" y="2286404"/>
              <a:ext cx="27705" cy="32322"/>
            </a:xfrm>
            <a:custGeom>
              <a:avLst/>
              <a:gdLst>
                <a:gd name="T0" fmla="*/ 4 w 10"/>
                <a:gd name="T1" fmla="*/ 0 h 12"/>
                <a:gd name="T2" fmla="*/ 1 w 10"/>
                <a:gd name="T3" fmla="*/ 10 h 12"/>
                <a:gd name="T4" fmla="*/ 4 w 1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4" y="0"/>
                  </a:moveTo>
                  <a:cubicBezTo>
                    <a:pt x="10" y="0"/>
                    <a:pt x="8" y="12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51"/>
            <p:cNvSpPr/>
            <p:nvPr/>
          </p:nvSpPr>
          <p:spPr bwMode="auto">
            <a:xfrm>
              <a:off x="2149183" y="2332579"/>
              <a:ext cx="41557" cy="30014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10 h 11"/>
                <a:gd name="T4" fmla="*/ 7 w 15"/>
                <a:gd name="T5" fmla="*/ 10 h 11"/>
                <a:gd name="T6" fmla="*/ 7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3"/>
                    <a:pt x="15" y="6"/>
                    <a:pt x="15" y="10"/>
                  </a:cubicBezTo>
                  <a:cubicBezTo>
                    <a:pt x="13" y="9"/>
                    <a:pt x="8" y="11"/>
                    <a:pt x="7" y="10"/>
                  </a:cubicBezTo>
                  <a:cubicBezTo>
                    <a:pt x="7" y="9"/>
                    <a:pt x="8" y="8"/>
                    <a:pt x="7" y="8"/>
                  </a:cubicBezTo>
                  <a:cubicBezTo>
                    <a:pt x="5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52"/>
            <p:cNvSpPr/>
            <p:nvPr/>
          </p:nvSpPr>
          <p:spPr bwMode="auto">
            <a:xfrm>
              <a:off x="2477025" y="2390298"/>
              <a:ext cx="30014" cy="12698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0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0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53"/>
            <p:cNvSpPr/>
            <p:nvPr/>
          </p:nvSpPr>
          <p:spPr bwMode="auto">
            <a:xfrm>
              <a:off x="4123160" y="2414539"/>
              <a:ext cx="30014" cy="18470"/>
            </a:xfrm>
            <a:custGeom>
              <a:avLst/>
              <a:gdLst>
                <a:gd name="T0" fmla="*/ 10 w 11"/>
                <a:gd name="T1" fmla="*/ 0 h 7"/>
                <a:gd name="T2" fmla="*/ 7 w 11"/>
                <a:gd name="T3" fmla="*/ 6 h 7"/>
                <a:gd name="T4" fmla="*/ 1 w 11"/>
                <a:gd name="T5" fmla="*/ 2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11" y="5"/>
                    <a:pt x="5" y="1"/>
                    <a:pt x="7" y="6"/>
                  </a:cubicBezTo>
                  <a:cubicBezTo>
                    <a:pt x="3" y="7"/>
                    <a:pt x="0" y="6"/>
                    <a:pt x="1" y="2"/>
                  </a:cubicBezTo>
                  <a:cubicBezTo>
                    <a:pt x="5" y="6"/>
                    <a:pt x="5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Freeform 54"/>
            <p:cNvSpPr/>
            <p:nvPr/>
          </p:nvSpPr>
          <p:spPr bwMode="auto">
            <a:xfrm>
              <a:off x="4072368" y="2414539"/>
              <a:ext cx="42712" cy="46175"/>
            </a:xfrm>
            <a:custGeom>
              <a:avLst/>
              <a:gdLst>
                <a:gd name="T0" fmla="*/ 14 w 16"/>
                <a:gd name="T1" fmla="*/ 3 h 17"/>
                <a:gd name="T2" fmla="*/ 14 w 16"/>
                <a:gd name="T3" fmla="*/ 14 h 17"/>
                <a:gd name="T4" fmla="*/ 5 w 16"/>
                <a:gd name="T5" fmla="*/ 15 h 17"/>
                <a:gd name="T6" fmla="*/ 0 w 16"/>
                <a:gd name="T7" fmla="*/ 9 h 17"/>
                <a:gd name="T8" fmla="*/ 14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4" y="3"/>
                  </a:moveTo>
                  <a:cubicBezTo>
                    <a:pt x="16" y="8"/>
                    <a:pt x="9" y="11"/>
                    <a:pt x="14" y="14"/>
                  </a:cubicBezTo>
                  <a:cubicBezTo>
                    <a:pt x="14" y="17"/>
                    <a:pt x="8" y="14"/>
                    <a:pt x="5" y="15"/>
                  </a:cubicBezTo>
                  <a:cubicBezTo>
                    <a:pt x="5" y="9"/>
                    <a:pt x="6" y="7"/>
                    <a:pt x="0" y="9"/>
                  </a:cubicBezTo>
                  <a:cubicBezTo>
                    <a:pt x="0" y="2"/>
                    <a:pt x="8" y="0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55"/>
            <p:cNvSpPr/>
            <p:nvPr/>
          </p:nvSpPr>
          <p:spPr bwMode="auto">
            <a:xfrm>
              <a:off x="3918837" y="2574997"/>
              <a:ext cx="27705" cy="41557"/>
            </a:xfrm>
            <a:custGeom>
              <a:avLst/>
              <a:gdLst>
                <a:gd name="T0" fmla="*/ 9 w 10"/>
                <a:gd name="T1" fmla="*/ 7 h 15"/>
                <a:gd name="T2" fmla="*/ 6 w 10"/>
                <a:gd name="T3" fmla="*/ 15 h 15"/>
                <a:gd name="T4" fmla="*/ 0 w 10"/>
                <a:gd name="T5" fmla="*/ 15 h 15"/>
                <a:gd name="T6" fmla="*/ 2 w 10"/>
                <a:gd name="T7" fmla="*/ 5 h 15"/>
                <a:gd name="T8" fmla="*/ 9 w 10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9" y="7"/>
                  </a:moveTo>
                  <a:cubicBezTo>
                    <a:pt x="9" y="11"/>
                    <a:pt x="4" y="9"/>
                    <a:pt x="6" y="15"/>
                  </a:cubicBezTo>
                  <a:cubicBezTo>
                    <a:pt x="4" y="15"/>
                    <a:pt x="2" y="15"/>
                    <a:pt x="0" y="15"/>
                  </a:cubicBezTo>
                  <a:cubicBezTo>
                    <a:pt x="1" y="13"/>
                    <a:pt x="5" y="7"/>
                    <a:pt x="2" y="5"/>
                  </a:cubicBezTo>
                  <a:cubicBezTo>
                    <a:pt x="3" y="2"/>
                    <a:pt x="10" y="0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56"/>
            <p:cNvSpPr/>
            <p:nvPr/>
          </p:nvSpPr>
          <p:spPr bwMode="auto">
            <a:xfrm>
              <a:off x="6149319" y="2594621"/>
              <a:ext cx="16161" cy="13852"/>
            </a:xfrm>
            <a:custGeom>
              <a:avLst/>
              <a:gdLst>
                <a:gd name="T0" fmla="*/ 0 w 6"/>
                <a:gd name="T1" fmla="*/ 2 h 5"/>
                <a:gd name="T2" fmla="*/ 5 w 6"/>
                <a:gd name="T3" fmla="*/ 1 h 5"/>
                <a:gd name="T4" fmla="*/ 4 w 6"/>
                <a:gd name="T5" fmla="*/ 5 h 5"/>
                <a:gd name="T6" fmla="*/ 1 w 6"/>
                <a:gd name="T7" fmla="*/ 5 h 5"/>
                <a:gd name="T8" fmla="*/ 0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0"/>
                    <a:pt x="3" y="1"/>
                    <a:pt x="5" y="1"/>
                  </a:cubicBezTo>
                  <a:cubicBezTo>
                    <a:pt x="6" y="3"/>
                    <a:pt x="4" y="3"/>
                    <a:pt x="4" y="5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1" y="4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57"/>
            <p:cNvSpPr/>
            <p:nvPr/>
          </p:nvSpPr>
          <p:spPr bwMode="auto">
            <a:xfrm>
              <a:off x="6576437" y="2608474"/>
              <a:ext cx="163921" cy="64645"/>
            </a:xfrm>
            <a:custGeom>
              <a:avLst/>
              <a:gdLst>
                <a:gd name="T0" fmla="*/ 59 w 60"/>
                <a:gd name="T1" fmla="*/ 17 h 24"/>
                <a:gd name="T2" fmla="*/ 46 w 60"/>
                <a:gd name="T3" fmla="*/ 21 h 24"/>
                <a:gd name="T4" fmla="*/ 43 w 60"/>
                <a:gd name="T5" fmla="*/ 14 h 24"/>
                <a:gd name="T6" fmla="*/ 26 w 60"/>
                <a:gd name="T7" fmla="*/ 11 h 24"/>
                <a:gd name="T8" fmla="*/ 25 w 60"/>
                <a:gd name="T9" fmla="*/ 6 h 24"/>
                <a:gd name="T10" fmla="*/ 10 w 60"/>
                <a:gd name="T11" fmla="*/ 6 h 24"/>
                <a:gd name="T12" fmla="*/ 0 w 60"/>
                <a:gd name="T13" fmla="*/ 9 h 24"/>
                <a:gd name="T14" fmla="*/ 6 w 60"/>
                <a:gd name="T15" fmla="*/ 2 h 24"/>
                <a:gd name="T16" fmla="*/ 19 w 60"/>
                <a:gd name="T17" fmla="*/ 0 h 24"/>
                <a:gd name="T18" fmla="*/ 23 w 60"/>
                <a:gd name="T19" fmla="*/ 3 h 24"/>
                <a:gd name="T20" fmla="*/ 28 w 60"/>
                <a:gd name="T21" fmla="*/ 5 h 24"/>
                <a:gd name="T22" fmla="*/ 40 w 60"/>
                <a:gd name="T23" fmla="*/ 6 h 24"/>
                <a:gd name="T24" fmla="*/ 44 w 60"/>
                <a:gd name="T25" fmla="*/ 14 h 24"/>
                <a:gd name="T26" fmla="*/ 49 w 60"/>
                <a:gd name="T27" fmla="*/ 15 h 24"/>
                <a:gd name="T28" fmla="*/ 59 w 60"/>
                <a:gd name="T2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24">
                  <a:moveTo>
                    <a:pt x="59" y="17"/>
                  </a:moveTo>
                  <a:cubicBezTo>
                    <a:pt x="60" y="24"/>
                    <a:pt x="47" y="16"/>
                    <a:pt x="46" y="21"/>
                  </a:cubicBezTo>
                  <a:cubicBezTo>
                    <a:pt x="43" y="21"/>
                    <a:pt x="45" y="15"/>
                    <a:pt x="43" y="14"/>
                  </a:cubicBezTo>
                  <a:cubicBezTo>
                    <a:pt x="38" y="12"/>
                    <a:pt x="32" y="12"/>
                    <a:pt x="26" y="11"/>
                  </a:cubicBezTo>
                  <a:cubicBezTo>
                    <a:pt x="26" y="10"/>
                    <a:pt x="25" y="8"/>
                    <a:pt x="25" y="6"/>
                  </a:cubicBezTo>
                  <a:cubicBezTo>
                    <a:pt x="19" y="7"/>
                    <a:pt x="15" y="6"/>
                    <a:pt x="10" y="6"/>
                  </a:cubicBezTo>
                  <a:cubicBezTo>
                    <a:pt x="6" y="7"/>
                    <a:pt x="4" y="11"/>
                    <a:pt x="0" y="9"/>
                  </a:cubicBezTo>
                  <a:cubicBezTo>
                    <a:pt x="0" y="5"/>
                    <a:pt x="6" y="7"/>
                    <a:pt x="6" y="2"/>
                  </a:cubicBezTo>
                  <a:cubicBezTo>
                    <a:pt x="10" y="1"/>
                    <a:pt x="17" y="4"/>
                    <a:pt x="19" y="0"/>
                  </a:cubicBezTo>
                  <a:cubicBezTo>
                    <a:pt x="25" y="2"/>
                    <a:pt x="17" y="2"/>
                    <a:pt x="23" y="3"/>
                  </a:cubicBezTo>
                  <a:cubicBezTo>
                    <a:pt x="23" y="3"/>
                    <a:pt x="28" y="5"/>
                    <a:pt x="28" y="5"/>
                  </a:cubicBezTo>
                  <a:cubicBezTo>
                    <a:pt x="29" y="6"/>
                    <a:pt x="34" y="7"/>
                    <a:pt x="40" y="6"/>
                  </a:cubicBezTo>
                  <a:cubicBezTo>
                    <a:pt x="38" y="12"/>
                    <a:pt x="47" y="7"/>
                    <a:pt x="44" y="14"/>
                  </a:cubicBezTo>
                  <a:cubicBezTo>
                    <a:pt x="46" y="12"/>
                    <a:pt x="48" y="12"/>
                    <a:pt x="49" y="15"/>
                  </a:cubicBezTo>
                  <a:cubicBezTo>
                    <a:pt x="52" y="16"/>
                    <a:pt x="58" y="13"/>
                    <a:pt x="5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58"/>
            <p:cNvSpPr/>
            <p:nvPr/>
          </p:nvSpPr>
          <p:spPr bwMode="auto">
            <a:xfrm>
              <a:off x="6770372" y="2665039"/>
              <a:ext cx="68108" cy="38095"/>
            </a:xfrm>
            <a:custGeom>
              <a:avLst/>
              <a:gdLst>
                <a:gd name="T0" fmla="*/ 1 w 25"/>
                <a:gd name="T1" fmla="*/ 0 h 14"/>
                <a:gd name="T2" fmla="*/ 13 w 25"/>
                <a:gd name="T3" fmla="*/ 2 h 14"/>
                <a:gd name="T4" fmla="*/ 19 w 25"/>
                <a:gd name="T5" fmla="*/ 3 h 14"/>
                <a:gd name="T6" fmla="*/ 25 w 25"/>
                <a:gd name="T7" fmla="*/ 6 h 14"/>
                <a:gd name="T8" fmla="*/ 4 w 25"/>
                <a:gd name="T9" fmla="*/ 9 h 14"/>
                <a:gd name="T10" fmla="*/ 7 w 25"/>
                <a:gd name="T11" fmla="*/ 8 h 14"/>
                <a:gd name="T12" fmla="*/ 1 w 2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1" y="0"/>
                  </a:moveTo>
                  <a:cubicBezTo>
                    <a:pt x="4" y="2"/>
                    <a:pt x="9" y="1"/>
                    <a:pt x="13" y="2"/>
                  </a:cubicBezTo>
                  <a:cubicBezTo>
                    <a:pt x="14" y="2"/>
                    <a:pt x="18" y="7"/>
                    <a:pt x="19" y="3"/>
                  </a:cubicBezTo>
                  <a:cubicBezTo>
                    <a:pt x="21" y="4"/>
                    <a:pt x="20" y="8"/>
                    <a:pt x="25" y="6"/>
                  </a:cubicBezTo>
                  <a:cubicBezTo>
                    <a:pt x="24" y="14"/>
                    <a:pt x="9" y="10"/>
                    <a:pt x="4" y="9"/>
                  </a:cubicBezTo>
                  <a:cubicBezTo>
                    <a:pt x="3" y="8"/>
                    <a:pt x="7" y="8"/>
                    <a:pt x="7" y="8"/>
                  </a:cubicBezTo>
                  <a:cubicBezTo>
                    <a:pt x="7" y="5"/>
                    <a:pt x="0" y="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3728365" y="2670810"/>
              <a:ext cx="32322" cy="24242"/>
            </a:xfrm>
            <a:custGeom>
              <a:avLst/>
              <a:gdLst>
                <a:gd name="T0" fmla="*/ 11 w 12"/>
                <a:gd name="T1" fmla="*/ 0 h 9"/>
                <a:gd name="T2" fmla="*/ 8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1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1" y="0"/>
                  </a:moveTo>
                  <a:cubicBezTo>
                    <a:pt x="12" y="5"/>
                    <a:pt x="7" y="4"/>
                    <a:pt x="8" y="9"/>
                  </a:cubicBezTo>
                  <a:cubicBezTo>
                    <a:pt x="4" y="8"/>
                    <a:pt x="0" y="7"/>
                    <a:pt x="0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6" y="0"/>
                    <a:pt x="8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60"/>
            <p:cNvSpPr/>
            <p:nvPr/>
          </p:nvSpPr>
          <p:spPr bwMode="auto">
            <a:xfrm>
              <a:off x="6746129" y="2678891"/>
              <a:ext cx="24242" cy="19625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6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Freeform 61"/>
            <p:cNvSpPr/>
            <p:nvPr/>
          </p:nvSpPr>
          <p:spPr bwMode="auto">
            <a:xfrm>
              <a:off x="6678022" y="2684663"/>
              <a:ext cx="30014" cy="18470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62"/>
            <p:cNvSpPr/>
            <p:nvPr/>
          </p:nvSpPr>
          <p:spPr bwMode="auto">
            <a:xfrm>
              <a:off x="3910756" y="2695052"/>
              <a:ext cx="43866" cy="76189"/>
            </a:xfrm>
            <a:custGeom>
              <a:avLst/>
              <a:gdLst>
                <a:gd name="T0" fmla="*/ 8 w 16"/>
                <a:gd name="T1" fmla="*/ 0 h 28"/>
                <a:gd name="T2" fmla="*/ 14 w 16"/>
                <a:gd name="T3" fmla="*/ 0 h 28"/>
                <a:gd name="T4" fmla="*/ 16 w 16"/>
                <a:gd name="T5" fmla="*/ 10 h 28"/>
                <a:gd name="T6" fmla="*/ 12 w 16"/>
                <a:gd name="T7" fmla="*/ 14 h 28"/>
                <a:gd name="T8" fmla="*/ 11 w 16"/>
                <a:gd name="T9" fmla="*/ 19 h 28"/>
                <a:gd name="T10" fmla="*/ 9 w 16"/>
                <a:gd name="T11" fmla="*/ 26 h 28"/>
                <a:gd name="T12" fmla="*/ 5 w 16"/>
                <a:gd name="T13" fmla="*/ 22 h 28"/>
                <a:gd name="T14" fmla="*/ 0 w 16"/>
                <a:gd name="T15" fmla="*/ 16 h 28"/>
                <a:gd name="T16" fmla="*/ 3 w 16"/>
                <a:gd name="T17" fmla="*/ 7 h 28"/>
                <a:gd name="T18" fmla="*/ 8 w 16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8">
                  <a:moveTo>
                    <a:pt x="8" y="0"/>
                  </a:moveTo>
                  <a:cubicBezTo>
                    <a:pt x="10" y="0"/>
                    <a:pt x="12" y="0"/>
                    <a:pt x="14" y="0"/>
                  </a:cubicBezTo>
                  <a:cubicBezTo>
                    <a:pt x="15" y="2"/>
                    <a:pt x="15" y="7"/>
                    <a:pt x="16" y="10"/>
                  </a:cubicBezTo>
                  <a:cubicBezTo>
                    <a:pt x="14" y="10"/>
                    <a:pt x="15" y="15"/>
                    <a:pt x="12" y="14"/>
                  </a:cubicBezTo>
                  <a:cubicBezTo>
                    <a:pt x="12" y="16"/>
                    <a:pt x="12" y="19"/>
                    <a:pt x="11" y="19"/>
                  </a:cubicBezTo>
                  <a:cubicBezTo>
                    <a:pt x="10" y="21"/>
                    <a:pt x="12" y="26"/>
                    <a:pt x="9" y="26"/>
                  </a:cubicBezTo>
                  <a:cubicBezTo>
                    <a:pt x="4" y="28"/>
                    <a:pt x="8" y="22"/>
                    <a:pt x="5" y="22"/>
                  </a:cubicBezTo>
                  <a:cubicBezTo>
                    <a:pt x="3" y="22"/>
                    <a:pt x="2" y="18"/>
                    <a:pt x="0" y="16"/>
                  </a:cubicBezTo>
                  <a:cubicBezTo>
                    <a:pt x="0" y="12"/>
                    <a:pt x="5" y="13"/>
                    <a:pt x="3" y="7"/>
                  </a:cubicBezTo>
                  <a:cubicBezTo>
                    <a:pt x="7" y="11"/>
                    <a:pt x="7" y="3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Freeform 63"/>
            <p:cNvSpPr/>
            <p:nvPr/>
          </p:nvSpPr>
          <p:spPr bwMode="auto">
            <a:xfrm>
              <a:off x="3954622" y="2760851"/>
              <a:ext cx="62336" cy="62336"/>
            </a:xfrm>
            <a:custGeom>
              <a:avLst/>
              <a:gdLst>
                <a:gd name="T0" fmla="*/ 12 w 23"/>
                <a:gd name="T1" fmla="*/ 2 h 23"/>
                <a:gd name="T2" fmla="*/ 17 w 23"/>
                <a:gd name="T3" fmla="*/ 7 h 23"/>
                <a:gd name="T4" fmla="*/ 15 w 23"/>
                <a:gd name="T5" fmla="*/ 8 h 23"/>
                <a:gd name="T6" fmla="*/ 17 w 23"/>
                <a:gd name="T7" fmla="*/ 11 h 23"/>
                <a:gd name="T8" fmla="*/ 23 w 23"/>
                <a:gd name="T9" fmla="*/ 18 h 23"/>
                <a:gd name="T10" fmla="*/ 20 w 23"/>
                <a:gd name="T11" fmla="*/ 23 h 23"/>
                <a:gd name="T12" fmla="*/ 15 w 23"/>
                <a:gd name="T13" fmla="*/ 23 h 23"/>
                <a:gd name="T14" fmla="*/ 8 w 23"/>
                <a:gd name="T15" fmla="*/ 16 h 23"/>
                <a:gd name="T16" fmla="*/ 11 w 23"/>
                <a:gd name="T17" fmla="*/ 13 h 23"/>
                <a:gd name="T18" fmla="*/ 0 w 23"/>
                <a:gd name="T19" fmla="*/ 4 h 23"/>
                <a:gd name="T20" fmla="*/ 12 w 23"/>
                <a:gd name="T2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3">
                  <a:moveTo>
                    <a:pt x="12" y="2"/>
                  </a:moveTo>
                  <a:cubicBezTo>
                    <a:pt x="8" y="7"/>
                    <a:pt x="16" y="5"/>
                    <a:pt x="17" y="7"/>
                  </a:cubicBezTo>
                  <a:cubicBezTo>
                    <a:pt x="18" y="8"/>
                    <a:pt x="15" y="8"/>
                    <a:pt x="15" y="8"/>
                  </a:cubicBezTo>
                  <a:cubicBezTo>
                    <a:pt x="15" y="8"/>
                    <a:pt x="17" y="11"/>
                    <a:pt x="17" y="11"/>
                  </a:cubicBezTo>
                  <a:cubicBezTo>
                    <a:pt x="18" y="14"/>
                    <a:pt x="23" y="14"/>
                    <a:pt x="23" y="18"/>
                  </a:cubicBezTo>
                  <a:cubicBezTo>
                    <a:pt x="20" y="18"/>
                    <a:pt x="20" y="21"/>
                    <a:pt x="20" y="23"/>
                  </a:cubicBezTo>
                  <a:cubicBezTo>
                    <a:pt x="19" y="22"/>
                    <a:pt x="16" y="21"/>
                    <a:pt x="15" y="23"/>
                  </a:cubicBezTo>
                  <a:cubicBezTo>
                    <a:pt x="11" y="22"/>
                    <a:pt x="12" y="16"/>
                    <a:pt x="8" y="16"/>
                  </a:cubicBezTo>
                  <a:cubicBezTo>
                    <a:pt x="8" y="14"/>
                    <a:pt x="11" y="15"/>
                    <a:pt x="11" y="13"/>
                  </a:cubicBezTo>
                  <a:cubicBezTo>
                    <a:pt x="7" y="10"/>
                    <a:pt x="5" y="6"/>
                    <a:pt x="0" y="4"/>
                  </a:cubicBezTo>
                  <a:cubicBezTo>
                    <a:pt x="4" y="0"/>
                    <a:pt x="7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Freeform 64"/>
            <p:cNvSpPr/>
            <p:nvPr/>
          </p:nvSpPr>
          <p:spPr bwMode="auto">
            <a:xfrm>
              <a:off x="3932689" y="2787402"/>
              <a:ext cx="11544" cy="9235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0 h 3"/>
                <a:gd name="T4" fmla="*/ 4 w 4"/>
                <a:gd name="T5" fmla="*/ 3 h 3"/>
                <a:gd name="T6" fmla="*/ 0 w 4"/>
                <a:gd name="T7" fmla="*/ 3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65"/>
            <p:cNvSpPr/>
            <p:nvPr/>
          </p:nvSpPr>
          <p:spPr bwMode="auto">
            <a:xfrm>
              <a:off x="3952313" y="2798946"/>
              <a:ext cx="32322" cy="48484"/>
            </a:xfrm>
            <a:custGeom>
              <a:avLst/>
              <a:gdLst>
                <a:gd name="T0" fmla="*/ 12 w 12"/>
                <a:gd name="T1" fmla="*/ 15 h 18"/>
                <a:gd name="T2" fmla="*/ 4 w 12"/>
                <a:gd name="T3" fmla="*/ 16 h 18"/>
                <a:gd name="T4" fmla="*/ 0 w 12"/>
                <a:gd name="T5" fmla="*/ 9 h 18"/>
                <a:gd name="T6" fmla="*/ 12 w 12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12" y="15"/>
                  </a:moveTo>
                  <a:cubicBezTo>
                    <a:pt x="12" y="18"/>
                    <a:pt x="7" y="16"/>
                    <a:pt x="4" y="16"/>
                  </a:cubicBezTo>
                  <a:cubicBezTo>
                    <a:pt x="4" y="12"/>
                    <a:pt x="6" y="7"/>
                    <a:pt x="0" y="9"/>
                  </a:cubicBezTo>
                  <a:cubicBezTo>
                    <a:pt x="6" y="0"/>
                    <a:pt x="5" y="16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Freeform 66"/>
            <p:cNvSpPr/>
            <p:nvPr/>
          </p:nvSpPr>
          <p:spPr bwMode="auto">
            <a:xfrm>
              <a:off x="3253918" y="2839348"/>
              <a:ext cx="35786" cy="60027"/>
            </a:xfrm>
            <a:custGeom>
              <a:avLst/>
              <a:gdLst>
                <a:gd name="T0" fmla="*/ 3 w 13"/>
                <a:gd name="T1" fmla="*/ 1 h 22"/>
                <a:gd name="T2" fmla="*/ 7 w 13"/>
                <a:gd name="T3" fmla="*/ 6 h 22"/>
                <a:gd name="T4" fmla="*/ 9 w 13"/>
                <a:gd name="T5" fmla="*/ 7 h 22"/>
                <a:gd name="T6" fmla="*/ 11 w 13"/>
                <a:gd name="T7" fmla="*/ 10 h 22"/>
                <a:gd name="T8" fmla="*/ 10 w 13"/>
                <a:gd name="T9" fmla="*/ 12 h 22"/>
                <a:gd name="T10" fmla="*/ 11 w 13"/>
                <a:gd name="T11" fmla="*/ 19 h 22"/>
                <a:gd name="T12" fmla="*/ 9 w 13"/>
                <a:gd name="T13" fmla="*/ 22 h 22"/>
                <a:gd name="T14" fmla="*/ 3 w 13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2">
                  <a:moveTo>
                    <a:pt x="3" y="1"/>
                  </a:moveTo>
                  <a:cubicBezTo>
                    <a:pt x="6" y="0"/>
                    <a:pt x="6" y="5"/>
                    <a:pt x="7" y="6"/>
                  </a:cubicBezTo>
                  <a:cubicBezTo>
                    <a:pt x="8" y="7"/>
                    <a:pt x="8" y="6"/>
                    <a:pt x="9" y="7"/>
                  </a:cubicBezTo>
                  <a:cubicBezTo>
                    <a:pt x="9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10" y="13"/>
                    <a:pt x="13" y="15"/>
                    <a:pt x="11" y="19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0" y="19"/>
                    <a:pt x="1" y="1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67"/>
            <p:cNvSpPr/>
            <p:nvPr/>
          </p:nvSpPr>
          <p:spPr bwMode="auto">
            <a:xfrm>
              <a:off x="3982327" y="2842812"/>
              <a:ext cx="42712" cy="64645"/>
            </a:xfrm>
            <a:custGeom>
              <a:avLst/>
              <a:gdLst>
                <a:gd name="T0" fmla="*/ 13 w 16"/>
                <a:gd name="T1" fmla="*/ 0 h 24"/>
                <a:gd name="T2" fmla="*/ 16 w 16"/>
                <a:gd name="T3" fmla="*/ 12 h 24"/>
                <a:gd name="T4" fmla="*/ 11 w 16"/>
                <a:gd name="T5" fmla="*/ 14 h 24"/>
                <a:gd name="T6" fmla="*/ 11 w 16"/>
                <a:gd name="T7" fmla="*/ 24 h 24"/>
                <a:gd name="T8" fmla="*/ 4 w 16"/>
                <a:gd name="T9" fmla="*/ 20 h 24"/>
                <a:gd name="T10" fmla="*/ 5 w 16"/>
                <a:gd name="T11" fmla="*/ 14 h 24"/>
                <a:gd name="T12" fmla="*/ 5 w 16"/>
                <a:gd name="T13" fmla="*/ 11 h 24"/>
                <a:gd name="T14" fmla="*/ 4 w 16"/>
                <a:gd name="T15" fmla="*/ 11 h 24"/>
                <a:gd name="T16" fmla="*/ 7 w 16"/>
                <a:gd name="T17" fmla="*/ 6 h 24"/>
                <a:gd name="T18" fmla="*/ 10 w 16"/>
                <a:gd name="T19" fmla="*/ 2 h 24"/>
                <a:gd name="T20" fmla="*/ 13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13" y="0"/>
                  </a:moveTo>
                  <a:cubicBezTo>
                    <a:pt x="13" y="5"/>
                    <a:pt x="12" y="11"/>
                    <a:pt x="16" y="12"/>
                  </a:cubicBezTo>
                  <a:cubicBezTo>
                    <a:pt x="15" y="14"/>
                    <a:pt x="13" y="13"/>
                    <a:pt x="11" y="14"/>
                  </a:cubicBezTo>
                  <a:cubicBezTo>
                    <a:pt x="14" y="16"/>
                    <a:pt x="10" y="19"/>
                    <a:pt x="11" y="24"/>
                  </a:cubicBezTo>
                  <a:cubicBezTo>
                    <a:pt x="7" y="24"/>
                    <a:pt x="8" y="20"/>
                    <a:pt x="4" y="20"/>
                  </a:cubicBezTo>
                  <a:cubicBezTo>
                    <a:pt x="3" y="17"/>
                    <a:pt x="5" y="16"/>
                    <a:pt x="5" y="14"/>
                  </a:cubicBezTo>
                  <a:cubicBezTo>
                    <a:pt x="5" y="12"/>
                    <a:pt x="3" y="11"/>
                    <a:pt x="5" y="11"/>
                  </a:cubicBezTo>
                  <a:cubicBezTo>
                    <a:pt x="5" y="9"/>
                    <a:pt x="4" y="10"/>
                    <a:pt x="4" y="11"/>
                  </a:cubicBezTo>
                  <a:cubicBezTo>
                    <a:pt x="0" y="10"/>
                    <a:pt x="4" y="5"/>
                    <a:pt x="7" y="6"/>
                  </a:cubicBezTo>
                  <a:cubicBezTo>
                    <a:pt x="7" y="4"/>
                    <a:pt x="9" y="3"/>
                    <a:pt x="10" y="2"/>
                  </a:cubicBezTo>
                  <a:cubicBezTo>
                    <a:pt x="11" y="1"/>
                    <a:pt x="11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68"/>
            <p:cNvSpPr/>
            <p:nvPr/>
          </p:nvSpPr>
          <p:spPr bwMode="auto">
            <a:xfrm>
              <a:off x="3948850" y="2856664"/>
              <a:ext cx="33477" cy="26551"/>
            </a:xfrm>
            <a:custGeom>
              <a:avLst/>
              <a:gdLst>
                <a:gd name="T0" fmla="*/ 7 w 12"/>
                <a:gd name="T1" fmla="*/ 0 h 10"/>
                <a:gd name="T2" fmla="*/ 11 w 12"/>
                <a:gd name="T3" fmla="*/ 4 h 10"/>
                <a:gd name="T4" fmla="*/ 10 w 12"/>
                <a:gd name="T5" fmla="*/ 6 h 10"/>
                <a:gd name="T6" fmla="*/ 1 w 12"/>
                <a:gd name="T7" fmla="*/ 10 h 10"/>
                <a:gd name="T8" fmla="*/ 7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0"/>
                  </a:moveTo>
                  <a:cubicBezTo>
                    <a:pt x="10" y="0"/>
                    <a:pt x="12" y="1"/>
                    <a:pt x="11" y="4"/>
                  </a:cubicBezTo>
                  <a:cubicBezTo>
                    <a:pt x="9" y="4"/>
                    <a:pt x="8" y="6"/>
                    <a:pt x="10" y="6"/>
                  </a:cubicBezTo>
                  <a:cubicBezTo>
                    <a:pt x="9" y="7"/>
                    <a:pt x="4" y="9"/>
                    <a:pt x="1" y="10"/>
                  </a:cubicBezTo>
                  <a:cubicBezTo>
                    <a:pt x="0" y="4"/>
                    <a:pt x="7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69"/>
            <p:cNvSpPr/>
            <p:nvPr/>
          </p:nvSpPr>
          <p:spPr bwMode="auto">
            <a:xfrm>
              <a:off x="4042354" y="2959403"/>
              <a:ext cx="18470" cy="41557"/>
            </a:xfrm>
            <a:custGeom>
              <a:avLst/>
              <a:gdLst>
                <a:gd name="T0" fmla="*/ 1 w 7"/>
                <a:gd name="T1" fmla="*/ 0 h 15"/>
                <a:gd name="T2" fmla="*/ 7 w 7"/>
                <a:gd name="T3" fmla="*/ 5 h 15"/>
                <a:gd name="T4" fmla="*/ 0 w 7"/>
                <a:gd name="T5" fmla="*/ 14 h 15"/>
                <a:gd name="T6" fmla="*/ 3 w 7"/>
                <a:gd name="T7" fmla="*/ 12 h 15"/>
                <a:gd name="T8" fmla="*/ 1 w 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0"/>
                  </a:moveTo>
                  <a:cubicBezTo>
                    <a:pt x="5" y="0"/>
                    <a:pt x="2" y="6"/>
                    <a:pt x="7" y="5"/>
                  </a:cubicBezTo>
                  <a:cubicBezTo>
                    <a:pt x="6" y="9"/>
                    <a:pt x="6" y="15"/>
                    <a:pt x="0" y="14"/>
                  </a:cubicBezTo>
                  <a:cubicBezTo>
                    <a:pt x="0" y="12"/>
                    <a:pt x="1" y="13"/>
                    <a:pt x="3" y="12"/>
                  </a:cubicBezTo>
                  <a:cubicBezTo>
                    <a:pt x="0" y="7"/>
                    <a:pt x="0" y="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70"/>
            <p:cNvSpPr/>
            <p:nvPr/>
          </p:nvSpPr>
          <p:spPr bwMode="auto">
            <a:xfrm>
              <a:off x="3916528" y="2970947"/>
              <a:ext cx="81961" cy="26551"/>
            </a:xfrm>
            <a:custGeom>
              <a:avLst/>
              <a:gdLst>
                <a:gd name="T0" fmla="*/ 29 w 30"/>
                <a:gd name="T1" fmla="*/ 4 h 10"/>
                <a:gd name="T2" fmla="*/ 20 w 30"/>
                <a:gd name="T3" fmla="*/ 8 h 10"/>
                <a:gd name="T4" fmla="*/ 0 w 30"/>
                <a:gd name="T5" fmla="*/ 10 h 10"/>
                <a:gd name="T6" fmla="*/ 25 w 30"/>
                <a:gd name="T7" fmla="*/ 2 h 10"/>
                <a:gd name="T8" fmla="*/ 29 w 3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9" y="4"/>
                  </a:moveTo>
                  <a:cubicBezTo>
                    <a:pt x="30" y="8"/>
                    <a:pt x="24" y="8"/>
                    <a:pt x="20" y="8"/>
                  </a:cubicBezTo>
                  <a:cubicBezTo>
                    <a:pt x="14" y="9"/>
                    <a:pt x="5" y="7"/>
                    <a:pt x="0" y="10"/>
                  </a:cubicBezTo>
                  <a:cubicBezTo>
                    <a:pt x="1" y="0"/>
                    <a:pt x="21" y="10"/>
                    <a:pt x="25" y="2"/>
                  </a:cubicBezTo>
                  <a:cubicBezTo>
                    <a:pt x="26" y="3"/>
                    <a:pt x="27" y="4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71"/>
            <p:cNvSpPr/>
            <p:nvPr/>
          </p:nvSpPr>
          <p:spPr bwMode="auto">
            <a:xfrm>
              <a:off x="4093147" y="3003269"/>
              <a:ext cx="51947" cy="32322"/>
            </a:xfrm>
            <a:custGeom>
              <a:avLst/>
              <a:gdLst>
                <a:gd name="T0" fmla="*/ 19 w 19"/>
                <a:gd name="T1" fmla="*/ 8 h 12"/>
                <a:gd name="T2" fmla="*/ 16 w 19"/>
                <a:gd name="T3" fmla="*/ 11 h 12"/>
                <a:gd name="T4" fmla="*/ 7 w 19"/>
                <a:gd name="T5" fmla="*/ 11 h 12"/>
                <a:gd name="T6" fmla="*/ 6 w 19"/>
                <a:gd name="T7" fmla="*/ 10 h 12"/>
                <a:gd name="T8" fmla="*/ 0 w 19"/>
                <a:gd name="T9" fmla="*/ 5 h 12"/>
                <a:gd name="T10" fmla="*/ 7 w 19"/>
                <a:gd name="T11" fmla="*/ 2 h 12"/>
                <a:gd name="T12" fmla="*/ 12 w 19"/>
                <a:gd name="T13" fmla="*/ 1 h 12"/>
                <a:gd name="T14" fmla="*/ 12 w 19"/>
                <a:gd name="T15" fmla="*/ 2 h 12"/>
                <a:gd name="T16" fmla="*/ 13 w 19"/>
                <a:gd name="T17" fmla="*/ 1 h 12"/>
                <a:gd name="T18" fmla="*/ 19 w 19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2">
                  <a:moveTo>
                    <a:pt x="19" y="8"/>
                  </a:moveTo>
                  <a:cubicBezTo>
                    <a:pt x="18" y="9"/>
                    <a:pt x="17" y="9"/>
                    <a:pt x="16" y="11"/>
                  </a:cubicBezTo>
                  <a:cubicBezTo>
                    <a:pt x="13" y="9"/>
                    <a:pt x="10" y="12"/>
                    <a:pt x="7" y="11"/>
                  </a:cubicBezTo>
                  <a:cubicBezTo>
                    <a:pt x="7" y="11"/>
                    <a:pt x="7" y="10"/>
                    <a:pt x="6" y="10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1" y="3"/>
                    <a:pt x="5" y="4"/>
                    <a:pt x="7" y="2"/>
                  </a:cubicBezTo>
                  <a:cubicBezTo>
                    <a:pt x="8" y="2"/>
                    <a:pt x="11" y="0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3" y="2"/>
                    <a:pt x="14" y="1"/>
                    <a:pt x="13" y="1"/>
                  </a:cubicBezTo>
                  <a:cubicBezTo>
                    <a:pt x="16" y="2"/>
                    <a:pt x="19" y="4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72"/>
            <p:cNvSpPr/>
            <p:nvPr/>
          </p:nvSpPr>
          <p:spPr bwMode="auto">
            <a:xfrm>
              <a:off x="4120851" y="3022894"/>
              <a:ext cx="294365" cy="154686"/>
            </a:xfrm>
            <a:custGeom>
              <a:avLst/>
              <a:gdLst>
                <a:gd name="T0" fmla="*/ 36 w 108"/>
                <a:gd name="T1" fmla="*/ 28 h 57"/>
                <a:gd name="T2" fmla="*/ 30 w 108"/>
                <a:gd name="T3" fmla="*/ 25 h 57"/>
                <a:gd name="T4" fmla="*/ 27 w 108"/>
                <a:gd name="T5" fmla="*/ 19 h 57"/>
                <a:gd name="T6" fmla="*/ 11 w 108"/>
                <a:gd name="T7" fmla="*/ 14 h 57"/>
                <a:gd name="T8" fmla="*/ 2 w 108"/>
                <a:gd name="T9" fmla="*/ 14 h 57"/>
                <a:gd name="T10" fmla="*/ 0 w 108"/>
                <a:gd name="T11" fmla="*/ 8 h 57"/>
                <a:gd name="T12" fmla="*/ 5 w 108"/>
                <a:gd name="T13" fmla="*/ 8 h 57"/>
                <a:gd name="T14" fmla="*/ 9 w 108"/>
                <a:gd name="T15" fmla="*/ 7 h 57"/>
                <a:gd name="T16" fmla="*/ 17 w 108"/>
                <a:gd name="T17" fmla="*/ 10 h 57"/>
                <a:gd name="T18" fmla="*/ 22 w 108"/>
                <a:gd name="T19" fmla="*/ 6 h 57"/>
                <a:gd name="T20" fmla="*/ 34 w 108"/>
                <a:gd name="T21" fmla="*/ 1 h 57"/>
                <a:gd name="T22" fmla="*/ 37 w 108"/>
                <a:gd name="T23" fmla="*/ 4 h 57"/>
                <a:gd name="T24" fmla="*/ 49 w 108"/>
                <a:gd name="T25" fmla="*/ 8 h 57"/>
                <a:gd name="T26" fmla="*/ 52 w 108"/>
                <a:gd name="T27" fmla="*/ 7 h 57"/>
                <a:gd name="T28" fmla="*/ 55 w 108"/>
                <a:gd name="T29" fmla="*/ 10 h 57"/>
                <a:gd name="T30" fmla="*/ 63 w 108"/>
                <a:gd name="T31" fmla="*/ 10 h 57"/>
                <a:gd name="T32" fmla="*/ 68 w 108"/>
                <a:gd name="T33" fmla="*/ 13 h 57"/>
                <a:gd name="T34" fmla="*/ 68 w 108"/>
                <a:gd name="T35" fmla="*/ 17 h 57"/>
                <a:gd name="T36" fmla="*/ 71 w 108"/>
                <a:gd name="T37" fmla="*/ 16 h 57"/>
                <a:gd name="T38" fmla="*/ 73 w 108"/>
                <a:gd name="T39" fmla="*/ 20 h 57"/>
                <a:gd name="T40" fmla="*/ 80 w 108"/>
                <a:gd name="T41" fmla="*/ 25 h 57"/>
                <a:gd name="T42" fmla="*/ 92 w 108"/>
                <a:gd name="T43" fmla="*/ 29 h 57"/>
                <a:gd name="T44" fmla="*/ 91 w 108"/>
                <a:gd name="T45" fmla="*/ 34 h 57"/>
                <a:gd name="T46" fmla="*/ 95 w 108"/>
                <a:gd name="T47" fmla="*/ 37 h 57"/>
                <a:gd name="T48" fmla="*/ 95 w 108"/>
                <a:gd name="T49" fmla="*/ 40 h 57"/>
                <a:gd name="T50" fmla="*/ 101 w 108"/>
                <a:gd name="T51" fmla="*/ 46 h 57"/>
                <a:gd name="T52" fmla="*/ 108 w 108"/>
                <a:gd name="T53" fmla="*/ 53 h 57"/>
                <a:gd name="T54" fmla="*/ 98 w 108"/>
                <a:gd name="T55" fmla="*/ 53 h 57"/>
                <a:gd name="T56" fmla="*/ 89 w 108"/>
                <a:gd name="T57" fmla="*/ 47 h 57"/>
                <a:gd name="T58" fmla="*/ 86 w 108"/>
                <a:gd name="T59" fmla="*/ 44 h 57"/>
                <a:gd name="T60" fmla="*/ 85 w 108"/>
                <a:gd name="T61" fmla="*/ 43 h 57"/>
                <a:gd name="T62" fmla="*/ 80 w 108"/>
                <a:gd name="T63" fmla="*/ 38 h 57"/>
                <a:gd name="T64" fmla="*/ 68 w 108"/>
                <a:gd name="T65" fmla="*/ 37 h 57"/>
                <a:gd name="T66" fmla="*/ 63 w 108"/>
                <a:gd name="T67" fmla="*/ 50 h 57"/>
                <a:gd name="T68" fmla="*/ 54 w 108"/>
                <a:gd name="T69" fmla="*/ 47 h 57"/>
                <a:gd name="T70" fmla="*/ 49 w 108"/>
                <a:gd name="T71" fmla="*/ 46 h 57"/>
                <a:gd name="T72" fmla="*/ 43 w 108"/>
                <a:gd name="T73" fmla="*/ 38 h 57"/>
                <a:gd name="T74" fmla="*/ 37 w 108"/>
                <a:gd name="T75" fmla="*/ 44 h 57"/>
                <a:gd name="T76" fmla="*/ 33 w 108"/>
                <a:gd name="T77" fmla="*/ 41 h 57"/>
                <a:gd name="T78" fmla="*/ 37 w 108"/>
                <a:gd name="T79" fmla="*/ 37 h 57"/>
                <a:gd name="T80" fmla="*/ 40 w 108"/>
                <a:gd name="T81" fmla="*/ 31 h 57"/>
                <a:gd name="T82" fmla="*/ 39 w 108"/>
                <a:gd name="T83" fmla="*/ 34 h 57"/>
                <a:gd name="T84" fmla="*/ 36 w 108"/>
                <a:gd name="T85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8" h="57">
                  <a:moveTo>
                    <a:pt x="36" y="28"/>
                  </a:moveTo>
                  <a:cubicBezTo>
                    <a:pt x="33" y="28"/>
                    <a:pt x="34" y="24"/>
                    <a:pt x="30" y="25"/>
                  </a:cubicBezTo>
                  <a:cubicBezTo>
                    <a:pt x="29" y="23"/>
                    <a:pt x="28" y="21"/>
                    <a:pt x="27" y="19"/>
                  </a:cubicBezTo>
                  <a:cubicBezTo>
                    <a:pt x="21" y="18"/>
                    <a:pt x="14" y="18"/>
                    <a:pt x="11" y="14"/>
                  </a:cubicBezTo>
                  <a:cubicBezTo>
                    <a:pt x="6" y="16"/>
                    <a:pt x="7" y="15"/>
                    <a:pt x="2" y="14"/>
                  </a:cubicBezTo>
                  <a:cubicBezTo>
                    <a:pt x="2" y="12"/>
                    <a:pt x="2" y="9"/>
                    <a:pt x="0" y="8"/>
                  </a:cubicBezTo>
                  <a:cubicBezTo>
                    <a:pt x="1" y="6"/>
                    <a:pt x="3" y="9"/>
                    <a:pt x="5" y="8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2" y="7"/>
                    <a:pt x="14" y="10"/>
                    <a:pt x="17" y="10"/>
                  </a:cubicBezTo>
                  <a:cubicBezTo>
                    <a:pt x="20" y="12"/>
                    <a:pt x="21" y="7"/>
                    <a:pt x="22" y="6"/>
                  </a:cubicBezTo>
                  <a:cubicBezTo>
                    <a:pt x="26" y="3"/>
                    <a:pt x="31" y="4"/>
                    <a:pt x="34" y="1"/>
                  </a:cubicBezTo>
                  <a:cubicBezTo>
                    <a:pt x="37" y="0"/>
                    <a:pt x="36" y="3"/>
                    <a:pt x="37" y="4"/>
                  </a:cubicBezTo>
                  <a:cubicBezTo>
                    <a:pt x="40" y="6"/>
                    <a:pt x="49" y="3"/>
                    <a:pt x="49" y="8"/>
                  </a:cubicBezTo>
                  <a:cubicBezTo>
                    <a:pt x="51" y="10"/>
                    <a:pt x="52" y="7"/>
                    <a:pt x="52" y="7"/>
                  </a:cubicBezTo>
                  <a:cubicBezTo>
                    <a:pt x="54" y="7"/>
                    <a:pt x="54" y="10"/>
                    <a:pt x="55" y="10"/>
                  </a:cubicBezTo>
                  <a:cubicBezTo>
                    <a:pt x="57" y="11"/>
                    <a:pt x="60" y="9"/>
                    <a:pt x="63" y="10"/>
                  </a:cubicBezTo>
                  <a:cubicBezTo>
                    <a:pt x="63" y="10"/>
                    <a:pt x="64" y="15"/>
                    <a:pt x="68" y="13"/>
                  </a:cubicBezTo>
                  <a:cubicBezTo>
                    <a:pt x="70" y="15"/>
                    <a:pt x="69" y="15"/>
                    <a:pt x="68" y="17"/>
                  </a:cubicBezTo>
                  <a:cubicBezTo>
                    <a:pt x="70" y="18"/>
                    <a:pt x="71" y="17"/>
                    <a:pt x="71" y="16"/>
                  </a:cubicBezTo>
                  <a:cubicBezTo>
                    <a:pt x="73" y="16"/>
                    <a:pt x="73" y="19"/>
                    <a:pt x="73" y="20"/>
                  </a:cubicBezTo>
                  <a:cubicBezTo>
                    <a:pt x="74" y="23"/>
                    <a:pt x="78" y="23"/>
                    <a:pt x="80" y="25"/>
                  </a:cubicBezTo>
                  <a:cubicBezTo>
                    <a:pt x="82" y="26"/>
                    <a:pt x="87" y="29"/>
                    <a:pt x="92" y="29"/>
                  </a:cubicBezTo>
                  <a:cubicBezTo>
                    <a:pt x="93" y="32"/>
                    <a:pt x="91" y="32"/>
                    <a:pt x="91" y="34"/>
                  </a:cubicBezTo>
                  <a:cubicBezTo>
                    <a:pt x="91" y="35"/>
                    <a:pt x="94" y="35"/>
                    <a:pt x="95" y="37"/>
                  </a:cubicBezTo>
                  <a:cubicBezTo>
                    <a:pt x="96" y="37"/>
                    <a:pt x="95" y="39"/>
                    <a:pt x="95" y="40"/>
                  </a:cubicBezTo>
                  <a:cubicBezTo>
                    <a:pt x="97" y="41"/>
                    <a:pt x="99" y="43"/>
                    <a:pt x="101" y="46"/>
                  </a:cubicBezTo>
                  <a:cubicBezTo>
                    <a:pt x="103" y="48"/>
                    <a:pt x="105" y="52"/>
                    <a:pt x="108" y="53"/>
                  </a:cubicBezTo>
                  <a:cubicBezTo>
                    <a:pt x="106" y="57"/>
                    <a:pt x="100" y="53"/>
                    <a:pt x="98" y="53"/>
                  </a:cubicBezTo>
                  <a:cubicBezTo>
                    <a:pt x="95" y="52"/>
                    <a:pt x="93" y="51"/>
                    <a:pt x="89" y="47"/>
                  </a:cubicBezTo>
                  <a:cubicBezTo>
                    <a:pt x="88" y="46"/>
                    <a:pt x="87" y="45"/>
                    <a:pt x="86" y="44"/>
                  </a:cubicBezTo>
                  <a:cubicBezTo>
                    <a:pt x="85" y="43"/>
                    <a:pt x="85" y="44"/>
                    <a:pt x="85" y="43"/>
                  </a:cubicBezTo>
                  <a:cubicBezTo>
                    <a:pt x="85" y="42"/>
                    <a:pt x="81" y="38"/>
                    <a:pt x="80" y="38"/>
                  </a:cubicBezTo>
                  <a:cubicBezTo>
                    <a:pt x="77" y="37"/>
                    <a:pt x="72" y="39"/>
                    <a:pt x="68" y="37"/>
                  </a:cubicBezTo>
                  <a:cubicBezTo>
                    <a:pt x="65" y="40"/>
                    <a:pt x="64" y="45"/>
                    <a:pt x="63" y="50"/>
                  </a:cubicBezTo>
                  <a:cubicBezTo>
                    <a:pt x="62" y="48"/>
                    <a:pt x="56" y="49"/>
                    <a:pt x="54" y="47"/>
                  </a:cubicBezTo>
                  <a:cubicBezTo>
                    <a:pt x="52" y="46"/>
                    <a:pt x="55" y="43"/>
                    <a:pt x="49" y="46"/>
                  </a:cubicBezTo>
                  <a:cubicBezTo>
                    <a:pt x="52" y="38"/>
                    <a:pt x="42" y="44"/>
                    <a:pt x="43" y="38"/>
                  </a:cubicBezTo>
                  <a:cubicBezTo>
                    <a:pt x="40" y="39"/>
                    <a:pt x="36" y="39"/>
                    <a:pt x="37" y="44"/>
                  </a:cubicBezTo>
                  <a:cubicBezTo>
                    <a:pt x="36" y="43"/>
                    <a:pt x="36" y="41"/>
                    <a:pt x="33" y="41"/>
                  </a:cubicBezTo>
                  <a:cubicBezTo>
                    <a:pt x="33" y="39"/>
                    <a:pt x="36" y="38"/>
                    <a:pt x="37" y="37"/>
                  </a:cubicBezTo>
                  <a:cubicBezTo>
                    <a:pt x="39" y="35"/>
                    <a:pt x="41" y="35"/>
                    <a:pt x="40" y="31"/>
                  </a:cubicBezTo>
                  <a:cubicBezTo>
                    <a:pt x="39" y="30"/>
                    <a:pt x="39" y="34"/>
                    <a:pt x="39" y="34"/>
                  </a:cubicBezTo>
                  <a:cubicBezTo>
                    <a:pt x="36" y="33"/>
                    <a:pt x="37" y="24"/>
                    <a:pt x="36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73"/>
            <p:cNvSpPr/>
            <p:nvPr/>
          </p:nvSpPr>
          <p:spPr bwMode="auto">
            <a:xfrm>
              <a:off x="4052744" y="3039055"/>
              <a:ext cx="30014" cy="26551"/>
            </a:xfrm>
            <a:custGeom>
              <a:avLst/>
              <a:gdLst>
                <a:gd name="T0" fmla="*/ 10 w 11"/>
                <a:gd name="T1" fmla="*/ 4 h 10"/>
                <a:gd name="T2" fmla="*/ 0 w 11"/>
                <a:gd name="T3" fmla="*/ 5 h 10"/>
                <a:gd name="T4" fmla="*/ 10 w 11"/>
                <a:gd name="T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10" y="4"/>
                  </a:moveTo>
                  <a:cubicBezTo>
                    <a:pt x="11" y="10"/>
                    <a:pt x="3" y="5"/>
                    <a:pt x="0" y="5"/>
                  </a:cubicBezTo>
                  <a:cubicBezTo>
                    <a:pt x="2" y="4"/>
                    <a:pt x="9" y="0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74"/>
            <p:cNvSpPr/>
            <p:nvPr/>
          </p:nvSpPr>
          <p:spPr bwMode="auto">
            <a:xfrm>
              <a:off x="4014649" y="3047135"/>
              <a:ext cx="19625" cy="10390"/>
            </a:xfrm>
            <a:custGeom>
              <a:avLst/>
              <a:gdLst>
                <a:gd name="T0" fmla="*/ 1 w 7"/>
                <a:gd name="T1" fmla="*/ 2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2"/>
                  </a:moveTo>
                  <a:cubicBezTo>
                    <a:pt x="0" y="0"/>
                    <a:pt x="7" y="0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3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75"/>
            <p:cNvSpPr/>
            <p:nvPr/>
          </p:nvSpPr>
          <p:spPr bwMode="auto">
            <a:xfrm>
              <a:off x="4390975" y="3069069"/>
              <a:ext cx="60027" cy="43866"/>
            </a:xfrm>
            <a:custGeom>
              <a:avLst/>
              <a:gdLst>
                <a:gd name="T0" fmla="*/ 17 w 22"/>
                <a:gd name="T1" fmla="*/ 0 h 16"/>
                <a:gd name="T2" fmla="*/ 21 w 22"/>
                <a:gd name="T3" fmla="*/ 0 h 16"/>
                <a:gd name="T4" fmla="*/ 21 w 22"/>
                <a:gd name="T5" fmla="*/ 5 h 16"/>
                <a:gd name="T6" fmla="*/ 18 w 22"/>
                <a:gd name="T7" fmla="*/ 6 h 16"/>
                <a:gd name="T8" fmla="*/ 18 w 22"/>
                <a:gd name="T9" fmla="*/ 11 h 16"/>
                <a:gd name="T10" fmla="*/ 15 w 22"/>
                <a:gd name="T11" fmla="*/ 12 h 16"/>
                <a:gd name="T12" fmla="*/ 2 w 22"/>
                <a:gd name="T13" fmla="*/ 8 h 16"/>
                <a:gd name="T14" fmla="*/ 17 w 2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0"/>
                  </a:moveTo>
                  <a:cubicBezTo>
                    <a:pt x="18" y="0"/>
                    <a:pt x="20" y="0"/>
                    <a:pt x="21" y="0"/>
                  </a:cubicBezTo>
                  <a:cubicBezTo>
                    <a:pt x="21" y="2"/>
                    <a:pt x="22" y="4"/>
                    <a:pt x="21" y="5"/>
                  </a:cubicBezTo>
                  <a:cubicBezTo>
                    <a:pt x="21" y="6"/>
                    <a:pt x="19" y="6"/>
                    <a:pt x="18" y="6"/>
                  </a:cubicBezTo>
                  <a:cubicBezTo>
                    <a:pt x="18" y="7"/>
                    <a:pt x="21" y="9"/>
                    <a:pt x="18" y="11"/>
                  </a:cubicBezTo>
                  <a:cubicBezTo>
                    <a:pt x="16" y="9"/>
                    <a:pt x="15" y="9"/>
                    <a:pt x="15" y="12"/>
                  </a:cubicBezTo>
                  <a:cubicBezTo>
                    <a:pt x="11" y="11"/>
                    <a:pt x="0" y="16"/>
                    <a:pt x="2" y="8"/>
                  </a:cubicBezTo>
                  <a:cubicBezTo>
                    <a:pt x="10" y="11"/>
                    <a:pt x="15" y="7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76"/>
            <p:cNvSpPr/>
            <p:nvPr/>
          </p:nvSpPr>
          <p:spPr bwMode="auto">
            <a:xfrm>
              <a:off x="3866889" y="3134868"/>
              <a:ext cx="33477" cy="12698"/>
            </a:xfrm>
            <a:custGeom>
              <a:avLst/>
              <a:gdLst>
                <a:gd name="T0" fmla="*/ 12 w 12"/>
                <a:gd name="T1" fmla="*/ 0 h 5"/>
                <a:gd name="T2" fmla="*/ 0 w 12"/>
                <a:gd name="T3" fmla="*/ 5 h 5"/>
                <a:gd name="T4" fmla="*/ 12 w 1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cubicBezTo>
                    <a:pt x="9" y="3"/>
                    <a:pt x="6" y="5"/>
                    <a:pt x="0" y="5"/>
                  </a:cubicBezTo>
                  <a:cubicBezTo>
                    <a:pt x="0" y="0"/>
                    <a:pt x="7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77"/>
            <p:cNvSpPr/>
            <p:nvPr/>
          </p:nvSpPr>
          <p:spPr bwMode="auto">
            <a:xfrm>
              <a:off x="3916528" y="3134868"/>
              <a:ext cx="32322" cy="8081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12 w 1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cubicBezTo>
                    <a:pt x="10" y="3"/>
                    <a:pt x="5" y="3"/>
                    <a:pt x="0" y="3"/>
                  </a:cubicBezTo>
                  <a:cubicBezTo>
                    <a:pt x="1" y="0"/>
                    <a:pt x="6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78"/>
            <p:cNvSpPr/>
            <p:nvPr/>
          </p:nvSpPr>
          <p:spPr bwMode="auto">
            <a:xfrm>
              <a:off x="3976555" y="3131405"/>
              <a:ext cx="54256" cy="38095"/>
            </a:xfrm>
            <a:custGeom>
              <a:avLst/>
              <a:gdLst>
                <a:gd name="T0" fmla="*/ 19 w 20"/>
                <a:gd name="T1" fmla="*/ 1 h 14"/>
                <a:gd name="T2" fmla="*/ 18 w 20"/>
                <a:gd name="T3" fmla="*/ 7 h 14"/>
                <a:gd name="T4" fmla="*/ 15 w 20"/>
                <a:gd name="T5" fmla="*/ 7 h 14"/>
                <a:gd name="T6" fmla="*/ 1 w 20"/>
                <a:gd name="T7" fmla="*/ 13 h 14"/>
                <a:gd name="T8" fmla="*/ 6 w 20"/>
                <a:gd name="T9" fmla="*/ 9 h 14"/>
                <a:gd name="T10" fmla="*/ 9 w 20"/>
                <a:gd name="T11" fmla="*/ 6 h 14"/>
                <a:gd name="T12" fmla="*/ 12 w 20"/>
                <a:gd name="T13" fmla="*/ 3 h 14"/>
                <a:gd name="T14" fmla="*/ 19 w 20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4">
                  <a:moveTo>
                    <a:pt x="19" y="1"/>
                  </a:moveTo>
                  <a:cubicBezTo>
                    <a:pt x="20" y="4"/>
                    <a:pt x="19" y="6"/>
                    <a:pt x="18" y="7"/>
                  </a:cubicBezTo>
                  <a:cubicBezTo>
                    <a:pt x="17" y="7"/>
                    <a:pt x="15" y="6"/>
                    <a:pt x="15" y="7"/>
                  </a:cubicBezTo>
                  <a:cubicBezTo>
                    <a:pt x="13" y="9"/>
                    <a:pt x="8" y="14"/>
                    <a:pt x="1" y="13"/>
                  </a:cubicBezTo>
                  <a:cubicBezTo>
                    <a:pt x="0" y="10"/>
                    <a:pt x="4" y="10"/>
                    <a:pt x="6" y="9"/>
                  </a:cubicBezTo>
                  <a:cubicBezTo>
                    <a:pt x="7" y="8"/>
                    <a:pt x="8" y="6"/>
                    <a:pt x="9" y="6"/>
                  </a:cubicBezTo>
                  <a:cubicBezTo>
                    <a:pt x="10" y="5"/>
                    <a:pt x="12" y="4"/>
                    <a:pt x="12" y="3"/>
                  </a:cubicBezTo>
                  <a:cubicBezTo>
                    <a:pt x="16" y="4"/>
                    <a:pt x="16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79"/>
            <p:cNvSpPr/>
            <p:nvPr/>
          </p:nvSpPr>
          <p:spPr bwMode="auto">
            <a:xfrm>
              <a:off x="4797314" y="3595463"/>
              <a:ext cx="27705" cy="40403"/>
            </a:xfrm>
            <a:custGeom>
              <a:avLst/>
              <a:gdLst>
                <a:gd name="T0" fmla="*/ 1 w 10"/>
                <a:gd name="T1" fmla="*/ 0 h 15"/>
                <a:gd name="T2" fmla="*/ 3 w 10"/>
                <a:gd name="T3" fmla="*/ 3 h 15"/>
                <a:gd name="T4" fmla="*/ 7 w 10"/>
                <a:gd name="T5" fmla="*/ 7 h 15"/>
                <a:gd name="T6" fmla="*/ 9 w 10"/>
                <a:gd name="T7" fmla="*/ 15 h 15"/>
                <a:gd name="T8" fmla="*/ 4 w 10"/>
                <a:gd name="T9" fmla="*/ 15 h 15"/>
                <a:gd name="T10" fmla="*/ 0 w 10"/>
                <a:gd name="T11" fmla="*/ 3 h 15"/>
                <a:gd name="T12" fmla="*/ 1 w 1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1" y="0"/>
                  </a:moveTo>
                  <a:cubicBezTo>
                    <a:pt x="3" y="0"/>
                    <a:pt x="2" y="2"/>
                    <a:pt x="3" y="3"/>
                  </a:cubicBezTo>
                  <a:cubicBezTo>
                    <a:pt x="1" y="5"/>
                    <a:pt x="9" y="5"/>
                    <a:pt x="7" y="7"/>
                  </a:cubicBezTo>
                  <a:cubicBezTo>
                    <a:pt x="5" y="10"/>
                    <a:pt x="10" y="8"/>
                    <a:pt x="9" y="15"/>
                  </a:cubicBezTo>
                  <a:cubicBezTo>
                    <a:pt x="6" y="15"/>
                    <a:pt x="5" y="12"/>
                    <a:pt x="4" y="15"/>
                  </a:cubicBezTo>
                  <a:cubicBezTo>
                    <a:pt x="2" y="13"/>
                    <a:pt x="1" y="7"/>
                    <a:pt x="0" y="3"/>
                  </a:cubicBezTo>
                  <a:cubicBezTo>
                    <a:pt x="1" y="3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80"/>
            <p:cNvSpPr/>
            <p:nvPr/>
          </p:nvSpPr>
          <p:spPr bwMode="auto">
            <a:xfrm>
              <a:off x="4805395" y="3631248"/>
              <a:ext cx="62336" cy="90041"/>
            </a:xfrm>
            <a:custGeom>
              <a:avLst/>
              <a:gdLst>
                <a:gd name="T0" fmla="*/ 7 w 23"/>
                <a:gd name="T1" fmla="*/ 0 h 33"/>
                <a:gd name="T2" fmla="*/ 9 w 23"/>
                <a:gd name="T3" fmla="*/ 2 h 33"/>
                <a:gd name="T4" fmla="*/ 12 w 23"/>
                <a:gd name="T5" fmla="*/ 2 h 33"/>
                <a:gd name="T6" fmla="*/ 23 w 23"/>
                <a:gd name="T7" fmla="*/ 8 h 33"/>
                <a:gd name="T8" fmla="*/ 23 w 23"/>
                <a:gd name="T9" fmla="*/ 15 h 33"/>
                <a:gd name="T10" fmla="*/ 19 w 23"/>
                <a:gd name="T11" fmla="*/ 15 h 33"/>
                <a:gd name="T12" fmla="*/ 17 w 23"/>
                <a:gd name="T13" fmla="*/ 18 h 33"/>
                <a:gd name="T14" fmla="*/ 16 w 23"/>
                <a:gd name="T15" fmla="*/ 27 h 33"/>
                <a:gd name="T16" fmla="*/ 15 w 23"/>
                <a:gd name="T17" fmla="*/ 30 h 33"/>
                <a:gd name="T18" fmla="*/ 7 w 23"/>
                <a:gd name="T19" fmla="*/ 31 h 33"/>
                <a:gd name="T20" fmla="*/ 6 w 23"/>
                <a:gd name="T21" fmla="*/ 27 h 33"/>
                <a:gd name="T22" fmla="*/ 9 w 23"/>
                <a:gd name="T23" fmla="*/ 24 h 33"/>
                <a:gd name="T24" fmla="*/ 0 w 23"/>
                <a:gd name="T25" fmla="*/ 20 h 33"/>
                <a:gd name="T26" fmla="*/ 6 w 23"/>
                <a:gd name="T27" fmla="*/ 14 h 33"/>
                <a:gd name="T28" fmla="*/ 7 w 23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3">
                  <a:moveTo>
                    <a:pt x="7" y="0"/>
                  </a:moveTo>
                  <a:cubicBezTo>
                    <a:pt x="8" y="0"/>
                    <a:pt x="9" y="1"/>
                    <a:pt x="9" y="2"/>
                  </a:cubicBezTo>
                  <a:cubicBezTo>
                    <a:pt x="8" y="5"/>
                    <a:pt x="12" y="2"/>
                    <a:pt x="12" y="2"/>
                  </a:cubicBezTo>
                  <a:cubicBezTo>
                    <a:pt x="16" y="4"/>
                    <a:pt x="15" y="10"/>
                    <a:pt x="23" y="8"/>
                  </a:cubicBezTo>
                  <a:cubicBezTo>
                    <a:pt x="23" y="10"/>
                    <a:pt x="23" y="13"/>
                    <a:pt x="23" y="15"/>
                  </a:cubicBezTo>
                  <a:cubicBezTo>
                    <a:pt x="22" y="15"/>
                    <a:pt x="20" y="15"/>
                    <a:pt x="19" y="15"/>
                  </a:cubicBezTo>
                  <a:cubicBezTo>
                    <a:pt x="19" y="17"/>
                    <a:pt x="19" y="18"/>
                    <a:pt x="17" y="18"/>
                  </a:cubicBezTo>
                  <a:cubicBezTo>
                    <a:pt x="21" y="22"/>
                    <a:pt x="16" y="23"/>
                    <a:pt x="16" y="27"/>
                  </a:cubicBezTo>
                  <a:cubicBezTo>
                    <a:pt x="16" y="28"/>
                    <a:pt x="11" y="29"/>
                    <a:pt x="15" y="30"/>
                  </a:cubicBezTo>
                  <a:cubicBezTo>
                    <a:pt x="15" y="33"/>
                    <a:pt x="9" y="31"/>
                    <a:pt x="7" y="31"/>
                  </a:cubicBezTo>
                  <a:cubicBezTo>
                    <a:pt x="8" y="29"/>
                    <a:pt x="6" y="29"/>
                    <a:pt x="6" y="27"/>
                  </a:cubicBezTo>
                  <a:cubicBezTo>
                    <a:pt x="5" y="25"/>
                    <a:pt x="7" y="24"/>
                    <a:pt x="9" y="24"/>
                  </a:cubicBezTo>
                  <a:cubicBezTo>
                    <a:pt x="6" y="22"/>
                    <a:pt x="5" y="18"/>
                    <a:pt x="0" y="20"/>
                  </a:cubicBezTo>
                  <a:cubicBezTo>
                    <a:pt x="0" y="15"/>
                    <a:pt x="4" y="16"/>
                    <a:pt x="6" y="14"/>
                  </a:cubicBezTo>
                  <a:cubicBezTo>
                    <a:pt x="6" y="6"/>
                    <a:pt x="6" y="6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81"/>
            <p:cNvSpPr/>
            <p:nvPr/>
          </p:nvSpPr>
          <p:spPr bwMode="auto">
            <a:xfrm>
              <a:off x="4330947" y="3703974"/>
              <a:ext cx="57719" cy="60027"/>
            </a:xfrm>
            <a:custGeom>
              <a:avLst/>
              <a:gdLst>
                <a:gd name="T0" fmla="*/ 20 w 21"/>
                <a:gd name="T1" fmla="*/ 2 h 22"/>
                <a:gd name="T2" fmla="*/ 20 w 21"/>
                <a:gd name="T3" fmla="*/ 10 h 22"/>
                <a:gd name="T4" fmla="*/ 18 w 21"/>
                <a:gd name="T5" fmla="*/ 7 h 22"/>
                <a:gd name="T6" fmla="*/ 17 w 21"/>
                <a:gd name="T7" fmla="*/ 9 h 22"/>
                <a:gd name="T8" fmla="*/ 17 w 21"/>
                <a:gd name="T9" fmla="*/ 16 h 22"/>
                <a:gd name="T10" fmla="*/ 14 w 21"/>
                <a:gd name="T11" fmla="*/ 16 h 22"/>
                <a:gd name="T12" fmla="*/ 14 w 21"/>
                <a:gd name="T13" fmla="*/ 19 h 22"/>
                <a:gd name="T14" fmla="*/ 9 w 21"/>
                <a:gd name="T15" fmla="*/ 22 h 22"/>
                <a:gd name="T16" fmla="*/ 6 w 21"/>
                <a:gd name="T17" fmla="*/ 18 h 22"/>
                <a:gd name="T18" fmla="*/ 3 w 21"/>
                <a:gd name="T19" fmla="*/ 15 h 22"/>
                <a:gd name="T20" fmla="*/ 0 w 21"/>
                <a:gd name="T21" fmla="*/ 6 h 22"/>
                <a:gd name="T22" fmla="*/ 12 w 21"/>
                <a:gd name="T23" fmla="*/ 3 h 22"/>
                <a:gd name="T24" fmla="*/ 20 w 21"/>
                <a:gd name="T2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20" y="2"/>
                  </a:moveTo>
                  <a:cubicBezTo>
                    <a:pt x="19" y="4"/>
                    <a:pt x="21" y="7"/>
                    <a:pt x="20" y="10"/>
                  </a:cubicBezTo>
                  <a:cubicBezTo>
                    <a:pt x="19" y="11"/>
                    <a:pt x="18" y="8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6" y="11"/>
                    <a:pt x="18" y="14"/>
                    <a:pt x="17" y="16"/>
                  </a:cubicBezTo>
                  <a:cubicBezTo>
                    <a:pt x="16" y="17"/>
                    <a:pt x="14" y="16"/>
                    <a:pt x="14" y="16"/>
                  </a:cubicBezTo>
                  <a:cubicBezTo>
                    <a:pt x="13" y="17"/>
                    <a:pt x="14" y="19"/>
                    <a:pt x="14" y="19"/>
                  </a:cubicBezTo>
                  <a:cubicBezTo>
                    <a:pt x="12" y="21"/>
                    <a:pt x="9" y="19"/>
                    <a:pt x="9" y="22"/>
                  </a:cubicBezTo>
                  <a:cubicBezTo>
                    <a:pt x="8" y="21"/>
                    <a:pt x="7" y="19"/>
                    <a:pt x="6" y="18"/>
                  </a:cubicBezTo>
                  <a:cubicBezTo>
                    <a:pt x="6" y="17"/>
                    <a:pt x="4" y="16"/>
                    <a:pt x="3" y="15"/>
                  </a:cubicBezTo>
                  <a:cubicBezTo>
                    <a:pt x="2" y="12"/>
                    <a:pt x="4" y="8"/>
                    <a:pt x="0" y="6"/>
                  </a:cubicBezTo>
                  <a:cubicBezTo>
                    <a:pt x="2" y="4"/>
                    <a:pt x="7" y="4"/>
                    <a:pt x="12" y="3"/>
                  </a:cubicBezTo>
                  <a:cubicBezTo>
                    <a:pt x="15" y="2"/>
                    <a:pt x="17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82"/>
            <p:cNvSpPr/>
            <p:nvPr/>
          </p:nvSpPr>
          <p:spPr bwMode="auto">
            <a:xfrm>
              <a:off x="6773834" y="1123951"/>
              <a:ext cx="991607" cy="742262"/>
            </a:xfrm>
            <a:custGeom>
              <a:avLst/>
              <a:gdLst>
                <a:gd name="T0" fmla="*/ 258 w 364"/>
                <a:gd name="T1" fmla="*/ 30 h 272"/>
                <a:gd name="T2" fmla="*/ 273 w 364"/>
                <a:gd name="T3" fmla="*/ 32 h 272"/>
                <a:gd name="T4" fmla="*/ 294 w 364"/>
                <a:gd name="T5" fmla="*/ 27 h 272"/>
                <a:gd name="T6" fmla="*/ 306 w 364"/>
                <a:gd name="T7" fmla="*/ 29 h 272"/>
                <a:gd name="T8" fmla="*/ 304 w 364"/>
                <a:gd name="T9" fmla="*/ 33 h 272"/>
                <a:gd name="T10" fmla="*/ 343 w 364"/>
                <a:gd name="T11" fmla="*/ 26 h 272"/>
                <a:gd name="T12" fmla="*/ 363 w 364"/>
                <a:gd name="T13" fmla="*/ 30 h 272"/>
                <a:gd name="T14" fmla="*/ 337 w 364"/>
                <a:gd name="T15" fmla="*/ 43 h 272"/>
                <a:gd name="T16" fmla="*/ 329 w 364"/>
                <a:gd name="T17" fmla="*/ 54 h 272"/>
                <a:gd name="T18" fmla="*/ 316 w 364"/>
                <a:gd name="T19" fmla="*/ 69 h 272"/>
                <a:gd name="T20" fmla="*/ 319 w 364"/>
                <a:gd name="T21" fmla="*/ 82 h 272"/>
                <a:gd name="T22" fmla="*/ 310 w 364"/>
                <a:gd name="T23" fmla="*/ 95 h 272"/>
                <a:gd name="T24" fmla="*/ 320 w 364"/>
                <a:gd name="T25" fmla="*/ 113 h 272"/>
                <a:gd name="T26" fmla="*/ 311 w 364"/>
                <a:gd name="T27" fmla="*/ 126 h 272"/>
                <a:gd name="T28" fmla="*/ 301 w 364"/>
                <a:gd name="T29" fmla="*/ 138 h 272"/>
                <a:gd name="T30" fmla="*/ 316 w 364"/>
                <a:gd name="T31" fmla="*/ 165 h 272"/>
                <a:gd name="T32" fmla="*/ 292 w 364"/>
                <a:gd name="T33" fmla="*/ 162 h 272"/>
                <a:gd name="T34" fmla="*/ 291 w 364"/>
                <a:gd name="T35" fmla="*/ 171 h 272"/>
                <a:gd name="T36" fmla="*/ 280 w 364"/>
                <a:gd name="T37" fmla="*/ 186 h 272"/>
                <a:gd name="T38" fmla="*/ 257 w 364"/>
                <a:gd name="T39" fmla="*/ 192 h 272"/>
                <a:gd name="T40" fmla="*/ 245 w 364"/>
                <a:gd name="T41" fmla="*/ 199 h 272"/>
                <a:gd name="T42" fmla="*/ 237 w 364"/>
                <a:gd name="T43" fmla="*/ 208 h 272"/>
                <a:gd name="T44" fmla="*/ 205 w 364"/>
                <a:gd name="T45" fmla="*/ 217 h 272"/>
                <a:gd name="T46" fmla="*/ 196 w 364"/>
                <a:gd name="T47" fmla="*/ 230 h 272"/>
                <a:gd name="T48" fmla="*/ 187 w 364"/>
                <a:gd name="T49" fmla="*/ 242 h 272"/>
                <a:gd name="T50" fmla="*/ 184 w 364"/>
                <a:gd name="T51" fmla="*/ 254 h 272"/>
                <a:gd name="T52" fmla="*/ 165 w 364"/>
                <a:gd name="T53" fmla="*/ 266 h 272"/>
                <a:gd name="T54" fmla="*/ 144 w 364"/>
                <a:gd name="T55" fmla="*/ 255 h 272"/>
                <a:gd name="T56" fmla="*/ 132 w 364"/>
                <a:gd name="T57" fmla="*/ 241 h 272"/>
                <a:gd name="T58" fmla="*/ 125 w 364"/>
                <a:gd name="T59" fmla="*/ 230 h 272"/>
                <a:gd name="T60" fmla="*/ 119 w 364"/>
                <a:gd name="T61" fmla="*/ 208 h 272"/>
                <a:gd name="T62" fmla="*/ 122 w 364"/>
                <a:gd name="T63" fmla="*/ 201 h 272"/>
                <a:gd name="T64" fmla="*/ 132 w 364"/>
                <a:gd name="T65" fmla="*/ 189 h 272"/>
                <a:gd name="T66" fmla="*/ 126 w 364"/>
                <a:gd name="T67" fmla="*/ 174 h 272"/>
                <a:gd name="T68" fmla="*/ 129 w 364"/>
                <a:gd name="T69" fmla="*/ 162 h 272"/>
                <a:gd name="T70" fmla="*/ 114 w 364"/>
                <a:gd name="T71" fmla="*/ 158 h 272"/>
                <a:gd name="T72" fmla="*/ 104 w 364"/>
                <a:gd name="T73" fmla="*/ 138 h 272"/>
                <a:gd name="T74" fmla="*/ 94 w 364"/>
                <a:gd name="T75" fmla="*/ 118 h 272"/>
                <a:gd name="T76" fmla="*/ 67 w 364"/>
                <a:gd name="T77" fmla="*/ 104 h 272"/>
                <a:gd name="T78" fmla="*/ 30 w 364"/>
                <a:gd name="T79" fmla="*/ 106 h 272"/>
                <a:gd name="T80" fmla="*/ 30 w 364"/>
                <a:gd name="T81" fmla="*/ 97 h 272"/>
                <a:gd name="T82" fmla="*/ 15 w 364"/>
                <a:gd name="T83" fmla="*/ 84 h 272"/>
                <a:gd name="T84" fmla="*/ 22 w 364"/>
                <a:gd name="T85" fmla="*/ 70 h 272"/>
                <a:gd name="T86" fmla="*/ 40 w 364"/>
                <a:gd name="T87" fmla="*/ 63 h 272"/>
                <a:gd name="T88" fmla="*/ 43 w 364"/>
                <a:gd name="T89" fmla="*/ 54 h 272"/>
                <a:gd name="T90" fmla="*/ 39 w 364"/>
                <a:gd name="T91" fmla="*/ 48 h 272"/>
                <a:gd name="T92" fmla="*/ 52 w 364"/>
                <a:gd name="T93" fmla="*/ 43 h 272"/>
                <a:gd name="T94" fmla="*/ 67 w 364"/>
                <a:gd name="T95" fmla="*/ 29 h 272"/>
                <a:gd name="T96" fmla="*/ 111 w 364"/>
                <a:gd name="T97" fmla="*/ 23 h 272"/>
                <a:gd name="T98" fmla="*/ 132 w 364"/>
                <a:gd name="T99" fmla="*/ 29 h 272"/>
                <a:gd name="T100" fmla="*/ 151 w 364"/>
                <a:gd name="T101" fmla="*/ 18 h 272"/>
                <a:gd name="T102" fmla="*/ 169 w 364"/>
                <a:gd name="T103" fmla="*/ 20 h 272"/>
                <a:gd name="T104" fmla="*/ 175 w 364"/>
                <a:gd name="T105" fmla="*/ 9 h 272"/>
                <a:gd name="T106" fmla="*/ 209 w 364"/>
                <a:gd name="T107" fmla="*/ 2 h 272"/>
                <a:gd name="T108" fmla="*/ 257 w 364"/>
                <a:gd name="T109" fmla="*/ 1 h 272"/>
                <a:gd name="T110" fmla="*/ 292 w 364"/>
                <a:gd name="T111" fmla="*/ 12 h 272"/>
                <a:gd name="T112" fmla="*/ 304 w 364"/>
                <a:gd name="T113" fmla="*/ 21 h 272"/>
                <a:gd name="T114" fmla="*/ 254 w 364"/>
                <a:gd name="T115" fmla="*/ 2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" h="272">
                  <a:moveTo>
                    <a:pt x="246" y="27"/>
                  </a:moveTo>
                  <a:cubicBezTo>
                    <a:pt x="247" y="29"/>
                    <a:pt x="249" y="28"/>
                    <a:pt x="249" y="30"/>
                  </a:cubicBezTo>
                  <a:cubicBezTo>
                    <a:pt x="251" y="32"/>
                    <a:pt x="253" y="29"/>
                    <a:pt x="254" y="29"/>
                  </a:cubicBezTo>
                  <a:cubicBezTo>
                    <a:pt x="256" y="29"/>
                    <a:pt x="256" y="30"/>
                    <a:pt x="258" y="30"/>
                  </a:cubicBezTo>
                  <a:cubicBezTo>
                    <a:pt x="259" y="30"/>
                    <a:pt x="260" y="29"/>
                    <a:pt x="261" y="29"/>
                  </a:cubicBezTo>
                  <a:cubicBezTo>
                    <a:pt x="263" y="28"/>
                    <a:pt x="264" y="29"/>
                    <a:pt x="266" y="29"/>
                  </a:cubicBezTo>
                  <a:cubicBezTo>
                    <a:pt x="271" y="28"/>
                    <a:pt x="278" y="25"/>
                    <a:pt x="282" y="27"/>
                  </a:cubicBezTo>
                  <a:cubicBezTo>
                    <a:pt x="281" y="30"/>
                    <a:pt x="274" y="28"/>
                    <a:pt x="273" y="32"/>
                  </a:cubicBezTo>
                  <a:cubicBezTo>
                    <a:pt x="273" y="35"/>
                    <a:pt x="276" y="32"/>
                    <a:pt x="276" y="32"/>
                  </a:cubicBezTo>
                  <a:cubicBezTo>
                    <a:pt x="279" y="32"/>
                    <a:pt x="279" y="34"/>
                    <a:pt x="283" y="32"/>
                  </a:cubicBezTo>
                  <a:cubicBezTo>
                    <a:pt x="284" y="31"/>
                    <a:pt x="285" y="31"/>
                    <a:pt x="286" y="30"/>
                  </a:cubicBezTo>
                  <a:cubicBezTo>
                    <a:pt x="287" y="30"/>
                    <a:pt x="294" y="27"/>
                    <a:pt x="294" y="27"/>
                  </a:cubicBezTo>
                  <a:cubicBezTo>
                    <a:pt x="297" y="31"/>
                    <a:pt x="292" y="26"/>
                    <a:pt x="295" y="26"/>
                  </a:cubicBezTo>
                  <a:cubicBezTo>
                    <a:pt x="296" y="26"/>
                    <a:pt x="299" y="26"/>
                    <a:pt x="300" y="26"/>
                  </a:cubicBezTo>
                  <a:cubicBezTo>
                    <a:pt x="300" y="25"/>
                    <a:pt x="303" y="23"/>
                    <a:pt x="307" y="24"/>
                  </a:cubicBezTo>
                  <a:cubicBezTo>
                    <a:pt x="307" y="26"/>
                    <a:pt x="307" y="28"/>
                    <a:pt x="306" y="29"/>
                  </a:cubicBezTo>
                  <a:cubicBezTo>
                    <a:pt x="305" y="30"/>
                    <a:pt x="303" y="31"/>
                    <a:pt x="303" y="32"/>
                  </a:cubicBezTo>
                  <a:cubicBezTo>
                    <a:pt x="301" y="33"/>
                    <a:pt x="300" y="37"/>
                    <a:pt x="297" y="36"/>
                  </a:cubicBezTo>
                  <a:cubicBezTo>
                    <a:pt x="298" y="41"/>
                    <a:pt x="300" y="35"/>
                    <a:pt x="303" y="36"/>
                  </a:cubicBezTo>
                  <a:cubicBezTo>
                    <a:pt x="304" y="37"/>
                    <a:pt x="303" y="34"/>
                    <a:pt x="304" y="33"/>
                  </a:cubicBezTo>
                  <a:cubicBezTo>
                    <a:pt x="306" y="32"/>
                    <a:pt x="311" y="34"/>
                    <a:pt x="311" y="30"/>
                  </a:cubicBezTo>
                  <a:cubicBezTo>
                    <a:pt x="315" y="35"/>
                    <a:pt x="324" y="28"/>
                    <a:pt x="326" y="32"/>
                  </a:cubicBezTo>
                  <a:cubicBezTo>
                    <a:pt x="328" y="30"/>
                    <a:pt x="329" y="29"/>
                    <a:pt x="331" y="27"/>
                  </a:cubicBezTo>
                  <a:cubicBezTo>
                    <a:pt x="336" y="29"/>
                    <a:pt x="338" y="26"/>
                    <a:pt x="343" y="26"/>
                  </a:cubicBezTo>
                  <a:cubicBezTo>
                    <a:pt x="342" y="26"/>
                    <a:pt x="344" y="27"/>
                    <a:pt x="344" y="27"/>
                  </a:cubicBezTo>
                  <a:cubicBezTo>
                    <a:pt x="345" y="27"/>
                    <a:pt x="351" y="26"/>
                    <a:pt x="352" y="27"/>
                  </a:cubicBezTo>
                  <a:cubicBezTo>
                    <a:pt x="353" y="29"/>
                    <a:pt x="352" y="27"/>
                    <a:pt x="354" y="27"/>
                  </a:cubicBezTo>
                  <a:cubicBezTo>
                    <a:pt x="357" y="28"/>
                    <a:pt x="360" y="31"/>
                    <a:pt x="363" y="30"/>
                  </a:cubicBezTo>
                  <a:cubicBezTo>
                    <a:pt x="364" y="33"/>
                    <a:pt x="362" y="32"/>
                    <a:pt x="360" y="33"/>
                  </a:cubicBezTo>
                  <a:cubicBezTo>
                    <a:pt x="360" y="34"/>
                    <a:pt x="358" y="36"/>
                    <a:pt x="357" y="36"/>
                  </a:cubicBezTo>
                  <a:cubicBezTo>
                    <a:pt x="354" y="38"/>
                    <a:pt x="348" y="37"/>
                    <a:pt x="347" y="42"/>
                  </a:cubicBezTo>
                  <a:cubicBezTo>
                    <a:pt x="343" y="42"/>
                    <a:pt x="339" y="41"/>
                    <a:pt x="337" y="43"/>
                  </a:cubicBezTo>
                  <a:cubicBezTo>
                    <a:pt x="339" y="46"/>
                    <a:pt x="341" y="47"/>
                    <a:pt x="335" y="46"/>
                  </a:cubicBezTo>
                  <a:cubicBezTo>
                    <a:pt x="335" y="48"/>
                    <a:pt x="338" y="48"/>
                    <a:pt x="340" y="48"/>
                  </a:cubicBezTo>
                  <a:cubicBezTo>
                    <a:pt x="337" y="52"/>
                    <a:pt x="330" y="51"/>
                    <a:pt x="329" y="57"/>
                  </a:cubicBezTo>
                  <a:cubicBezTo>
                    <a:pt x="327" y="57"/>
                    <a:pt x="330" y="54"/>
                    <a:pt x="329" y="54"/>
                  </a:cubicBezTo>
                  <a:cubicBezTo>
                    <a:pt x="328" y="53"/>
                    <a:pt x="325" y="56"/>
                    <a:pt x="322" y="57"/>
                  </a:cubicBezTo>
                  <a:cubicBezTo>
                    <a:pt x="322" y="58"/>
                    <a:pt x="324" y="58"/>
                    <a:pt x="325" y="58"/>
                  </a:cubicBezTo>
                  <a:cubicBezTo>
                    <a:pt x="321" y="61"/>
                    <a:pt x="323" y="61"/>
                    <a:pt x="322" y="66"/>
                  </a:cubicBezTo>
                  <a:cubicBezTo>
                    <a:pt x="322" y="67"/>
                    <a:pt x="317" y="68"/>
                    <a:pt x="316" y="69"/>
                  </a:cubicBezTo>
                  <a:cubicBezTo>
                    <a:pt x="315" y="69"/>
                    <a:pt x="317" y="72"/>
                    <a:pt x="316" y="73"/>
                  </a:cubicBezTo>
                  <a:cubicBezTo>
                    <a:pt x="315" y="74"/>
                    <a:pt x="312" y="74"/>
                    <a:pt x="310" y="75"/>
                  </a:cubicBezTo>
                  <a:cubicBezTo>
                    <a:pt x="311" y="77"/>
                    <a:pt x="313" y="77"/>
                    <a:pt x="313" y="79"/>
                  </a:cubicBezTo>
                  <a:cubicBezTo>
                    <a:pt x="314" y="82"/>
                    <a:pt x="317" y="81"/>
                    <a:pt x="319" y="82"/>
                  </a:cubicBezTo>
                  <a:cubicBezTo>
                    <a:pt x="319" y="82"/>
                    <a:pt x="318" y="85"/>
                    <a:pt x="319" y="85"/>
                  </a:cubicBezTo>
                  <a:cubicBezTo>
                    <a:pt x="320" y="86"/>
                    <a:pt x="322" y="85"/>
                    <a:pt x="323" y="86"/>
                  </a:cubicBezTo>
                  <a:cubicBezTo>
                    <a:pt x="323" y="89"/>
                    <a:pt x="325" y="90"/>
                    <a:pt x="325" y="92"/>
                  </a:cubicBezTo>
                  <a:cubicBezTo>
                    <a:pt x="320" y="94"/>
                    <a:pt x="316" y="93"/>
                    <a:pt x="310" y="95"/>
                  </a:cubicBezTo>
                  <a:cubicBezTo>
                    <a:pt x="314" y="99"/>
                    <a:pt x="317" y="103"/>
                    <a:pt x="325" y="103"/>
                  </a:cubicBezTo>
                  <a:cubicBezTo>
                    <a:pt x="324" y="105"/>
                    <a:pt x="326" y="106"/>
                    <a:pt x="328" y="106"/>
                  </a:cubicBezTo>
                  <a:cubicBezTo>
                    <a:pt x="329" y="109"/>
                    <a:pt x="325" y="108"/>
                    <a:pt x="325" y="110"/>
                  </a:cubicBezTo>
                  <a:cubicBezTo>
                    <a:pt x="325" y="112"/>
                    <a:pt x="323" y="113"/>
                    <a:pt x="320" y="113"/>
                  </a:cubicBezTo>
                  <a:cubicBezTo>
                    <a:pt x="319" y="119"/>
                    <a:pt x="326" y="115"/>
                    <a:pt x="325" y="121"/>
                  </a:cubicBezTo>
                  <a:cubicBezTo>
                    <a:pt x="322" y="120"/>
                    <a:pt x="322" y="122"/>
                    <a:pt x="323" y="122"/>
                  </a:cubicBezTo>
                  <a:cubicBezTo>
                    <a:pt x="322" y="126"/>
                    <a:pt x="319" y="121"/>
                    <a:pt x="316" y="122"/>
                  </a:cubicBezTo>
                  <a:cubicBezTo>
                    <a:pt x="313" y="122"/>
                    <a:pt x="315" y="127"/>
                    <a:pt x="311" y="126"/>
                  </a:cubicBezTo>
                  <a:cubicBezTo>
                    <a:pt x="311" y="129"/>
                    <a:pt x="313" y="130"/>
                    <a:pt x="314" y="131"/>
                  </a:cubicBezTo>
                  <a:cubicBezTo>
                    <a:pt x="314" y="133"/>
                    <a:pt x="311" y="132"/>
                    <a:pt x="309" y="132"/>
                  </a:cubicBezTo>
                  <a:cubicBezTo>
                    <a:pt x="304" y="133"/>
                    <a:pt x="301" y="136"/>
                    <a:pt x="297" y="137"/>
                  </a:cubicBezTo>
                  <a:cubicBezTo>
                    <a:pt x="297" y="139"/>
                    <a:pt x="300" y="138"/>
                    <a:pt x="301" y="138"/>
                  </a:cubicBezTo>
                  <a:cubicBezTo>
                    <a:pt x="303" y="139"/>
                    <a:pt x="303" y="144"/>
                    <a:pt x="307" y="143"/>
                  </a:cubicBezTo>
                  <a:cubicBezTo>
                    <a:pt x="308" y="146"/>
                    <a:pt x="305" y="146"/>
                    <a:pt x="304" y="147"/>
                  </a:cubicBezTo>
                  <a:cubicBezTo>
                    <a:pt x="303" y="149"/>
                    <a:pt x="306" y="154"/>
                    <a:pt x="303" y="155"/>
                  </a:cubicBezTo>
                  <a:cubicBezTo>
                    <a:pt x="305" y="160"/>
                    <a:pt x="315" y="158"/>
                    <a:pt x="316" y="165"/>
                  </a:cubicBezTo>
                  <a:cubicBezTo>
                    <a:pt x="314" y="165"/>
                    <a:pt x="310" y="166"/>
                    <a:pt x="310" y="164"/>
                  </a:cubicBezTo>
                  <a:cubicBezTo>
                    <a:pt x="308" y="164"/>
                    <a:pt x="309" y="165"/>
                    <a:pt x="310" y="165"/>
                  </a:cubicBezTo>
                  <a:cubicBezTo>
                    <a:pt x="306" y="169"/>
                    <a:pt x="304" y="169"/>
                    <a:pt x="297" y="168"/>
                  </a:cubicBezTo>
                  <a:cubicBezTo>
                    <a:pt x="299" y="162"/>
                    <a:pt x="290" y="168"/>
                    <a:pt x="292" y="162"/>
                  </a:cubicBezTo>
                  <a:cubicBezTo>
                    <a:pt x="288" y="161"/>
                    <a:pt x="288" y="165"/>
                    <a:pt x="283" y="164"/>
                  </a:cubicBezTo>
                  <a:cubicBezTo>
                    <a:pt x="285" y="165"/>
                    <a:pt x="285" y="167"/>
                    <a:pt x="282" y="166"/>
                  </a:cubicBezTo>
                  <a:cubicBezTo>
                    <a:pt x="282" y="169"/>
                    <a:pt x="291" y="169"/>
                    <a:pt x="283" y="169"/>
                  </a:cubicBezTo>
                  <a:cubicBezTo>
                    <a:pt x="285" y="172"/>
                    <a:pt x="288" y="171"/>
                    <a:pt x="291" y="171"/>
                  </a:cubicBezTo>
                  <a:cubicBezTo>
                    <a:pt x="294" y="171"/>
                    <a:pt x="298" y="173"/>
                    <a:pt x="303" y="172"/>
                  </a:cubicBezTo>
                  <a:cubicBezTo>
                    <a:pt x="300" y="177"/>
                    <a:pt x="296" y="181"/>
                    <a:pt x="292" y="184"/>
                  </a:cubicBezTo>
                  <a:cubicBezTo>
                    <a:pt x="289" y="184"/>
                    <a:pt x="286" y="185"/>
                    <a:pt x="283" y="186"/>
                  </a:cubicBezTo>
                  <a:cubicBezTo>
                    <a:pt x="283" y="186"/>
                    <a:pt x="281" y="185"/>
                    <a:pt x="280" y="186"/>
                  </a:cubicBezTo>
                  <a:cubicBezTo>
                    <a:pt x="279" y="188"/>
                    <a:pt x="280" y="186"/>
                    <a:pt x="277" y="186"/>
                  </a:cubicBezTo>
                  <a:cubicBezTo>
                    <a:pt x="273" y="186"/>
                    <a:pt x="270" y="189"/>
                    <a:pt x="264" y="189"/>
                  </a:cubicBezTo>
                  <a:cubicBezTo>
                    <a:pt x="262" y="189"/>
                    <a:pt x="264" y="191"/>
                    <a:pt x="264" y="190"/>
                  </a:cubicBezTo>
                  <a:cubicBezTo>
                    <a:pt x="262" y="194"/>
                    <a:pt x="261" y="191"/>
                    <a:pt x="257" y="192"/>
                  </a:cubicBezTo>
                  <a:cubicBezTo>
                    <a:pt x="257" y="193"/>
                    <a:pt x="258" y="193"/>
                    <a:pt x="260" y="193"/>
                  </a:cubicBezTo>
                  <a:cubicBezTo>
                    <a:pt x="260" y="195"/>
                    <a:pt x="249" y="196"/>
                    <a:pt x="251" y="192"/>
                  </a:cubicBezTo>
                  <a:cubicBezTo>
                    <a:pt x="250" y="192"/>
                    <a:pt x="245" y="192"/>
                    <a:pt x="245" y="193"/>
                  </a:cubicBezTo>
                  <a:cubicBezTo>
                    <a:pt x="244" y="195"/>
                    <a:pt x="246" y="198"/>
                    <a:pt x="245" y="199"/>
                  </a:cubicBezTo>
                  <a:cubicBezTo>
                    <a:pt x="245" y="199"/>
                    <a:pt x="241" y="197"/>
                    <a:pt x="240" y="199"/>
                  </a:cubicBezTo>
                  <a:cubicBezTo>
                    <a:pt x="240" y="200"/>
                    <a:pt x="243" y="202"/>
                    <a:pt x="242" y="204"/>
                  </a:cubicBezTo>
                  <a:cubicBezTo>
                    <a:pt x="240" y="205"/>
                    <a:pt x="240" y="204"/>
                    <a:pt x="237" y="204"/>
                  </a:cubicBezTo>
                  <a:cubicBezTo>
                    <a:pt x="237" y="205"/>
                    <a:pt x="237" y="207"/>
                    <a:pt x="237" y="208"/>
                  </a:cubicBezTo>
                  <a:cubicBezTo>
                    <a:pt x="236" y="208"/>
                    <a:pt x="235" y="208"/>
                    <a:pt x="234" y="208"/>
                  </a:cubicBezTo>
                  <a:cubicBezTo>
                    <a:pt x="233" y="208"/>
                    <a:pt x="234" y="210"/>
                    <a:pt x="233" y="211"/>
                  </a:cubicBezTo>
                  <a:cubicBezTo>
                    <a:pt x="231" y="212"/>
                    <a:pt x="225" y="211"/>
                    <a:pt x="226" y="215"/>
                  </a:cubicBezTo>
                  <a:cubicBezTo>
                    <a:pt x="220" y="217"/>
                    <a:pt x="213" y="217"/>
                    <a:pt x="205" y="217"/>
                  </a:cubicBezTo>
                  <a:cubicBezTo>
                    <a:pt x="202" y="219"/>
                    <a:pt x="200" y="226"/>
                    <a:pt x="196" y="223"/>
                  </a:cubicBezTo>
                  <a:cubicBezTo>
                    <a:pt x="196" y="224"/>
                    <a:pt x="198" y="225"/>
                    <a:pt x="197" y="227"/>
                  </a:cubicBezTo>
                  <a:cubicBezTo>
                    <a:pt x="197" y="228"/>
                    <a:pt x="195" y="227"/>
                    <a:pt x="194" y="227"/>
                  </a:cubicBezTo>
                  <a:cubicBezTo>
                    <a:pt x="194" y="228"/>
                    <a:pt x="196" y="229"/>
                    <a:pt x="196" y="230"/>
                  </a:cubicBezTo>
                  <a:cubicBezTo>
                    <a:pt x="196" y="230"/>
                    <a:pt x="194" y="231"/>
                    <a:pt x="194" y="232"/>
                  </a:cubicBezTo>
                  <a:cubicBezTo>
                    <a:pt x="194" y="233"/>
                    <a:pt x="190" y="237"/>
                    <a:pt x="193" y="238"/>
                  </a:cubicBezTo>
                  <a:cubicBezTo>
                    <a:pt x="193" y="239"/>
                    <a:pt x="191" y="238"/>
                    <a:pt x="190" y="239"/>
                  </a:cubicBezTo>
                  <a:cubicBezTo>
                    <a:pt x="189" y="240"/>
                    <a:pt x="187" y="241"/>
                    <a:pt x="187" y="242"/>
                  </a:cubicBezTo>
                  <a:cubicBezTo>
                    <a:pt x="187" y="243"/>
                    <a:pt x="187" y="245"/>
                    <a:pt x="187" y="245"/>
                  </a:cubicBezTo>
                  <a:cubicBezTo>
                    <a:pt x="185" y="247"/>
                    <a:pt x="187" y="248"/>
                    <a:pt x="186" y="251"/>
                  </a:cubicBezTo>
                  <a:cubicBezTo>
                    <a:pt x="185" y="251"/>
                    <a:pt x="183" y="251"/>
                    <a:pt x="183" y="251"/>
                  </a:cubicBezTo>
                  <a:cubicBezTo>
                    <a:pt x="182" y="252"/>
                    <a:pt x="184" y="253"/>
                    <a:pt x="184" y="254"/>
                  </a:cubicBezTo>
                  <a:cubicBezTo>
                    <a:pt x="184" y="256"/>
                    <a:pt x="183" y="256"/>
                    <a:pt x="183" y="258"/>
                  </a:cubicBezTo>
                  <a:cubicBezTo>
                    <a:pt x="182" y="259"/>
                    <a:pt x="184" y="262"/>
                    <a:pt x="184" y="261"/>
                  </a:cubicBezTo>
                  <a:cubicBezTo>
                    <a:pt x="182" y="266"/>
                    <a:pt x="180" y="269"/>
                    <a:pt x="175" y="272"/>
                  </a:cubicBezTo>
                  <a:cubicBezTo>
                    <a:pt x="170" y="271"/>
                    <a:pt x="168" y="268"/>
                    <a:pt x="165" y="266"/>
                  </a:cubicBezTo>
                  <a:cubicBezTo>
                    <a:pt x="160" y="271"/>
                    <a:pt x="152" y="262"/>
                    <a:pt x="153" y="263"/>
                  </a:cubicBezTo>
                  <a:cubicBezTo>
                    <a:pt x="152" y="262"/>
                    <a:pt x="151" y="266"/>
                    <a:pt x="151" y="266"/>
                  </a:cubicBezTo>
                  <a:cubicBezTo>
                    <a:pt x="150" y="265"/>
                    <a:pt x="150" y="263"/>
                    <a:pt x="148" y="261"/>
                  </a:cubicBezTo>
                  <a:cubicBezTo>
                    <a:pt x="147" y="260"/>
                    <a:pt x="143" y="260"/>
                    <a:pt x="144" y="255"/>
                  </a:cubicBezTo>
                  <a:cubicBezTo>
                    <a:pt x="143" y="253"/>
                    <a:pt x="140" y="252"/>
                    <a:pt x="138" y="251"/>
                  </a:cubicBezTo>
                  <a:cubicBezTo>
                    <a:pt x="138" y="250"/>
                    <a:pt x="140" y="250"/>
                    <a:pt x="141" y="249"/>
                  </a:cubicBezTo>
                  <a:cubicBezTo>
                    <a:pt x="141" y="246"/>
                    <a:pt x="137" y="247"/>
                    <a:pt x="135" y="245"/>
                  </a:cubicBezTo>
                  <a:cubicBezTo>
                    <a:pt x="134" y="244"/>
                    <a:pt x="134" y="241"/>
                    <a:pt x="132" y="241"/>
                  </a:cubicBezTo>
                  <a:cubicBezTo>
                    <a:pt x="130" y="244"/>
                    <a:pt x="132" y="238"/>
                    <a:pt x="132" y="239"/>
                  </a:cubicBezTo>
                  <a:cubicBezTo>
                    <a:pt x="132" y="237"/>
                    <a:pt x="130" y="239"/>
                    <a:pt x="129" y="238"/>
                  </a:cubicBezTo>
                  <a:cubicBezTo>
                    <a:pt x="128" y="236"/>
                    <a:pt x="130" y="233"/>
                    <a:pt x="128" y="233"/>
                  </a:cubicBezTo>
                  <a:cubicBezTo>
                    <a:pt x="125" y="233"/>
                    <a:pt x="127" y="227"/>
                    <a:pt x="125" y="230"/>
                  </a:cubicBezTo>
                  <a:cubicBezTo>
                    <a:pt x="123" y="229"/>
                    <a:pt x="123" y="227"/>
                    <a:pt x="120" y="227"/>
                  </a:cubicBezTo>
                  <a:cubicBezTo>
                    <a:pt x="121" y="225"/>
                    <a:pt x="123" y="225"/>
                    <a:pt x="123" y="223"/>
                  </a:cubicBezTo>
                  <a:cubicBezTo>
                    <a:pt x="123" y="221"/>
                    <a:pt x="120" y="222"/>
                    <a:pt x="117" y="221"/>
                  </a:cubicBezTo>
                  <a:cubicBezTo>
                    <a:pt x="116" y="216"/>
                    <a:pt x="117" y="213"/>
                    <a:pt x="119" y="208"/>
                  </a:cubicBezTo>
                  <a:cubicBezTo>
                    <a:pt x="115" y="206"/>
                    <a:pt x="122" y="203"/>
                    <a:pt x="116" y="204"/>
                  </a:cubicBezTo>
                  <a:cubicBezTo>
                    <a:pt x="115" y="202"/>
                    <a:pt x="118" y="203"/>
                    <a:pt x="119" y="202"/>
                  </a:cubicBezTo>
                  <a:cubicBezTo>
                    <a:pt x="119" y="202"/>
                    <a:pt x="119" y="199"/>
                    <a:pt x="119" y="199"/>
                  </a:cubicBezTo>
                  <a:cubicBezTo>
                    <a:pt x="120" y="199"/>
                    <a:pt x="120" y="201"/>
                    <a:pt x="122" y="201"/>
                  </a:cubicBezTo>
                  <a:cubicBezTo>
                    <a:pt x="122" y="198"/>
                    <a:pt x="122" y="195"/>
                    <a:pt x="122" y="192"/>
                  </a:cubicBezTo>
                  <a:cubicBezTo>
                    <a:pt x="124" y="192"/>
                    <a:pt x="126" y="191"/>
                    <a:pt x="126" y="189"/>
                  </a:cubicBezTo>
                  <a:cubicBezTo>
                    <a:pt x="128" y="189"/>
                    <a:pt x="127" y="191"/>
                    <a:pt x="128" y="192"/>
                  </a:cubicBezTo>
                  <a:cubicBezTo>
                    <a:pt x="129" y="191"/>
                    <a:pt x="129" y="188"/>
                    <a:pt x="132" y="189"/>
                  </a:cubicBezTo>
                  <a:cubicBezTo>
                    <a:pt x="133" y="187"/>
                    <a:pt x="131" y="186"/>
                    <a:pt x="131" y="186"/>
                  </a:cubicBezTo>
                  <a:cubicBezTo>
                    <a:pt x="131" y="184"/>
                    <a:pt x="135" y="184"/>
                    <a:pt x="135" y="183"/>
                  </a:cubicBezTo>
                  <a:cubicBezTo>
                    <a:pt x="136" y="180"/>
                    <a:pt x="130" y="179"/>
                    <a:pt x="134" y="175"/>
                  </a:cubicBezTo>
                  <a:cubicBezTo>
                    <a:pt x="127" y="179"/>
                    <a:pt x="136" y="172"/>
                    <a:pt x="126" y="174"/>
                  </a:cubicBezTo>
                  <a:cubicBezTo>
                    <a:pt x="125" y="169"/>
                    <a:pt x="131" y="169"/>
                    <a:pt x="135" y="169"/>
                  </a:cubicBezTo>
                  <a:cubicBezTo>
                    <a:pt x="135" y="168"/>
                    <a:pt x="132" y="168"/>
                    <a:pt x="132" y="166"/>
                  </a:cubicBezTo>
                  <a:cubicBezTo>
                    <a:pt x="132" y="165"/>
                    <a:pt x="130" y="166"/>
                    <a:pt x="129" y="165"/>
                  </a:cubicBezTo>
                  <a:cubicBezTo>
                    <a:pt x="129" y="165"/>
                    <a:pt x="129" y="163"/>
                    <a:pt x="129" y="162"/>
                  </a:cubicBezTo>
                  <a:cubicBezTo>
                    <a:pt x="129" y="161"/>
                    <a:pt x="126" y="159"/>
                    <a:pt x="125" y="159"/>
                  </a:cubicBezTo>
                  <a:cubicBezTo>
                    <a:pt x="124" y="159"/>
                    <a:pt x="122" y="155"/>
                    <a:pt x="120" y="153"/>
                  </a:cubicBezTo>
                  <a:cubicBezTo>
                    <a:pt x="118" y="155"/>
                    <a:pt x="117" y="158"/>
                    <a:pt x="116" y="153"/>
                  </a:cubicBezTo>
                  <a:cubicBezTo>
                    <a:pt x="114" y="153"/>
                    <a:pt x="115" y="156"/>
                    <a:pt x="114" y="158"/>
                  </a:cubicBezTo>
                  <a:cubicBezTo>
                    <a:pt x="112" y="158"/>
                    <a:pt x="109" y="158"/>
                    <a:pt x="107" y="158"/>
                  </a:cubicBezTo>
                  <a:cubicBezTo>
                    <a:pt x="102" y="151"/>
                    <a:pt x="105" y="147"/>
                    <a:pt x="107" y="140"/>
                  </a:cubicBezTo>
                  <a:cubicBezTo>
                    <a:pt x="106" y="139"/>
                    <a:pt x="105" y="137"/>
                    <a:pt x="105" y="135"/>
                  </a:cubicBezTo>
                  <a:cubicBezTo>
                    <a:pt x="104" y="135"/>
                    <a:pt x="104" y="137"/>
                    <a:pt x="104" y="138"/>
                  </a:cubicBezTo>
                  <a:cubicBezTo>
                    <a:pt x="100" y="139"/>
                    <a:pt x="105" y="130"/>
                    <a:pt x="100" y="132"/>
                  </a:cubicBezTo>
                  <a:cubicBezTo>
                    <a:pt x="101" y="130"/>
                    <a:pt x="101" y="129"/>
                    <a:pt x="100" y="126"/>
                  </a:cubicBezTo>
                  <a:cubicBezTo>
                    <a:pt x="99" y="125"/>
                    <a:pt x="97" y="125"/>
                    <a:pt x="95" y="125"/>
                  </a:cubicBezTo>
                  <a:cubicBezTo>
                    <a:pt x="94" y="122"/>
                    <a:pt x="94" y="120"/>
                    <a:pt x="94" y="118"/>
                  </a:cubicBezTo>
                  <a:cubicBezTo>
                    <a:pt x="93" y="115"/>
                    <a:pt x="89" y="115"/>
                    <a:pt x="91" y="112"/>
                  </a:cubicBezTo>
                  <a:cubicBezTo>
                    <a:pt x="88" y="113"/>
                    <a:pt x="87" y="111"/>
                    <a:pt x="86" y="110"/>
                  </a:cubicBezTo>
                  <a:cubicBezTo>
                    <a:pt x="86" y="110"/>
                    <a:pt x="84" y="111"/>
                    <a:pt x="83" y="110"/>
                  </a:cubicBezTo>
                  <a:cubicBezTo>
                    <a:pt x="81" y="108"/>
                    <a:pt x="70" y="109"/>
                    <a:pt x="67" y="104"/>
                  </a:cubicBezTo>
                  <a:cubicBezTo>
                    <a:pt x="61" y="107"/>
                    <a:pt x="49" y="101"/>
                    <a:pt x="46" y="104"/>
                  </a:cubicBezTo>
                  <a:cubicBezTo>
                    <a:pt x="44" y="107"/>
                    <a:pt x="44" y="104"/>
                    <a:pt x="42" y="104"/>
                  </a:cubicBezTo>
                  <a:cubicBezTo>
                    <a:pt x="38" y="105"/>
                    <a:pt x="35" y="107"/>
                    <a:pt x="31" y="107"/>
                  </a:cubicBezTo>
                  <a:cubicBezTo>
                    <a:pt x="32" y="107"/>
                    <a:pt x="31" y="106"/>
                    <a:pt x="30" y="106"/>
                  </a:cubicBezTo>
                  <a:cubicBezTo>
                    <a:pt x="28" y="106"/>
                    <a:pt x="27" y="106"/>
                    <a:pt x="25" y="106"/>
                  </a:cubicBezTo>
                  <a:cubicBezTo>
                    <a:pt x="26" y="103"/>
                    <a:pt x="24" y="102"/>
                    <a:pt x="22" y="101"/>
                  </a:cubicBezTo>
                  <a:cubicBezTo>
                    <a:pt x="22" y="99"/>
                    <a:pt x="26" y="101"/>
                    <a:pt x="27" y="100"/>
                  </a:cubicBezTo>
                  <a:cubicBezTo>
                    <a:pt x="27" y="99"/>
                    <a:pt x="23" y="95"/>
                    <a:pt x="30" y="97"/>
                  </a:cubicBezTo>
                  <a:cubicBezTo>
                    <a:pt x="27" y="93"/>
                    <a:pt x="16" y="98"/>
                    <a:pt x="14" y="94"/>
                  </a:cubicBezTo>
                  <a:cubicBezTo>
                    <a:pt x="17" y="86"/>
                    <a:pt x="26" y="94"/>
                    <a:pt x="31" y="88"/>
                  </a:cubicBezTo>
                  <a:cubicBezTo>
                    <a:pt x="28" y="85"/>
                    <a:pt x="19" y="87"/>
                    <a:pt x="15" y="88"/>
                  </a:cubicBezTo>
                  <a:cubicBezTo>
                    <a:pt x="13" y="86"/>
                    <a:pt x="15" y="86"/>
                    <a:pt x="15" y="84"/>
                  </a:cubicBezTo>
                  <a:cubicBezTo>
                    <a:pt x="14" y="83"/>
                    <a:pt x="14" y="84"/>
                    <a:pt x="14" y="85"/>
                  </a:cubicBezTo>
                  <a:cubicBezTo>
                    <a:pt x="12" y="85"/>
                    <a:pt x="12" y="83"/>
                    <a:pt x="12" y="82"/>
                  </a:cubicBezTo>
                  <a:cubicBezTo>
                    <a:pt x="6" y="83"/>
                    <a:pt x="4" y="81"/>
                    <a:pt x="0" y="79"/>
                  </a:cubicBezTo>
                  <a:cubicBezTo>
                    <a:pt x="3" y="69"/>
                    <a:pt x="15" y="72"/>
                    <a:pt x="22" y="70"/>
                  </a:cubicBezTo>
                  <a:cubicBezTo>
                    <a:pt x="25" y="70"/>
                    <a:pt x="24" y="70"/>
                    <a:pt x="25" y="69"/>
                  </a:cubicBezTo>
                  <a:cubicBezTo>
                    <a:pt x="25" y="69"/>
                    <a:pt x="27" y="67"/>
                    <a:pt x="27" y="67"/>
                  </a:cubicBezTo>
                  <a:cubicBezTo>
                    <a:pt x="31" y="65"/>
                    <a:pt x="37" y="67"/>
                    <a:pt x="39" y="66"/>
                  </a:cubicBezTo>
                  <a:cubicBezTo>
                    <a:pt x="40" y="65"/>
                    <a:pt x="39" y="64"/>
                    <a:pt x="40" y="63"/>
                  </a:cubicBezTo>
                  <a:cubicBezTo>
                    <a:pt x="41" y="62"/>
                    <a:pt x="44" y="62"/>
                    <a:pt x="45" y="61"/>
                  </a:cubicBezTo>
                  <a:cubicBezTo>
                    <a:pt x="46" y="60"/>
                    <a:pt x="47" y="59"/>
                    <a:pt x="49" y="57"/>
                  </a:cubicBezTo>
                  <a:cubicBezTo>
                    <a:pt x="51" y="52"/>
                    <a:pt x="44" y="56"/>
                    <a:pt x="46" y="51"/>
                  </a:cubicBezTo>
                  <a:cubicBezTo>
                    <a:pt x="43" y="49"/>
                    <a:pt x="44" y="54"/>
                    <a:pt x="43" y="54"/>
                  </a:cubicBezTo>
                  <a:cubicBezTo>
                    <a:pt x="42" y="54"/>
                    <a:pt x="36" y="51"/>
                    <a:pt x="31" y="52"/>
                  </a:cubicBezTo>
                  <a:cubicBezTo>
                    <a:pt x="30" y="48"/>
                    <a:pt x="35" y="51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36" y="48"/>
                    <a:pt x="38" y="48"/>
                    <a:pt x="39" y="48"/>
                  </a:cubicBezTo>
                  <a:cubicBezTo>
                    <a:pt x="39" y="48"/>
                    <a:pt x="40" y="45"/>
                    <a:pt x="40" y="45"/>
                  </a:cubicBezTo>
                  <a:cubicBezTo>
                    <a:pt x="42" y="44"/>
                    <a:pt x="41" y="46"/>
                    <a:pt x="42" y="46"/>
                  </a:cubicBezTo>
                  <a:cubicBezTo>
                    <a:pt x="42" y="47"/>
                    <a:pt x="47" y="45"/>
                    <a:pt x="46" y="42"/>
                  </a:cubicBezTo>
                  <a:cubicBezTo>
                    <a:pt x="49" y="42"/>
                    <a:pt x="49" y="44"/>
                    <a:pt x="52" y="43"/>
                  </a:cubicBezTo>
                  <a:cubicBezTo>
                    <a:pt x="54" y="43"/>
                    <a:pt x="52" y="42"/>
                    <a:pt x="52" y="42"/>
                  </a:cubicBezTo>
                  <a:cubicBezTo>
                    <a:pt x="53" y="40"/>
                    <a:pt x="56" y="41"/>
                    <a:pt x="55" y="38"/>
                  </a:cubicBezTo>
                  <a:cubicBezTo>
                    <a:pt x="59" y="38"/>
                    <a:pt x="62" y="38"/>
                    <a:pt x="66" y="38"/>
                  </a:cubicBezTo>
                  <a:cubicBezTo>
                    <a:pt x="69" y="37"/>
                    <a:pt x="66" y="31"/>
                    <a:pt x="67" y="29"/>
                  </a:cubicBezTo>
                  <a:cubicBezTo>
                    <a:pt x="72" y="30"/>
                    <a:pt x="77" y="31"/>
                    <a:pt x="82" y="29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80" y="25"/>
                    <a:pt x="85" y="26"/>
                    <a:pt x="88" y="24"/>
                  </a:cubicBezTo>
                  <a:cubicBezTo>
                    <a:pt x="91" y="22"/>
                    <a:pt x="103" y="24"/>
                    <a:pt x="111" y="23"/>
                  </a:cubicBezTo>
                  <a:cubicBezTo>
                    <a:pt x="114" y="23"/>
                    <a:pt x="114" y="21"/>
                    <a:pt x="116" y="21"/>
                  </a:cubicBezTo>
                  <a:cubicBezTo>
                    <a:pt x="120" y="21"/>
                    <a:pt x="123" y="23"/>
                    <a:pt x="126" y="21"/>
                  </a:cubicBezTo>
                  <a:cubicBezTo>
                    <a:pt x="125" y="23"/>
                    <a:pt x="127" y="26"/>
                    <a:pt x="128" y="26"/>
                  </a:cubicBezTo>
                  <a:cubicBezTo>
                    <a:pt x="130" y="23"/>
                    <a:pt x="128" y="25"/>
                    <a:pt x="132" y="29"/>
                  </a:cubicBezTo>
                  <a:cubicBezTo>
                    <a:pt x="135" y="28"/>
                    <a:pt x="130" y="24"/>
                    <a:pt x="137" y="26"/>
                  </a:cubicBezTo>
                  <a:cubicBezTo>
                    <a:pt x="134" y="23"/>
                    <a:pt x="139" y="20"/>
                    <a:pt x="132" y="20"/>
                  </a:cubicBezTo>
                  <a:cubicBezTo>
                    <a:pt x="133" y="17"/>
                    <a:pt x="144" y="12"/>
                    <a:pt x="144" y="18"/>
                  </a:cubicBezTo>
                  <a:cubicBezTo>
                    <a:pt x="149" y="19"/>
                    <a:pt x="148" y="16"/>
                    <a:pt x="151" y="18"/>
                  </a:cubicBezTo>
                  <a:cubicBezTo>
                    <a:pt x="153" y="19"/>
                    <a:pt x="154" y="20"/>
                    <a:pt x="156" y="21"/>
                  </a:cubicBezTo>
                  <a:cubicBezTo>
                    <a:pt x="158" y="22"/>
                    <a:pt x="162" y="23"/>
                    <a:pt x="168" y="24"/>
                  </a:cubicBezTo>
                  <a:cubicBezTo>
                    <a:pt x="168" y="23"/>
                    <a:pt x="166" y="23"/>
                    <a:pt x="165" y="23"/>
                  </a:cubicBezTo>
                  <a:cubicBezTo>
                    <a:pt x="165" y="21"/>
                    <a:pt x="167" y="20"/>
                    <a:pt x="169" y="20"/>
                  </a:cubicBezTo>
                  <a:cubicBezTo>
                    <a:pt x="167" y="16"/>
                    <a:pt x="161" y="16"/>
                    <a:pt x="156" y="15"/>
                  </a:cubicBezTo>
                  <a:cubicBezTo>
                    <a:pt x="156" y="11"/>
                    <a:pt x="162" y="13"/>
                    <a:pt x="166" y="12"/>
                  </a:cubicBezTo>
                  <a:cubicBezTo>
                    <a:pt x="167" y="9"/>
                    <a:pt x="164" y="10"/>
                    <a:pt x="162" y="9"/>
                  </a:cubicBezTo>
                  <a:cubicBezTo>
                    <a:pt x="165" y="3"/>
                    <a:pt x="171" y="9"/>
                    <a:pt x="175" y="9"/>
                  </a:cubicBezTo>
                  <a:cubicBezTo>
                    <a:pt x="178" y="10"/>
                    <a:pt x="178" y="8"/>
                    <a:pt x="181" y="8"/>
                  </a:cubicBezTo>
                  <a:cubicBezTo>
                    <a:pt x="189" y="8"/>
                    <a:pt x="193" y="11"/>
                    <a:pt x="199" y="8"/>
                  </a:cubicBezTo>
                  <a:cubicBezTo>
                    <a:pt x="201" y="7"/>
                    <a:pt x="204" y="7"/>
                    <a:pt x="208" y="6"/>
                  </a:cubicBezTo>
                  <a:cubicBezTo>
                    <a:pt x="210" y="6"/>
                    <a:pt x="209" y="4"/>
                    <a:pt x="209" y="2"/>
                  </a:cubicBezTo>
                  <a:cubicBezTo>
                    <a:pt x="212" y="2"/>
                    <a:pt x="214" y="2"/>
                    <a:pt x="217" y="2"/>
                  </a:cubicBezTo>
                  <a:cubicBezTo>
                    <a:pt x="219" y="2"/>
                    <a:pt x="219" y="1"/>
                    <a:pt x="221" y="1"/>
                  </a:cubicBezTo>
                  <a:cubicBezTo>
                    <a:pt x="224" y="0"/>
                    <a:pt x="228" y="3"/>
                    <a:pt x="234" y="2"/>
                  </a:cubicBezTo>
                  <a:cubicBezTo>
                    <a:pt x="239" y="1"/>
                    <a:pt x="248" y="0"/>
                    <a:pt x="257" y="1"/>
                  </a:cubicBezTo>
                  <a:cubicBezTo>
                    <a:pt x="259" y="1"/>
                    <a:pt x="259" y="2"/>
                    <a:pt x="261" y="2"/>
                  </a:cubicBezTo>
                  <a:cubicBezTo>
                    <a:pt x="270" y="4"/>
                    <a:pt x="277" y="1"/>
                    <a:pt x="277" y="8"/>
                  </a:cubicBezTo>
                  <a:cubicBezTo>
                    <a:pt x="282" y="9"/>
                    <a:pt x="281" y="6"/>
                    <a:pt x="285" y="6"/>
                  </a:cubicBezTo>
                  <a:cubicBezTo>
                    <a:pt x="285" y="11"/>
                    <a:pt x="290" y="10"/>
                    <a:pt x="292" y="12"/>
                  </a:cubicBezTo>
                  <a:cubicBezTo>
                    <a:pt x="296" y="14"/>
                    <a:pt x="296" y="10"/>
                    <a:pt x="300" y="11"/>
                  </a:cubicBezTo>
                  <a:cubicBezTo>
                    <a:pt x="298" y="16"/>
                    <a:pt x="305" y="13"/>
                    <a:pt x="309" y="14"/>
                  </a:cubicBezTo>
                  <a:cubicBezTo>
                    <a:pt x="306" y="17"/>
                    <a:pt x="306" y="15"/>
                    <a:pt x="307" y="20"/>
                  </a:cubicBezTo>
                  <a:cubicBezTo>
                    <a:pt x="305" y="18"/>
                    <a:pt x="304" y="18"/>
                    <a:pt x="304" y="21"/>
                  </a:cubicBezTo>
                  <a:cubicBezTo>
                    <a:pt x="288" y="22"/>
                    <a:pt x="269" y="23"/>
                    <a:pt x="258" y="24"/>
                  </a:cubicBezTo>
                  <a:cubicBezTo>
                    <a:pt x="257" y="24"/>
                    <a:pt x="257" y="25"/>
                    <a:pt x="257" y="26"/>
                  </a:cubicBezTo>
                  <a:cubicBezTo>
                    <a:pt x="255" y="25"/>
                    <a:pt x="256" y="24"/>
                    <a:pt x="257" y="24"/>
                  </a:cubicBezTo>
                  <a:cubicBezTo>
                    <a:pt x="257" y="23"/>
                    <a:pt x="254" y="22"/>
                    <a:pt x="254" y="23"/>
                  </a:cubicBezTo>
                  <a:cubicBezTo>
                    <a:pt x="253" y="23"/>
                    <a:pt x="254" y="26"/>
                    <a:pt x="254" y="26"/>
                  </a:cubicBezTo>
                  <a:cubicBezTo>
                    <a:pt x="251" y="27"/>
                    <a:pt x="248" y="25"/>
                    <a:pt x="246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83"/>
            <p:cNvSpPr/>
            <p:nvPr/>
          </p:nvSpPr>
          <p:spPr bwMode="auto">
            <a:xfrm>
              <a:off x="6473697" y="1145884"/>
              <a:ext cx="487145" cy="262043"/>
            </a:xfrm>
            <a:custGeom>
              <a:avLst/>
              <a:gdLst>
                <a:gd name="T0" fmla="*/ 167 w 179"/>
                <a:gd name="T1" fmla="*/ 9 h 96"/>
                <a:gd name="T2" fmla="*/ 177 w 179"/>
                <a:gd name="T3" fmla="*/ 15 h 96"/>
                <a:gd name="T4" fmla="*/ 173 w 179"/>
                <a:gd name="T5" fmla="*/ 18 h 96"/>
                <a:gd name="T6" fmla="*/ 165 w 179"/>
                <a:gd name="T7" fmla="*/ 21 h 96"/>
                <a:gd name="T8" fmla="*/ 144 w 179"/>
                <a:gd name="T9" fmla="*/ 25 h 96"/>
                <a:gd name="T10" fmla="*/ 153 w 179"/>
                <a:gd name="T11" fmla="*/ 28 h 96"/>
                <a:gd name="T12" fmla="*/ 135 w 179"/>
                <a:gd name="T13" fmla="*/ 35 h 96"/>
                <a:gd name="T14" fmla="*/ 130 w 179"/>
                <a:gd name="T15" fmla="*/ 38 h 96"/>
                <a:gd name="T16" fmla="*/ 121 w 179"/>
                <a:gd name="T17" fmla="*/ 43 h 96"/>
                <a:gd name="T18" fmla="*/ 106 w 179"/>
                <a:gd name="T19" fmla="*/ 49 h 96"/>
                <a:gd name="T20" fmla="*/ 101 w 179"/>
                <a:gd name="T21" fmla="*/ 53 h 96"/>
                <a:gd name="T22" fmla="*/ 91 w 179"/>
                <a:gd name="T23" fmla="*/ 55 h 96"/>
                <a:gd name="T24" fmla="*/ 97 w 179"/>
                <a:gd name="T25" fmla="*/ 64 h 96"/>
                <a:gd name="T26" fmla="*/ 87 w 179"/>
                <a:gd name="T27" fmla="*/ 71 h 96"/>
                <a:gd name="T28" fmla="*/ 79 w 179"/>
                <a:gd name="T29" fmla="*/ 76 h 96"/>
                <a:gd name="T30" fmla="*/ 66 w 179"/>
                <a:gd name="T31" fmla="*/ 84 h 96"/>
                <a:gd name="T32" fmla="*/ 70 w 179"/>
                <a:gd name="T33" fmla="*/ 92 h 96"/>
                <a:gd name="T34" fmla="*/ 58 w 179"/>
                <a:gd name="T35" fmla="*/ 95 h 96"/>
                <a:gd name="T36" fmla="*/ 36 w 179"/>
                <a:gd name="T37" fmla="*/ 90 h 96"/>
                <a:gd name="T38" fmla="*/ 29 w 179"/>
                <a:gd name="T39" fmla="*/ 92 h 96"/>
                <a:gd name="T40" fmla="*/ 18 w 179"/>
                <a:gd name="T41" fmla="*/ 84 h 96"/>
                <a:gd name="T42" fmla="*/ 29 w 179"/>
                <a:gd name="T43" fmla="*/ 76 h 96"/>
                <a:gd name="T44" fmla="*/ 41 w 179"/>
                <a:gd name="T45" fmla="*/ 76 h 96"/>
                <a:gd name="T46" fmla="*/ 20 w 179"/>
                <a:gd name="T47" fmla="*/ 71 h 96"/>
                <a:gd name="T48" fmla="*/ 32 w 179"/>
                <a:gd name="T49" fmla="*/ 62 h 96"/>
                <a:gd name="T50" fmla="*/ 42 w 179"/>
                <a:gd name="T51" fmla="*/ 62 h 96"/>
                <a:gd name="T52" fmla="*/ 42 w 179"/>
                <a:gd name="T53" fmla="*/ 56 h 96"/>
                <a:gd name="T54" fmla="*/ 39 w 179"/>
                <a:gd name="T55" fmla="*/ 49 h 96"/>
                <a:gd name="T56" fmla="*/ 32 w 179"/>
                <a:gd name="T57" fmla="*/ 46 h 96"/>
                <a:gd name="T58" fmla="*/ 48 w 179"/>
                <a:gd name="T59" fmla="*/ 44 h 96"/>
                <a:gd name="T60" fmla="*/ 54 w 179"/>
                <a:gd name="T61" fmla="*/ 41 h 96"/>
                <a:gd name="T62" fmla="*/ 66 w 179"/>
                <a:gd name="T63" fmla="*/ 33 h 96"/>
                <a:gd name="T64" fmla="*/ 41 w 179"/>
                <a:gd name="T65" fmla="*/ 37 h 96"/>
                <a:gd name="T66" fmla="*/ 23 w 179"/>
                <a:gd name="T67" fmla="*/ 33 h 96"/>
                <a:gd name="T68" fmla="*/ 5 w 179"/>
                <a:gd name="T69" fmla="*/ 28 h 96"/>
                <a:gd name="T70" fmla="*/ 2 w 179"/>
                <a:gd name="T71" fmla="*/ 19 h 96"/>
                <a:gd name="T72" fmla="*/ 32 w 179"/>
                <a:gd name="T73" fmla="*/ 12 h 96"/>
                <a:gd name="T74" fmla="*/ 52 w 179"/>
                <a:gd name="T75" fmla="*/ 7 h 96"/>
                <a:gd name="T76" fmla="*/ 78 w 179"/>
                <a:gd name="T77" fmla="*/ 3 h 96"/>
                <a:gd name="T78" fmla="*/ 103 w 179"/>
                <a:gd name="T79" fmla="*/ 1 h 96"/>
                <a:gd name="T80" fmla="*/ 116 w 179"/>
                <a:gd name="T81" fmla="*/ 1 h 96"/>
                <a:gd name="T82" fmla="*/ 141 w 179"/>
                <a:gd name="T83" fmla="*/ 1 h 96"/>
                <a:gd name="T84" fmla="*/ 167 w 179"/>
                <a:gd name="T85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9" h="96">
                  <a:moveTo>
                    <a:pt x="167" y="3"/>
                  </a:moveTo>
                  <a:cubicBezTo>
                    <a:pt x="164" y="6"/>
                    <a:pt x="167" y="5"/>
                    <a:pt x="167" y="9"/>
                  </a:cubicBezTo>
                  <a:cubicBezTo>
                    <a:pt x="171" y="9"/>
                    <a:pt x="174" y="9"/>
                    <a:pt x="178" y="9"/>
                  </a:cubicBezTo>
                  <a:cubicBezTo>
                    <a:pt x="179" y="11"/>
                    <a:pt x="177" y="12"/>
                    <a:pt x="177" y="15"/>
                  </a:cubicBezTo>
                  <a:cubicBezTo>
                    <a:pt x="176" y="15"/>
                    <a:pt x="173" y="14"/>
                    <a:pt x="173" y="15"/>
                  </a:cubicBezTo>
                  <a:cubicBezTo>
                    <a:pt x="172" y="15"/>
                    <a:pt x="173" y="18"/>
                    <a:pt x="173" y="18"/>
                  </a:cubicBezTo>
                  <a:cubicBezTo>
                    <a:pt x="170" y="19"/>
                    <a:pt x="167" y="19"/>
                    <a:pt x="167" y="18"/>
                  </a:cubicBezTo>
                  <a:cubicBezTo>
                    <a:pt x="165" y="17"/>
                    <a:pt x="166" y="20"/>
                    <a:pt x="165" y="21"/>
                  </a:cubicBezTo>
                  <a:cubicBezTo>
                    <a:pt x="163" y="22"/>
                    <a:pt x="159" y="19"/>
                    <a:pt x="159" y="22"/>
                  </a:cubicBezTo>
                  <a:cubicBezTo>
                    <a:pt x="154" y="22"/>
                    <a:pt x="147" y="20"/>
                    <a:pt x="144" y="25"/>
                  </a:cubicBezTo>
                  <a:cubicBezTo>
                    <a:pt x="146" y="29"/>
                    <a:pt x="152" y="25"/>
                    <a:pt x="153" y="24"/>
                  </a:cubicBezTo>
                  <a:cubicBezTo>
                    <a:pt x="155" y="24"/>
                    <a:pt x="153" y="26"/>
                    <a:pt x="153" y="28"/>
                  </a:cubicBezTo>
                  <a:cubicBezTo>
                    <a:pt x="148" y="28"/>
                    <a:pt x="145" y="30"/>
                    <a:pt x="140" y="31"/>
                  </a:cubicBezTo>
                  <a:cubicBezTo>
                    <a:pt x="138" y="32"/>
                    <a:pt x="136" y="33"/>
                    <a:pt x="135" y="35"/>
                  </a:cubicBezTo>
                  <a:cubicBezTo>
                    <a:pt x="134" y="36"/>
                    <a:pt x="132" y="35"/>
                    <a:pt x="131" y="35"/>
                  </a:cubicBezTo>
                  <a:cubicBezTo>
                    <a:pt x="129" y="36"/>
                    <a:pt x="131" y="38"/>
                    <a:pt x="130" y="38"/>
                  </a:cubicBezTo>
                  <a:cubicBezTo>
                    <a:pt x="128" y="40"/>
                    <a:pt x="125" y="37"/>
                    <a:pt x="125" y="40"/>
                  </a:cubicBezTo>
                  <a:cubicBezTo>
                    <a:pt x="125" y="42"/>
                    <a:pt x="121" y="40"/>
                    <a:pt x="121" y="43"/>
                  </a:cubicBezTo>
                  <a:cubicBezTo>
                    <a:pt x="120" y="46"/>
                    <a:pt x="117" y="44"/>
                    <a:pt x="115" y="46"/>
                  </a:cubicBezTo>
                  <a:cubicBezTo>
                    <a:pt x="113" y="48"/>
                    <a:pt x="109" y="47"/>
                    <a:pt x="106" y="49"/>
                  </a:cubicBezTo>
                  <a:cubicBezTo>
                    <a:pt x="105" y="49"/>
                    <a:pt x="106" y="50"/>
                    <a:pt x="104" y="50"/>
                  </a:cubicBezTo>
                  <a:cubicBezTo>
                    <a:pt x="101" y="51"/>
                    <a:pt x="103" y="52"/>
                    <a:pt x="101" y="53"/>
                  </a:cubicBezTo>
                  <a:cubicBezTo>
                    <a:pt x="101" y="53"/>
                    <a:pt x="100" y="53"/>
                    <a:pt x="100" y="53"/>
                  </a:cubicBezTo>
                  <a:cubicBezTo>
                    <a:pt x="99" y="53"/>
                    <a:pt x="96" y="56"/>
                    <a:pt x="91" y="55"/>
                  </a:cubicBezTo>
                  <a:cubicBezTo>
                    <a:pt x="91" y="57"/>
                    <a:pt x="97" y="58"/>
                    <a:pt x="91" y="58"/>
                  </a:cubicBezTo>
                  <a:cubicBezTo>
                    <a:pt x="92" y="61"/>
                    <a:pt x="98" y="58"/>
                    <a:pt x="97" y="64"/>
                  </a:cubicBezTo>
                  <a:cubicBezTo>
                    <a:pt x="94" y="60"/>
                    <a:pt x="94" y="64"/>
                    <a:pt x="94" y="68"/>
                  </a:cubicBezTo>
                  <a:cubicBezTo>
                    <a:pt x="91" y="64"/>
                    <a:pt x="89" y="69"/>
                    <a:pt x="87" y="71"/>
                  </a:cubicBezTo>
                  <a:cubicBezTo>
                    <a:pt x="84" y="73"/>
                    <a:pt x="80" y="71"/>
                    <a:pt x="78" y="74"/>
                  </a:cubicBezTo>
                  <a:cubicBezTo>
                    <a:pt x="77" y="75"/>
                    <a:pt x="79" y="75"/>
                    <a:pt x="79" y="76"/>
                  </a:cubicBezTo>
                  <a:cubicBezTo>
                    <a:pt x="79" y="77"/>
                    <a:pt x="74" y="78"/>
                    <a:pt x="78" y="78"/>
                  </a:cubicBezTo>
                  <a:cubicBezTo>
                    <a:pt x="76" y="83"/>
                    <a:pt x="67" y="80"/>
                    <a:pt x="66" y="84"/>
                  </a:cubicBezTo>
                  <a:cubicBezTo>
                    <a:pt x="68" y="87"/>
                    <a:pt x="72" y="88"/>
                    <a:pt x="78" y="87"/>
                  </a:cubicBezTo>
                  <a:cubicBezTo>
                    <a:pt x="79" y="92"/>
                    <a:pt x="70" y="88"/>
                    <a:pt x="70" y="92"/>
                  </a:cubicBezTo>
                  <a:cubicBezTo>
                    <a:pt x="70" y="94"/>
                    <a:pt x="69" y="92"/>
                    <a:pt x="67" y="92"/>
                  </a:cubicBezTo>
                  <a:cubicBezTo>
                    <a:pt x="64" y="92"/>
                    <a:pt x="62" y="96"/>
                    <a:pt x="58" y="95"/>
                  </a:cubicBezTo>
                  <a:cubicBezTo>
                    <a:pt x="57" y="93"/>
                    <a:pt x="55" y="93"/>
                    <a:pt x="55" y="90"/>
                  </a:cubicBezTo>
                  <a:cubicBezTo>
                    <a:pt x="48" y="89"/>
                    <a:pt x="43" y="92"/>
                    <a:pt x="36" y="90"/>
                  </a:cubicBezTo>
                  <a:cubicBezTo>
                    <a:pt x="36" y="90"/>
                    <a:pt x="34" y="89"/>
                    <a:pt x="35" y="89"/>
                  </a:cubicBezTo>
                  <a:cubicBezTo>
                    <a:pt x="32" y="89"/>
                    <a:pt x="31" y="91"/>
                    <a:pt x="29" y="92"/>
                  </a:cubicBezTo>
                  <a:cubicBezTo>
                    <a:pt x="22" y="93"/>
                    <a:pt x="16" y="90"/>
                    <a:pt x="8" y="89"/>
                  </a:cubicBezTo>
                  <a:cubicBezTo>
                    <a:pt x="11" y="86"/>
                    <a:pt x="13" y="84"/>
                    <a:pt x="18" y="84"/>
                  </a:cubicBezTo>
                  <a:cubicBezTo>
                    <a:pt x="21" y="84"/>
                    <a:pt x="19" y="78"/>
                    <a:pt x="21" y="77"/>
                  </a:cubicBezTo>
                  <a:cubicBezTo>
                    <a:pt x="26" y="78"/>
                    <a:pt x="25" y="75"/>
                    <a:pt x="29" y="76"/>
                  </a:cubicBezTo>
                  <a:cubicBezTo>
                    <a:pt x="29" y="81"/>
                    <a:pt x="34" y="80"/>
                    <a:pt x="39" y="80"/>
                  </a:cubicBezTo>
                  <a:cubicBezTo>
                    <a:pt x="42" y="79"/>
                    <a:pt x="37" y="78"/>
                    <a:pt x="41" y="76"/>
                  </a:cubicBezTo>
                  <a:cubicBezTo>
                    <a:pt x="40" y="72"/>
                    <a:pt x="32" y="76"/>
                    <a:pt x="35" y="70"/>
                  </a:cubicBezTo>
                  <a:cubicBezTo>
                    <a:pt x="29" y="71"/>
                    <a:pt x="26" y="73"/>
                    <a:pt x="20" y="71"/>
                  </a:cubicBezTo>
                  <a:cubicBezTo>
                    <a:pt x="21" y="68"/>
                    <a:pt x="24" y="67"/>
                    <a:pt x="27" y="67"/>
                  </a:cubicBezTo>
                  <a:cubicBezTo>
                    <a:pt x="29" y="65"/>
                    <a:pt x="30" y="64"/>
                    <a:pt x="32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38" y="60"/>
                    <a:pt x="40" y="61"/>
                    <a:pt x="42" y="62"/>
                  </a:cubicBezTo>
                  <a:cubicBezTo>
                    <a:pt x="44" y="61"/>
                    <a:pt x="46" y="60"/>
                    <a:pt x="47" y="58"/>
                  </a:cubicBezTo>
                  <a:cubicBezTo>
                    <a:pt x="47" y="55"/>
                    <a:pt x="43" y="57"/>
                    <a:pt x="42" y="56"/>
                  </a:cubicBezTo>
                  <a:cubicBezTo>
                    <a:pt x="42" y="56"/>
                    <a:pt x="41" y="52"/>
                    <a:pt x="41" y="52"/>
                  </a:cubicBezTo>
                  <a:cubicBezTo>
                    <a:pt x="40" y="51"/>
                    <a:pt x="39" y="50"/>
                    <a:pt x="39" y="49"/>
                  </a:cubicBezTo>
                  <a:cubicBezTo>
                    <a:pt x="38" y="50"/>
                    <a:pt x="37" y="50"/>
                    <a:pt x="35" y="50"/>
                  </a:cubicBezTo>
                  <a:cubicBezTo>
                    <a:pt x="35" y="47"/>
                    <a:pt x="34" y="46"/>
                    <a:pt x="32" y="46"/>
                  </a:cubicBezTo>
                  <a:cubicBezTo>
                    <a:pt x="33" y="43"/>
                    <a:pt x="34" y="41"/>
                    <a:pt x="39" y="41"/>
                  </a:cubicBezTo>
                  <a:cubicBezTo>
                    <a:pt x="43" y="41"/>
                    <a:pt x="42" y="46"/>
                    <a:pt x="48" y="44"/>
                  </a:cubicBezTo>
                  <a:cubicBezTo>
                    <a:pt x="48" y="46"/>
                    <a:pt x="48" y="47"/>
                    <a:pt x="49" y="47"/>
                  </a:cubicBezTo>
                  <a:cubicBezTo>
                    <a:pt x="54" y="49"/>
                    <a:pt x="52" y="43"/>
                    <a:pt x="54" y="41"/>
                  </a:cubicBezTo>
                  <a:cubicBezTo>
                    <a:pt x="61" y="40"/>
                    <a:pt x="68" y="38"/>
                    <a:pt x="72" y="33"/>
                  </a:cubicBezTo>
                  <a:cubicBezTo>
                    <a:pt x="71" y="29"/>
                    <a:pt x="69" y="35"/>
                    <a:pt x="66" y="33"/>
                  </a:cubicBezTo>
                  <a:cubicBezTo>
                    <a:pt x="64" y="34"/>
                    <a:pt x="60" y="34"/>
                    <a:pt x="58" y="37"/>
                  </a:cubicBezTo>
                  <a:cubicBezTo>
                    <a:pt x="54" y="36"/>
                    <a:pt x="47" y="37"/>
                    <a:pt x="41" y="37"/>
                  </a:cubicBezTo>
                  <a:cubicBezTo>
                    <a:pt x="37" y="37"/>
                    <a:pt x="35" y="34"/>
                    <a:pt x="30" y="37"/>
                  </a:cubicBezTo>
                  <a:cubicBezTo>
                    <a:pt x="29" y="32"/>
                    <a:pt x="25" y="38"/>
                    <a:pt x="23" y="33"/>
                  </a:cubicBezTo>
                  <a:cubicBezTo>
                    <a:pt x="20" y="35"/>
                    <a:pt x="17" y="31"/>
                    <a:pt x="11" y="33"/>
                  </a:cubicBezTo>
                  <a:cubicBezTo>
                    <a:pt x="12" y="28"/>
                    <a:pt x="6" y="30"/>
                    <a:pt x="5" y="28"/>
                  </a:cubicBezTo>
                  <a:cubicBezTo>
                    <a:pt x="4" y="24"/>
                    <a:pt x="8" y="25"/>
                    <a:pt x="9" y="24"/>
                  </a:cubicBezTo>
                  <a:cubicBezTo>
                    <a:pt x="10" y="19"/>
                    <a:pt x="0" y="25"/>
                    <a:pt x="2" y="19"/>
                  </a:cubicBezTo>
                  <a:cubicBezTo>
                    <a:pt x="9" y="17"/>
                    <a:pt x="20" y="16"/>
                    <a:pt x="30" y="15"/>
                  </a:cubicBezTo>
                  <a:cubicBezTo>
                    <a:pt x="32" y="15"/>
                    <a:pt x="31" y="13"/>
                    <a:pt x="32" y="12"/>
                  </a:cubicBezTo>
                  <a:cubicBezTo>
                    <a:pt x="39" y="13"/>
                    <a:pt x="45" y="10"/>
                    <a:pt x="49" y="12"/>
                  </a:cubicBezTo>
                  <a:cubicBezTo>
                    <a:pt x="51" y="11"/>
                    <a:pt x="52" y="9"/>
                    <a:pt x="52" y="7"/>
                  </a:cubicBezTo>
                  <a:cubicBezTo>
                    <a:pt x="61" y="7"/>
                    <a:pt x="69" y="4"/>
                    <a:pt x="76" y="6"/>
                  </a:cubicBezTo>
                  <a:cubicBezTo>
                    <a:pt x="78" y="6"/>
                    <a:pt x="77" y="4"/>
                    <a:pt x="78" y="3"/>
                  </a:cubicBezTo>
                  <a:cubicBezTo>
                    <a:pt x="84" y="3"/>
                    <a:pt x="92" y="2"/>
                    <a:pt x="95" y="4"/>
                  </a:cubicBezTo>
                  <a:cubicBezTo>
                    <a:pt x="96" y="2"/>
                    <a:pt x="102" y="4"/>
                    <a:pt x="103" y="1"/>
                  </a:cubicBezTo>
                  <a:cubicBezTo>
                    <a:pt x="107" y="3"/>
                    <a:pt x="112" y="3"/>
                    <a:pt x="118" y="3"/>
                  </a:cubicBezTo>
                  <a:cubicBezTo>
                    <a:pt x="118" y="2"/>
                    <a:pt x="117" y="1"/>
                    <a:pt x="116" y="1"/>
                  </a:cubicBezTo>
                  <a:cubicBezTo>
                    <a:pt x="116" y="0"/>
                    <a:pt x="118" y="1"/>
                    <a:pt x="118" y="1"/>
                  </a:cubicBezTo>
                  <a:cubicBezTo>
                    <a:pt x="124" y="2"/>
                    <a:pt x="135" y="0"/>
                    <a:pt x="141" y="1"/>
                  </a:cubicBezTo>
                  <a:cubicBezTo>
                    <a:pt x="142" y="1"/>
                    <a:pt x="141" y="4"/>
                    <a:pt x="141" y="4"/>
                  </a:cubicBezTo>
                  <a:cubicBezTo>
                    <a:pt x="153" y="5"/>
                    <a:pt x="154" y="2"/>
                    <a:pt x="16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84"/>
            <p:cNvSpPr/>
            <p:nvPr/>
          </p:nvSpPr>
          <p:spPr bwMode="auto">
            <a:xfrm>
              <a:off x="2247305" y="1244006"/>
              <a:ext cx="139679" cy="51947"/>
            </a:xfrm>
            <a:custGeom>
              <a:avLst/>
              <a:gdLst>
                <a:gd name="T0" fmla="*/ 13 w 51"/>
                <a:gd name="T1" fmla="*/ 2 h 19"/>
                <a:gd name="T2" fmla="*/ 13 w 51"/>
                <a:gd name="T3" fmla="*/ 4 h 19"/>
                <a:gd name="T4" fmla="*/ 17 w 51"/>
                <a:gd name="T5" fmla="*/ 8 h 19"/>
                <a:gd name="T6" fmla="*/ 22 w 51"/>
                <a:gd name="T7" fmla="*/ 5 h 19"/>
                <a:gd name="T8" fmla="*/ 29 w 51"/>
                <a:gd name="T9" fmla="*/ 8 h 19"/>
                <a:gd name="T10" fmla="*/ 43 w 51"/>
                <a:gd name="T11" fmla="*/ 5 h 19"/>
                <a:gd name="T12" fmla="*/ 48 w 51"/>
                <a:gd name="T13" fmla="*/ 8 h 19"/>
                <a:gd name="T14" fmla="*/ 46 w 51"/>
                <a:gd name="T15" fmla="*/ 14 h 19"/>
                <a:gd name="T16" fmla="*/ 32 w 51"/>
                <a:gd name="T17" fmla="*/ 16 h 19"/>
                <a:gd name="T18" fmla="*/ 23 w 51"/>
                <a:gd name="T19" fmla="*/ 19 h 19"/>
                <a:gd name="T20" fmla="*/ 8 w 51"/>
                <a:gd name="T21" fmla="*/ 8 h 19"/>
                <a:gd name="T22" fmla="*/ 1 w 51"/>
                <a:gd name="T23" fmla="*/ 7 h 19"/>
                <a:gd name="T24" fmla="*/ 13 w 51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9">
                  <a:moveTo>
                    <a:pt x="13" y="2"/>
                  </a:moveTo>
                  <a:cubicBezTo>
                    <a:pt x="15" y="3"/>
                    <a:pt x="14" y="4"/>
                    <a:pt x="13" y="4"/>
                  </a:cubicBezTo>
                  <a:cubicBezTo>
                    <a:pt x="12" y="7"/>
                    <a:pt x="20" y="3"/>
                    <a:pt x="17" y="8"/>
                  </a:cubicBezTo>
                  <a:cubicBezTo>
                    <a:pt x="21" y="9"/>
                    <a:pt x="19" y="6"/>
                    <a:pt x="22" y="5"/>
                  </a:cubicBezTo>
                  <a:cubicBezTo>
                    <a:pt x="25" y="8"/>
                    <a:pt x="29" y="2"/>
                    <a:pt x="29" y="8"/>
                  </a:cubicBezTo>
                  <a:cubicBezTo>
                    <a:pt x="33" y="7"/>
                    <a:pt x="38" y="7"/>
                    <a:pt x="43" y="5"/>
                  </a:cubicBezTo>
                  <a:cubicBezTo>
                    <a:pt x="42" y="9"/>
                    <a:pt x="50" y="4"/>
                    <a:pt x="48" y="8"/>
                  </a:cubicBezTo>
                  <a:cubicBezTo>
                    <a:pt x="51" y="13"/>
                    <a:pt x="39" y="11"/>
                    <a:pt x="46" y="14"/>
                  </a:cubicBezTo>
                  <a:cubicBezTo>
                    <a:pt x="44" y="18"/>
                    <a:pt x="36" y="15"/>
                    <a:pt x="32" y="16"/>
                  </a:cubicBezTo>
                  <a:cubicBezTo>
                    <a:pt x="29" y="16"/>
                    <a:pt x="26" y="18"/>
                    <a:pt x="23" y="19"/>
                  </a:cubicBezTo>
                  <a:cubicBezTo>
                    <a:pt x="17" y="16"/>
                    <a:pt x="12" y="14"/>
                    <a:pt x="8" y="8"/>
                  </a:cubicBezTo>
                  <a:cubicBezTo>
                    <a:pt x="6" y="8"/>
                    <a:pt x="1" y="10"/>
                    <a:pt x="1" y="7"/>
                  </a:cubicBezTo>
                  <a:cubicBezTo>
                    <a:pt x="0" y="0"/>
                    <a:pt x="12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85"/>
            <p:cNvSpPr/>
            <p:nvPr/>
          </p:nvSpPr>
          <p:spPr bwMode="auto">
            <a:xfrm>
              <a:off x="6099681" y="1315577"/>
              <a:ext cx="62336" cy="16161"/>
            </a:xfrm>
            <a:custGeom>
              <a:avLst/>
              <a:gdLst>
                <a:gd name="T0" fmla="*/ 22 w 23"/>
                <a:gd name="T1" fmla="*/ 0 h 6"/>
                <a:gd name="T2" fmla="*/ 13 w 23"/>
                <a:gd name="T3" fmla="*/ 5 h 6"/>
                <a:gd name="T4" fmla="*/ 10 w 23"/>
                <a:gd name="T5" fmla="*/ 6 h 6"/>
                <a:gd name="T6" fmla="*/ 4 w 23"/>
                <a:gd name="T7" fmla="*/ 6 h 6"/>
                <a:gd name="T8" fmla="*/ 7 w 23"/>
                <a:gd name="T9" fmla="*/ 2 h 6"/>
                <a:gd name="T10" fmla="*/ 22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22" y="0"/>
                  </a:moveTo>
                  <a:cubicBezTo>
                    <a:pt x="23" y="5"/>
                    <a:pt x="17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4" y="6"/>
                  </a:cubicBezTo>
                  <a:cubicBezTo>
                    <a:pt x="0" y="6"/>
                    <a:pt x="7" y="1"/>
                    <a:pt x="7" y="2"/>
                  </a:cubicBezTo>
                  <a:cubicBezTo>
                    <a:pt x="10" y="5"/>
                    <a:pt x="1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Freeform 86"/>
            <p:cNvSpPr/>
            <p:nvPr/>
          </p:nvSpPr>
          <p:spPr bwMode="auto">
            <a:xfrm>
              <a:off x="6353643" y="1315577"/>
              <a:ext cx="60027" cy="38095"/>
            </a:xfrm>
            <a:custGeom>
              <a:avLst/>
              <a:gdLst>
                <a:gd name="T0" fmla="*/ 10 w 22"/>
                <a:gd name="T1" fmla="*/ 0 h 14"/>
                <a:gd name="T2" fmla="*/ 8 w 22"/>
                <a:gd name="T3" fmla="*/ 2 h 14"/>
                <a:gd name="T4" fmla="*/ 15 w 22"/>
                <a:gd name="T5" fmla="*/ 6 h 14"/>
                <a:gd name="T6" fmla="*/ 18 w 22"/>
                <a:gd name="T7" fmla="*/ 5 h 14"/>
                <a:gd name="T8" fmla="*/ 9 w 22"/>
                <a:gd name="T9" fmla="*/ 14 h 14"/>
                <a:gd name="T10" fmla="*/ 0 w 22"/>
                <a:gd name="T11" fmla="*/ 3 h 14"/>
                <a:gd name="T12" fmla="*/ 10 w 22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4">
                  <a:moveTo>
                    <a:pt x="10" y="0"/>
                  </a:moveTo>
                  <a:cubicBezTo>
                    <a:pt x="10" y="2"/>
                    <a:pt x="9" y="1"/>
                    <a:pt x="8" y="2"/>
                  </a:cubicBezTo>
                  <a:cubicBezTo>
                    <a:pt x="7" y="6"/>
                    <a:pt x="17" y="0"/>
                    <a:pt x="15" y="6"/>
                  </a:cubicBezTo>
                  <a:cubicBezTo>
                    <a:pt x="17" y="6"/>
                    <a:pt x="18" y="6"/>
                    <a:pt x="18" y="5"/>
                  </a:cubicBezTo>
                  <a:cubicBezTo>
                    <a:pt x="22" y="9"/>
                    <a:pt x="10" y="10"/>
                    <a:pt x="9" y="14"/>
                  </a:cubicBezTo>
                  <a:cubicBezTo>
                    <a:pt x="5" y="11"/>
                    <a:pt x="6" y="4"/>
                    <a:pt x="0" y="3"/>
                  </a:cubicBezTo>
                  <a:cubicBezTo>
                    <a:pt x="2" y="0"/>
                    <a:pt x="8" y="2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87"/>
            <p:cNvSpPr>
              <a:spLocks noEditPoints="1"/>
            </p:cNvSpPr>
            <p:nvPr/>
          </p:nvSpPr>
          <p:spPr bwMode="auto">
            <a:xfrm>
              <a:off x="1648185" y="1355980"/>
              <a:ext cx="3415790" cy="2241791"/>
            </a:xfrm>
            <a:custGeom>
              <a:avLst/>
              <a:gdLst>
                <a:gd name="T0" fmla="*/ 744 w 1253"/>
                <a:gd name="T1" fmla="*/ 58 h 822"/>
                <a:gd name="T2" fmla="*/ 879 w 1253"/>
                <a:gd name="T3" fmla="*/ 58 h 822"/>
                <a:gd name="T4" fmla="*/ 992 w 1253"/>
                <a:gd name="T5" fmla="*/ 68 h 822"/>
                <a:gd name="T6" fmla="*/ 1138 w 1253"/>
                <a:gd name="T7" fmla="*/ 92 h 822"/>
                <a:gd name="T8" fmla="*/ 1253 w 1253"/>
                <a:gd name="T9" fmla="*/ 129 h 822"/>
                <a:gd name="T10" fmla="*/ 1180 w 1253"/>
                <a:gd name="T11" fmla="*/ 147 h 822"/>
                <a:gd name="T12" fmla="*/ 1087 w 1253"/>
                <a:gd name="T13" fmla="*/ 218 h 822"/>
                <a:gd name="T14" fmla="*/ 1050 w 1253"/>
                <a:gd name="T15" fmla="*/ 240 h 822"/>
                <a:gd name="T16" fmla="*/ 1098 w 1253"/>
                <a:gd name="T17" fmla="*/ 166 h 822"/>
                <a:gd name="T18" fmla="*/ 992 w 1253"/>
                <a:gd name="T19" fmla="*/ 197 h 822"/>
                <a:gd name="T20" fmla="*/ 958 w 1253"/>
                <a:gd name="T21" fmla="*/ 249 h 822"/>
                <a:gd name="T22" fmla="*/ 898 w 1253"/>
                <a:gd name="T23" fmla="*/ 330 h 822"/>
                <a:gd name="T24" fmla="*/ 860 w 1253"/>
                <a:gd name="T25" fmla="*/ 350 h 822"/>
                <a:gd name="T26" fmla="*/ 844 w 1253"/>
                <a:gd name="T27" fmla="*/ 369 h 822"/>
                <a:gd name="T28" fmla="*/ 790 w 1253"/>
                <a:gd name="T29" fmla="*/ 467 h 822"/>
                <a:gd name="T30" fmla="*/ 761 w 1253"/>
                <a:gd name="T31" fmla="*/ 536 h 822"/>
                <a:gd name="T32" fmla="*/ 712 w 1253"/>
                <a:gd name="T33" fmla="*/ 545 h 822"/>
                <a:gd name="T34" fmla="*/ 701 w 1253"/>
                <a:gd name="T35" fmla="*/ 548 h 822"/>
                <a:gd name="T36" fmla="*/ 675 w 1253"/>
                <a:gd name="T37" fmla="*/ 479 h 822"/>
                <a:gd name="T38" fmla="*/ 590 w 1253"/>
                <a:gd name="T39" fmla="*/ 523 h 822"/>
                <a:gd name="T40" fmla="*/ 529 w 1253"/>
                <a:gd name="T41" fmla="*/ 461 h 822"/>
                <a:gd name="T42" fmla="*/ 417 w 1253"/>
                <a:gd name="T43" fmla="*/ 443 h 822"/>
                <a:gd name="T44" fmla="*/ 443 w 1253"/>
                <a:gd name="T45" fmla="*/ 491 h 822"/>
                <a:gd name="T46" fmla="*/ 360 w 1253"/>
                <a:gd name="T47" fmla="*/ 495 h 822"/>
                <a:gd name="T48" fmla="*/ 311 w 1253"/>
                <a:gd name="T49" fmla="*/ 434 h 822"/>
                <a:gd name="T50" fmla="*/ 350 w 1253"/>
                <a:gd name="T51" fmla="*/ 514 h 822"/>
                <a:gd name="T52" fmla="*/ 374 w 1253"/>
                <a:gd name="T53" fmla="*/ 596 h 822"/>
                <a:gd name="T54" fmla="*/ 328 w 1253"/>
                <a:gd name="T55" fmla="*/ 714 h 822"/>
                <a:gd name="T56" fmla="*/ 280 w 1253"/>
                <a:gd name="T57" fmla="*/ 806 h 822"/>
                <a:gd name="T58" fmla="*/ 188 w 1253"/>
                <a:gd name="T59" fmla="*/ 735 h 822"/>
                <a:gd name="T60" fmla="*/ 178 w 1253"/>
                <a:gd name="T61" fmla="*/ 627 h 822"/>
                <a:gd name="T62" fmla="*/ 37 w 1253"/>
                <a:gd name="T63" fmla="*/ 559 h 822"/>
                <a:gd name="T64" fmla="*/ 5 w 1253"/>
                <a:gd name="T65" fmla="*/ 468 h 822"/>
                <a:gd name="T66" fmla="*/ 129 w 1253"/>
                <a:gd name="T67" fmla="*/ 370 h 822"/>
                <a:gd name="T68" fmla="*/ 209 w 1253"/>
                <a:gd name="T69" fmla="*/ 408 h 822"/>
                <a:gd name="T70" fmla="*/ 301 w 1253"/>
                <a:gd name="T71" fmla="*/ 408 h 822"/>
                <a:gd name="T72" fmla="*/ 246 w 1253"/>
                <a:gd name="T73" fmla="*/ 347 h 822"/>
                <a:gd name="T74" fmla="*/ 203 w 1253"/>
                <a:gd name="T75" fmla="*/ 320 h 822"/>
                <a:gd name="T76" fmla="*/ 206 w 1253"/>
                <a:gd name="T77" fmla="*/ 344 h 822"/>
                <a:gd name="T78" fmla="*/ 126 w 1253"/>
                <a:gd name="T79" fmla="*/ 325 h 822"/>
                <a:gd name="T80" fmla="*/ 92 w 1253"/>
                <a:gd name="T81" fmla="*/ 323 h 822"/>
                <a:gd name="T82" fmla="*/ 126 w 1253"/>
                <a:gd name="T83" fmla="*/ 262 h 822"/>
                <a:gd name="T84" fmla="*/ 171 w 1253"/>
                <a:gd name="T85" fmla="*/ 233 h 822"/>
                <a:gd name="T86" fmla="*/ 252 w 1253"/>
                <a:gd name="T87" fmla="*/ 197 h 822"/>
                <a:gd name="T88" fmla="*/ 249 w 1253"/>
                <a:gd name="T89" fmla="*/ 157 h 822"/>
                <a:gd name="T90" fmla="*/ 221 w 1253"/>
                <a:gd name="T91" fmla="*/ 190 h 822"/>
                <a:gd name="T92" fmla="*/ 145 w 1253"/>
                <a:gd name="T93" fmla="*/ 200 h 822"/>
                <a:gd name="T94" fmla="*/ 181 w 1253"/>
                <a:gd name="T95" fmla="*/ 133 h 822"/>
                <a:gd name="T96" fmla="*/ 282 w 1253"/>
                <a:gd name="T97" fmla="*/ 84 h 822"/>
                <a:gd name="T98" fmla="*/ 316 w 1253"/>
                <a:gd name="T99" fmla="*/ 123 h 822"/>
                <a:gd name="T100" fmla="*/ 374 w 1253"/>
                <a:gd name="T101" fmla="*/ 107 h 822"/>
                <a:gd name="T102" fmla="*/ 474 w 1253"/>
                <a:gd name="T103" fmla="*/ 101 h 822"/>
                <a:gd name="T104" fmla="*/ 525 w 1253"/>
                <a:gd name="T105" fmla="*/ 67 h 822"/>
                <a:gd name="T106" fmla="*/ 560 w 1253"/>
                <a:gd name="T107" fmla="*/ 104 h 822"/>
                <a:gd name="T108" fmla="*/ 584 w 1253"/>
                <a:gd name="T109" fmla="*/ 65 h 822"/>
                <a:gd name="T110" fmla="*/ 707 w 1253"/>
                <a:gd name="T111" fmla="*/ 15 h 822"/>
                <a:gd name="T112" fmla="*/ 297 w 1253"/>
                <a:gd name="T113" fmla="*/ 298 h 822"/>
                <a:gd name="T114" fmla="*/ 357 w 1253"/>
                <a:gd name="T115" fmla="*/ 338 h 822"/>
                <a:gd name="T116" fmla="*/ 423 w 1253"/>
                <a:gd name="T117" fmla="*/ 328 h 822"/>
                <a:gd name="T118" fmla="*/ 402 w 1253"/>
                <a:gd name="T119" fmla="*/ 359 h 822"/>
                <a:gd name="T120" fmla="*/ 298 w 1253"/>
                <a:gd name="T121" fmla="*/ 606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3" h="822">
                  <a:moveTo>
                    <a:pt x="755" y="9"/>
                  </a:moveTo>
                  <a:cubicBezTo>
                    <a:pt x="755" y="11"/>
                    <a:pt x="757" y="10"/>
                    <a:pt x="759" y="10"/>
                  </a:cubicBezTo>
                  <a:cubicBezTo>
                    <a:pt x="759" y="12"/>
                    <a:pt x="756" y="12"/>
                    <a:pt x="755" y="12"/>
                  </a:cubicBezTo>
                  <a:cubicBezTo>
                    <a:pt x="761" y="18"/>
                    <a:pt x="767" y="9"/>
                    <a:pt x="778" y="12"/>
                  </a:cubicBezTo>
                  <a:cubicBezTo>
                    <a:pt x="781" y="15"/>
                    <a:pt x="785" y="18"/>
                    <a:pt x="790" y="19"/>
                  </a:cubicBezTo>
                  <a:cubicBezTo>
                    <a:pt x="791" y="21"/>
                    <a:pt x="790" y="23"/>
                    <a:pt x="790" y="25"/>
                  </a:cubicBezTo>
                  <a:cubicBezTo>
                    <a:pt x="791" y="27"/>
                    <a:pt x="794" y="27"/>
                    <a:pt x="793" y="30"/>
                  </a:cubicBezTo>
                  <a:cubicBezTo>
                    <a:pt x="790" y="29"/>
                    <a:pt x="790" y="32"/>
                    <a:pt x="790" y="34"/>
                  </a:cubicBezTo>
                  <a:cubicBezTo>
                    <a:pt x="789" y="33"/>
                    <a:pt x="787" y="32"/>
                    <a:pt x="784" y="33"/>
                  </a:cubicBezTo>
                  <a:cubicBezTo>
                    <a:pt x="782" y="33"/>
                    <a:pt x="784" y="35"/>
                    <a:pt x="783" y="36"/>
                  </a:cubicBezTo>
                  <a:cubicBezTo>
                    <a:pt x="782" y="36"/>
                    <a:pt x="781" y="34"/>
                    <a:pt x="780" y="34"/>
                  </a:cubicBezTo>
                  <a:cubicBezTo>
                    <a:pt x="779" y="34"/>
                    <a:pt x="775" y="37"/>
                    <a:pt x="771" y="36"/>
                  </a:cubicBezTo>
                  <a:cubicBezTo>
                    <a:pt x="769" y="35"/>
                    <a:pt x="770" y="38"/>
                    <a:pt x="769" y="39"/>
                  </a:cubicBezTo>
                  <a:cubicBezTo>
                    <a:pt x="769" y="39"/>
                    <a:pt x="767" y="38"/>
                    <a:pt x="766" y="39"/>
                  </a:cubicBezTo>
                  <a:cubicBezTo>
                    <a:pt x="766" y="40"/>
                    <a:pt x="769" y="41"/>
                    <a:pt x="766" y="44"/>
                  </a:cubicBezTo>
                  <a:cubicBezTo>
                    <a:pt x="766" y="42"/>
                    <a:pt x="758" y="45"/>
                    <a:pt x="762" y="46"/>
                  </a:cubicBezTo>
                  <a:cubicBezTo>
                    <a:pt x="759" y="49"/>
                    <a:pt x="754" y="47"/>
                    <a:pt x="750" y="49"/>
                  </a:cubicBezTo>
                  <a:cubicBezTo>
                    <a:pt x="748" y="50"/>
                    <a:pt x="746" y="54"/>
                    <a:pt x="743" y="53"/>
                  </a:cubicBezTo>
                  <a:cubicBezTo>
                    <a:pt x="743" y="55"/>
                    <a:pt x="743" y="58"/>
                    <a:pt x="741" y="58"/>
                  </a:cubicBezTo>
                  <a:cubicBezTo>
                    <a:pt x="742" y="60"/>
                    <a:pt x="743" y="58"/>
                    <a:pt x="744" y="58"/>
                  </a:cubicBezTo>
                  <a:cubicBezTo>
                    <a:pt x="749" y="58"/>
                    <a:pt x="750" y="55"/>
                    <a:pt x="753" y="53"/>
                  </a:cubicBezTo>
                  <a:cubicBezTo>
                    <a:pt x="755" y="53"/>
                    <a:pt x="756" y="55"/>
                    <a:pt x="758" y="55"/>
                  </a:cubicBezTo>
                  <a:cubicBezTo>
                    <a:pt x="759" y="55"/>
                    <a:pt x="759" y="52"/>
                    <a:pt x="761" y="52"/>
                  </a:cubicBezTo>
                  <a:cubicBezTo>
                    <a:pt x="764" y="50"/>
                    <a:pt x="767" y="52"/>
                    <a:pt x="771" y="50"/>
                  </a:cubicBezTo>
                  <a:cubicBezTo>
                    <a:pt x="773" y="50"/>
                    <a:pt x="770" y="48"/>
                    <a:pt x="772" y="47"/>
                  </a:cubicBezTo>
                  <a:cubicBezTo>
                    <a:pt x="773" y="47"/>
                    <a:pt x="775" y="48"/>
                    <a:pt x="775" y="47"/>
                  </a:cubicBezTo>
                  <a:cubicBezTo>
                    <a:pt x="776" y="47"/>
                    <a:pt x="777" y="44"/>
                    <a:pt x="777" y="44"/>
                  </a:cubicBezTo>
                  <a:cubicBezTo>
                    <a:pt x="777" y="44"/>
                    <a:pt x="781" y="46"/>
                    <a:pt x="783" y="46"/>
                  </a:cubicBezTo>
                  <a:cubicBezTo>
                    <a:pt x="786" y="46"/>
                    <a:pt x="786" y="45"/>
                    <a:pt x="790" y="44"/>
                  </a:cubicBezTo>
                  <a:cubicBezTo>
                    <a:pt x="790" y="46"/>
                    <a:pt x="790" y="47"/>
                    <a:pt x="790" y="49"/>
                  </a:cubicBezTo>
                  <a:cubicBezTo>
                    <a:pt x="792" y="47"/>
                    <a:pt x="793" y="48"/>
                    <a:pt x="793" y="50"/>
                  </a:cubicBezTo>
                  <a:cubicBezTo>
                    <a:pt x="801" y="49"/>
                    <a:pt x="814" y="51"/>
                    <a:pt x="826" y="50"/>
                  </a:cubicBezTo>
                  <a:cubicBezTo>
                    <a:pt x="825" y="57"/>
                    <a:pt x="836" y="52"/>
                    <a:pt x="835" y="59"/>
                  </a:cubicBezTo>
                  <a:cubicBezTo>
                    <a:pt x="836" y="57"/>
                    <a:pt x="838" y="59"/>
                    <a:pt x="841" y="59"/>
                  </a:cubicBezTo>
                  <a:cubicBezTo>
                    <a:pt x="845" y="59"/>
                    <a:pt x="851" y="58"/>
                    <a:pt x="852" y="59"/>
                  </a:cubicBezTo>
                  <a:cubicBezTo>
                    <a:pt x="855" y="59"/>
                    <a:pt x="853" y="53"/>
                    <a:pt x="855" y="52"/>
                  </a:cubicBezTo>
                  <a:cubicBezTo>
                    <a:pt x="860" y="53"/>
                    <a:pt x="865" y="52"/>
                    <a:pt x="870" y="53"/>
                  </a:cubicBezTo>
                  <a:cubicBezTo>
                    <a:pt x="870" y="53"/>
                    <a:pt x="870" y="55"/>
                    <a:pt x="870" y="55"/>
                  </a:cubicBezTo>
                  <a:cubicBezTo>
                    <a:pt x="873" y="55"/>
                    <a:pt x="875" y="54"/>
                    <a:pt x="878" y="55"/>
                  </a:cubicBezTo>
                  <a:cubicBezTo>
                    <a:pt x="878" y="55"/>
                    <a:pt x="879" y="57"/>
                    <a:pt x="879" y="58"/>
                  </a:cubicBezTo>
                  <a:cubicBezTo>
                    <a:pt x="881" y="59"/>
                    <a:pt x="885" y="57"/>
                    <a:pt x="887" y="59"/>
                  </a:cubicBezTo>
                  <a:cubicBezTo>
                    <a:pt x="886" y="62"/>
                    <a:pt x="886" y="66"/>
                    <a:pt x="882" y="65"/>
                  </a:cubicBezTo>
                  <a:cubicBezTo>
                    <a:pt x="882" y="68"/>
                    <a:pt x="885" y="69"/>
                    <a:pt x="888" y="68"/>
                  </a:cubicBezTo>
                  <a:cubicBezTo>
                    <a:pt x="887" y="77"/>
                    <a:pt x="894" y="77"/>
                    <a:pt x="897" y="81"/>
                  </a:cubicBezTo>
                  <a:cubicBezTo>
                    <a:pt x="900" y="80"/>
                    <a:pt x="902" y="79"/>
                    <a:pt x="904" y="77"/>
                  </a:cubicBezTo>
                  <a:cubicBezTo>
                    <a:pt x="905" y="76"/>
                    <a:pt x="905" y="73"/>
                    <a:pt x="906" y="73"/>
                  </a:cubicBezTo>
                  <a:cubicBezTo>
                    <a:pt x="907" y="72"/>
                    <a:pt x="909" y="73"/>
                    <a:pt x="909" y="71"/>
                  </a:cubicBezTo>
                  <a:cubicBezTo>
                    <a:pt x="913" y="70"/>
                    <a:pt x="912" y="74"/>
                    <a:pt x="913" y="76"/>
                  </a:cubicBezTo>
                  <a:cubicBezTo>
                    <a:pt x="917" y="76"/>
                    <a:pt x="920" y="76"/>
                    <a:pt x="924" y="76"/>
                  </a:cubicBezTo>
                  <a:cubicBezTo>
                    <a:pt x="925" y="74"/>
                    <a:pt x="929" y="75"/>
                    <a:pt x="928" y="71"/>
                  </a:cubicBezTo>
                  <a:cubicBezTo>
                    <a:pt x="933" y="73"/>
                    <a:pt x="944" y="68"/>
                    <a:pt x="944" y="74"/>
                  </a:cubicBezTo>
                  <a:cubicBezTo>
                    <a:pt x="949" y="74"/>
                    <a:pt x="947" y="69"/>
                    <a:pt x="953" y="71"/>
                  </a:cubicBezTo>
                  <a:cubicBezTo>
                    <a:pt x="953" y="70"/>
                    <a:pt x="951" y="70"/>
                    <a:pt x="950" y="70"/>
                  </a:cubicBezTo>
                  <a:cubicBezTo>
                    <a:pt x="952" y="68"/>
                    <a:pt x="951" y="66"/>
                    <a:pt x="953" y="65"/>
                  </a:cubicBezTo>
                  <a:cubicBezTo>
                    <a:pt x="957" y="65"/>
                    <a:pt x="956" y="60"/>
                    <a:pt x="962" y="62"/>
                  </a:cubicBezTo>
                  <a:cubicBezTo>
                    <a:pt x="964" y="62"/>
                    <a:pt x="962" y="60"/>
                    <a:pt x="962" y="61"/>
                  </a:cubicBezTo>
                  <a:cubicBezTo>
                    <a:pt x="965" y="57"/>
                    <a:pt x="969" y="60"/>
                    <a:pt x="974" y="59"/>
                  </a:cubicBezTo>
                  <a:cubicBezTo>
                    <a:pt x="973" y="67"/>
                    <a:pt x="982" y="57"/>
                    <a:pt x="980" y="64"/>
                  </a:cubicBezTo>
                  <a:cubicBezTo>
                    <a:pt x="987" y="64"/>
                    <a:pt x="991" y="63"/>
                    <a:pt x="996" y="62"/>
                  </a:cubicBezTo>
                  <a:cubicBezTo>
                    <a:pt x="997" y="66"/>
                    <a:pt x="990" y="63"/>
                    <a:pt x="992" y="68"/>
                  </a:cubicBezTo>
                  <a:cubicBezTo>
                    <a:pt x="993" y="71"/>
                    <a:pt x="998" y="70"/>
                    <a:pt x="1001" y="70"/>
                  </a:cubicBezTo>
                  <a:cubicBezTo>
                    <a:pt x="1006" y="70"/>
                    <a:pt x="1011" y="70"/>
                    <a:pt x="1015" y="68"/>
                  </a:cubicBezTo>
                  <a:cubicBezTo>
                    <a:pt x="1017" y="74"/>
                    <a:pt x="1024" y="74"/>
                    <a:pt x="1026" y="79"/>
                  </a:cubicBezTo>
                  <a:cubicBezTo>
                    <a:pt x="1029" y="77"/>
                    <a:pt x="1030" y="80"/>
                    <a:pt x="1033" y="80"/>
                  </a:cubicBezTo>
                  <a:cubicBezTo>
                    <a:pt x="1042" y="81"/>
                    <a:pt x="1053" y="79"/>
                    <a:pt x="1061" y="80"/>
                  </a:cubicBezTo>
                  <a:cubicBezTo>
                    <a:pt x="1065" y="81"/>
                    <a:pt x="1068" y="85"/>
                    <a:pt x="1072" y="83"/>
                  </a:cubicBezTo>
                  <a:cubicBezTo>
                    <a:pt x="1071" y="86"/>
                    <a:pt x="1073" y="86"/>
                    <a:pt x="1075" y="86"/>
                  </a:cubicBezTo>
                  <a:cubicBezTo>
                    <a:pt x="1075" y="88"/>
                    <a:pt x="1075" y="90"/>
                    <a:pt x="1075" y="92"/>
                  </a:cubicBezTo>
                  <a:cubicBezTo>
                    <a:pt x="1074" y="95"/>
                    <a:pt x="1080" y="92"/>
                    <a:pt x="1081" y="93"/>
                  </a:cubicBezTo>
                  <a:cubicBezTo>
                    <a:pt x="1082" y="95"/>
                    <a:pt x="1081" y="93"/>
                    <a:pt x="1084" y="93"/>
                  </a:cubicBezTo>
                  <a:cubicBezTo>
                    <a:pt x="1084" y="93"/>
                    <a:pt x="1084" y="95"/>
                    <a:pt x="1085" y="95"/>
                  </a:cubicBezTo>
                  <a:cubicBezTo>
                    <a:pt x="1087" y="95"/>
                    <a:pt x="1103" y="97"/>
                    <a:pt x="1104" y="95"/>
                  </a:cubicBezTo>
                  <a:cubicBezTo>
                    <a:pt x="1104" y="95"/>
                    <a:pt x="1104" y="93"/>
                    <a:pt x="1104" y="93"/>
                  </a:cubicBezTo>
                  <a:cubicBezTo>
                    <a:pt x="1106" y="93"/>
                    <a:pt x="1108" y="95"/>
                    <a:pt x="1109" y="95"/>
                  </a:cubicBezTo>
                  <a:cubicBezTo>
                    <a:pt x="1110" y="94"/>
                    <a:pt x="1113" y="92"/>
                    <a:pt x="1113" y="95"/>
                  </a:cubicBezTo>
                  <a:cubicBezTo>
                    <a:pt x="1116" y="92"/>
                    <a:pt x="1121" y="91"/>
                    <a:pt x="1125" y="90"/>
                  </a:cubicBezTo>
                  <a:cubicBezTo>
                    <a:pt x="1124" y="95"/>
                    <a:pt x="1126" y="97"/>
                    <a:pt x="1127" y="101"/>
                  </a:cubicBezTo>
                  <a:cubicBezTo>
                    <a:pt x="1133" y="101"/>
                    <a:pt x="1135" y="103"/>
                    <a:pt x="1140" y="101"/>
                  </a:cubicBezTo>
                  <a:cubicBezTo>
                    <a:pt x="1140" y="98"/>
                    <a:pt x="1139" y="98"/>
                    <a:pt x="1137" y="98"/>
                  </a:cubicBezTo>
                  <a:cubicBezTo>
                    <a:pt x="1138" y="96"/>
                    <a:pt x="1139" y="94"/>
                    <a:pt x="1138" y="92"/>
                  </a:cubicBezTo>
                  <a:cubicBezTo>
                    <a:pt x="1142" y="89"/>
                    <a:pt x="1151" y="90"/>
                    <a:pt x="1153" y="93"/>
                  </a:cubicBezTo>
                  <a:cubicBezTo>
                    <a:pt x="1160" y="94"/>
                    <a:pt x="1166" y="93"/>
                    <a:pt x="1173" y="93"/>
                  </a:cubicBezTo>
                  <a:cubicBezTo>
                    <a:pt x="1175" y="94"/>
                    <a:pt x="1179" y="97"/>
                    <a:pt x="1180" y="93"/>
                  </a:cubicBezTo>
                  <a:cubicBezTo>
                    <a:pt x="1183" y="95"/>
                    <a:pt x="1183" y="97"/>
                    <a:pt x="1187" y="98"/>
                  </a:cubicBezTo>
                  <a:cubicBezTo>
                    <a:pt x="1189" y="98"/>
                    <a:pt x="1190" y="101"/>
                    <a:pt x="1190" y="101"/>
                  </a:cubicBezTo>
                  <a:cubicBezTo>
                    <a:pt x="1191" y="101"/>
                    <a:pt x="1192" y="100"/>
                    <a:pt x="1192" y="99"/>
                  </a:cubicBezTo>
                  <a:cubicBezTo>
                    <a:pt x="1194" y="100"/>
                    <a:pt x="1192" y="101"/>
                    <a:pt x="1193" y="102"/>
                  </a:cubicBezTo>
                  <a:cubicBezTo>
                    <a:pt x="1194" y="103"/>
                    <a:pt x="1196" y="102"/>
                    <a:pt x="1196" y="102"/>
                  </a:cubicBezTo>
                  <a:cubicBezTo>
                    <a:pt x="1197" y="103"/>
                    <a:pt x="1200" y="104"/>
                    <a:pt x="1204" y="105"/>
                  </a:cubicBezTo>
                  <a:cubicBezTo>
                    <a:pt x="1206" y="106"/>
                    <a:pt x="1210" y="107"/>
                    <a:pt x="1213" y="108"/>
                  </a:cubicBezTo>
                  <a:cubicBezTo>
                    <a:pt x="1213" y="108"/>
                    <a:pt x="1214" y="111"/>
                    <a:pt x="1214" y="111"/>
                  </a:cubicBezTo>
                  <a:cubicBezTo>
                    <a:pt x="1215" y="111"/>
                    <a:pt x="1216" y="111"/>
                    <a:pt x="1217" y="111"/>
                  </a:cubicBezTo>
                  <a:cubicBezTo>
                    <a:pt x="1218" y="112"/>
                    <a:pt x="1217" y="114"/>
                    <a:pt x="1217" y="114"/>
                  </a:cubicBezTo>
                  <a:cubicBezTo>
                    <a:pt x="1217" y="115"/>
                    <a:pt x="1220" y="114"/>
                    <a:pt x="1220" y="114"/>
                  </a:cubicBezTo>
                  <a:cubicBezTo>
                    <a:pt x="1221" y="116"/>
                    <a:pt x="1218" y="121"/>
                    <a:pt x="1224" y="119"/>
                  </a:cubicBezTo>
                  <a:cubicBezTo>
                    <a:pt x="1224" y="122"/>
                    <a:pt x="1224" y="125"/>
                    <a:pt x="1224" y="129"/>
                  </a:cubicBezTo>
                  <a:cubicBezTo>
                    <a:pt x="1230" y="129"/>
                    <a:pt x="1234" y="127"/>
                    <a:pt x="1235" y="123"/>
                  </a:cubicBezTo>
                  <a:cubicBezTo>
                    <a:pt x="1239" y="125"/>
                    <a:pt x="1244" y="124"/>
                    <a:pt x="1248" y="126"/>
                  </a:cubicBezTo>
                  <a:cubicBezTo>
                    <a:pt x="1249" y="126"/>
                    <a:pt x="1248" y="129"/>
                    <a:pt x="1248" y="129"/>
                  </a:cubicBezTo>
                  <a:cubicBezTo>
                    <a:pt x="1249" y="130"/>
                    <a:pt x="1252" y="128"/>
                    <a:pt x="1253" y="129"/>
                  </a:cubicBezTo>
                  <a:cubicBezTo>
                    <a:pt x="1252" y="130"/>
                    <a:pt x="1249" y="130"/>
                    <a:pt x="1250" y="133"/>
                  </a:cubicBezTo>
                  <a:cubicBezTo>
                    <a:pt x="1247" y="134"/>
                    <a:pt x="1247" y="132"/>
                    <a:pt x="1245" y="132"/>
                  </a:cubicBezTo>
                  <a:cubicBezTo>
                    <a:pt x="1244" y="133"/>
                    <a:pt x="1244" y="135"/>
                    <a:pt x="1241" y="135"/>
                  </a:cubicBezTo>
                  <a:cubicBezTo>
                    <a:pt x="1241" y="137"/>
                    <a:pt x="1245" y="136"/>
                    <a:pt x="1244" y="141"/>
                  </a:cubicBezTo>
                  <a:cubicBezTo>
                    <a:pt x="1238" y="136"/>
                    <a:pt x="1243" y="143"/>
                    <a:pt x="1239" y="144"/>
                  </a:cubicBezTo>
                  <a:cubicBezTo>
                    <a:pt x="1238" y="144"/>
                    <a:pt x="1237" y="145"/>
                    <a:pt x="1236" y="147"/>
                  </a:cubicBezTo>
                  <a:cubicBezTo>
                    <a:pt x="1234" y="146"/>
                    <a:pt x="1233" y="146"/>
                    <a:pt x="1232" y="145"/>
                  </a:cubicBezTo>
                  <a:cubicBezTo>
                    <a:pt x="1231" y="145"/>
                    <a:pt x="1230" y="143"/>
                    <a:pt x="1229" y="142"/>
                  </a:cubicBezTo>
                  <a:cubicBezTo>
                    <a:pt x="1227" y="141"/>
                    <a:pt x="1225" y="142"/>
                    <a:pt x="1223" y="141"/>
                  </a:cubicBezTo>
                  <a:cubicBezTo>
                    <a:pt x="1222" y="140"/>
                    <a:pt x="1221" y="138"/>
                    <a:pt x="1220" y="138"/>
                  </a:cubicBezTo>
                  <a:cubicBezTo>
                    <a:pt x="1218" y="137"/>
                    <a:pt x="1216" y="138"/>
                    <a:pt x="1214" y="138"/>
                  </a:cubicBezTo>
                  <a:cubicBezTo>
                    <a:pt x="1214" y="138"/>
                    <a:pt x="1214" y="136"/>
                    <a:pt x="1213" y="136"/>
                  </a:cubicBezTo>
                  <a:cubicBezTo>
                    <a:pt x="1211" y="136"/>
                    <a:pt x="1209" y="131"/>
                    <a:pt x="1207" y="135"/>
                  </a:cubicBezTo>
                  <a:cubicBezTo>
                    <a:pt x="1205" y="135"/>
                    <a:pt x="1205" y="132"/>
                    <a:pt x="1205" y="130"/>
                  </a:cubicBezTo>
                  <a:cubicBezTo>
                    <a:pt x="1202" y="130"/>
                    <a:pt x="1199" y="130"/>
                    <a:pt x="1196" y="130"/>
                  </a:cubicBezTo>
                  <a:cubicBezTo>
                    <a:pt x="1193" y="131"/>
                    <a:pt x="1196" y="134"/>
                    <a:pt x="1196" y="133"/>
                  </a:cubicBezTo>
                  <a:cubicBezTo>
                    <a:pt x="1196" y="135"/>
                    <a:pt x="1193" y="136"/>
                    <a:pt x="1193" y="139"/>
                  </a:cubicBezTo>
                  <a:cubicBezTo>
                    <a:pt x="1187" y="139"/>
                    <a:pt x="1186" y="144"/>
                    <a:pt x="1178" y="142"/>
                  </a:cubicBezTo>
                  <a:cubicBezTo>
                    <a:pt x="1177" y="143"/>
                    <a:pt x="1177" y="146"/>
                    <a:pt x="1174" y="145"/>
                  </a:cubicBezTo>
                  <a:cubicBezTo>
                    <a:pt x="1175" y="147"/>
                    <a:pt x="1178" y="146"/>
                    <a:pt x="1180" y="147"/>
                  </a:cubicBezTo>
                  <a:cubicBezTo>
                    <a:pt x="1182" y="147"/>
                    <a:pt x="1182" y="149"/>
                    <a:pt x="1184" y="150"/>
                  </a:cubicBezTo>
                  <a:cubicBezTo>
                    <a:pt x="1183" y="154"/>
                    <a:pt x="1183" y="153"/>
                    <a:pt x="1186" y="156"/>
                  </a:cubicBezTo>
                  <a:cubicBezTo>
                    <a:pt x="1187" y="159"/>
                    <a:pt x="1191" y="159"/>
                    <a:pt x="1193" y="162"/>
                  </a:cubicBezTo>
                  <a:cubicBezTo>
                    <a:pt x="1193" y="162"/>
                    <a:pt x="1189" y="166"/>
                    <a:pt x="1189" y="166"/>
                  </a:cubicBezTo>
                  <a:cubicBezTo>
                    <a:pt x="1185" y="167"/>
                    <a:pt x="1185" y="163"/>
                    <a:pt x="1183" y="163"/>
                  </a:cubicBezTo>
                  <a:cubicBezTo>
                    <a:pt x="1183" y="163"/>
                    <a:pt x="1185" y="166"/>
                    <a:pt x="1183" y="166"/>
                  </a:cubicBezTo>
                  <a:cubicBezTo>
                    <a:pt x="1179" y="166"/>
                    <a:pt x="1171" y="166"/>
                    <a:pt x="1167" y="167"/>
                  </a:cubicBezTo>
                  <a:cubicBezTo>
                    <a:pt x="1164" y="168"/>
                    <a:pt x="1159" y="170"/>
                    <a:pt x="1159" y="173"/>
                  </a:cubicBezTo>
                  <a:cubicBezTo>
                    <a:pt x="1153" y="172"/>
                    <a:pt x="1152" y="177"/>
                    <a:pt x="1147" y="178"/>
                  </a:cubicBezTo>
                  <a:cubicBezTo>
                    <a:pt x="1146" y="179"/>
                    <a:pt x="1146" y="180"/>
                    <a:pt x="1144" y="181"/>
                  </a:cubicBezTo>
                  <a:cubicBezTo>
                    <a:pt x="1143" y="182"/>
                    <a:pt x="1141" y="184"/>
                    <a:pt x="1140" y="184"/>
                  </a:cubicBezTo>
                  <a:cubicBezTo>
                    <a:pt x="1139" y="184"/>
                    <a:pt x="1137" y="185"/>
                    <a:pt x="1137" y="187"/>
                  </a:cubicBezTo>
                  <a:cubicBezTo>
                    <a:pt x="1132" y="186"/>
                    <a:pt x="1124" y="189"/>
                    <a:pt x="1122" y="185"/>
                  </a:cubicBezTo>
                  <a:cubicBezTo>
                    <a:pt x="1121" y="187"/>
                    <a:pt x="1117" y="186"/>
                    <a:pt x="1118" y="190"/>
                  </a:cubicBezTo>
                  <a:cubicBezTo>
                    <a:pt x="1109" y="190"/>
                    <a:pt x="1108" y="190"/>
                    <a:pt x="1100" y="190"/>
                  </a:cubicBezTo>
                  <a:cubicBezTo>
                    <a:pt x="1099" y="190"/>
                    <a:pt x="1098" y="191"/>
                    <a:pt x="1097" y="191"/>
                  </a:cubicBezTo>
                  <a:cubicBezTo>
                    <a:pt x="1096" y="192"/>
                    <a:pt x="1093" y="193"/>
                    <a:pt x="1093" y="196"/>
                  </a:cubicBezTo>
                  <a:cubicBezTo>
                    <a:pt x="1092" y="200"/>
                    <a:pt x="1086" y="198"/>
                    <a:pt x="1087" y="205"/>
                  </a:cubicBezTo>
                  <a:cubicBezTo>
                    <a:pt x="1086" y="209"/>
                    <a:pt x="1090" y="209"/>
                    <a:pt x="1093" y="210"/>
                  </a:cubicBezTo>
                  <a:cubicBezTo>
                    <a:pt x="1092" y="214"/>
                    <a:pt x="1091" y="218"/>
                    <a:pt x="1087" y="218"/>
                  </a:cubicBezTo>
                  <a:cubicBezTo>
                    <a:pt x="1087" y="221"/>
                    <a:pt x="1086" y="222"/>
                    <a:pt x="1084" y="222"/>
                  </a:cubicBezTo>
                  <a:cubicBezTo>
                    <a:pt x="1084" y="224"/>
                    <a:pt x="1084" y="226"/>
                    <a:pt x="1084" y="228"/>
                  </a:cubicBezTo>
                  <a:cubicBezTo>
                    <a:pt x="1084" y="231"/>
                    <a:pt x="1086" y="227"/>
                    <a:pt x="1087" y="230"/>
                  </a:cubicBezTo>
                  <a:cubicBezTo>
                    <a:pt x="1088" y="233"/>
                    <a:pt x="1084" y="232"/>
                    <a:pt x="1084" y="233"/>
                  </a:cubicBezTo>
                  <a:cubicBezTo>
                    <a:pt x="1083" y="233"/>
                    <a:pt x="1083" y="237"/>
                    <a:pt x="1082" y="237"/>
                  </a:cubicBezTo>
                  <a:cubicBezTo>
                    <a:pt x="1081" y="238"/>
                    <a:pt x="1076" y="237"/>
                    <a:pt x="1075" y="239"/>
                  </a:cubicBezTo>
                  <a:cubicBezTo>
                    <a:pt x="1074" y="240"/>
                    <a:pt x="1076" y="244"/>
                    <a:pt x="1075" y="245"/>
                  </a:cubicBezTo>
                  <a:cubicBezTo>
                    <a:pt x="1073" y="245"/>
                    <a:pt x="1074" y="242"/>
                    <a:pt x="1073" y="242"/>
                  </a:cubicBezTo>
                  <a:cubicBezTo>
                    <a:pt x="1072" y="241"/>
                    <a:pt x="1069" y="243"/>
                    <a:pt x="1072" y="249"/>
                  </a:cubicBezTo>
                  <a:cubicBezTo>
                    <a:pt x="1069" y="248"/>
                    <a:pt x="1070" y="251"/>
                    <a:pt x="1069" y="252"/>
                  </a:cubicBezTo>
                  <a:cubicBezTo>
                    <a:pt x="1068" y="252"/>
                    <a:pt x="1066" y="251"/>
                    <a:pt x="1066" y="252"/>
                  </a:cubicBezTo>
                  <a:cubicBezTo>
                    <a:pt x="1065" y="253"/>
                    <a:pt x="1066" y="256"/>
                    <a:pt x="1063" y="255"/>
                  </a:cubicBezTo>
                  <a:cubicBezTo>
                    <a:pt x="1063" y="258"/>
                    <a:pt x="1061" y="258"/>
                    <a:pt x="1061" y="261"/>
                  </a:cubicBezTo>
                  <a:cubicBezTo>
                    <a:pt x="1059" y="261"/>
                    <a:pt x="1056" y="260"/>
                    <a:pt x="1055" y="262"/>
                  </a:cubicBezTo>
                  <a:cubicBezTo>
                    <a:pt x="1053" y="262"/>
                    <a:pt x="1056" y="260"/>
                    <a:pt x="1055" y="258"/>
                  </a:cubicBezTo>
                  <a:cubicBezTo>
                    <a:pt x="1056" y="258"/>
                    <a:pt x="1054" y="257"/>
                    <a:pt x="1054" y="256"/>
                  </a:cubicBezTo>
                  <a:cubicBezTo>
                    <a:pt x="1054" y="255"/>
                    <a:pt x="1054" y="254"/>
                    <a:pt x="1054" y="253"/>
                  </a:cubicBezTo>
                  <a:cubicBezTo>
                    <a:pt x="1053" y="253"/>
                    <a:pt x="1052" y="251"/>
                    <a:pt x="1051" y="250"/>
                  </a:cubicBezTo>
                  <a:cubicBezTo>
                    <a:pt x="1050" y="250"/>
                    <a:pt x="1050" y="249"/>
                    <a:pt x="1048" y="249"/>
                  </a:cubicBezTo>
                  <a:cubicBezTo>
                    <a:pt x="1050" y="247"/>
                    <a:pt x="1050" y="243"/>
                    <a:pt x="1050" y="240"/>
                  </a:cubicBezTo>
                  <a:cubicBezTo>
                    <a:pt x="1049" y="238"/>
                    <a:pt x="1048" y="238"/>
                    <a:pt x="1048" y="236"/>
                  </a:cubicBezTo>
                  <a:cubicBezTo>
                    <a:pt x="1047" y="230"/>
                    <a:pt x="1049" y="224"/>
                    <a:pt x="1048" y="219"/>
                  </a:cubicBezTo>
                  <a:cubicBezTo>
                    <a:pt x="1053" y="224"/>
                    <a:pt x="1049" y="217"/>
                    <a:pt x="1051" y="213"/>
                  </a:cubicBezTo>
                  <a:cubicBezTo>
                    <a:pt x="1051" y="213"/>
                    <a:pt x="1053" y="218"/>
                    <a:pt x="1054" y="215"/>
                  </a:cubicBezTo>
                  <a:cubicBezTo>
                    <a:pt x="1054" y="214"/>
                    <a:pt x="1054" y="213"/>
                    <a:pt x="1054" y="212"/>
                  </a:cubicBezTo>
                  <a:cubicBezTo>
                    <a:pt x="1055" y="210"/>
                    <a:pt x="1061" y="206"/>
                    <a:pt x="1063" y="205"/>
                  </a:cubicBezTo>
                  <a:cubicBezTo>
                    <a:pt x="1063" y="204"/>
                    <a:pt x="1065" y="204"/>
                    <a:pt x="1064" y="203"/>
                  </a:cubicBezTo>
                  <a:cubicBezTo>
                    <a:pt x="1062" y="201"/>
                    <a:pt x="1065" y="202"/>
                    <a:pt x="1067" y="202"/>
                  </a:cubicBezTo>
                  <a:cubicBezTo>
                    <a:pt x="1070" y="200"/>
                    <a:pt x="1071" y="198"/>
                    <a:pt x="1070" y="194"/>
                  </a:cubicBezTo>
                  <a:cubicBezTo>
                    <a:pt x="1071" y="194"/>
                    <a:pt x="1076" y="192"/>
                    <a:pt x="1075" y="191"/>
                  </a:cubicBezTo>
                  <a:cubicBezTo>
                    <a:pt x="1075" y="191"/>
                    <a:pt x="1073" y="191"/>
                    <a:pt x="1073" y="191"/>
                  </a:cubicBezTo>
                  <a:cubicBezTo>
                    <a:pt x="1073" y="191"/>
                    <a:pt x="1075" y="188"/>
                    <a:pt x="1075" y="188"/>
                  </a:cubicBezTo>
                  <a:cubicBezTo>
                    <a:pt x="1076" y="188"/>
                    <a:pt x="1078" y="192"/>
                    <a:pt x="1078" y="185"/>
                  </a:cubicBezTo>
                  <a:cubicBezTo>
                    <a:pt x="1080" y="185"/>
                    <a:pt x="1083" y="185"/>
                    <a:pt x="1085" y="184"/>
                  </a:cubicBezTo>
                  <a:cubicBezTo>
                    <a:pt x="1086" y="183"/>
                    <a:pt x="1086" y="181"/>
                    <a:pt x="1087" y="181"/>
                  </a:cubicBezTo>
                  <a:cubicBezTo>
                    <a:pt x="1087" y="180"/>
                    <a:pt x="1089" y="181"/>
                    <a:pt x="1090" y="181"/>
                  </a:cubicBezTo>
                  <a:cubicBezTo>
                    <a:pt x="1090" y="180"/>
                    <a:pt x="1092" y="179"/>
                    <a:pt x="1093" y="178"/>
                  </a:cubicBezTo>
                  <a:cubicBezTo>
                    <a:pt x="1093" y="177"/>
                    <a:pt x="1094" y="178"/>
                    <a:pt x="1094" y="176"/>
                  </a:cubicBezTo>
                  <a:cubicBezTo>
                    <a:pt x="1094" y="175"/>
                    <a:pt x="1096" y="170"/>
                    <a:pt x="1098" y="173"/>
                  </a:cubicBezTo>
                  <a:cubicBezTo>
                    <a:pt x="1098" y="171"/>
                    <a:pt x="1098" y="168"/>
                    <a:pt x="1098" y="166"/>
                  </a:cubicBezTo>
                  <a:cubicBezTo>
                    <a:pt x="1095" y="165"/>
                    <a:pt x="1093" y="166"/>
                    <a:pt x="1091" y="167"/>
                  </a:cubicBezTo>
                  <a:cubicBezTo>
                    <a:pt x="1090" y="169"/>
                    <a:pt x="1089" y="169"/>
                    <a:pt x="1088" y="170"/>
                  </a:cubicBezTo>
                  <a:cubicBezTo>
                    <a:pt x="1087" y="171"/>
                    <a:pt x="1087" y="170"/>
                    <a:pt x="1087" y="172"/>
                  </a:cubicBezTo>
                  <a:cubicBezTo>
                    <a:pt x="1086" y="175"/>
                    <a:pt x="1081" y="174"/>
                    <a:pt x="1081" y="178"/>
                  </a:cubicBezTo>
                  <a:cubicBezTo>
                    <a:pt x="1078" y="177"/>
                    <a:pt x="1076" y="178"/>
                    <a:pt x="1076" y="181"/>
                  </a:cubicBezTo>
                  <a:cubicBezTo>
                    <a:pt x="1074" y="181"/>
                    <a:pt x="1075" y="178"/>
                    <a:pt x="1075" y="178"/>
                  </a:cubicBezTo>
                  <a:cubicBezTo>
                    <a:pt x="1074" y="178"/>
                    <a:pt x="1072" y="178"/>
                    <a:pt x="1072" y="178"/>
                  </a:cubicBezTo>
                  <a:cubicBezTo>
                    <a:pt x="1071" y="177"/>
                    <a:pt x="1072" y="175"/>
                    <a:pt x="1072" y="173"/>
                  </a:cubicBezTo>
                  <a:cubicBezTo>
                    <a:pt x="1066" y="174"/>
                    <a:pt x="1061" y="172"/>
                    <a:pt x="1057" y="173"/>
                  </a:cubicBezTo>
                  <a:cubicBezTo>
                    <a:pt x="1055" y="174"/>
                    <a:pt x="1057" y="176"/>
                    <a:pt x="1055" y="176"/>
                  </a:cubicBezTo>
                  <a:cubicBezTo>
                    <a:pt x="1053" y="178"/>
                    <a:pt x="1051" y="177"/>
                    <a:pt x="1050" y="178"/>
                  </a:cubicBezTo>
                  <a:cubicBezTo>
                    <a:pt x="1047" y="179"/>
                    <a:pt x="1047" y="180"/>
                    <a:pt x="1045" y="182"/>
                  </a:cubicBezTo>
                  <a:cubicBezTo>
                    <a:pt x="1044" y="184"/>
                    <a:pt x="1043" y="185"/>
                    <a:pt x="1041" y="185"/>
                  </a:cubicBezTo>
                  <a:cubicBezTo>
                    <a:pt x="1039" y="189"/>
                    <a:pt x="1043" y="189"/>
                    <a:pt x="1042" y="193"/>
                  </a:cubicBezTo>
                  <a:cubicBezTo>
                    <a:pt x="1040" y="193"/>
                    <a:pt x="1039" y="195"/>
                    <a:pt x="1039" y="197"/>
                  </a:cubicBezTo>
                  <a:cubicBezTo>
                    <a:pt x="1033" y="196"/>
                    <a:pt x="1032" y="199"/>
                    <a:pt x="1026" y="199"/>
                  </a:cubicBezTo>
                  <a:cubicBezTo>
                    <a:pt x="1024" y="197"/>
                    <a:pt x="1025" y="196"/>
                    <a:pt x="1026" y="194"/>
                  </a:cubicBezTo>
                  <a:cubicBezTo>
                    <a:pt x="1023" y="195"/>
                    <a:pt x="1023" y="193"/>
                    <a:pt x="1023" y="191"/>
                  </a:cubicBezTo>
                  <a:cubicBezTo>
                    <a:pt x="1021" y="191"/>
                    <a:pt x="1017" y="192"/>
                    <a:pt x="1017" y="190"/>
                  </a:cubicBezTo>
                  <a:cubicBezTo>
                    <a:pt x="1010" y="194"/>
                    <a:pt x="1001" y="196"/>
                    <a:pt x="992" y="197"/>
                  </a:cubicBezTo>
                  <a:cubicBezTo>
                    <a:pt x="991" y="195"/>
                    <a:pt x="987" y="196"/>
                    <a:pt x="989" y="191"/>
                  </a:cubicBezTo>
                  <a:cubicBezTo>
                    <a:pt x="987" y="191"/>
                    <a:pt x="985" y="191"/>
                    <a:pt x="983" y="191"/>
                  </a:cubicBezTo>
                  <a:cubicBezTo>
                    <a:pt x="977" y="193"/>
                    <a:pt x="972" y="194"/>
                    <a:pt x="967" y="197"/>
                  </a:cubicBezTo>
                  <a:cubicBezTo>
                    <a:pt x="963" y="199"/>
                    <a:pt x="959" y="203"/>
                    <a:pt x="955" y="205"/>
                  </a:cubicBezTo>
                  <a:cubicBezTo>
                    <a:pt x="955" y="207"/>
                    <a:pt x="954" y="209"/>
                    <a:pt x="952" y="209"/>
                  </a:cubicBezTo>
                  <a:cubicBezTo>
                    <a:pt x="953" y="213"/>
                    <a:pt x="950" y="213"/>
                    <a:pt x="950" y="216"/>
                  </a:cubicBezTo>
                  <a:cubicBezTo>
                    <a:pt x="947" y="214"/>
                    <a:pt x="944" y="222"/>
                    <a:pt x="943" y="221"/>
                  </a:cubicBezTo>
                  <a:cubicBezTo>
                    <a:pt x="940" y="218"/>
                    <a:pt x="942" y="222"/>
                    <a:pt x="938" y="222"/>
                  </a:cubicBezTo>
                  <a:cubicBezTo>
                    <a:pt x="936" y="222"/>
                    <a:pt x="936" y="223"/>
                    <a:pt x="935" y="225"/>
                  </a:cubicBezTo>
                  <a:cubicBezTo>
                    <a:pt x="928" y="223"/>
                    <a:pt x="931" y="230"/>
                    <a:pt x="925" y="230"/>
                  </a:cubicBezTo>
                  <a:cubicBezTo>
                    <a:pt x="926" y="231"/>
                    <a:pt x="930" y="237"/>
                    <a:pt x="931" y="234"/>
                  </a:cubicBezTo>
                  <a:cubicBezTo>
                    <a:pt x="933" y="235"/>
                    <a:pt x="932" y="238"/>
                    <a:pt x="932" y="240"/>
                  </a:cubicBezTo>
                  <a:cubicBezTo>
                    <a:pt x="935" y="239"/>
                    <a:pt x="937" y="242"/>
                    <a:pt x="937" y="242"/>
                  </a:cubicBezTo>
                  <a:cubicBezTo>
                    <a:pt x="938" y="242"/>
                    <a:pt x="940" y="239"/>
                    <a:pt x="943" y="240"/>
                  </a:cubicBezTo>
                  <a:cubicBezTo>
                    <a:pt x="943" y="240"/>
                    <a:pt x="945" y="241"/>
                    <a:pt x="944" y="242"/>
                  </a:cubicBezTo>
                  <a:cubicBezTo>
                    <a:pt x="946" y="241"/>
                    <a:pt x="948" y="237"/>
                    <a:pt x="949" y="240"/>
                  </a:cubicBezTo>
                  <a:cubicBezTo>
                    <a:pt x="950" y="240"/>
                    <a:pt x="950" y="238"/>
                    <a:pt x="950" y="237"/>
                  </a:cubicBezTo>
                  <a:cubicBezTo>
                    <a:pt x="953" y="238"/>
                    <a:pt x="953" y="248"/>
                    <a:pt x="956" y="243"/>
                  </a:cubicBezTo>
                  <a:cubicBezTo>
                    <a:pt x="960" y="242"/>
                    <a:pt x="955" y="250"/>
                    <a:pt x="961" y="247"/>
                  </a:cubicBezTo>
                  <a:cubicBezTo>
                    <a:pt x="961" y="249"/>
                    <a:pt x="958" y="248"/>
                    <a:pt x="958" y="249"/>
                  </a:cubicBezTo>
                  <a:cubicBezTo>
                    <a:pt x="957" y="249"/>
                    <a:pt x="960" y="253"/>
                    <a:pt x="959" y="255"/>
                  </a:cubicBezTo>
                  <a:cubicBezTo>
                    <a:pt x="959" y="255"/>
                    <a:pt x="958" y="255"/>
                    <a:pt x="958" y="256"/>
                  </a:cubicBezTo>
                  <a:cubicBezTo>
                    <a:pt x="958" y="257"/>
                    <a:pt x="956" y="258"/>
                    <a:pt x="956" y="259"/>
                  </a:cubicBezTo>
                  <a:cubicBezTo>
                    <a:pt x="955" y="264"/>
                    <a:pt x="958" y="273"/>
                    <a:pt x="953" y="268"/>
                  </a:cubicBezTo>
                  <a:cubicBezTo>
                    <a:pt x="955" y="281"/>
                    <a:pt x="948" y="287"/>
                    <a:pt x="946" y="296"/>
                  </a:cubicBezTo>
                  <a:cubicBezTo>
                    <a:pt x="944" y="298"/>
                    <a:pt x="943" y="297"/>
                    <a:pt x="941" y="296"/>
                  </a:cubicBezTo>
                  <a:cubicBezTo>
                    <a:pt x="941" y="298"/>
                    <a:pt x="942" y="300"/>
                    <a:pt x="941" y="301"/>
                  </a:cubicBezTo>
                  <a:cubicBezTo>
                    <a:pt x="941" y="302"/>
                    <a:pt x="938" y="301"/>
                    <a:pt x="937" y="302"/>
                  </a:cubicBezTo>
                  <a:cubicBezTo>
                    <a:pt x="936" y="303"/>
                    <a:pt x="937" y="305"/>
                    <a:pt x="937" y="305"/>
                  </a:cubicBezTo>
                  <a:cubicBezTo>
                    <a:pt x="936" y="306"/>
                    <a:pt x="934" y="305"/>
                    <a:pt x="934" y="305"/>
                  </a:cubicBezTo>
                  <a:cubicBezTo>
                    <a:pt x="933" y="306"/>
                    <a:pt x="935" y="307"/>
                    <a:pt x="935" y="307"/>
                  </a:cubicBezTo>
                  <a:cubicBezTo>
                    <a:pt x="934" y="308"/>
                    <a:pt x="932" y="308"/>
                    <a:pt x="931" y="310"/>
                  </a:cubicBezTo>
                  <a:cubicBezTo>
                    <a:pt x="930" y="311"/>
                    <a:pt x="930" y="313"/>
                    <a:pt x="929" y="314"/>
                  </a:cubicBezTo>
                  <a:cubicBezTo>
                    <a:pt x="928" y="315"/>
                    <a:pt x="926" y="315"/>
                    <a:pt x="925" y="316"/>
                  </a:cubicBezTo>
                  <a:cubicBezTo>
                    <a:pt x="924" y="317"/>
                    <a:pt x="925" y="319"/>
                    <a:pt x="924" y="320"/>
                  </a:cubicBezTo>
                  <a:cubicBezTo>
                    <a:pt x="923" y="321"/>
                    <a:pt x="921" y="320"/>
                    <a:pt x="921" y="320"/>
                  </a:cubicBezTo>
                  <a:cubicBezTo>
                    <a:pt x="920" y="320"/>
                    <a:pt x="920" y="324"/>
                    <a:pt x="919" y="323"/>
                  </a:cubicBezTo>
                  <a:cubicBezTo>
                    <a:pt x="918" y="322"/>
                    <a:pt x="917" y="321"/>
                    <a:pt x="916" y="326"/>
                  </a:cubicBezTo>
                  <a:cubicBezTo>
                    <a:pt x="909" y="327"/>
                    <a:pt x="909" y="326"/>
                    <a:pt x="901" y="326"/>
                  </a:cubicBezTo>
                  <a:cubicBezTo>
                    <a:pt x="901" y="327"/>
                    <a:pt x="895" y="330"/>
                    <a:pt x="898" y="330"/>
                  </a:cubicBezTo>
                  <a:cubicBezTo>
                    <a:pt x="900" y="334"/>
                    <a:pt x="888" y="331"/>
                    <a:pt x="894" y="333"/>
                  </a:cubicBezTo>
                  <a:cubicBezTo>
                    <a:pt x="894" y="335"/>
                    <a:pt x="891" y="335"/>
                    <a:pt x="891" y="333"/>
                  </a:cubicBezTo>
                  <a:cubicBezTo>
                    <a:pt x="887" y="337"/>
                    <a:pt x="889" y="340"/>
                    <a:pt x="889" y="345"/>
                  </a:cubicBezTo>
                  <a:cubicBezTo>
                    <a:pt x="885" y="346"/>
                    <a:pt x="887" y="346"/>
                    <a:pt x="882" y="345"/>
                  </a:cubicBezTo>
                  <a:cubicBezTo>
                    <a:pt x="884" y="347"/>
                    <a:pt x="883" y="348"/>
                    <a:pt x="881" y="348"/>
                  </a:cubicBezTo>
                  <a:cubicBezTo>
                    <a:pt x="880" y="351"/>
                    <a:pt x="882" y="364"/>
                    <a:pt x="884" y="360"/>
                  </a:cubicBezTo>
                  <a:cubicBezTo>
                    <a:pt x="887" y="360"/>
                    <a:pt x="884" y="372"/>
                    <a:pt x="888" y="372"/>
                  </a:cubicBezTo>
                  <a:cubicBezTo>
                    <a:pt x="892" y="372"/>
                    <a:pt x="887" y="376"/>
                    <a:pt x="891" y="378"/>
                  </a:cubicBezTo>
                  <a:cubicBezTo>
                    <a:pt x="890" y="378"/>
                    <a:pt x="890" y="381"/>
                    <a:pt x="889" y="381"/>
                  </a:cubicBezTo>
                  <a:cubicBezTo>
                    <a:pt x="888" y="381"/>
                    <a:pt x="886" y="379"/>
                    <a:pt x="887" y="379"/>
                  </a:cubicBezTo>
                  <a:cubicBezTo>
                    <a:pt x="885" y="380"/>
                    <a:pt x="886" y="382"/>
                    <a:pt x="885" y="382"/>
                  </a:cubicBezTo>
                  <a:cubicBezTo>
                    <a:pt x="884" y="383"/>
                    <a:pt x="882" y="382"/>
                    <a:pt x="881" y="382"/>
                  </a:cubicBezTo>
                  <a:cubicBezTo>
                    <a:pt x="877" y="383"/>
                    <a:pt x="873" y="386"/>
                    <a:pt x="870" y="384"/>
                  </a:cubicBezTo>
                  <a:cubicBezTo>
                    <a:pt x="869" y="381"/>
                    <a:pt x="871" y="380"/>
                    <a:pt x="872" y="378"/>
                  </a:cubicBezTo>
                  <a:cubicBezTo>
                    <a:pt x="872" y="375"/>
                    <a:pt x="870" y="370"/>
                    <a:pt x="873" y="369"/>
                  </a:cubicBezTo>
                  <a:cubicBezTo>
                    <a:pt x="873" y="367"/>
                    <a:pt x="869" y="368"/>
                    <a:pt x="870" y="363"/>
                  </a:cubicBezTo>
                  <a:cubicBezTo>
                    <a:pt x="867" y="361"/>
                    <a:pt x="864" y="364"/>
                    <a:pt x="861" y="360"/>
                  </a:cubicBezTo>
                  <a:cubicBezTo>
                    <a:pt x="860" y="356"/>
                    <a:pt x="866" y="358"/>
                    <a:pt x="864" y="353"/>
                  </a:cubicBezTo>
                  <a:cubicBezTo>
                    <a:pt x="864" y="351"/>
                    <a:pt x="863" y="352"/>
                    <a:pt x="863" y="353"/>
                  </a:cubicBezTo>
                  <a:cubicBezTo>
                    <a:pt x="861" y="353"/>
                    <a:pt x="861" y="351"/>
                    <a:pt x="860" y="350"/>
                  </a:cubicBezTo>
                  <a:cubicBezTo>
                    <a:pt x="859" y="349"/>
                    <a:pt x="857" y="348"/>
                    <a:pt x="857" y="347"/>
                  </a:cubicBezTo>
                  <a:cubicBezTo>
                    <a:pt x="856" y="348"/>
                    <a:pt x="854" y="348"/>
                    <a:pt x="852" y="348"/>
                  </a:cubicBezTo>
                  <a:cubicBezTo>
                    <a:pt x="851" y="349"/>
                    <a:pt x="852" y="350"/>
                    <a:pt x="852" y="350"/>
                  </a:cubicBezTo>
                  <a:cubicBezTo>
                    <a:pt x="852" y="354"/>
                    <a:pt x="848" y="346"/>
                    <a:pt x="849" y="353"/>
                  </a:cubicBezTo>
                  <a:cubicBezTo>
                    <a:pt x="845" y="350"/>
                    <a:pt x="846" y="356"/>
                    <a:pt x="841" y="353"/>
                  </a:cubicBezTo>
                  <a:cubicBezTo>
                    <a:pt x="845" y="349"/>
                    <a:pt x="841" y="347"/>
                    <a:pt x="845" y="344"/>
                  </a:cubicBezTo>
                  <a:cubicBezTo>
                    <a:pt x="847" y="342"/>
                    <a:pt x="838" y="343"/>
                    <a:pt x="838" y="345"/>
                  </a:cubicBezTo>
                  <a:cubicBezTo>
                    <a:pt x="837" y="349"/>
                    <a:pt x="836" y="344"/>
                    <a:pt x="836" y="344"/>
                  </a:cubicBezTo>
                  <a:cubicBezTo>
                    <a:pt x="833" y="344"/>
                    <a:pt x="834" y="348"/>
                    <a:pt x="832" y="348"/>
                  </a:cubicBezTo>
                  <a:cubicBezTo>
                    <a:pt x="831" y="348"/>
                    <a:pt x="828" y="351"/>
                    <a:pt x="827" y="351"/>
                  </a:cubicBezTo>
                  <a:cubicBezTo>
                    <a:pt x="826" y="352"/>
                    <a:pt x="826" y="352"/>
                    <a:pt x="826" y="354"/>
                  </a:cubicBezTo>
                  <a:cubicBezTo>
                    <a:pt x="820" y="353"/>
                    <a:pt x="821" y="353"/>
                    <a:pt x="815" y="354"/>
                  </a:cubicBezTo>
                  <a:cubicBezTo>
                    <a:pt x="817" y="354"/>
                    <a:pt x="816" y="358"/>
                    <a:pt x="817" y="359"/>
                  </a:cubicBezTo>
                  <a:cubicBezTo>
                    <a:pt x="818" y="359"/>
                    <a:pt x="820" y="358"/>
                    <a:pt x="821" y="359"/>
                  </a:cubicBezTo>
                  <a:cubicBezTo>
                    <a:pt x="822" y="359"/>
                    <a:pt x="821" y="361"/>
                    <a:pt x="821" y="362"/>
                  </a:cubicBezTo>
                  <a:cubicBezTo>
                    <a:pt x="822" y="362"/>
                    <a:pt x="825" y="361"/>
                    <a:pt x="826" y="362"/>
                  </a:cubicBezTo>
                  <a:cubicBezTo>
                    <a:pt x="826" y="362"/>
                    <a:pt x="825" y="364"/>
                    <a:pt x="826" y="365"/>
                  </a:cubicBezTo>
                  <a:cubicBezTo>
                    <a:pt x="827" y="366"/>
                    <a:pt x="829" y="365"/>
                    <a:pt x="830" y="366"/>
                  </a:cubicBezTo>
                  <a:cubicBezTo>
                    <a:pt x="832" y="366"/>
                    <a:pt x="831" y="363"/>
                    <a:pt x="833" y="363"/>
                  </a:cubicBezTo>
                  <a:cubicBezTo>
                    <a:pt x="839" y="362"/>
                    <a:pt x="843" y="364"/>
                    <a:pt x="844" y="369"/>
                  </a:cubicBezTo>
                  <a:cubicBezTo>
                    <a:pt x="842" y="371"/>
                    <a:pt x="838" y="371"/>
                    <a:pt x="836" y="369"/>
                  </a:cubicBezTo>
                  <a:cubicBezTo>
                    <a:pt x="835" y="371"/>
                    <a:pt x="834" y="373"/>
                    <a:pt x="835" y="376"/>
                  </a:cubicBezTo>
                  <a:cubicBezTo>
                    <a:pt x="832" y="376"/>
                    <a:pt x="832" y="378"/>
                    <a:pt x="833" y="378"/>
                  </a:cubicBezTo>
                  <a:cubicBezTo>
                    <a:pt x="833" y="380"/>
                    <a:pt x="829" y="379"/>
                    <a:pt x="827" y="379"/>
                  </a:cubicBezTo>
                  <a:cubicBezTo>
                    <a:pt x="829" y="385"/>
                    <a:pt x="835" y="387"/>
                    <a:pt x="835" y="394"/>
                  </a:cubicBezTo>
                  <a:cubicBezTo>
                    <a:pt x="838" y="390"/>
                    <a:pt x="836" y="393"/>
                    <a:pt x="839" y="396"/>
                  </a:cubicBezTo>
                  <a:cubicBezTo>
                    <a:pt x="839" y="401"/>
                    <a:pt x="840" y="409"/>
                    <a:pt x="838" y="412"/>
                  </a:cubicBezTo>
                  <a:cubicBezTo>
                    <a:pt x="840" y="415"/>
                    <a:pt x="841" y="420"/>
                    <a:pt x="841" y="427"/>
                  </a:cubicBezTo>
                  <a:cubicBezTo>
                    <a:pt x="836" y="424"/>
                    <a:pt x="839" y="434"/>
                    <a:pt x="836" y="431"/>
                  </a:cubicBezTo>
                  <a:cubicBezTo>
                    <a:pt x="834" y="429"/>
                    <a:pt x="836" y="431"/>
                    <a:pt x="835" y="433"/>
                  </a:cubicBezTo>
                  <a:cubicBezTo>
                    <a:pt x="834" y="434"/>
                    <a:pt x="830" y="434"/>
                    <a:pt x="832" y="439"/>
                  </a:cubicBezTo>
                  <a:cubicBezTo>
                    <a:pt x="827" y="437"/>
                    <a:pt x="831" y="443"/>
                    <a:pt x="826" y="442"/>
                  </a:cubicBezTo>
                  <a:cubicBezTo>
                    <a:pt x="830" y="445"/>
                    <a:pt x="820" y="447"/>
                    <a:pt x="821" y="449"/>
                  </a:cubicBezTo>
                  <a:cubicBezTo>
                    <a:pt x="824" y="452"/>
                    <a:pt x="821" y="449"/>
                    <a:pt x="818" y="452"/>
                  </a:cubicBezTo>
                  <a:cubicBezTo>
                    <a:pt x="817" y="453"/>
                    <a:pt x="818" y="455"/>
                    <a:pt x="817" y="456"/>
                  </a:cubicBezTo>
                  <a:cubicBezTo>
                    <a:pt x="816" y="457"/>
                    <a:pt x="814" y="456"/>
                    <a:pt x="814" y="456"/>
                  </a:cubicBezTo>
                  <a:cubicBezTo>
                    <a:pt x="813" y="457"/>
                    <a:pt x="814" y="459"/>
                    <a:pt x="814" y="459"/>
                  </a:cubicBezTo>
                  <a:cubicBezTo>
                    <a:pt x="812" y="461"/>
                    <a:pt x="808" y="458"/>
                    <a:pt x="809" y="462"/>
                  </a:cubicBezTo>
                  <a:cubicBezTo>
                    <a:pt x="800" y="463"/>
                    <a:pt x="801" y="464"/>
                    <a:pt x="792" y="462"/>
                  </a:cubicBezTo>
                  <a:cubicBezTo>
                    <a:pt x="790" y="463"/>
                    <a:pt x="790" y="465"/>
                    <a:pt x="790" y="467"/>
                  </a:cubicBezTo>
                  <a:cubicBezTo>
                    <a:pt x="786" y="464"/>
                    <a:pt x="782" y="471"/>
                    <a:pt x="781" y="470"/>
                  </a:cubicBezTo>
                  <a:cubicBezTo>
                    <a:pt x="779" y="467"/>
                    <a:pt x="781" y="471"/>
                    <a:pt x="775" y="471"/>
                  </a:cubicBezTo>
                  <a:cubicBezTo>
                    <a:pt x="773" y="472"/>
                    <a:pt x="777" y="474"/>
                    <a:pt x="774" y="474"/>
                  </a:cubicBezTo>
                  <a:cubicBezTo>
                    <a:pt x="771" y="478"/>
                    <a:pt x="769" y="472"/>
                    <a:pt x="765" y="471"/>
                  </a:cubicBezTo>
                  <a:cubicBezTo>
                    <a:pt x="760" y="470"/>
                    <a:pt x="760" y="473"/>
                    <a:pt x="756" y="473"/>
                  </a:cubicBezTo>
                  <a:cubicBezTo>
                    <a:pt x="754" y="474"/>
                    <a:pt x="753" y="476"/>
                    <a:pt x="753" y="479"/>
                  </a:cubicBezTo>
                  <a:cubicBezTo>
                    <a:pt x="748" y="477"/>
                    <a:pt x="749" y="481"/>
                    <a:pt x="746" y="482"/>
                  </a:cubicBezTo>
                  <a:cubicBezTo>
                    <a:pt x="744" y="486"/>
                    <a:pt x="748" y="484"/>
                    <a:pt x="749" y="488"/>
                  </a:cubicBezTo>
                  <a:cubicBezTo>
                    <a:pt x="749" y="489"/>
                    <a:pt x="749" y="490"/>
                    <a:pt x="750" y="491"/>
                  </a:cubicBezTo>
                  <a:cubicBezTo>
                    <a:pt x="752" y="491"/>
                    <a:pt x="751" y="493"/>
                    <a:pt x="752" y="494"/>
                  </a:cubicBezTo>
                  <a:cubicBezTo>
                    <a:pt x="753" y="495"/>
                    <a:pt x="755" y="494"/>
                    <a:pt x="756" y="495"/>
                  </a:cubicBezTo>
                  <a:cubicBezTo>
                    <a:pt x="757" y="495"/>
                    <a:pt x="756" y="498"/>
                    <a:pt x="756" y="498"/>
                  </a:cubicBezTo>
                  <a:cubicBezTo>
                    <a:pt x="757" y="498"/>
                    <a:pt x="759" y="497"/>
                    <a:pt x="759" y="498"/>
                  </a:cubicBezTo>
                  <a:cubicBezTo>
                    <a:pt x="760" y="499"/>
                    <a:pt x="760" y="503"/>
                    <a:pt x="762" y="505"/>
                  </a:cubicBezTo>
                  <a:cubicBezTo>
                    <a:pt x="763" y="507"/>
                    <a:pt x="766" y="510"/>
                    <a:pt x="766" y="510"/>
                  </a:cubicBezTo>
                  <a:cubicBezTo>
                    <a:pt x="767" y="511"/>
                    <a:pt x="766" y="514"/>
                    <a:pt x="766" y="516"/>
                  </a:cubicBezTo>
                  <a:cubicBezTo>
                    <a:pt x="767" y="518"/>
                    <a:pt x="768" y="519"/>
                    <a:pt x="768" y="522"/>
                  </a:cubicBezTo>
                  <a:cubicBezTo>
                    <a:pt x="768" y="524"/>
                    <a:pt x="767" y="524"/>
                    <a:pt x="766" y="526"/>
                  </a:cubicBezTo>
                  <a:cubicBezTo>
                    <a:pt x="766" y="529"/>
                    <a:pt x="767" y="532"/>
                    <a:pt x="763" y="529"/>
                  </a:cubicBezTo>
                  <a:cubicBezTo>
                    <a:pt x="766" y="535"/>
                    <a:pt x="759" y="532"/>
                    <a:pt x="761" y="536"/>
                  </a:cubicBezTo>
                  <a:cubicBezTo>
                    <a:pt x="755" y="534"/>
                    <a:pt x="756" y="540"/>
                    <a:pt x="752" y="539"/>
                  </a:cubicBezTo>
                  <a:cubicBezTo>
                    <a:pt x="750" y="539"/>
                    <a:pt x="751" y="542"/>
                    <a:pt x="750" y="542"/>
                  </a:cubicBezTo>
                  <a:cubicBezTo>
                    <a:pt x="750" y="543"/>
                    <a:pt x="746" y="543"/>
                    <a:pt x="747" y="544"/>
                  </a:cubicBezTo>
                  <a:cubicBezTo>
                    <a:pt x="748" y="545"/>
                    <a:pt x="748" y="544"/>
                    <a:pt x="747" y="545"/>
                  </a:cubicBezTo>
                  <a:cubicBezTo>
                    <a:pt x="746" y="547"/>
                    <a:pt x="745" y="549"/>
                    <a:pt x="743" y="548"/>
                  </a:cubicBezTo>
                  <a:cubicBezTo>
                    <a:pt x="744" y="541"/>
                    <a:pt x="740" y="547"/>
                    <a:pt x="740" y="544"/>
                  </a:cubicBezTo>
                  <a:cubicBezTo>
                    <a:pt x="740" y="542"/>
                    <a:pt x="739" y="540"/>
                    <a:pt x="737" y="538"/>
                  </a:cubicBezTo>
                  <a:cubicBezTo>
                    <a:pt x="736" y="537"/>
                    <a:pt x="734" y="538"/>
                    <a:pt x="734" y="538"/>
                  </a:cubicBezTo>
                  <a:cubicBezTo>
                    <a:pt x="733" y="537"/>
                    <a:pt x="734" y="535"/>
                    <a:pt x="734" y="535"/>
                  </a:cubicBezTo>
                  <a:cubicBezTo>
                    <a:pt x="733" y="534"/>
                    <a:pt x="729" y="535"/>
                    <a:pt x="728" y="533"/>
                  </a:cubicBezTo>
                  <a:cubicBezTo>
                    <a:pt x="728" y="533"/>
                    <a:pt x="728" y="531"/>
                    <a:pt x="728" y="531"/>
                  </a:cubicBezTo>
                  <a:cubicBezTo>
                    <a:pt x="727" y="530"/>
                    <a:pt x="725" y="531"/>
                    <a:pt x="723" y="531"/>
                  </a:cubicBezTo>
                  <a:cubicBezTo>
                    <a:pt x="722" y="531"/>
                    <a:pt x="723" y="527"/>
                    <a:pt x="722" y="526"/>
                  </a:cubicBezTo>
                  <a:cubicBezTo>
                    <a:pt x="721" y="526"/>
                    <a:pt x="720" y="527"/>
                    <a:pt x="721" y="528"/>
                  </a:cubicBezTo>
                  <a:cubicBezTo>
                    <a:pt x="718" y="525"/>
                    <a:pt x="719" y="525"/>
                    <a:pt x="716" y="522"/>
                  </a:cubicBezTo>
                  <a:cubicBezTo>
                    <a:pt x="712" y="520"/>
                    <a:pt x="713" y="527"/>
                    <a:pt x="712" y="529"/>
                  </a:cubicBezTo>
                  <a:cubicBezTo>
                    <a:pt x="711" y="530"/>
                    <a:pt x="709" y="530"/>
                    <a:pt x="709" y="531"/>
                  </a:cubicBezTo>
                  <a:cubicBezTo>
                    <a:pt x="708" y="533"/>
                    <a:pt x="710" y="537"/>
                    <a:pt x="707" y="539"/>
                  </a:cubicBezTo>
                  <a:cubicBezTo>
                    <a:pt x="708" y="541"/>
                    <a:pt x="709" y="542"/>
                    <a:pt x="709" y="544"/>
                  </a:cubicBezTo>
                  <a:cubicBezTo>
                    <a:pt x="709" y="546"/>
                    <a:pt x="711" y="548"/>
                    <a:pt x="712" y="545"/>
                  </a:cubicBezTo>
                  <a:cubicBezTo>
                    <a:pt x="715" y="549"/>
                    <a:pt x="713" y="551"/>
                    <a:pt x="713" y="556"/>
                  </a:cubicBezTo>
                  <a:cubicBezTo>
                    <a:pt x="713" y="557"/>
                    <a:pt x="715" y="557"/>
                    <a:pt x="715" y="559"/>
                  </a:cubicBezTo>
                  <a:cubicBezTo>
                    <a:pt x="716" y="559"/>
                    <a:pt x="717" y="561"/>
                    <a:pt x="718" y="562"/>
                  </a:cubicBezTo>
                  <a:cubicBezTo>
                    <a:pt x="720" y="563"/>
                    <a:pt x="722" y="564"/>
                    <a:pt x="725" y="566"/>
                  </a:cubicBezTo>
                  <a:cubicBezTo>
                    <a:pt x="726" y="567"/>
                    <a:pt x="725" y="568"/>
                    <a:pt x="726" y="568"/>
                  </a:cubicBezTo>
                  <a:cubicBezTo>
                    <a:pt x="728" y="568"/>
                    <a:pt x="728" y="569"/>
                    <a:pt x="728" y="571"/>
                  </a:cubicBezTo>
                  <a:cubicBezTo>
                    <a:pt x="728" y="572"/>
                    <a:pt x="730" y="571"/>
                    <a:pt x="731" y="572"/>
                  </a:cubicBezTo>
                  <a:cubicBezTo>
                    <a:pt x="732" y="573"/>
                    <a:pt x="730" y="576"/>
                    <a:pt x="731" y="578"/>
                  </a:cubicBezTo>
                  <a:cubicBezTo>
                    <a:pt x="731" y="579"/>
                    <a:pt x="734" y="581"/>
                    <a:pt x="734" y="581"/>
                  </a:cubicBezTo>
                  <a:cubicBezTo>
                    <a:pt x="734" y="582"/>
                    <a:pt x="730" y="586"/>
                    <a:pt x="735" y="587"/>
                  </a:cubicBezTo>
                  <a:cubicBezTo>
                    <a:pt x="735" y="590"/>
                    <a:pt x="732" y="589"/>
                    <a:pt x="729" y="588"/>
                  </a:cubicBezTo>
                  <a:cubicBezTo>
                    <a:pt x="727" y="588"/>
                    <a:pt x="723" y="588"/>
                    <a:pt x="722" y="587"/>
                  </a:cubicBezTo>
                  <a:cubicBezTo>
                    <a:pt x="723" y="587"/>
                    <a:pt x="724" y="580"/>
                    <a:pt x="721" y="585"/>
                  </a:cubicBezTo>
                  <a:cubicBezTo>
                    <a:pt x="718" y="584"/>
                    <a:pt x="719" y="580"/>
                    <a:pt x="718" y="578"/>
                  </a:cubicBezTo>
                  <a:cubicBezTo>
                    <a:pt x="717" y="576"/>
                    <a:pt x="715" y="576"/>
                    <a:pt x="713" y="574"/>
                  </a:cubicBezTo>
                  <a:cubicBezTo>
                    <a:pt x="713" y="571"/>
                    <a:pt x="713" y="569"/>
                    <a:pt x="715" y="569"/>
                  </a:cubicBezTo>
                  <a:cubicBezTo>
                    <a:pt x="712" y="566"/>
                    <a:pt x="711" y="562"/>
                    <a:pt x="707" y="560"/>
                  </a:cubicBezTo>
                  <a:cubicBezTo>
                    <a:pt x="707" y="558"/>
                    <a:pt x="705" y="556"/>
                    <a:pt x="707" y="556"/>
                  </a:cubicBezTo>
                  <a:cubicBezTo>
                    <a:pt x="706" y="554"/>
                    <a:pt x="704" y="553"/>
                    <a:pt x="703" y="553"/>
                  </a:cubicBezTo>
                  <a:cubicBezTo>
                    <a:pt x="703" y="551"/>
                    <a:pt x="703" y="549"/>
                    <a:pt x="701" y="548"/>
                  </a:cubicBezTo>
                  <a:cubicBezTo>
                    <a:pt x="701" y="545"/>
                    <a:pt x="702" y="544"/>
                    <a:pt x="703" y="542"/>
                  </a:cubicBezTo>
                  <a:cubicBezTo>
                    <a:pt x="703" y="540"/>
                    <a:pt x="702" y="539"/>
                    <a:pt x="700" y="538"/>
                  </a:cubicBezTo>
                  <a:cubicBezTo>
                    <a:pt x="701" y="537"/>
                    <a:pt x="702" y="535"/>
                    <a:pt x="700" y="535"/>
                  </a:cubicBezTo>
                  <a:cubicBezTo>
                    <a:pt x="700" y="533"/>
                    <a:pt x="703" y="534"/>
                    <a:pt x="706" y="533"/>
                  </a:cubicBezTo>
                  <a:cubicBezTo>
                    <a:pt x="705" y="532"/>
                    <a:pt x="704" y="532"/>
                    <a:pt x="704" y="531"/>
                  </a:cubicBezTo>
                  <a:cubicBezTo>
                    <a:pt x="704" y="529"/>
                    <a:pt x="706" y="529"/>
                    <a:pt x="706" y="528"/>
                  </a:cubicBezTo>
                  <a:cubicBezTo>
                    <a:pt x="705" y="526"/>
                    <a:pt x="703" y="523"/>
                    <a:pt x="703" y="520"/>
                  </a:cubicBezTo>
                  <a:cubicBezTo>
                    <a:pt x="702" y="517"/>
                    <a:pt x="703" y="513"/>
                    <a:pt x="703" y="511"/>
                  </a:cubicBezTo>
                  <a:cubicBezTo>
                    <a:pt x="702" y="509"/>
                    <a:pt x="701" y="510"/>
                    <a:pt x="700" y="508"/>
                  </a:cubicBezTo>
                  <a:cubicBezTo>
                    <a:pt x="699" y="507"/>
                    <a:pt x="699" y="505"/>
                    <a:pt x="698" y="504"/>
                  </a:cubicBezTo>
                  <a:cubicBezTo>
                    <a:pt x="697" y="501"/>
                    <a:pt x="696" y="499"/>
                    <a:pt x="694" y="498"/>
                  </a:cubicBezTo>
                  <a:cubicBezTo>
                    <a:pt x="689" y="497"/>
                    <a:pt x="692" y="503"/>
                    <a:pt x="688" y="499"/>
                  </a:cubicBezTo>
                  <a:cubicBezTo>
                    <a:pt x="686" y="499"/>
                    <a:pt x="687" y="503"/>
                    <a:pt x="686" y="504"/>
                  </a:cubicBezTo>
                  <a:cubicBezTo>
                    <a:pt x="686" y="504"/>
                    <a:pt x="684" y="503"/>
                    <a:pt x="683" y="504"/>
                  </a:cubicBezTo>
                  <a:cubicBezTo>
                    <a:pt x="683" y="505"/>
                    <a:pt x="684" y="507"/>
                    <a:pt x="682" y="507"/>
                  </a:cubicBezTo>
                  <a:cubicBezTo>
                    <a:pt x="678" y="507"/>
                    <a:pt x="678" y="506"/>
                    <a:pt x="678" y="502"/>
                  </a:cubicBezTo>
                  <a:cubicBezTo>
                    <a:pt x="677" y="501"/>
                    <a:pt x="676" y="501"/>
                    <a:pt x="676" y="501"/>
                  </a:cubicBezTo>
                  <a:cubicBezTo>
                    <a:pt x="675" y="499"/>
                    <a:pt x="677" y="499"/>
                    <a:pt x="678" y="498"/>
                  </a:cubicBezTo>
                  <a:cubicBezTo>
                    <a:pt x="678" y="497"/>
                    <a:pt x="674" y="490"/>
                    <a:pt x="678" y="488"/>
                  </a:cubicBezTo>
                  <a:cubicBezTo>
                    <a:pt x="676" y="486"/>
                    <a:pt x="673" y="485"/>
                    <a:pt x="675" y="479"/>
                  </a:cubicBezTo>
                  <a:cubicBezTo>
                    <a:pt x="673" y="479"/>
                    <a:pt x="673" y="480"/>
                    <a:pt x="673" y="482"/>
                  </a:cubicBezTo>
                  <a:cubicBezTo>
                    <a:pt x="671" y="481"/>
                    <a:pt x="672" y="475"/>
                    <a:pt x="670" y="473"/>
                  </a:cubicBezTo>
                  <a:cubicBezTo>
                    <a:pt x="669" y="472"/>
                    <a:pt x="668" y="471"/>
                    <a:pt x="667" y="470"/>
                  </a:cubicBezTo>
                  <a:cubicBezTo>
                    <a:pt x="667" y="469"/>
                    <a:pt x="666" y="467"/>
                    <a:pt x="666" y="467"/>
                  </a:cubicBezTo>
                  <a:cubicBezTo>
                    <a:pt x="664" y="466"/>
                    <a:pt x="660" y="466"/>
                    <a:pt x="661" y="462"/>
                  </a:cubicBezTo>
                  <a:cubicBezTo>
                    <a:pt x="656" y="462"/>
                    <a:pt x="655" y="465"/>
                    <a:pt x="652" y="467"/>
                  </a:cubicBezTo>
                  <a:cubicBezTo>
                    <a:pt x="650" y="467"/>
                    <a:pt x="648" y="467"/>
                    <a:pt x="648" y="468"/>
                  </a:cubicBezTo>
                  <a:cubicBezTo>
                    <a:pt x="644" y="468"/>
                    <a:pt x="641" y="468"/>
                    <a:pt x="638" y="468"/>
                  </a:cubicBezTo>
                  <a:cubicBezTo>
                    <a:pt x="637" y="469"/>
                    <a:pt x="635" y="470"/>
                    <a:pt x="635" y="471"/>
                  </a:cubicBezTo>
                  <a:cubicBezTo>
                    <a:pt x="634" y="472"/>
                    <a:pt x="633" y="471"/>
                    <a:pt x="633" y="473"/>
                  </a:cubicBezTo>
                  <a:cubicBezTo>
                    <a:pt x="633" y="474"/>
                    <a:pt x="630" y="475"/>
                    <a:pt x="629" y="476"/>
                  </a:cubicBezTo>
                  <a:cubicBezTo>
                    <a:pt x="626" y="479"/>
                    <a:pt x="622" y="484"/>
                    <a:pt x="617" y="486"/>
                  </a:cubicBezTo>
                  <a:cubicBezTo>
                    <a:pt x="613" y="489"/>
                    <a:pt x="612" y="494"/>
                    <a:pt x="606" y="495"/>
                  </a:cubicBezTo>
                  <a:cubicBezTo>
                    <a:pt x="609" y="498"/>
                    <a:pt x="608" y="498"/>
                    <a:pt x="603" y="498"/>
                  </a:cubicBezTo>
                  <a:cubicBezTo>
                    <a:pt x="603" y="500"/>
                    <a:pt x="604" y="501"/>
                    <a:pt x="605" y="501"/>
                  </a:cubicBezTo>
                  <a:cubicBezTo>
                    <a:pt x="605" y="503"/>
                    <a:pt x="602" y="502"/>
                    <a:pt x="602" y="501"/>
                  </a:cubicBezTo>
                  <a:cubicBezTo>
                    <a:pt x="600" y="502"/>
                    <a:pt x="601" y="506"/>
                    <a:pt x="596" y="504"/>
                  </a:cubicBezTo>
                  <a:cubicBezTo>
                    <a:pt x="595" y="505"/>
                    <a:pt x="594" y="507"/>
                    <a:pt x="592" y="507"/>
                  </a:cubicBezTo>
                  <a:cubicBezTo>
                    <a:pt x="591" y="509"/>
                    <a:pt x="593" y="509"/>
                    <a:pt x="593" y="511"/>
                  </a:cubicBezTo>
                  <a:cubicBezTo>
                    <a:pt x="593" y="514"/>
                    <a:pt x="591" y="518"/>
                    <a:pt x="590" y="523"/>
                  </a:cubicBezTo>
                  <a:cubicBezTo>
                    <a:pt x="589" y="530"/>
                    <a:pt x="590" y="537"/>
                    <a:pt x="589" y="539"/>
                  </a:cubicBezTo>
                  <a:cubicBezTo>
                    <a:pt x="588" y="540"/>
                    <a:pt x="586" y="539"/>
                    <a:pt x="586" y="539"/>
                  </a:cubicBezTo>
                  <a:cubicBezTo>
                    <a:pt x="584" y="541"/>
                    <a:pt x="585" y="544"/>
                    <a:pt x="584" y="545"/>
                  </a:cubicBezTo>
                  <a:cubicBezTo>
                    <a:pt x="583" y="547"/>
                    <a:pt x="580" y="546"/>
                    <a:pt x="578" y="547"/>
                  </a:cubicBezTo>
                  <a:cubicBezTo>
                    <a:pt x="577" y="548"/>
                    <a:pt x="577" y="551"/>
                    <a:pt x="574" y="550"/>
                  </a:cubicBezTo>
                  <a:cubicBezTo>
                    <a:pt x="570" y="546"/>
                    <a:pt x="568" y="541"/>
                    <a:pt x="566" y="535"/>
                  </a:cubicBezTo>
                  <a:cubicBezTo>
                    <a:pt x="565" y="534"/>
                    <a:pt x="564" y="533"/>
                    <a:pt x="563" y="532"/>
                  </a:cubicBezTo>
                  <a:cubicBezTo>
                    <a:pt x="563" y="531"/>
                    <a:pt x="562" y="530"/>
                    <a:pt x="560" y="531"/>
                  </a:cubicBezTo>
                  <a:cubicBezTo>
                    <a:pt x="559" y="526"/>
                    <a:pt x="563" y="526"/>
                    <a:pt x="563" y="523"/>
                  </a:cubicBezTo>
                  <a:cubicBezTo>
                    <a:pt x="563" y="521"/>
                    <a:pt x="560" y="519"/>
                    <a:pt x="559" y="517"/>
                  </a:cubicBezTo>
                  <a:cubicBezTo>
                    <a:pt x="558" y="516"/>
                    <a:pt x="557" y="513"/>
                    <a:pt x="555" y="513"/>
                  </a:cubicBezTo>
                  <a:cubicBezTo>
                    <a:pt x="554" y="510"/>
                    <a:pt x="553" y="507"/>
                    <a:pt x="552" y="504"/>
                  </a:cubicBezTo>
                  <a:cubicBezTo>
                    <a:pt x="550" y="501"/>
                    <a:pt x="550" y="491"/>
                    <a:pt x="549" y="483"/>
                  </a:cubicBezTo>
                  <a:cubicBezTo>
                    <a:pt x="548" y="479"/>
                    <a:pt x="547" y="471"/>
                    <a:pt x="546" y="465"/>
                  </a:cubicBezTo>
                  <a:cubicBezTo>
                    <a:pt x="543" y="466"/>
                    <a:pt x="539" y="472"/>
                    <a:pt x="543" y="473"/>
                  </a:cubicBezTo>
                  <a:cubicBezTo>
                    <a:pt x="542" y="477"/>
                    <a:pt x="537" y="473"/>
                    <a:pt x="535" y="473"/>
                  </a:cubicBezTo>
                  <a:cubicBezTo>
                    <a:pt x="534" y="473"/>
                    <a:pt x="533" y="473"/>
                    <a:pt x="532" y="473"/>
                  </a:cubicBezTo>
                  <a:cubicBezTo>
                    <a:pt x="530" y="472"/>
                    <a:pt x="529" y="466"/>
                    <a:pt x="526" y="468"/>
                  </a:cubicBezTo>
                  <a:cubicBezTo>
                    <a:pt x="526" y="466"/>
                    <a:pt x="528" y="466"/>
                    <a:pt x="529" y="465"/>
                  </a:cubicBezTo>
                  <a:cubicBezTo>
                    <a:pt x="528" y="463"/>
                    <a:pt x="529" y="463"/>
                    <a:pt x="529" y="461"/>
                  </a:cubicBezTo>
                  <a:cubicBezTo>
                    <a:pt x="529" y="458"/>
                    <a:pt x="525" y="460"/>
                    <a:pt x="523" y="459"/>
                  </a:cubicBezTo>
                  <a:cubicBezTo>
                    <a:pt x="522" y="459"/>
                    <a:pt x="520" y="452"/>
                    <a:pt x="519" y="456"/>
                  </a:cubicBezTo>
                  <a:cubicBezTo>
                    <a:pt x="516" y="456"/>
                    <a:pt x="517" y="451"/>
                    <a:pt x="517" y="452"/>
                  </a:cubicBezTo>
                  <a:cubicBezTo>
                    <a:pt x="517" y="450"/>
                    <a:pt x="514" y="451"/>
                    <a:pt x="515" y="448"/>
                  </a:cubicBezTo>
                  <a:cubicBezTo>
                    <a:pt x="513" y="447"/>
                    <a:pt x="509" y="449"/>
                    <a:pt x="509" y="448"/>
                  </a:cubicBezTo>
                  <a:cubicBezTo>
                    <a:pt x="508" y="447"/>
                    <a:pt x="509" y="445"/>
                    <a:pt x="509" y="445"/>
                  </a:cubicBezTo>
                  <a:cubicBezTo>
                    <a:pt x="505" y="444"/>
                    <a:pt x="502" y="446"/>
                    <a:pt x="500" y="446"/>
                  </a:cubicBezTo>
                  <a:cubicBezTo>
                    <a:pt x="499" y="446"/>
                    <a:pt x="498" y="446"/>
                    <a:pt x="497" y="446"/>
                  </a:cubicBezTo>
                  <a:cubicBezTo>
                    <a:pt x="495" y="446"/>
                    <a:pt x="494" y="444"/>
                    <a:pt x="494" y="448"/>
                  </a:cubicBezTo>
                  <a:cubicBezTo>
                    <a:pt x="480" y="448"/>
                    <a:pt x="469" y="447"/>
                    <a:pt x="458" y="445"/>
                  </a:cubicBezTo>
                  <a:cubicBezTo>
                    <a:pt x="459" y="441"/>
                    <a:pt x="455" y="442"/>
                    <a:pt x="455" y="440"/>
                  </a:cubicBezTo>
                  <a:cubicBezTo>
                    <a:pt x="455" y="437"/>
                    <a:pt x="448" y="443"/>
                    <a:pt x="452" y="437"/>
                  </a:cubicBezTo>
                  <a:cubicBezTo>
                    <a:pt x="451" y="437"/>
                    <a:pt x="450" y="437"/>
                    <a:pt x="449" y="436"/>
                  </a:cubicBezTo>
                  <a:cubicBezTo>
                    <a:pt x="446" y="438"/>
                    <a:pt x="434" y="435"/>
                    <a:pt x="430" y="434"/>
                  </a:cubicBezTo>
                  <a:cubicBezTo>
                    <a:pt x="428" y="434"/>
                    <a:pt x="427" y="434"/>
                    <a:pt x="427" y="431"/>
                  </a:cubicBezTo>
                  <a:cubicBezTo>
                    <a:pt x="421" y="433"/>
                    <a:pt x="422" y="426"/>
                    <a:pt x="417" y="427"/>
                  </a:cubicBezTo>
                  <a:cubicBezTo>
                    <a:pt x="416" y="421"/>
                    <a:pt x="413" y="418"/>
                    <a:pt x="411" y="413"/>
                  </a:cubicBezTo>
                  <a:cubicBezTo>
                    <a:pt x="398" y="411"/>
                    <a:pt x="398" y="418"/>
                    <a:pt x="399" y="425"/>
                  </a:cubicBezTo>
                  <a:cubicBezTo>
                    <a:pt x="399" y="428"/>
                    <a:pt x="405" y="430"/>
                    <a:pt x="409" y="436"/>
                  </a:cubicBezTo>
                  <a:cubicBezTo>
                    <a:pt x="410" y="437"/>
                    <a:pt x="413" y="445"/>
                    <a:pt x="417" y="443"/>
                  </a:cubicBezTo>
                  <a:cubicBezTo>
                    <a:pt x="416" y="447"/>
                    <a:pt x="419" y="446"/>
                    <a:pt x="418" y="451"/>
                  </a:cubicBezTo>
                  <a:cubicBezTo>
                    <a:pt x="422" y="451"/>
                    <a:pt x="430" y="449"/>
                    <a:pt x="426" y="454"/>
                  </a:cubicBezTo>
                  <a:cubicBezTo>
                    <a:pt x="429" y="455"/>
                    <a:pt x="428" y="451"/>
                    <a:pt x="429" y="451"/>
                  </a:cubicBezTo>
                  <a:cubicBezTo>
                    <a:pt x="430" y="449"/>
                    <a:pt x="434" y="450"/>
                    <a:pt x="434" y="448"/>
                  </a:cubicBezTo>
                  <a:cubicBezTo>
                    <a:pt x="435" y="446"/>
                    <a:pt x="436" y="446"/>
                    <a:pt x="437" y="446"/>
                  </a:cubicBezTo>
                  <a:cubicBezTo>
                    <a:pt x="439" y="446"/>
                    <a:pt x="438" y="444"/>
                    <a:pt x="439" y="443"/>
                  </a:cubicBezTo>
                  <a:cubicBezTo>
                    <a:pt x="441" y="442"/>
                    <a:pt x="445" y="442"/>
                    <a:pt x="448" y="442"/>
                  </a:cubicBezTo>
                  <a:cubicBezTo>
                    <a:pt x="448" y="442"/>
                    <a:pt x="446" y="444"/>
                    <a:pt x="446" y="445"/>
                  </a:cubicBezTo>
                  <a:cubicBezTo>
                    <a:pt x="447" y="445"/>
                    <a:pt x="449" y="444"/>
                    <a:pt x="449" y="445"/>
                  </a:cubicBezTo>
                  <a:cubicBezTo>
                    <a:pt x="450" y="447"/>
                    <a:pt x="449" y="449"/>
                    <a:pt x="451" y="451"/>
                  </a:cubicBezTo>
                  <a:cubicBezTo>
                    <a:pt x="450" y="454"/>
                    <a:pt x="455" y="452"/>
                    <a:pt x="455" y="455"/>
                  </a:cubicBezTo>
                  <a:cubicBezTo>
                    <a:pt x="455" y="459"/>
                    <a:pt x="458" y="456"/>
                    <a:pt x="461" y="458"/>
                  </a:cubicBezTo>
                  <a:cubicBezTo>
                    <a:pt x="463" y="459"/>
                    <a:pt x="462" y="462"/>
                    <a:pt x="466" y="462"/>
                  </a:cubicBezTo>
                  <a:cubicBezTo>
                    <a:pt x="462" y="466"/>
                    <a:pt x="466" y="470"/>
                    <a:pt x="466" y="474"/>
                  </a:cubicBezTo>
                  <a:cubicBezTo>
                    <a:pt x="464" y="474"/>
                    <a:pt x="463" y="474"/>
                    <a:pt x="461" y="474"/>
                  </a:cubicBezTo>
                  <a:cubicBezTo>
                    <a:pt x="463" y="480"/>
                    <a:pt x="457" y="478"/>
                    <a:pt x="458" y="483"/>
                  </a:cubicBezTo>
                  <a:cubicBezTo>
                    <a:pt x="455" y="483"/>
                    <a:pt x="454" y="483"/>
                    <a:pt x="454" y="486"/>
                  </a:cubicBezTo>
                  <a:cubicBezTo>
                    <a:pt x="452" y="486"/>
                    <a:pt x="450" y="486"/>
                    <a:pt x="448" y="486"/>
                  </a:cubicBezTo>
                  <a:cubicBezTo>
                    <a:pt x="446" y="486"/>
                    <a:pt x="447" y="489"/>
                    <a:pt x="446" y="491"/>
                  </a:cubicBezTo>
                  <a:cubicBezTo>
                    <a:pt x="446" y="491"/>
                    <a:pt x="444" y="490"/>
                    <a:pt x="443" y="491"/>
                  </a:cubicBezTo>
                  <a:cubicBezTo>
                    <a:pt x="443" y="491"/>
                    <a:pt x="444" y="494"/>
                    <a:pt x="443" y="495"/>
                  </a:cubicBezTo>
                  <a:cubicBezTo>
                    <a:pt x="440" y="494"/>
                    <a:pt x="439" y="495"/>
                    <a:pt x="439" y="498"/>
                  </a:cubicBezTo>
                  <a:cubicBezTo>
                    <a:pt x="436" y="498"/>
                    <a:pt x="435" y="498"/>
                    <a:pt x="433" y="499"/>
                  </a:cubicBezTo>
                  <a:cubicBezTo>
                    <a:pt x="430" y="501"/>
                    <a:pt x="431" y="501"/>
                    <a:pt x="427" y="502"/>
                  </a:cubicBezTo>
                  <a:cubicBezTo>
                    <a:pt x="425" y="503"/>
                    <a:pt x="418" y="505"/>
                    <a:pt x="418" y="510"/>
                  </a:cubicBezTo>
                  <a:cubicBezTo>
                    <a:pt x="416" y="510"/>
                    <a:pt x="414" y="509"/>
                    <a:pt x="412" y="510"/>
                  </a:cubicBezTo>
                  <a:cubicBezTo>
                    <a:pt x="411" y="511"/>
                    <a:pt x="412" y="512"/>
                    <a:pt x="411" y="513"/>
                  </a:cubicBezTo>
                  <a:cubicBezTo>
                    <a:pt x="410" y="513"/>
                    <a:pt x="409" y="513"/>
                    <a:pt x="408" y="513"/>
                  </a:cubicBezTo>
                  <a:cubicBezTo>
                    <a:pt x="408" y="513"/>
                    <a:pt x="403" y="514"/>
                    <a:pt x="403" y="514"/>
                  </a:cubicBezTo>
                  <a:cubicBezTo>
                    <a:pt x="401" y="517"/>
                    <a:pt x="389" y="516"/>
                    <a:pt x="384" y="519"/>
                  </a:cubicBezTo>
                  <a:cubicBezTo>
                    <a:pt x="379" y="519"/>
                    <a:pt x="388" y="521"/>
                    <a:pt x="381" y="522"/>
                  </a:cubicBezTo>
                  <a:cubicBezTo>
                    <a:pt x="380" y="522"/>
                    <a:pt x="379" y="521"/>
                    <a:pt x="378" y="522"/>
                  </a:cubicBezTo>
                  <a:cubicBezTo>
                    <a:pt x="377" y="522"/>
                    <a:pt x="377" y="525"/>
                    <a:pt x="374" y="525"/>
                  </a:cubicBezTo>
                  <a:cubicBezTo>
                    <a:pt x="375" y="521"/>
                    <a:pt x="371" y="523"/>
                    <a:pt x="371" y="522"/>
                  </a:cubicBezTo>
                  <a:cubicBezTo>
                    <a:pt x="370" y="520"/>
                    <a:pt x="372" y="515"/>
                    <a:pt x="368" y="516"/>
                  </a:cubicBezTo>
                  <a:cubicBezTo>
                    <a:pt x="367" y="513"/>
                    <a:pt x="369" y="513"/>
                    <a:pt x="369" y="511"/>
                  </a:cubicBezTo>
                  <a:cubicBezTo>
                    <a:pt x="368" y="510"/>
                    <a:pt x="365" y="509"/>
                    <a:pt x="368" y="508"/>
                  </a:cubicBezTo>
                  <a:cubicBezTo>
                    <a:pt x="367" y="506"/>
                    <a:pt x="366" y="505"/>
                    <a:pt x="363" y="505"/>
                  </a:cubicBezTo>
                  <a:cubicBezTo>
                    <a:pt x="365" y="501"/>
                    <a:pt x="361" y="497"/>
                    <a:pt x="363" y="496"/>
                  </a:cubicBezTo>
                  <a:cubicBezTo>
                    <a:pt x="364" y="495"/>
                    <a:pt x="361" y="496"/>
                    <a:pt x="360" y="495"/>
                  </a:cubicBezTo>
                  <a:cubicBezTo>
                    <a:pt x="359" y="494"/>
                    <a:pt x="360" y="490"/>
                    <a:pt x="360" y="491"/>
                  </a:cubicBezTo>
                  <a:cubicBezTo>
                    <a:pt x="360" y="490"/>
                    <a:pt x="358" y="488"/>
                    <a:pt x="357" y="488"/>
                  </a:cubicBezTo>
                  <a:cubicBezTo>
                    <a:pt x="357" y="487"/>
                    <a:pt x="358" y="486"/>
                    <a:pt x="356" y="486"/>
                  </a:cubicBezTo>
                  <a:cubicBezTo>
                    <a:pt x="355" y="486"/>
                    <a:pt x="354" y="481"/>
                    <a:pt x="353" y="482"/>
                  </a:cubicBezTo>
                  <a:cubicBezTo>
                    <a:pt x="353" y="482"/>
                    <a:pt x="353" y="483"/>
                    <a:pt x="353" y="483"/>
                  </a:cubicBezTo>
                  <a:cubicBezTo>
                    <a:pt x="350" y="481"/>
                    <a:pt x="350" y="476"/>
                    <a:pt x="346" y="476"/>
                  </a:cubicBezTo>
                  <a:cubicBezTo>
                    <a:pt x="349" y="470"/>
                    <a:pt x="342" y="468"/>
                    <a:pt x="343" y="461"/>
                  </a:cubicBezTo>
                  <a:cubicBezTo>
                    <a:pt x="342" y="459"/>
                    <a:pt x="340" y="460"/>
                    <a:pt x="340" y="458"/>
                  </a:cubicBezTo>
                  <a:cubicBezTo>
                    <a:pt x="339" y="455"/>
                    <a:pt x="335" y="457"/>
                    <a:pt x="334" y="455"/>
                  </a:cubicBezTo>
                  <a:cubicBezTo>
                    <a:pt x="335" y="453"/>
                    <a:pt x="335" y="452"/>
                    <a:pt x="332" y="452"/>
                  </a:cubicBezTo>
                  <a:cubicBezTo>
                    <a:pt x="334" y="450"/>
                    <a:pt x="333" y="449"/>
                    <a:pt x="332" y="445"/>
                  </a:cubicBezTo>
                  <a:cubicBezTo>
                    <a:pt x="332" y="444"/>
                    <a:pt x="333" y="442"/>
                    <a:pt x="332" y="442"/>
                  </a:cubicBezTo>
                  <a:cubicBezTo>
                    <a:pt x="332" y="442"/>
                    <a:pt x="331" y="442"/>
                    <a:pt x="331" y="442"/>
                  </a:cubicBezTo>
                  <a:cubicBezTo>
                    <a:pt x="330" y="438"/>
                    <a:pt x="333" y="439"/>
                    <a:pt x="331" y="436"/>
                  </a:cubicBezTo>
                  <a:cubicBezTo>
                    <a:pt x="329" y="434"/>
                    <a:pt x="328" y="443"/>
                    <a:pt x="328" y="436"/>
                  </a:cubicBezTo>
                  <a:cubicBezTo>
                    <a:pt x="327" y="430"/>
                    <a:pt x="323" y="426"/>
                    <a:pt x="317" y="421"/>
                  </a:cubicBezTo>
                  <a:cubicBezTo>
                    <a:pt x="313" y="424"/>
                    <a:pt x="316" y="425"/>
                    <a:pt x="314" y="430"/>
                  </a:cubicBezTo>
                  <a:cubicBezTo>
                    <a:pt x="311" y="431"/>
                    <a:pt x="312" y="427"/>
                    <a:pt x="310" y="427"/>
                  </a:cubicBezTo>
                  <a:cubicBezTo>
                    <a:pt x="308" y="427"/>
                    <a:pt x="307" y="425"/>
                    <a:pt x="306" y="425"/>
                  </a:cubicBezTo>
                  <a:cubicBezTo>
                    <a:pt x="308" y="427"/>
                    <a:pt x="306" y="434"/>
                    <a:pt x="311" y="434"/>
                  </a:cubicBezTo>
                  <a:cubicBezTo>
                    <a:pt x="309" y="438"/>
                    <a:pt x="312" y="442"/>
                    <a:pt x="314" y="448"/>
                  </a:cubicBezTo>
                  <a:cubicBezTo>
                    <a:pt x="315" y="448"/>
                    <a:pt x="314" y="450"/>
                    <a:pt x="314" y="451"/>
                  </a:cubicBezTo>
                  <a:cubicBezTo>
                    <a:pt x="316" y="452"/>
                    <a:pt x="317" y="459"/>
                    <a:pt x="319" y="462"/>
                  </a:cubicBezTo>
                  <a:cubicBezTo>
                    <a:pt x="321" y="462"/>
                    <a:pt x="323" y="462"/>
                    <a:pt x="325" y="462"/>
                  </a:cubicBezTo>
                  <a:cubicBezTo>
                    <a:pt x="324" y="464"/>
                    <a:pt x="323" y="465"/>
                    <a:pt x="323" y="467"/>
                  </a:cubicBezTo>
                  <a:cubicBezTo>
                    <a:pt x="325" y="467"/>
                    <a:pt x="326" y="466"/>
                    <a:pt x="326" y="465"/>
                  </a:cubicBezTo>
                  <a:cubicBezTo>
                    <a:pt x="329" y="467"/>
                    <a:pt x="328" y="470"/>
                    <a:pt x="329" y="473"/>
                  </a:cubicBezTo>
                  <a:cubicBezTo>
                    <a:pt x="330" y="474"/>
                    <a:pt x="332" y="474"/>
                    <a:pt x="332" y="474"/>
                  </a:cubicBezTo>
                  <a:cubicBezTo>
                    <a:pt x="333" y="475"/>
                    <a:pt x="332" y="477"/>
                    <a:pt x="332" y="477"/>
                  </a:cubicBezTo>
                  <a:cubicBezTo>
                    <a:pt x="332" y="477"/>
                    <a:pt x="334" y="477"/>
                    <a:pt x="334" y="477"/>
                  </a:cubicBezTo>
                  <a:cubicBezTo>
                    <a:pt x="334" y="479"/>
                    <a:pt x="332" y="480"/>
                    <a:pt x="332" y="480"/>
                  </a:cubicBezTo>
                  <a:cubicBezTo>
                    <a:pt x="333" y="482"/>
                    <a:pt x="334" y="482"/>
                    <a:pt x="335" y="483"/>
                  </a:cubicBezTo>
                  <a:cubicBezTo>
                    <a:pt x="336" y="484"/>
                    <a:pt x="335" y="486"/>
                    <a:pt x="335" y="486"/>
                  </a:cubicBezTo>
                  <a:cubicBezTo>
                    <a:pt x="335" y="486"/>
                    <a:pt x="337" y="486"/>
                    <a:pt x="337" y="486"/>
                  </a:cubicBezTo>
                  <a:cubicBezTo>
                    <a:pt x="337" y="488"/>
                    <a:pt x="335" y="493"/>
                    <a:pt x="340" y="492"/>
                  </a:cubicBezTo>
                  <a:cubicBezTo>
                    <a:pt x="340" y="495"/>
                    <a:pt x="339" y="498"/>
                    <a:pt x="341" y="501"/>
                  </a:cubicBezTo>
                  <a:cubicBezTo>
                    <a:pt x="342" y="502"/>
                    <a:pt x="344" y="503"/>
                    <a:pt x="344" y="504"/>
                  </a:cubicBezTo>
                  <a:cubicBezTo>
                    <a:pt x="345" y="505"/>
                    <a:pt x="345" y="507"/>
                    <a:pt x="346" y="508"/>
                  </a:cubicBezTo>
                  <a:cubicBezTo>
                    <a:pt x="346" y="509"/>
                    <a:pt x="348" y="509"/>
                    <a:pt x="349" y="510"/>
                  </a:cubicBezTo>
                  <a:cubicBezTo>
                    <a:pt x="350" y="511"/>
                    <a:pt x="347" y="514"/>
                    <a:pt x="350" y="514"/>
                  </a:cubicBezTo>
                  <a:cubicBezTo>
                    <a:pt x="352" y="514"/>
                    <a:pt x="351" y="518"/>
                    <a:pt x="351" y="520"/>
                  </a:cubicBezTo>
                  <a:cubicBezTo>
                    <a:pt x="357" y="517"/>
                    <a:pt x="356" y="523"/>
                    <a:pt x="363" y="522"/>
                  </a:cubicBezTo>
                  <a:cubicBezTo>
                    <a:pt x="364" y="526"/>
                    <a:pt x="366" y="528"/>
                    <a:pt x="366" y="532"/>
                  </a:cubicBezTo>
                  <a:cubicBezTo>
                    <a:pt x="372" y="541"/>
                    <a:pt x="389" y="538"/>
                    <a:pt x="400" y="536"/>
                  </a:cubicBezTo>
                  <a:cubicBezTo>
                    <a:pt x="402" y="537"/>
                    <a:pt x="401" y="534"/>
                    <a:pt x="402" y="533"/>
                  </a:cubicBezTo>
                  <a:cubicBezTo>
                    <a:pt x="405" y="532"/>
                    <a:pt x="412" y="536"/>
                    <a:pt x="411" y="531"/>
                  </a:cubicBezTo>
                  <a:cubicBezTo>
                    <a:pt x="414" y="532"/>
                    <a:pt x="413" y="535"/>
                    <a:pt x="412" y="538"/>
                  </a:cubicBezTo>
                  <a:cubicBezTo>
                    <a:pt x="412" y="538"/>
                    <a:pt x="411" y="540"/>
                    <a:pt x="411" y="539"/>
                  </a:cubicBezTo>
                  <a:cubicBezTo>
                    <a:pt x="410" y="542"/>
                    <a:pt x="412" y="546"/>
                    <a:pt x="411" y="548"/>
                  </a:cubicBezTo>
                  <a:cubicBezTo>
                    <a:pt x="411" y="549"/>
                    <a:pt x="408" y="548"/>
                    <a:pt x="408" y="548"/>
                  </a:cubicBezTo>
                  <a:cubicBezTo>
                    <a:pt x="408" y="549"/>
                    <a:pt x="408" y="555"/>
                    <a:pt x="406" y="557"/>
                  </a:cubicBezTo>
                  <a:cubicBezTo>
                    <a:pt x="406" y="558"/>
                    <a:pt x="402" y="559"/>
                    <a:pt x="403" y="565"/>
                  </a:cubicBezTo>
                  <a:cubicBezTo>
                    <a:pt x="399" y="565"/>
                    <a:pt x="401" y="573"/>
                    <a:pt x="396" y="572"/>
                  </a:cubicBezTo>
                  <a:cubicBezTo>
                    <a:pt x="397" y="577"/>
                    <a:pt x="394" y="577"/>
                    <a:pt x="394" y="581"/>
                  </a:cubicBezTo>
                  <a:cubicBezTo>
                    <a:pt x="389" y="579"/>
                    <a:pt x="392" y="587"/>
                    <a:pt x="387" y="585"/>
                  </a:cubicBezTo>
                  <a:cubicBezTo>
                    <a:pt x="387" y="587"/>
                    <a:pt x="387" y="588"/>
                    <a:pt x="387" y="590"/>
                  </a:cubicBezTo>
                  <a:cubicBezTo>
                    <a:pt x="386" y="590"/>
                    <a:pt x="385" y="588"/>
                    <a:pt x="384" y="588"/>
                  </a:cubicBezTo>
                  <a:cubicBezTo>
                    <a:pt x="381" y="590"/>
                    <a:pt x="383" y="592"/>
                    <a:pt x="378" y="593"/>
                  </a:cubicBezTo>
                  <a:cubicBezTo>
                    <a:pt x="378" y="593"/>
                    <a:pt x="374" y="594"/>
                    <a:pt x="374" y="594"/>
                  </a:cubicBezTo>
                  <a:cubicBezTo>
                    <a:pt x="374" y="594"/>
                    <a:pt x="374" y="596"/>
                    <a:pt x="374" y="596"/>
                  </a:cubicBezTo>
                  <a:cubicBezTo>
                    <a:pt x="372" y="597"/>
                    <a:pt x="369" y="598"/>
                    <a:pt x="368" y="599"/>
                  </a:cubicBezTo>
                  <a:cubicBezTo>
                    <a:pt x="364" y="601"/>
                    <a:pt x="362" y="606"/>
                    <a:pt x="357" y="606"/>
                  </a:cubicBezTo>
                  <a:cubicBezTo>
                    <a:pt x="359" y="610"/>
                    <a:pt x="355" y="610"/>
                    <a:pt x="356" y="614"/>
                  </a:cubicBezTo>
                  <a:cubicBezTo>
                    <a:pt x="354" y="615"/>
                    <a:pt x="354" y="614"/>
                    <a:pt x="351" y="614"/>
                  </a:cubicBezTo>
                  <a:cubicBezTo>
                    <a:pt x="353" y="615"/>
                    <a:pt x="349" y="617"/>
                    <a:pt x="350" y="618"/>
                  </a:cubicBezTo>
                  <a:cubicBezTo>
                    <a:pt x="353" y="621"/>
                    <a:pt x="349" y="618"/>
                    <a:pt x="349" y="622"/>
                  </a:cubicBezTo>
                  <a:cubicBezTo>
                    <a:pt x="348" y="624"/>
                    <a:pt x="346" y="623"/>
                    <a:pt x="346" y="624"/>
                  </a:cubicBezTo>
                  <a:cubicBezTo>
                    <a:pt x="345" y="625"/>
                    <a:pt x="346" y="626"/>
                    <a:pt x="346" y="627"/>
                  </a:cubicBezTo>
                  <a:cubicBezTo>
                    <a:pt x="345" y="628"/>
                    <a:pt x="342" y="640"/>
                    <a:pt x="343" y="643"/>
                  </a:cubicBezTo>
                  <a:cubicBezTo>
                    <a:pt x="343" y="646"/>
                    <a:pt x="344" y="647"/>
                    <a:pt x="346" y="649"/>
                  </a:cubicBezTo>
                  <a:cubicBezTo>
                    <a:pt x="346" y="653"/>
                    <a:pt x="345" y="655"/>
                    <a:pt x="346" y="658"/>
                  </a:cubicBezTo>
                  <a:cubicBezTo>
                    <a:pt x="346" y="658"/>
                    <a:pt x="347" y="664"/>
                    <a:pt x="349" y="664"/>
                  </a:cubicBezTo>
                  <a:cubicBezTo>
                    <a:pt x="353" y="664"/>
                    <a:pt x="344" y="670"/>
                    <a:pt x="351" y="671"/>
                  </a:cubicBezTo>
                  <a:cubicBezTo>
                    <a:pt x="351" y="679"/>
                    <a:pt x="353" y="684"/>
                    <a:pt x="351" y="691"/>
                  </a:cubicBezTo>
                  <a:cubicBezTo>
                    <a:pt x="351" y="695"/>
                    <a:pt x="347" y="699"/>
                    <a:pt x="347" y="702"/>
                  </a:cubicBezTo>
                  <a:cubicBezTo>
                    <a:pt x="343" y="703"/>
                    <a:pt x="338" y="707"/>
                    <a:pt x="337" y="708"/>
                  </a:cubicBezTo>
                  <a:cubicBezTo>
                    <a:pt x="336" y="709"/>
                    <a:pt x="335" y="709"/>
                    <a:pt x="337" y="710"/>
                  </a:cubicBezTo>
                  <a:cubicBezTo>
                    <a:pt x="337" y="712"/>
                    <a:pt x="334" y="711"/>
                    <a:pt x="332" y="711"/>
                  </a:cubicBezTo>
                  <a:cubicBezTo>
                    <a:pt x="331" y="712"/>
                    <a:pt x="332" y="714"/>
                    <a:pt x="331" y="714"/>
                  </a:cubicBezTo>
                  <a:cubicBezTo>
                    <a:pt x="330" y="715"/>
                    <a:pt x="328" y="711"/>
                    <a:pt x="328" y="714"/>
                  </a:cubicBezTo>
                  <a:cubicBezTo>
                    <a:pt x="328" y="716"/>
                    <a:pt x="326" y="715"/>
                    <a:pt x="325" y="716"/>
                  </a:cubicBezTo>
                  <a:cubicBezTo>
                    <a:pt x="323" y="717"/>
                    <a:pt x="323" y="721"/>
                    <a:pt x="319" y="720"/>
                  </a:cubicBezTo>
                  <a:cubicBezTo>
                    <a:pt x="317" y="728"/>
                    <a:pt x="319" y="741"/>
                    <a:pt x="320" y="753"/>
                  </a:cubicBezTo>
                  <a:cubicBezTo>
                    <a:pt x="319" y="754"/>
                    <a:pt x="318" y="755"/>
                    <a:pt x="317" y="753"/>
                  </a:cubicBezTo>
                  <a:cubicBezTo>
                    <a:pt x="316" y="752"/>
                    <a:pt x="317" y="755"/>
                    <a:pt x="316" y="756"/>
                  </a:cubicBezTo>
                  <a:cubicBezTo>
                    <a:pt x="314" y="757"/>
                    <a:pt x="312" y="755"/>
                    <a:pt x="311" y="757"/>
                  </a:cubicBezTo>
                  <a:cubicBezTo>
                    <a:pt x="311" y="759"/>
                    <a:pt x="306" y="759"/>
                    <a:pt x="304" y="762"/>
                  </a:cubicBezTo>
                  <a:cubicBezTo>
                    <a:pt x="304" y="765"/>
                    <a:pt x="304" y="768"/>
                    <a:pt x="304" y="771"/>
                  </a:cubicBezTo>
                  <a:cubicBezTo>
                    <a:pt x="301" y="771"/>
                    <a:pt x="302" y="776"/>
                    <a:pt x="301" y="778"/>
                  </a:cubicBezTo>
                  <a:cubicBezTo>
                    <a:pt x="301" y="779"/>
                    <a:pt x="298" y="779"/>
                    <a:pt x="298" y="780"/>
                  </a:cubicBezTo>
                  <a:cubicBezTo>
                    <a:pt x="297" y="782"/>
                    <a:pt x="298" y="785"/>
                    <a:pt x="295" y="787"/>
                  </a:cubicBezTo>
                  <a:cubicBezTo>
                    <a:pt x="295" y="787"/>
                    <a:pt x="295" y="789"/>
                    <a:pt x="295" y="790"/>
                  </a:cubicBezTo>
                  <a:cubicBezTo>
                    <a:pt x="295" y="790"/>
                    <a:pt x="292" y="789"/>
                    <a:pt x="292" y="790"/>
                  </a:cubicBezTo>
                  <a:cubicBezTo>
                    <a:pt x="292" y="791"/>
                    <a:pt x="293" y="793"/>
                    <a:pt x="292" y="794"/>
                  </a:cubicBezTo>
                  <a:cubicBezTo>
                    <a:pt x="292" y="795"/>
                    <a:pt x="290" y="794"/>
                    <a:pt x="289" y="794"/>
                  </a:cubicBezTo>
                  <a:cubicBezTo>
                    <a:pt x="289" y="795"/>
                    <a:pt x="290" y="797"/>
                    <a:pt x="289" y="797"/>
                  </a:cubicBezTo>
                  <a:cubicBezTo>
                    <a:pt x="289" y="798"/>
                    <a:pt x="287" y="797"/>
                    <a:pt x="286" y="797"/>
                  </a:cubicBezTo>
                  <a:cubicBezTo>
                    <a:pt x="285" y="798"/>
                    <a:pt x="283" y="801"/>
                    <a:pt x="283" y="802"/>
                  </a:cubicBezTo>
                  <a:cubicBezTo>
                    <a:pt x="283" y="804"/>
                    <a:pt x="281" y="802"/>
                    <a:pt x="280" y="803"/>
                  </a:cubicBezTo>
                  <a:cubicBezTo>
                    <a:pt x="280" y="804"/>
                    <a:pt x="281" y="806"/>
                    <a:pt x="280" y="806"/>
                  </a:cubicBezTo>
                  <a:cubicBezTo>
                    <a:pt x="280" y="807"/>
                    <a:pt x="278" y="806"/>
                    <a:pt x="277" y="806"/>
                  </a:cubicBezTo>
                  <a:cubicBezTo>
                    <a:pt x="276" y="807"/>
                    <a:pt x="275" y="808"/>
                    <a:pt x="274" y="809"/>
                  </a:cubicBezTo>
                  <a:cubicBezTo>
                    <a:pt x="274" y="810"/>
                    <a:pt x="272" y="812"/>
                    <a:pt x="271" y="812"/>
                  </a:cubicBezTo>
                  <a:cubicBezTo>
                    <a:pt x="271" y="812"/>
                    <a:pt x="267" y="814"/>
                    <a:pt x="267" y="814"/>
                  </a:cubicBezTo>
                  <a:cubicBezTo>
                    <a:pt x="266" y="813"/>
                    <a:pt x="266" y="813"/>
                    <a:pt x="264" y="814"/>
                  </a:cubicBezTo>
                  <a:cubicBezTo>
                    <a:pt x="262" y="815"/>
                    <a:pt x="261" y="814"/>
                    <a:pt x="258" y="815"/>
                  </a:cubicBezTo>
                  <a:cubicBezTo>
                    <a:pt x="257" y="815"/>
                    <a:pt x="247" y="819"/>
                    <a:pt x="245" y="815"/>
                  </a:cubicBezTo>
                  <a:cubicBezTo>
                    <a:pt x="243" y="815"/>
                    <a:pt x="245" y="817"/>
                    <a:pt x="245" y="817"/>
                  </a:cubicBezTo>
                  <a:cubicBezTo>
                    <a:pt x="242" y="820"/>
                    <a:pt x="239" y="817"/>
                    <a:pt x="234" y="818"/>
                  </a:cubicBezTo>
                  <a:cubicBezTo>
                    <a:pt x="233" y="818"/>
                    <a:pt x="234" y="820"/>
                    <a:pt x="234" y="820"/>
                  </a:cubicBezTo>
                  <a:cubicBezTo>
                    <a:pt x="233" y="822"/>
                    <a:pt x="225" y="818"/>
                    <a:pt x="221" y="818"/>
                  </a:cubicBezTo>
                  <a:cubicBezTo>
                    <a:pt x="221" y="811"/>
                    <a:pt x="214" y="807"/>
                    <a:pt x="218" y="800"/>
                  </a:cubicBezTo>
                  <a:cubicBezTo>
                    <a:pt x="215" y="798"/>
                    <a:pt x="211" y="795"/>
                    <a:pt x="212" y="788"/>
                  </a:cubicBezTo>
                  <a:cubicBezTo>
                    <a:pt x="208" y="793"/>
                    <a:pt x="211" y="791"/>
                    <a:pt x="209" y="784"/>
                  </a:cubicBezTo>
                  <a:cubicBezTo>
                    <a:pt x="207" y="777"/>
                    <a:pt x="198" y="772"/>
                    <a:pt x="200" y="763"/>
                  </a:cubicBezTo>
                  <a:cubicBezTo>
                    <a:pt x="199" y="762"/>
                    <a:pt x="199" y="766"/>
                    <a:pt x="199" y="766"/>
                  </a:cubicBezTo>
                  <a:cubicBezTo>
                    <a:pt x="195" y="765"/>
                    <a:pt x="199" y="756"/>
                    <a:pt x="196" y="760"/>
                  </a:cubicBezTo>
                  <a:cubicBezTo>
                    <a:pt x="193" y="758"/>
                    <a:pt x="194" y="753"/>
                    <a:pt x="194" y="750"/>
                  </a:cubicBezTo>
                  <a:cubicBezTo>
                    <a:pt x="195" y="745"/>
                    <a:pt x="195" y="742"/>
                    <a:pt x="193" y="737"/>
                  </a:cubicBezTo>
                  <a:cubicBezTo>
                    <a:pt x="194" y="734"/>
                    <a:pt x="189" y="736"/>
                    <a:pt x="188" y="735"/>
                  </a:cubicBezTo>
                  <a:cubicBezTo>
                    <a:pt x="188" y="734"/>
                    <a:pt x="192" y="731"/>
                    <a:pt x="186" y="732"/>
                  </a:cubicBezTo>
                  <a:cubicBezTo>
                    <a:pt x="185" y="731"/>
                    <a:pt x="186" y="728"/>
                    <a:pt x="186" y="728"/>
                  </a:cubicBezTo>
                  <a:cubicBezTo>
                    <a:pt x="185" y="727"/>
                    <a:pt x="183" y="728"/>
                    <a:pt x="183" y="728"/>
                  </a:cubicBezTo>
                  <a:cubicBezTo>
                    <a:pt x="182" y="727"/>
                    <a:pt x="187" y="722"/>
                    <a:pt x="181" y="723"/>
                  </a:cubicBezTo>
                  <a:cubicBezTo>
                    <a:pt x="181" y="721"/>
                    <a:pt x="183" y="720"/>
                    <a:pt x="183" y="717"/>
                  </a:cubicBezTo>
                  <a:cubicBezTo>
                    <a:pt x="180" y="716"/>
                    <a:pt x="183" y="710"/>
                    <a:pt x="178" y="711"/>
                  </a:cubicBezTo>
                  <a:cubicBezTo>
                    <a:pt x="178" y="697"/>
                    <a:pt x="179" y="693"/>
                    <a:pt x="186" y="685"/>
                  </a:cubicBezTo>
                  <a:cubicBezTo>
                    <a:pt x="185" y="683"/>
                    <a:pt x="187" y="677"/>
                    <a:pt x="184" y="677"/>
                  </a:cubicBezTo>
                  <a:cubicBezTo>
                    <a:pt x="184" y="675"/>
                    <a:pt x="187" y="677"/>
                    <a:pt x="188" y="676"/>
                  </a:cubicBezTo>
                  <a:cubicBezTo>
                    <a:pt x="189" y="675"/>
                    <a:pt x="188" y="672"/>
                    <a:pt x="190" y="673"/>
                  </a:cubicBezTo>
                  <a:cubicBezTo>
                    <a:pt x="190" y="671"/>
                    <a:pt x="189" y="657"/>
                    <a:pt x="187" y="661"/>
                  </a:cubicBezTo>
                  <a:cubicBezTo>
                    <a:pt x="184" y="658"/>
                    <a:pt x="186" y="655"/>
                    <a:pt x="186" y="652"/>
                  </a:cubicBezTo>
                  <a:cubicBezTo>
                    <a:pt x="185" y="649"/>
                    <a:pt x="186" y="645"/>
                    <a:pt x="186" y="642"/>
                  </a:cubicBezTo>
                  <a:cubicBezTo>
                    <a:pt x="185" y="640"/>
                    <a:pt x="183" y="641"/>
                    <a:pt x="183" y="640"/>
                  </a:cubicBezTo>
                  <a:cubicBezTo>
                    <a:pt x="182" y="639"/>
                    <a:pt x="184" y="638"/>
                    <a:pt x="184" y="637"/>
                  </a:cubicBezTo>
                  <a:cubicBezTo>
                    <a:pt x="184" y="637"/>
                    <a:pt x="183" y="637"/>
                    <a:pt x="183" y="636"/>
                  </a:cubicBezTo>
                  <a:cubicBezTo>
                    <a:pt x="182" y="632"/>
                    <a:pt x="181" y="633"/>
                    <a:pt x="180" y="631"/>
                  </a:cubicBezTo>
                  <a:cubicBezTo>
                    <a:pt x="179" y="631"/>
                    <a:pt x="180" y="629"/>
                    <a:pt x="180" y="628"/>
                  </a:cubicBezTo>
                  <a:cubicBezTo>
                    <a:pt x="179" y="628"/>
                    <a:pt x="175" y="628"/>
                    <a:pt x="177" y="627"/>
                  </a:cubicBezTo>
                  <a:cubicBezTo>
                    <a:pt x="177" y="627"/>
                    <a:pt x="178" y="627"/>
                    <a:pt x="178" y="627"/>
                  </a:cubicBezTo>
                  <a:cubicBezTo>
                    <a:pt x="176" y="624"/>
                    <a:pt x="174" y="623"/>
                    <a:pt x="171" y="621"/>
                  </a:cubicBezTo>
                  <a:cubicBezTo>
                    <a:pt x="170" y="620"/>
                    <a:pt x="171" y="620"/>
                    <a:pt x="169" y="619"/>
                  </a:cubicBezTo>
                  <a:cubicBezTo>
                    <a:pt x="168" y="619"/>
                    <a:pt x="168" y="615"/>
                    <a:pt x="165" y="617"/>
                  </a:cubicBezTo>
                  <a:cubicBezTo>
                    <a:pt x="162" y="604"/>
                    <a:pt x="165" y="593"/>
                    <a:pt x="165" y="579"/>
                  </a:cubicBezTo>
                  <a:cubicBezTo>
                    <a:pt x="164" y="577"/>
                    <a:pt x="161" y="582"/>
                    <a:pt x="162" y="575"/>
                  </a:cubicBezTo>
                  <a:cubicBezTo>
                    <a:pt x="153" y="576"/>
                    <a:pt x="146" y="575"/>
                    <a:pt x="141" y="572"/>
                  </a:cubicBezTo>
                  <a:cubicBezTo>
                    <a:pt x="143" y="564"/>
                    <a:pt x="137" y="573"/>
                    <a:pt x="138" y="565"/>
                  </a:cubicBezTo>
                  <a:cubicBezTo>
                    <a:pt x="132" y="563"/>
                    <a:pt x="130" y="561"/>
                    <a:pt x="122" y="563"/>
                  </a:cubicBezTo>
                  <a:cubicBezTo>
                    <a:pt x="120" y="563"/>
                    <a:pt x="118" y="564"/>
                    <a:pt x="116" y="565"/>
                  </a:cubicBezTo>
                  <a:cubicBezTo>
                    <a:pt x="115" y="565"/>
                    <a:pt x="111" y="567"/>
                    <a:pt x="107" y="566"/>
                  </a:cubicBezTo>
                  <a:cubicBezTo>
                    <a:pt x="109" y="570"/>
                    <a:pt x="111" y="568"/>
                    <a:pt x="104" y="569"/>
                  </a:cubicBezTo>
                  <a:cubicBezTo>
                    <a:pt x="99" y="570"/>
                    <a:pt x="96" y="572"/>
                    <a:pt x="88" y="572"/>
                  </a:cubicBezTo>
                  <a:cubicBezTo>
                    <a:pt x="85" y="572"/>
                    <a:pt x="85" y="571"/>
                    <a:pt x="83" y="571"/>
                  </a:cubicBezTo>
                  <a:cubicBezTo>
                    <a:pt x="74" y="569"/>
                    <a:pt x="63" y="575"/>
                    <a:pt x="55" y="574"/>
                  </a:cubicBezTo>
                  <a:cubicBezTo>
                    <a:pt x="56" y="568"/>
                    <a:pt x="50" y="570"/>
                    <a:pt x="48" y="569"/>
                  </a:cubicBezTo>
                  <a:cubicBezTo>
                    <a:pt x="47" y="569"/>
                    <a:pt x="48" y="567"/>
                    <a:pt x="48" y="566"/>
                  </a:cubicBezTo>
                  <a:cubicBezTo>
                    <a:pt x="47" y="565"/>
                    <a:pt x="44" y="567"/>
                    <a:pt x="43" y="566"/>
                  </a:cubicBezTo>
                  <a:cubicBezTo>
                    <a:pt x="43" y="566"/>
                    <a:pt x="44" y="564"/>
                    <a:pt x="43" y="563"/>
                  </a:cubicBezTo>
                  <a:cubicBezTo>
                    <a:pt x="42" y="562"/>
                    <a:pt x="40" y="564"/>
                    <a:pt x="40" y="562"/>
                  </a:cubicBezTo>
                  <a:cubicBezTo>
                    <a:pt x="40" y="561"/>
                    <a:pt x="38" y="559"/>
                    <a:pt x="37" y="559"/>
                  </a:cubicBezTo>
                  <a:cubicBezTo>
                    <a:pt x="36" y="558"/>
                    <a:pt x="38" y="557"/>
                    <a:pt x="36" y="557"/>
                  </a:cubicBezTo>
                  <a:cubicBezTo>
                    <a:pt x="34" y="557"/>
                    <a:pt x="35" y="555"/>
                    <a:pt x="34" y="554"/>
                  </a:cubicBezTo>
                  <a:cubicBezTo>
                    <a:pt x="34" y="552"/>
                    <a:pt x="32" y="554"/>
                    <a:pt x="31" y="553"/>
                  </a:cubicBezTo>
                  <a:cubicBezTo>
                    <a:pt x="31" y="552"/>
                    <a:pt x="32" y="551"/>
                    <a:pt x="31" y="550"/>
                  </a:cubicBezTo>
                  <a:cubicBezTo>
                    <a:pt x="30" y="548"/>
                    <a:pt x="28" y="550"/>
                    <a:pt x="28" y="548"/>
                  </a:cubicBezTo>
                  <a:cubicBezTo>
                    <a:pt x="28" y="548"/>
                    <a:pt x="30" y="546"/>
                    <a:pt x="30" y="547"/>
                  </a:cubicBezTo>
                  <a:cubicBezTo>
                    <a:pt x="28" y="542"/>
                    <a:pt x="21" y="543"/>
                    <a:pt x="22" y="538"/>
                  </a:cubicBezTo>
                  <a:cubicBezTo>
                    <a:pt x="15" y="540"/>
                    <a:pt x="19" y="532"/>
                    <a:pt x="12" y="533"/>
                  </a:cubicBezTo>
                  <a:cubicBezTo>
                    <a:pt x="13" y="532"/>
                    <a:pt x="14" y="531"/>
                    <a:pt x="14" y="529"/>
                  </a:cubicBezTo>
                  <a:cubicBezTo>
                    <a:pt x="13" y="527"/>
                    <a:pt x="10" y="528"/>
                    <a:pt x="8" y="528"/>
                  </a:cubicBezTo>
                  <a:cubicBezTo>
                    <a:pt x="9" y="525"/>
                    <a:pt x="5" y="524"/>
                    <a:pt x="5" y="523"/>
                  </a:cubicBezTo>
                  <a:cubicBezTo>
                    <a:pt x="4" y="521"/>
                    <a:pt x="7" y="521"/>
                    <a:pt x="5" y="517"/>
                  </a:cubicBezTo>
                  <a:cubicBezTo>
                    <a:pt x="4" y="516"/>
                    <a:pt x="3" y="517"/>
                    <a:pt x="3" y="516"/>
                  </a:cubicBezTo>
                  <a:cubicBezTo>
                    <a:pt x="3" y="515"/>
                    <a:pt x="2" y="511"/>
                    <a:pt x="0" y="510"/>
                  </a:cubicBezTo>
                  <a:cubicBezTo>
                    <a:pt x="0" y="508"/>
                    <a:pt x="3" y="509"/>
                    <a:pt x="5" y="508"/>
                  </a:cubicBezTo>
                  <a:cubicBezTo>
                    <a:pt x="6" y="507"/>
                    <a:pt x="5" y="503"/>
                    <a:pt x="8" y="504"/>
                  </a:cubicBezTo>
                  <a:cubicBezTo>
                    <a:pt x="8" y="495"/>
                    <a:pt x="8" y="487"/>
                    <a:pt x="8" y="479"/>
                  </a:cubicBezTo>
                  <a:cubicBezTo>
                    <a:pt x="8" y="477"/>
                    <a:pt x="5" y="478"/>
                    <a:pt x="5" y="477"/>
                  </a:cubicBezTo>
                  <a:cubicBezTo>
                    <a:pt x="4" y="477"/>
                    <a:pt x="6" y="475"/>
                    <a:pt x="6" y="474"/>
                  </a:cubicBezTo>
                  <a:cubicBezTo>
                    <a:pt x="7" y="472"/>
                    <a:pt x="4" y="471"/>
                    <a:pt x="5" y="468"/>
                  </a:cubicBezTo>
                  <a:cubicBezTo>
                    <a:pt x="10" y="474"/>
                    <a:pt x="5" y="458"/>
                    <a:pt x="11" y="464"/>
                  </a:cubicBezTo>
                  <a:cubicBezTo>
                    <a:pt x="12" y="462"/>
                    <a:pt x="10" y="457"/>
                    <a:pt x="12" y="455"/>
                  </a:cubicBezTo>
                  <a:cubicBezTo>
                    <a:pt x="12" y="455"/>
                    <a:pt x="15" y="455"/>
                    <a:pt x="15" y="455"/>
                  </a:cubicBezTo>
                  <a:cubicBezTo>
                    <a:pt x="15" y="454"/>
                    <a:pt x="13" y="452"/>
                    <a:pt x="14" y="451"/>
                  </a:cubicBezTo>
                  <a:cubicBezTo>
                    <a:pt x="19" y="449"/>
                    <a:pt x="18" y="441"/>
                    <a:pt x="24" y="440"/>
                  </a:cubicBezTo>
                  <a:cubicBezTo>
                    <a:pt x="24" y="435"/>
                    <a:pt x="29" y="435"/>
                    <a:pt x="28" y="430"/>
                  </a:cubicBezTo>
                  <a:cubicBezTo>
                    <a:pt x="31" y="430"/>
                    <a:pt x="31" y="429"/>
                    <a:pt x="31" y="427"/>
                  </a:cubicBezTo>
                  <a:cubicBezTo>
                    <a:pt x="40" y="426"/>
                    <a:pt x="47" y="423"/>
                    <a:pt x="46" y="412"/>
                  </a:cubicBezTo>
                  <a:cubicBezTo>
                    <a:pt x="52" y="413"/>
                    <a:pt x="47" y="404"/>
                    <a:pt x="52" y="405"/>
                  </a:cubicBezTo>
                  <a:cubicBezTo>
                    <a:pt x="52" y="402"/>
                    <a:pt x="52" y="399"/>
                    <a:pt x="52" y="396"/>
                  </a:cubicBezTo>
                  <a:cubicBezTo>
                    <a:pt x="55" y="396"/>
                    <a:pt x="55" y="394"/>
                    <a:pt x="58" y="394"/>
                  </a:cubicBezTo>
                  <a:cubicBezTo>
                    <a:pt x="60" y="391"/>
                    <a:pt x="63" y="389"/>
                    <a:pt x="65" y="385"/>
                  </a:cubicBezTo>
                  <a:cubicBezTo>
                    <a:pt x="66" y="384"/>
                    <a:pt x="67" y="386"/>
                    <a:pt x="67" y="384"/>
                  </a:cubicBezTo>
                  <a:cubicBezTo>
                    <a:pt x="67" y="382"/>
                    <a:pt x="71" y="382"/>
                    <a:pt x="70" y="379"/>
                  </a:cubicBezTo>
                  <a:cubicBezTo>
                    <a:pt x="77" y="381"/>
                    <a:pt x="77" y="376"/>
                    <a:pt x="83" y="376"/>
                  </a:cubicBezTo>
                  <a:cubicBezTo>
                    <a:pt x="81" y="382"/>
                    <a:pt x="90" y="377"/>
                    <a:pt x="88" y="382"/>
                  </a:cubicBezTo>
                  <a:cubicBezTo>
                    <a:pt x="91" y="379"/>
                    <a:pt x="103" y="384"/>
                    <a:pt x="103" y="378"/>
                  </a:cubicBezTo>
                  <a:cubicBezTo>
                    <a:pt x="109" y="377"/>
                    <a:pt x="116" y="375"/>
                    <a:pt x="119" y="370"/>
                  </a:cubicBezTo>
                  <a:cubicBezTo>
                    <a:pt x="121" y="371"/>
                    <a:pt x="123" y="371"/>
                    <a:pt x="123" y="369"/>
                  </a:cubicBezTo>
                  <a:cubicBezTo>
                    <a:pt x="126" y="369"/>
                    <a:pt x="126" y="370"/>
                    <a:pt x="129" y="370"/>
                  </a:cubicBezTo>
                  <a:cubicBezTo>
                    <a:pt x="133" y="371"/>
                    <a:pt x="135" y="369"/>
                    <a:pt x="138" y="369"/>
                  </a:cubicBezTo>
                  <a:cubicBezTo>
                    <a:pt x="138" y="369"/>
                    <a:pt x="139" y="370"/>
                    <a:pt x="140" y="370"/>
                  </a:cubicBezTo>
                  <a:cubicBezTo>
                    <a:pt x="143" y="371"/>
                    <a:pt x="149" y="373"/>
                    <a:pt x="156" y="372"/>
                  </a:cubicBezTo>
                  <a:cubicBezTo>
                    <a:pt x="159" y="371"/>
                    <a:pt x="163" y="367"/>
                    <a:pt x="166" y="370"/>
                  </a:cubicBezTo>
                  <a:cubicBezTo>
                    <a:pt x="169" y="373"/>
                    <a:pt x="168" y="371"/>
                    <a:pt x="172" y="370"/>
                  </a:cubicBezTo>
                  <a:cubicBezTo>
                    <a:pt x="172" y="372"/>
                    <a:pt x="174" y="372"/>
                    <a:pt x="174" y="373"/>
                  </a:cubicBezTo>
                  <a:cubicBezTo>
                    <a:pt x="174" y="374"/>
                    <a:pt x="171" y="375"/>
                    <a:pt x="171" y="375"/>
                  </a:cubicBezTo>
                  <a:cubicBezTo>
                    <a:pt x="170" y="377"/>
                    <a:pt x="172" y="376"/>
                    <a:pt x="172" y="376"/>
                  </a:cubicBezTo>
                  <a:cubicBezTo>
                    <a:pt x="172" y="378"/>
                    <a:pt x="171" y="378"/>
                    <a:pt x="171" y="378"/>
                  </a:cubicBezTo>
                  <a:cubicBezTo>
                    <a:pt x="171" y="379"/>
                    <a:pt x="172" y="379"/>
                    <a:pt x="172" y="381"/>
                  </a:cubicBezTo>
                  <a:cubicBezTo>
                    <a:pt x="172" y="385"/>
                    <a:pt x="170" y="387"/>
                    <a:pt x="174" y="393"/>
                  </a:cubicBezTo>
                  <a:cubicBezTo>
                    <a:pt x="174" y="396"/>
                    <a:pt x="176" y="391"/>
                    <a:pt x="178" y="394"/>
                  </a:cubicBezTo>
                  <a:cubicBezTo>
                    <a:pt x="178" y="396"/>
                    <a:pt x="181" y="395"/>
                    <a:pt x="181" y="396"/>
                  </a:cubicBezTo>
                  <a:cubicBezTo>
                    <a:pt x="181" y="396"/>
                    <a:pt x="181" y="398"/>
                    <a:pt x="181" y="399"/>
                  </a:cubicBezTo>
                  <a:cubicBezTo>
                    <a:pt x="182" y="400"/>
                    <a:pt x="186" y="398"/>
                    <a:pt x="186" y="400"/>
                  </a:cubicBezTo>
                  <a:cubicBezTo>
                    <a:pt x="190" y="398"/>
                    <a:pt x="194" y="405"/>
                    <a:pt x="196" y="400"/>
                  </a:cubicBezTo>
                  <a:cubicBezTo>
                    <a:pt x="198" y="400"/>
                    <a:pt x="197" y="403"/>
                    <a:pt x="197" y="403"/>
                  </a:cubicBezTo>
                  <a:cubicBezTo>
                    <a:pt x="200" y="405"/>
                    <a:pt x="201" y="403"/>
                    <a:pt x="205" y="405"/>
                  </a:cubicBezTo>
                  <a:cubicBezTo>
                    <a:pt x="206" y="405"/>
                    <a:pt x="206" y="407"/>
                    <a:pt x="206" y="408"/>
                  </a:cubicBezTo>
                  <a:cubicBezTo>
                    <a:pt x="207" y="408"/>
                    <a:pt x="209" y="407"/>
                    <a:pt x="209" y="408"/>
                  </a:cubicBezTo>
                  <a:cubicBezTo>
                    <a:pt x="211" y="409"/>
                    <a:pt x="211" y="408"/>
                    <a:pt x="214" y="409"/>
                  </a:cubicBezTo>
                  <a:cubicBezTo>
                    <a:pt x="214" y="409"/>
                    <a:pt x="215" y="412"/>
                    <a:pt x="215" y="412"/>
                  </a:cubicBezTo>
                  <a:cubicBezTo>
                    <a:pt x="216" y="412"/>
                    <a:pt x="218" y="410"/>
                    <a:pt x="220" y="410"/>
                  </a:cubicBezTo>
                  <a:cubicBezTo>
                    <a:pt x="219" y="410"/>
                    <a:pt x="221" y="412"/>
                    <a:pt x="221" y="412"/>
                  </a:cubicBezTo>
                  <a:cubicBezTo>
                    <a:pt x="222" y="412"/>
                    <a:pt x="223" y="412"/>
                    <a:pt x="224" y="412"/>
                  </a:cubicBezTo>
                  <a:cubicBezTo>
                    <a:pt x="225" y="411"/>
                    <a:pt x="226" y="410"/>
                    <a:pt x="227" y="409"/>
                  </a:cubicBezTo>
                  <a:cubicBezTo>
                    <a:pt x="227" y="409"/>
                    <a:pt x="230" y="408"/>
                    <a:pt x="228" y="408"/>
                  </a:cubicBezTo>
                  <a:cubicBezTo>
                    <a:pt x="225" y="405"/>
                    <a:pt x="233" y="405"/>
                    <a:pt x="233" y="400"/>
                  </a:cubicBezTo>
                  <a:cubicBezTo>
                    <a:pt x="237" y="401"/>
                    <a:pt x="237" y="397"/>
                    <a:pt x="242" y="399"/>
                  </a:cubicBezTo>
                  <a:cubicBezTo>
                    <a:pt x="243" y="399"/>
                    <a:pt x="243" y="400"/>
                    <a:pt x="243" y="400"/>
                  </a:cubicBezTo>
                  <a:cubicBezTo>
                    <a:pt x="245" y="400"/>
                    <a:pt x="248" y="399"/>
                    <a:pt x="249" y="400"/>
                  </a:cubicBezTo>
                  <a:cubicBezTo>
                    <a:pt x="250" y="400"/>
                    <a:pt x="252" y="403"/>
                    <a:pt x="252" y="403"/>
                  </a:cubicBezTo>
                  <a:cubicBezTo>
                    <a:pt x="253" y="403"/>
                    <a:pt x="255" y="401"/>
                    <a:pt x="257" y="402"/>
                  </a:cubicBezTo>
                  <a:cubicBezTo>
                    <a:pt x="257" y="402"/>
                    <a:pt x="256" y="405"/>
                    <a:pt x="257" y="405"/>
                  </a:cubicBezTo>
                  <a:cubicBezTo>
                    <a:pt x="258" y="405"/>
                    <a:pt x="260" y="402"/>
                    <a:pt x="263" y="403"/>
                  </a:cubicBezTo>
                  <a:cubicBezTo>
                    <a:pt x="263" y="404"/>
                    <a:pt x="260" y="405"/>
                    <a:pt x="260" y="405"/>
                  </a:cubicBezTo>
                  <a:cubicBezTo>
                    <a:pt x="261" y="407"/>
                    <a:pt x="270" y="407"/>
                    <a:pt x="274" y="408"/>
                  </a:cubicBezTo>
                  <a:cubicBezTo>
                    <a:pt x="274" y="413"/>
                    <a:pt x="287" y="411"/>
                    <a:pt x="289" y="408"/>
                  </a:cubicBezTo>
                  <a:cubicBezTo>
                    <a:pt x="290" y="409"/>
                    <a:pt x="297" y="406"/>
                    <a:pt x="298" y="408"/>
                  </a:cubicBezTo>
                  <a:cubicBezTo>
                    <a:pt x="300" y="409"/>
                    <a:pt x="299" y="407"/>
                    <a:pt x="301" y="408"/>
                  </a:cubicBezTo>
                  <a:cubicBezTo>
                    <a:pt x="304" y="408"/>
                    <a:pt x="306" y="409"/>
                    <a:pt x="309" y="409"/>
                  </a:cubicBezTo>
                  <a:cubicBezTo>
                    <a:pt x="311" y="409"/>
                    <a:pt x="312" y="406"/>
                    <a:pt x="316" y="406"/>
                  </a:cubicBezTo>
                  <a:cubicBezTo>
                    <a:pt x="317" y="403"/>
                    <a:pt x="317" y="398"/>
                    <a:pt x="320" y="397"/>
                  </a:cubicBezTo>
                  <a:cubicBezTo>
                    <a:pt x="321" y="395"/>
                    <a:pt x="319" y="394"/>
                    <a:pt x="319" y="391"/>
                  </a:cubicBezTo>
                  <a:cubicBezTo>
                    <a:pt x="324" y="392"/>
                    <a:pt x="323" y="382"/>
                    <a:pt x="328" y="387"/>
                  </a:cubicBezTo>
                  <a:cubicBezTo>
                    <a:pt x="329" y="381"/>
                    <a:pt x="326" y="380"/>
                    <a:pt x="322" y="379"/>
                  </a:cubicBezTo>
                  <a:cubicBezTo>
                    <a:pt x="323" y="378"/>
                    <a:pt x="323" y="376"/>
                    <a:pt x="323" y="373"/>
                  </a:cubicBezTo>
                  <a:cubicBezTo>
                    <a:pt x="322" y="369"/>
                    <a:pt x="313" y="372"/>
                    <a:pt x="311" y="368"/>
                  </a:cubicBezTo>
                  <a:cubicBezTo>
                    <a:pt x="309" y="370"/>
                    <a:pt x="304" y="369"/>
                    <a:pt x="303" y="372"/>
                  </a:cubicBezTo>
                  <a:cubicBezTo>
                    <a:pt x="301" y="372"/>
                    <a:pt x="302" y="369"/>
                    <a:pt x="301" y="369"/>
                  </a:cubicBezTo>
                  <a:cubicBezTo>
                    <a:pt x="299" y="368"/>
                    <a:pt x="294" y="370"/>
                    <a:pt x="291" y="369"/>
                  </a:cubicBezTo>
                  <a:cubicBezTo>
                    <a:pt x="289" y="370"/>
                    <a:pt x="289" y="372"/>
                    <a:pt x="286" y="372"/>
                  </a:cubicBezTo>
                  <a:cubicBezTo>
                    <a:pt x="282" y="372"/>
                    <a:pt x="283" y="366"/>
                    <a:pt x="276" y="368"/>
                  </a:cubicBezTo>
                  <a:cubicBezTo>
                    <a:pt x="276" y="365"/>
                    <a:pt x="274" y="364"/>
                    <a:pt x="274" y="362"/>
                  </a:cubicBezTo>
                  <a:cubicBezTo>
                    <a:pt x="273" y="362"/>
                    <a:pt x="272" y="361"/>
                    <a:pt x="271" y="360"/>
                  </a:cubicBezTo>
                  <a:cubicBezTo>
                    <a:pt x="270" y="358"/>
                    <a:pt x="268" y="357"/>
                    <a:pt x="266" y="357"/>
                  </a:cubicBezTo>
                  <a:cubicBezTo>
                    <a:pt x="268" y="354"/>
                    <a:pt x="267" y="345"/>
                    <a:pt x="266" y="341"/>
                  </a:cubicBezTo>
                  <a:cubicBezTo>
                    <a:pt x="262" y="343"/>
                    <a:pt x="257" y="338"/>
                    <a:pt x="257" y="345"/>
                  </a:cubicBezTo>
                  <a:cubicBezTo>
                    <a:pt x="252" y="343"/>
                    <a:pt x="252" y="346"/>
                    <a:pt x="248" y="344"/>
                  </a:cubicBezTo>
                  <a:cubicBezTo>
                    <a:pt x="248" y="346"/>
                    <a:pt x="247" y="346"/>
                    <a:pt x="246" y="347"/>
                  </a:cubicBezTo>
                  <a:cubicBezTo>
                    <a:pt x="247" y="348"/>
                    <a:pt x="248" y="349"/>
                    <a:pt x="249" y="350"/>
                  </a:cubicBezTo>
                  <a:cubicBezTo>
                    <a:pt x="250" y="351"/>
                    <a:pt x="249" y="354"/>
                    <a:pt x="252" y="353"/>
                  </a:cubicBezTo>
                  <a:cubicBezTo>
                    <a:pt x="251" y="357"/>
                    <a:pt x="251" y="356"/>
                    <a:pt x="254" y="359"/>
                  </a:cubicBezTo>
                  <a:cubicBezTo>
                    <a:pt x="255" y="362"/>
                    <a:pt x="252" y="361"/>
                    <a:pt x="251" y="362"/>
                  </a:cubicBezTo>
                  <a:cubicBezTo>
                    <a:pt x="250" y="362"/>
                    <a:pt x="249" y="367"/>
                    <a:pt x="248" y="366"/>
                  </a:cubicBezTo>
                  <a:cubicBezTo>
                    <a:pt x="245" y="363"/>
                    <a:pt x="248" y="370"/>
                    <a:pt x="242" y="369"/>
                  </a:cubicBezTo>
                  <a:cubicBezTo>
                    <a:pt x="241" y="368"/>
                    <a:pt x="240" y="366"/>
                    <a:pt x="239" y="366"/>
                  </a:cubicBezTo>
                  <a:cubicBezTo>
                    <a:pt x="238" y="364"/>
                    <a:pt x="240" y="363"/>
                    <a:pt x="242" y="363"/>
                  </a:cubicBezTo>
                  <a:cubicBezTo>
                    <a:pt x="240" y="361"/>
                    <a:pt x="235" y="359"/>
                    <a:pt x="239" y="356"/>
                  </a:cubicBezTo>
                  <a:cubicBezTo>
                    <a:pt x="238" y="355"/>
                    <a:pt x="234" y="357"/>
                    <a:pt x="233" y="356"/>
                  </a:cubicBezTo>
                  <a:cubicBezTo>
                    <a:pt x="232" y="355"/>
                    <a:pt x="236" y="354"/>
                    <a:pt x="236" y="354"/>
                  </a:cubicBezTo>
                  <a:cubicBezTo>
                    <a:pt x="236" y="354"/>
                    <a:pt x="232" y="351"/>
                    <a:pt x="228" y="348"/>
                  </a:cubicBezTo>
                  <a:cubicBezTo>
                    <a:pt x="229" y="341"/>
                    <a:pt x="225" y="340"/>
                    <a:pt x="226" y="333"/>
                  </a:cubicBezTo>
                  <a:cubicBezTo>
                    <a:pt x="226" y="331"/>
                    <a:pt x="222" y="333"/>
                    <a:pt x="221" y="332"/>
                  </a:cubicBezTo>
                  <a:cubicBezTo>
                    <a:pt x="221" y="332"/>
                    <a:pt x="223" y="330"/>
                    <a:pt x="223" y="329"/>
                  </a:cubicBezTo>
                  <a:cubicBezTo>
                    <a:pt x="219" y="327"/>
                    <a:pt x="219" y="330"/>
                    <a:pt x="217" y="328"/>
                  </a:cubicBezTo>
                  <a:cubicBezTo>
                    <a:pt x="216" y="327"/>
                    <a:pt x="218" y="325"/>
                    <a:pt x="218" y="325"/>
                  </a:cubicBezTo>
                  <a:cubicBezTo>
                    <a:pt x="218" y="323"/>
                    <a:pt x="216" y="326"/>
                    <a:pt x="217" y="326"/>
                  </a:cubicBezTo>
                  <a:cubicBezTo>
                    <a:pt x="215" y="326"/>
                    <a:pt x="215" y="324"/>
                    <a:pt x="215" y="323"/>
                  </a:cubicBezTo>
                  <a:cubicBezTo>
                    <a:pt x="209" y="324"/>
                    <a:pt x="209" y="319"/>
                    <a:pt x="203" y="320"/>
                  </a:cubicBezTo>
                  <a:cubicBezTo>
                    <a:pt x="203" y="318"/>
                    <a:pt x="201" y="318"/>
                    <a:pt x="200" y="317"/>
                  </a:cubicBezTo>
                  <a:cubicBezTo>
                    <a:pt x="200" y="317"/>
                    <a:pt x="201" y="315"/>
                    <a:pt x="200" y="314"/>
                  </a:cubicBezTo>
                  <a:cubicBezTo>
                    <a:pt x="200" y="314"/>
                    <a:pt x="198" y="315"/>
                    <a:pt x="197" y="314"/>
                  </a:cubicBezTo>
                  <a:cubicBezTo>
                    <a:pt x="197" y="314"/>
                    <a:pt x="197" y="308"/>
                    <a:pt x="196" y="310"/>
                  </a:cubicBezTo>
                  <a:cubicBezTo>
                    <a:pt x="195" y="311"/>
                    <a:pt x="194" y="310"/>
                    <a:pt x="193" y="308"/>
                  </a:cubicBezTo>
                  <a:cubicBezTo>
                    <a:pt x="192" y="308"/>
                    <a:pt x="191" y="307"/>
                    <a:pt x="191" y="305"/>
                  </a:cubicBezTo>
                  <a:cubicBezTo>
                    <a:pt x="186" y="305"/>
                    <a:pt x="187" y="307"/>
                    <a:pt x="183" y="305"/>
                  </a:cubicBezTo>
                  <a:cubicBezTo>
                    <a:pt x="181" y="306"/>
                    <a:pt x="182" y="308"/>
                    <a:pt x="180" y="308"/>
                  </a:cubicBezTo>
                  <a:cubicBezTo>
                    <a:pt x="178" y="312"/>
                    <a:pt x="182" y="311"/>
                    <a:pt x="183" y="314"/>
                  </a:cubicBezTo>
                  <a:cubicBezTo>
                    <a:pt x="183" y="315"/>
                    <a:pt x="185" y="318"/>
                    <a:pt x="186" y="319"/>
                  </a:cubicBezTo>
                  <a:cubicBezTo>
                    <a:pt x="186" y="319"/>
                    <a:pt x="187" y="320"/>
                    <a:pt x="188" y="320"/>
                  </a:cubicBezTo>
                  <a:cubicBezTo>
                    <a:pt x="186" y="325"/>
                    <a:pt x="191" y="324"/>
                    <a:pt x="193" y="326"/>
                  </a:cubicBezTo>
                  <a:cubicBezTo>
                    <a:pt x="193" y="326"/>
                    <a:pt x="194" y="332"/>
                    <a:pt x="196" y="330"/>
                  </a:cubicBezTo>
                  <a:cubicBezTo>
                    <a:pt x="198" y="328"/>
                    <a:pt x="196" y="331"/>
                    <a:pt x="197" y="332"/>
                  </a:cubicBezTo>
                  <a:cubicBezTo>
                    <a:pt x="199" y="333"/>
                    <a:pt x="202" y="332"/>
                    <a:pt x="203" y="336"/>
                  </a:cubicBezTo>
                  <a:cubicBezTo>
                    <a:pt x="205" y="335"/>
                    <a:pt x="206" y="338"/>
                    <a:pt x="206" y="338"/>
                  </a:cubicBezTo>
                  <a:cubicBezTo>
                    <a:pt x="207" y="338"/>
                    <a:pt x="208" y="337"/>
                    <a:pt x="208" y="336"/>
                  </a:cubicBezTo>
                  <a:cubicBezTo>
                    <a:pt x="209" y="337"/>
                    <a:pt x="210" y="341"/>
                    <a:pt x="211" y="338"/>
                  </a:cubicBezTo>
                  <a:cubicBezTo>
                    <a:pt x="214" y="337"/>
                    <a:pt x="210" y="345"/>
                    <a:pt x="215" y="342"/>
                  </a:cubicBezTo>
                  <a:cubicBezTo>
                    <a:pt x="215" y="346"/>
                    <a:pt x="209" y="343"/>
                    <a:pt x="206" y="344"/>
                  </a:cubicBezTo>
                  <a:cubicBezTo>
                    <a:pt x="207" y="345"/>
                    <a:pt x="209" y="345"/>
                    <a:pt x="209" y="347"/>
                  </a:cubicBezTo>
                  <a:cubicBezTo>
                    <a:pt x="210" y="350"/>
                    <a:pt x="207" y="354"/>
                    <a:pt x="209" y="354"/>
                  </a:cubicBezTo>
                  <a:cubicBezTo>
                    <a:pt x="208" y="356"/>
                    <a:pt x="204" y="356"/>
                    <a:pt x="202" y="357"/>
                  </a:cubicBezTo>
                  <a:cubicBezTo>
                    <a:pt x="204" y="356"/>
                    <a:pt x="202" y="351"/>
                    <a:pt x="205" y="351"/>
                  </a:cubicBezTo>
                  <a:cubicBezTo>
                    <a:pt x="203" y="350"/>
                    <a:pt x="204" y="347"/>
                    <a:pt x="202" y="347"/>
                  </a:cubicBezTo>
                  <a:cubicBezTo>
                    <a:pt x="200" y="347"/>
                    <a:pt x="203" y="345"/>
                    <a:pt x="199" y="342"/>
                  </a:cubicBezTo>
                  <a:cubicBezTo>
                    <a:pt x="197" y="341"/>
                    <a:pt x="194" y="342"/>
                    <a:pt x="194" y="338"/>
                  </a:cubicBezTo>
                  <a:cubicBezTo>
                    <a:pt x="188" y="339"/>
                    <a:pt x="187" y="335"/>
                    <a:pt x="183" y="335"/>
                  </a:cubicBezTo>
                  <a:cubicBezTo>
                    <a:pt x="182" y="331"/>
                    <a:pt x="179" y="330"/>
                    <a:pt x="177" y="326"/>
                  </a:cubicBezTo>
                  <a:cubicBezTo>
                    <a:pt x="176" y="325"/>
                    <a:pt x="175" y="326"/>
                    <a:pt x="175" y="325"/>
                  </a:cubicBezTo>
                  <a:cubicBezTo>
                    <a:pt x="175" y="323"/>
                    <a:pt x="173" y="324"/>
                    <a:pt x="172" y="323"/>
                  </a:cubicBezTo>
                  <a:cubicBezTo>
                    <a:pt x="172" y="323"/>
                    <a:pt x="173" y="320"/>
                    <a:pt x="172" y="320"/>
                  </a:cubicBezTo>
                  <a:cubicBezTo>
                    <a:pt x="171" y="319"/>
                    <a:pt x="168" y="321"/>
                    <a:pt x="166" y="320"/>
                  </a:cubicBezTo>
                  <a:cubicBezTo>
                    <a:pt x="165" y="320"/>
                    <a:pt x="169" y="318"/>
                    <a:pt x="169" y="319"/>
                  </a:cubicBezTo>
                  <a:cubicBezTo>
                    <a:pt x="167" y="315"/>
                    <a:pt x="159" y="315"/>
                    <a:pt x="154" y="317"/>
                  </a:cubicBezTo>
                  <a:cubicBezTo>
                    <a:pt x="154" y="318"/>
                    <a:pt x="157" y="319"/>
                    <a:pt x="157" y="319"/>
                  </a:cubicBezTo>
                  <a:cubicBezTo>
                    <a:pt x="156" y="321"/>
                    <a:pt x="155" y="319"/>
                    <a:pt x="153" y="320"/>
                  </a:cubicBezTo>
                  <a:cubicBezTo>
                    <a:pt x="150" y="322"/>
                    <a:pt x="150" y="327"/>
                    <a:pt x="147" y="326"/>
                  </a:cubicBezTo>
                  <a:cubicBezTo>
                    <a:pt x="141" y="326"/>
                    <a:pt x="140" y="321"/>
                    <a:pt x="132" y="322"/>
                  </a:cubicBezTo>
                  <a:cubicBezTo>
                    <a:pt x="130" y="322"/>
                    <a:pt x="131" y="326"/>
                    <a:pt x="126" y="325"/>
                  </a:cubicBezTo>
                  <a:cubicBezTo>
                    <a:pt x="126" y="328"/>
                    <a:pt x="126" y="331"/>
                    <a:pt x="126" y="335"/>
                  </a:cubicBezTo>
                  <a:cubicBezTo>
                    <a:pt x="122" y="337"/>
                    <a:pt x="112" y="335"/>
                    <a:pt x="114" y="344"/>
                  </a:cubicBezTo>
                  <a:cubicBezTo>
                    <a:pt x="105" y="342"/>
                    <a:pt x="113" y="350"/>
                    <a:pt x="104" y="350"/>
                  </a:cubicBezTo>
                  <a:cubicBezTo>
                    <a:pt x="104" y="352"/>
                    <a:pt x="109" y="355"/>
                    <a:pt x="105" y="356"/>
                  </a:cubicBezTo>
                  <a:cubicBezTo>
                    <a:pt x="105" y="361"/>
                    <a:pt x="103" y="356"/>
                    <a:pt x="100" y="360"/>
                  </a:cubicBezTo>
                  <a:cubicBezTo>
                    <a:pt x="99" y="362"/>
                    <a:pt x="100" y="363"/>
                    <a:pt x="101" y="363"/>
                  </a:cubicBezTo>
                  <a:cubicBezTo>
                    <a:pt x="101" y="366"/>
                    <a:pt x="96" y="364"/>
                    <a:pt x="94" y="365"/>
                  </a:cubicBezTo>
                  <a:cubicBezTo>
                    <a:pt x="92" y="365"/>
                    <a:pt x="92" y="368"/>
                    <a:pt x="91" y="369"/>
                  </a:cubicBezTo>
                  <a:cubicBezTo>
                    <a:pt x="86" y="371"/>
                    <a:pt x="79" y="368"/>
                    <a:pt x="74" y="373"/>
                  </a:cubicBezTo>
                  <a:cubicBezTo>
                    <a:pt x="72" y="372"/>
                    <a:pt x="71" y="370"/>
                    <a:pt x="70" y="368"/>
                  </a:cubicBezTo>
                  <a:cubicBezTo>
                    <a:pt x="63" y="366"/>
                    <a:pt x="56" y="369"/>
                    <a:pt x="54" y="368"/>
                  </a:cubicBezTo>
                  <a:cubicBezTo>
                    <a:pt x="55" y="362"/>
                    <a:pt x="57" y="356"/>
                    <a:pt x="52" y="353"/>
                  </a:cubicBezTo>
                  <a:cubicBezTo>
                    <a:pt x="51" y="350"/>
                    <a:pt x="54" y="349"/>
                    <a:pt x="55" y="347"/>
                  </a:cubicBezTo>
                  <a:cubicBezTo>
                    <a:pt x="56" y="343"/>
                    <a:pt x="54" y="338"/>
                    <a:pt x="57" y="335"/>
                  </a:cubicBezTo>
                  <a:cubicBezTo>
                    <a:pt x="55" y="332"/>
                    <a:pt x="56" y="327"/>
                    <a:pt x="52" y="326"/>
                  </a:cubicBezTo>
                  <a:cubicBezTo>
                    <a:pt x="53" y="325"/>
                    <a:pt x="56" y="324"/>
                    <a:pt x="55" y="322"/>
                  </a:cubicBezTo>
                  <a:cubicBezTo>
                    <a:pt x="59" y="323"/>
                    <a:pt x="68" y="319"/>
                    <a:pt x="67" y="325"/>
                  </a:cubicBezTo>
                  <a:cubicBezTo>
                    <a:pt x="71" y="322"/>
                    <a:pt x="85" y="328"/>
                    <a:pt x="88" y="325"/>
                  </a:cubicBezTo>
                  <a:cubicBezTo>
                    <a:pt x="89" y="323"/>
                    <a:pt x="89" y="324"/>
                    <a:pt x="91" y="325"/>
                  </a:cubicBezTo>
                  <a:cubicBezTo>
                    <a:pt x="90" y="324"/>
                    <a:pt x="91" y="322"/>
                    <a:pt x="92" y="323"/>
                  </a:cubicBezTo>
                  <a:cubicBezTo>
                    <a:pt x="92" y="323"/>
                    <a:pt x="92" y="325"/>
                    <a:pt x="92" y="325"/>
                  </a:cubicBezTo>
                  <a:cubicBezTo>
                    <a:pt x="96" y="323"/>
                    <a:pt x="98" y="322"/>
                    <a:pt x="100" y="317"/>
                  </a:cubicBezTo>
                  <a:cubicBezTo>
                    <a:pt x="100" y="316"/>
                    <a:pt x="103" y="308"/>
                    <a:pt x="100" y="304"/>
                  </a:cubicBezTo>
                  <a:cubicBezTo>
                    <a:pt x="98" y="302"/>
                    <a:pt x="101" y="302"/>
                    <a:pt x="98" y="298"/>
                  </a:cubicBezTo>
                  <a:cubicBezTo>
                    <a:pt x="98" y="296"/>
                    <a:pt x="95" y="297"/>
                    <a:pt x="94" y="296"/>
                  </a:cubicBezTo>
                  <a:cubicBezTo>
                    <a:pt x="94" y="295"/>
                    <a:pt x="95" y="294"/>
                    <a:pt x="95" y="292"/>
                  </a:cubicBezTo>
                  <a:cubicBezTo>
                    <a:pt x="94" y="291"/>
                    <a:pt x="92" y="293"/>
                    <a:pt x="92" y="293"/>
                  </a:cubicBezTo>
                  <a:cubicBezTo>
                    <a:pt x="90" y="293"/>
                    <a:pt x="92" y="291"/>
                    <a:pt x="91" y="290"/>
                  </a:cubicBezTo>
                  <a:cubicBezTo>
                    <a:pt x="90" y="290"/>
                    <a:pt x="85" y="290"/>
                    <a:pt x="83" y="289"/>
                  </a:cubicBezTo>
                  <a:cubicBezTo>
                    <a:pt x="83" y="289"/>
                    <a:pt x="83" y="288"/>
                    <a:pt x="82" y="288"/>
                  </a:cubicBezTo>
                  <a:cubicBezTo>
                    <a:pt x="80" y="287"/>
                    <a:pt x="79" y="287"/>
                    <a:pt x="79" y="286"/>
                  </a:cubicBezTo>
                  <a:cubicBezTo>
                    <a:pt x="78" y="282"/>
                    <a:pt x="82" y="284"/>
                    <a:pt x="82" y="285"/>
                  </a:cubicBezTo>
                  <a:cubicBezTo>
                    <a:pt x="86" y="283"/>
                    <a:pt x="89" y="280"/>
                    <a:pt x="98" y="282"/>
                  </a:cubicBezTo>
                  <a:cubicBezTo>
                    <a:pt x="99" y="279"/>
                    <a:pt x="97" y="279"/>
                    <a:pt x="95" y="279"/>
                  </a:cubicBezTo>
                  <a:cubicBezTo>
                    <a:pt x="97" y="274"/>
                    <a:pt x="102" y="279"/>
                    <a:pt x="104" y="279"/>
                  </a:cubicBezTo>
                  <a:cubicBezTo>
                    <a:pt x="105" y="279"/>
                    <a:pt x="108" y="275"/>
                    <a:pt x="108" y="279"/>
                  </a:cubicBezTo>
                  <a:cubicBezTo>
                    <a:pt x="112" y="276"/>
                    <a:pt x="112" y="271"/>
                    <a:pt x="117" y="271"/>
                  </a:cubicBezTo>
                  <a:cubicBezTo>
                    <a:pt x="115" y="266"/>
                    <a:pt x="121" y="268"/>
                    <a:pt x="120" y="264"/>
                  </a:cubicBezTo>
                  <a:cubicBezTo>
                    <a:pt x="123" y="264"/>
                    <a:pt x="126" y="264"/>
                    <a:pt x="129" y="264"/>
                  </a:cubicBezTo>
                  <a:cubicBezTo>
                    <a:pt x="129" y="262"/>
                    <a:pt x="127" y="263"/>
                    <a:pt x="126" y="262"/>
                  </a:cubicBezTo>
                  <a:cubicBezTo>
                    <a:pt x="127" y="260"/>
                    <a:pt x="131" y="261"/>
                    <a:pt x="129" y="256"/>
                  </a:cubicBezTo>
                  <a:cubicBezTo>
                    <a:pt x="133" y="256"/>
                    <a:pt x="132" y="259"/>
                    <a:pt x="135" y="256"/>
                  </a:cubicBezTo>
                  <a:cubicBezTo>
                    <a:pt x="132" y="249"/>
                    <a:pt x="138" y="252"/>
                    <a:pt x="138" y="245"/>
                  </a:cubicBezTo>
                  <a:cubicBezTo>
                    <a:pt x="140" y="244"/>
                    <a:pt x="142" y="245"/>
                    <a:pt x="144" y="245"/>
                  </a:cubicBezTo>
                  <a:cubicBezTo>
                    <a:pt x="146" y="244"/>
                    <a:pt x="146" y="242"/>
                    <a:pt x="147" y="242"/>
                  </a:cubicBezTo>
                  <a:cubicBezTo>
                    <a:pt x="149" y="241"/>
                    <a:pt x="148" y="243"/>
                    <a:pt x="148" y="243"/>
                  </a:cubicBezTo>
                  <a:cubicBezTo>
                    <a:pt x="150" y="243"/>
                    <a:pt x="149" y="242"/>
                    <a:pt x="150" y="242"/>
                  </a:cubicBezTo>
                  <a:cubicBezTo>
                    <a:pt x="152" y="241"/>
                    <a:pt x="154" y="242"/>
                    <a:pt x="156" y="242"/>
                  </a:cubicBezTo>
                  <a:cubicBezTo>
                    <a:pt x="158" y="241"/>
                    <a:pt x="158" y="237"/>
                    <a:pt x="162" y="239"/>
                  </a:cubicBezTo>
                  <a:cubicBezTo>
                    <a:pt x="161" y="235"/>
                    <a:pt x="157" y="236"/>
                    <a:pt x="157" y="231"/>
                  </a:cubicBezTo>
                  <a:cubicBezTo>
                    <a:pt x="161" y="230"/>
                    <a:pt x="159" y="229"/>
                    <a:pt x="159" y="224"/>
                  </a:cubicBezTo>
                  <a:cubicBezTo>
                    <a:pt x="159" y="220"/>
                    <a:pt x="161" y="217"/>
                    <a:pt x="160" y="213"/>
                  </a:cubicBezTo>
                  <a:cubicBezTo>
                    <a:pt x="162" y="213"/>
                    <a:pt x="164" y="213"/>
                    <a:pt x="166" y="213"/>
                  </a:cubicBezTo>
                  <a:cubicBezTo>
                    <a:pt x="170" y="213"/>
                    <a:pt x="163" y="209"/>
                    <a:pt x="169" y="210"/>
                  </a:cubicBezTo>
                  <a:cubicBezTo>
                    <a:pt x="169" y="212"/>
                    <a:pt x="171" y="212"/>
                    <a:pt x="172" y="212"/>
                  </a:cubicBezTo>
                  <a:cubicBezTo>
                    <a:pt x="170" y="215"/>
                    <a:pt x="170" y="212"/>
                    <a:pt x="171" y="216"/>
                  </a:cubicBezTo>
                  <a:cubicBezTo>
                    <a:pt x="171" y="219"/>
                    <a:pt x="170" y="221"/>
                    <a:pt x="174" y="221"/>
                  </a:cubicBezTo>
                  <a:cubicBezTo>
                    <a:pt x="174" y="223"/>
                    <a:pt x="174" y="225"/>
                    <a:pt x="172" y="225"/>
                  </a:cubicBezTo>
                  <a:cubicBezTo>
                    <a:pt x="172" y="228"/>
                    <a:pt x="178" y="223"/>
                    <a:pt x="181" y="227"/>
                  </a:cubicBezTo>
                  <a:cubicBezTo>
                    <a:pt x="180" y="231"/>
                    <a:pt x="171" y="228"/>
                    <a:pt x="171" y="233"/>
                  </a:cubicBezTo>
                  <a:cubicBezTo>
                    <a:pt x="169" y="236"/>
                    <a:pt x="174" y="236"/>
                    <a:pt x="175" y="237"/>
                  </a:cubicBezTo>
                  <a:cubicBezTo>
                    <a:pt x="176" y="238"/>
                    <a:pt x="177" y="241"/>
                    <a:pt x="180" y="240"/>
                  </a:cubicBezTo>
                  <a:cubicBezTo>
                    <a:pt x="178" y="237"/>
                    <a:pt x="174" y="238"/>
                    <a:pt x="181" y="237"/>
                  </a:cubicBezTo>
                  <a:cubicBezTo>
                    <a:pt x="183" y="237"/>
                    <a:pt x="185" y="237"/>
                    <a:pt x="187" y="237"/>
                  </a:cubicBezTo>
                  <a:cubicBezTo>
                    <a:pt x="190" y="237"/>
                    <a:pt x="190" y="239"/>
                    <a:pt x="193" y="239"/>
                  </a:cubicBezTo>
                  <a:cubicBezTo>
                    <a:pt x="197" y="239"/>
                    <a:pt x="198" y="236"/>
                    <a:pt x="202" y="237"/>
                  </a:cubicBezTo>
                  <a:cubicBezTo>
                    <a:pt x="202" y="237"/>
                    <a:pt x="207" y="240"/>
                    <a:pt x="209" y="237"/>
                  </a:cubicBezTo>
                  <a:cubicBezTo>
                    <a:pt x="209" y="237"/>
                    <a:pt x="209" y="236"/>
                    <a:pt x="209" y="236"/>
                  </a:cubicBezTo>
                  <a:cubicBezTo>
                    <a:pt x="213" y="234"/>
                    <a:pt x="218" y="236"/>
                    <a:pt x="220" y="233"/>
                  </a:cubicBezTo>
                  <a:cubicBezTo>
                    <a:pt x="225" y="239"/>
                    <a:pt x="229" y="227"/>
                    <a:pt x="233" y="231"/>
                  </a:cubicBezTo>
                  <a:cubicBezTo>
                    <a:pt x="233" y="229"/>
                    <a:pt x="233" y="227"/>
                    <a:pt x="233" y="225"/>
                  </a:cubicBezTo>
                  <a:cubicBezTo>
                    <a:pt x="236" y="226"/>
                    <a:pt x="235" y="224"/>
                    <a:pt x="236" y="222"/>
                  </a:cubicBezTo>
                  <a:cubicBezTo>
                    <a:pt x="236" y="222"/>
                    <a:pt x="237" y="218"/>
                    <a:pt x="237" y="218"/>
                  </a:cubicBezTo>
                  <a:cubicBezTo>
                    <a:pt x="239" y="217"/>
                    <a:pt x="237" y="216"/>
                    <a:pt x="237" y="213"/>
                  </a:cubicBezTo>
                  <a:cubicBezTo>
                    <a:pt x="241" y="214"/>
                    <a:pt x="243" y="213"/>
                    <a:pt x="243" y="210"/>
                  </a:cubicBezTo>
                  <a:cubicBezTo>
                    <a:pt x="245" y="210"/>
                    <a:pt x="244" y="212"/>
                    <a:pt x="245" y="213"/>
                  </a:cubicBezTo>
                  <a:cubicBezTo>
                    <a:pt x="246" y="212"/>
                    <a:pt x="248" y="212"/>
                    <a:pt x="251" y="212"/>
                  </a:cubicBezTo>
                  <a:cubicBezTo>
                    <a:pt x="252" y="212"/>
                    <a:pt x="252" y="209"/>
                    <a:pt x="254" y="209"/>
                  </a:cubicBezTo>
                  <a:cubicBezTo>
                    <a:pt x="254" y="206"/>
                    <a:pt x="253" y="203"/>
                    <a:pt x="251" y="203"/>
                  </a:cubicBezTo>
                  <a:cubicBezTo>
                    <a:pt x="252" y="202"/>
                    <a:pt x="252" y="200"/>
                    <a:pt x="252" y="197"/>
                  </a:cubicBezTo>
                  <a:cubicBezTo>
                    <a:pt x="255" y="198"/>
                    <a:pt x="257" y="197"/>
                    <a:pt x="257" y="194"/>
                  </a:cubicBezTo>
                  <a:cubicBezTo>
                    <a:pt x="260" y="198"/>
                    <a:pt x="261" y="192"/>
                    <a:pt x="267" y="194"/>
                  </a:cubicBezTo>
                  <a:cubicBezTo>
                    <a:pt x="268" y="194"/>
                    <a:pt x="269" y="196"/>
                    <a:pt x="268" y="196"/>
                  </a:cubicBezTo>
                  <a:cubicBezTo>
                    <a:pt x="270" y="196"/>
                    <a:pt x="270" y="194"/>
                    <a:pt x="271" y="194"/>
                  </a:cubicBezTo>
                  <a:cubicBezTo>
                    <a:pt x="273" y="194"/>
                    <a:pt x="275" y="196"/>
                    <a:pt x="274" y="196"/>
                  </a:cubicBezTo>
                  <a:cubicBezTo>
                    <a:pt x="276" y="195"/>
                    <a:pt x="275" y="194"/>
                    <a:pt x="276" y="193"/>
                  </a:cubicBezTo>
                  <a:cubicBezTo>
                    <a:pt x="277" y="192"/>
                    <a:pt x="278" y="193"/>
                    <a:pt x="279" y="193"/>
                  </a:cubicBezTo>
                  <a:cubicBezTo>
                    <a:pt x="281" y="191"/>
                    <a:pt x="281" y="188"/>
                    <a:pt x="285" y="190"/>
                  </a:cubicBezTo>
                  <a:cubicBezTo>
                    <a:pt x="283" y="188"/>
                    <a:pt x="284" y="182"/>
                    <a:pt x="280" y="182"/>
                  </a:cubicBezTo>
                  <a:cubicBezTo>
                    <a:pt x="277" y="180"/>
                    <a:pt x="278" y="185"/>
                    <a:pt x="277" y="185"/>
                  </a:cubicBezTo>
                  <a:cubicBezTo>
                    <a:pt x="276" y="186"/>
                    <a:pt x="276" y="184"/>
                    <a:pt x="274" y="184"/>
                  </a:cubicBezTo>
                  <a:cubicBezTo>
                    <a:pt x="274" y="184"/>
                    <a:pt x="273" y="185"/>
                    <a:pt x="273" y="185"/>
                  </a:cubicBezTo>
                  <a:cubicBezTo>
                    <a:pt x="272" y="185"/>
                    <a:pt x="271" y="184"/>
                    <a:pt x="270" y="184"/>
                  </a:cubicBezTo>
                  <a:cubicBezTo>
                    <a:pt x="268" y="184"/>
                    <a:pt x="266" y="186"/>
                    <a:pt x="263" y="185"/>
                  </a:cubicBezTo>
                  <a:cubicBezTo>
                    <a:pt x="261" y="185"/>
                    <a:pt x="261" y="187"/>
                    <a:pt x="261" y="188"/>
                  </a:cubicBezTo>
                  <a:cubicBezTo>
                    <a:pt x="255" y="187"/>
                    <a:pt x="248" y="189"/>
                    <a:pt x="243" y="187"/>
                  </a:cubicBezTo>
                  <a:cubicBezTo>
                    <a:pt x="243" y="187"/>
                    <a:pt x="244" y="184"/>
                    <a:pt x="243" y="184"/>
                  </a:cubicBezTo>
                  <a:cubicBezTo>
                    <a:pt x="242" y="182"/>
                    <a:pt x="238" y="184"/>
                    <a:pt x="237" y="182"/>
                  </a:cubicBezTo>
                  <a:cubicBezTo>
                    <a:pt x="241" y="174"/>
                    <a:pt x="239" y="169"/>
                    <a:pt x="237" y="160"/>
                  </a:cubicBezTo>
                  <a:cubicBezTo>
                    <a:pt x="241" y="160"/>
                    <a:pt x="247" y="154"/>
                    <a:pt x="249" y="157"/>
                  </a:cubicBezTo>
                  <a:cubicBezTo>
                    <a:pt x="251" y="156"/>
                    <a:pt x="249" y="155"/>
                    <a:pt x="251" y="151"/>
                  </a:cubicBezTo>
                  <a:cubicBezTo>
                    <a:pt x="255" y="151"/>
                    <a:pt x="256" y="143"/>
                    <a:pt x="257" y="141"/>
                  </a:cubicBezTo>
                  <a:cubicBezTo>
                    <a:pt x="257" y="141"/>
                    <a:pt x="260" y="141"/>
                    <a:pt x="260" y="141"/>
                  </a:cubicBezTo>
                  <a:cubicBezTo>
                    <a:pt x="260" y="138"/>
                    <a:pt x="254" y="137"/>
                    <a:pt x="257" y="133"/>
                  </a:cubicBezTo>
                  <a:cubicBezTo>
                    <a:pt x="255" y="135"/>
                    <a:pt x="251" y="133"/>
                    <a:pt x="248" y="133"/>
                  </a:cubicBezTo>
                  <a:cubicBezTo>
                    <a:pt x="244" y="134"/>
                    <a:pt x="241" y="137"/>
                    <a:pt x="237" y="136"/>
                  </a:cubicBezTo>
                  <a:cubicBezTo>
                    <a:pt x="235" y="134"/>
                    <a:pt x="235" y="145"/>
                    <a:pt x="236" y="142"/>
                  </a:cubicBezTo>
                  <a:cubicBezTo>
                    <a:pt x="235" y="145"/>
                    <a:pt x="234" y="141"/>
                    <a:pt x="233" y="142"/>
                  </a:cubicBezTo>
                  <a:cubicBezTo>
                    <a:pt x="232" y="144"/>
                    <a:pt x="234" y="147"/>
                    <a:pt x="233" y="148"/>
                  </a:cubicBezTo>
                  <a:cubicBezTo>
                    <a:pt x="233" y="149"/>
                    <a:pt x="229" y="152"/>
                    <a:pt x="227" y="154"/>
                  </a:cubicBezTo>
                  <a:cubicBezTo>
                    <a:pt x="223" y="159"/>
                    <a:pt x="223" y="162"/>
                    <a:pt x="217" y="162"/>
                  </a:cubicBezTo>
                  <a:cubicBezTo>
                    <a:pt x="216" y="164"/>
                    <a:pt x="219" y="166"/>
                    <a:pt x="217" y="166"/>
                  </a:cubicBezTo>
                  <a:cubicBezTo>
                    <a:pt x="215" y="166"/>
                    <a:pt x="216" y="168"/>
                    <a:pt x="215" y="169"/>
                  </a:cubicBezTo>
                  <a:cubicBezTo>
                    <a:pt x="215" y="169"/>
                    <a:pt x="213" y="168"/>
                    <a:pt x="212" y="169"/>
                  </a:cubicBezTo>
                  <a:cubicBezTo>
                    <a:pt x="212" y="169"/>
                    <a:pt x="213" y="171"/>
                    <a:pt x="212" y="172"/>
                  </a:cubicBezTo>
                  <a:cubicBezTo>
                    <a:pt x="212" y="172"/>
                    <a:pt x="211" y="172"/>
                    <a:pt x="211" y="172"/>
                  </a:cubicBezTo>
                  <a:cubicBezTo>
                    <a:pt x="210" y="174"/>
                    <a:pt x="212" y="178"/>
                    <a:pt x="209" y="178"/>
                  </a:cubicBezTo>
                  <a:cubicBezTo>
                    <a:pt x="210" y="179"/>
                    <a:pt x="213" y="180"/>
                    <a:pt x="211" y="181"/>
                  </a:cubicBezTo>
                  <a:cubicBezTo>
                    <a:pt x="213" y="183"/>
                    <a:pt x="214" y="185"/>
                    <a:pt x="218" y="185"/>
                  </a:cubicBezTo>
                  <a:cubicBezTo>
                    <a:pt x="218" y="188"/>
                    <a:pt x="219" y="189"/>
                    <a:pt x="221" y="190"/>
                  </a:cubicBezTo>
                  <a:cubicBezTo>
                    <a:pt x="220" y="191"/>
                    <a:pt x="219" y="191"/>
                    <a:pt x="218" y="193"/>
                  </a:cubicBezTo>
                  <a:cubicBezTo>
                    <a:pt x="217" y="194"/>
                    <a:pt x="218" y="196"/>
                    <a:pt x="217" y="197"/>
                  </a:cubicBezTo>
                  <a:cubicBezTo>
                    <a:pt x="215" y="198"/>
                    <a:pt x="213" y="199"/>
                    <a:pt x="211" y="199"/>
                  </a:cubicBezTo>
                  <a:cubicBezTo>
                    <a:pt x="210" y="205"/>
                    <a:pt x="205" y="207"/>
                    <a:pt x="206" y="215"/>
                  </a:cubicBezTo>
                  <a:cubicBezTo>
                    <a:pt x="201" y="213"/>
                    <a:pt x="201" y="222"/>
                    <a:pt x="197" y="222"/>
                  </a:cubicBezTo>
                  <a:cubicBezTo>
                    <a:pt x="197" y="222"/>
                    <a:pt x="196" y="222"/>
                    <a:pt x="196" y="222"/>
                  </a:cubicBezTo>
                  <a:cubicBezTo>
                    <a:pt x="194" y="223"/>
                    <a:pt x="195" y="225"/>
                    <a:pt x="194" y="225"/>
                  </a:cubicBezTo>
                  <a:cubicBezTo>
                    <a:pt x="192" y="226"/>
                    <a:pt x="189" y="223"/>
                    <a:pt x="187" y="227"/>
                  </a:cubicBezTo>
                  <a:cubicBezTo>
                    <a:pt x="184" y="227"/>
                    <a:pt x="186" y="220"/>
                    <a:pt x="186" y="218"/>
                  </a:cubicBezTo>
                  <a:cubicBezTo>
                    <a:pt x="184" y="217"/>
                    <a:pt x="185" y="214"/>
                    <a:pt x="183" y="213"/>
                  </a:cubicBezTo>
                  <a:cubicBezTo>
                    <a:pt x="179" y="213"/>
                    <a:pt x="184" y="209"/>
                    <a:pt x="178" y="209"/>
                  </a:cubicBezTo>
                  <a:cubicBezTo>
                    <a:pt x="181" y="206"/>
                    <a:pt x="175" y="204"/>
                    <a:pt x="175" y="203"/>
                  </a:cubicBezTo>
                  <a:cubicBezTo>
                    <a:pt x="175" y="202"/>
                    <a:pt x="177" y="201"/>
                    <a:pt x="177" y="200"/>
                  </a:cubicBezTo>
                  <a:cubicBezTo>
                    <a:pt x="176" y="196"/>
                    <a:pt x="173" y="194"/>
                    <a:pt x="169" y="191"/>
                  </a:cubicBezTo>
                  <a:cubicBezTo>
                    <a:pt x="165" y="193"/>
                    <a:pt x="166" y="200"/>
                    <a:pt x="159" y="199"/>
                  </a:cubicBezTo>
                  <a:cubicBezTo>
                    <a:pt x="159" y="200"/>
                    <a:pt x="161" y="200"/>
                    <a:pt x="162" y="200"/>
                  </a:cubicBezTo>
                  <a:cubicBezTo>
                    <a:pt x="162" y="201"/>
                    <a:pt x="160" y="201"/>
                    <a:pt x="159" y="202"/>
                  </a:cubicBezTo>
                  <a:cubicBezTo>
                    <a:pt x="156" y="202"/>
                    <a:pt x="158" y="206"/>
                    <a:pt x="154" y="206"/>
                  </a:cubicBezTo>
                  <a:cubicBezTo>
                    <a:pt x="147" y="207"/>
                    <a:pt x="149" y="200"/>
                    <a:pt x="143" y="202"/>
                  </a:cubicBezTo>
                  <a:cubicBezTo>
                    <a:pt x="143" y="200"/>
                    <a:pt x="144" y="200"/>
                    <a:pt x="145" y="200"/>
                  </a:cubicBezTo>
                  <a:cubicBezTo>
                    <a:pt x="148" y="196"/>
                    <a:pt x="141" y="193"/>
                    <a:pt x="145" y="191"/>
                  </a:cubicBezTo>
                  <a:cubicBezTo>
                    <a:pt x="144" y="190"/>
                    <a:pt x="143" y="189"/>
                    <a:pt x="141" y="188"/>
                  </a:cubicBezTo>
                  <a:cubicBezTo>
                    <a:pt x="140" y="186"/>
                    <a:pt x="143" y="186"/>
                    <a:pt x="143" y="185"/>
                  </a:cubicBezTo>
                  <a:cubicBezTo>
                    <a:pt x="143" y="184"/>
                    <a:pt x="140" y="183"/>
                    <a:pt x="140" y="182"/>
                  </a:cubicBezTo>
                  <a:cubicBezTo>
                    <a:pt x="139" y="181"/>
                    <a:pt x="142" y="172"/>
                    <a:pt x="140" y="178"/>
                  </a:cubicBezTo>
                  <a:cubicBezTo>
                    <a:pt x="137" y="177"/>
                    <a:pt x="139" y="174"/>
                    <a:pt x="141" y="175"/>
                  </a:cubicBezTo>
                  <a:cubicBezTo>
                    <a:pt x="138" y="170"/>
                    <a:pt x="146" y="168"/>
                    <a:pt x="143" y="167"/>
                  </a:cubicBezTo>
                  <a:cubicBezTo>
                    <a:pt x="143" y="165"/>
                    <a:pt x="147" y="167"/>
                    <a:pt x="147" y="164"/>
                  </a:cubicBezTo>
                  <a:cubicBezTo>
                    <a:pt x="147" y="162"/>
                    <a:pt x="149" y="164"/>
                    <a:pt x="148" y="164"/>
                  </a:cubicBezTo>
                  <a:cubicBezTo>
                    <a:pt x="150" y="164"/>
                    <a:pt x="150" y="162"/>
                    <a:pt x="151" y="162"/>
                  </a:cubicBezTo>
                  <a:cubicBezTo>
                    <a:pt x="153" y="161"/>
                    <a:pt x="153" y="159"/>
                    <a:pt x="153" y="157"/>
                  </a:cubicBezTo>
                  <a:cubicBezTo>
                    <a:pt x="156" y="158"/>
                    <a:pt x="158" y="157"/>
                    <a:pt x="157" y="154"/>
                  </a:cubicBezTo>
                  <a:cubicBezTo>
                    <a:pt x="162" y="153"/>
                    <a:pt x="159" y="159"/>
                    <a:pt x="165" y="157"/>
                  </a:cubicBezTo>
                  <a:cubicBezTo>
                    <a:pt x="165" y="156"/>
                    <a:pt x="163" y="156"/>
                    <a:pt x="162" y="156"/>
                  </a:cubicBezTo>
                  <a:cubicBezTo>
                    <a:pt x="166" y="152"/>
                    <a:pt x="170" y="153"/>
                    <a:pt x="174" y="150"/>
                  </a:cubicBezTo>
                  <a:cubicBezTo>
                    <a:pt x="174" y="149"/>
                    <a:pt x="173" y="147"/>
                    <a:pt x="174" y="147"/>
                  </a:cubicBezTo>
                  <a:cubicBezTo>
                    <a:pt x="174" y="146"/>
                    <a:pt x="176" y="147"/>
                    <a:pt x="177" y="147"/>
                  </a:cubicBezTo>
                  <a:cubicBezTo>
                    <a:pt x="177" y="146"/>
                    <a:pt x="176" y="143"/>
                    <a:pt x="177" y="142"/>
                  </a:cubicBezTo>
                  <a:cubicBezTo>
                    <a:pt x="177" y="141"/>
                    <a:pt x="181" y="140"/>
                    <a:pt x="181" y="139"/>
                  </a:cubicBezTo>
                  <a:cubicBezTo>
                    <a:pt x="182" y="138"/>
                    <a:pt x="180" y="135"/>
                    <a:pt x="181" y="133"/>
                  </a:cubicBezTo>
                  <a:cubicBezTo>
                    <a:pt x="181" y="133"/>
                    <a:pt x="183" y="135"/>
                    <a:pt x="184" y="135"/>
                  </a:cubicBezTo>
                  <a:cubicBezTo>
                    <a:pt x="183" y="136"/>
                    <a:pt x="186" y="128"/>
                    <a:pt x="186" y="127"/>
                  </a:cubicBezTo>
                  <a:cubicBezTo>
                    <a:pt x="189" y="131"/>
                    <a:pt x="189" y="125"/>
                    <a:pt x="193" y="124"/>
                  </a:cubicBezTo>
                  <a:cubicBezTo>
                    <a:pt x="193" y="122"/>
                    <a:pt x="195" y="121"/>
                    <a:pt x="193" y="120"/>
                  </a:cubicBezTo>
                  <a:cubicBezTo>
                    <a:pt x="193" y="117"/>
                    <a:pt x="197" y="119"/>
                    <a:pt x="197" y="116"/>
                  </a:cubicBezTo>
                  <a:cubicBezTo>
                    <a:pt x="197" y="114"/>
                    <a:pt x="200" y="114"/>
                    <a:pt x="202" y="114"/>
                  </a:cubicBezTo>
                  <a:cubicBezTo>
                    <a:pt x="202" y="112"/>
                    <a:pt x="201" y="111"/>
                    <a:pt x="200" y="111"/>
                  </a:cubicBezTo>
                  <a:cubicBezTo>
                    <a:pt x="204" y="108"/>
                    <a:pt x="207" y="108"/>
                    <a:pt x="211" y="107"/>
                  </a:cubicBezTo>
                  <a:cubicBezTo>
                    <a:pt x="213" y="105"/>
                    <a:pt x="210" y="104"/>
                    <a:pt x="212" y="101"/>
                  </a:cubicBezTo>
                  <a:cubicBezTo>
                    <a:pt x="213" y="100"/>
                    <a:pt x="216" y="99"/>
                    <a:pt x="217" y="96"/>
                  </a:cubicBezTo>
                  <a:cubicBezTo>
                    <a:pt x="217" y="92"/>
                    <a:pt x="221" y="98"/>
                    <a:pt x="221" y="92"/>
                  </a:cubicBezTo>
                  <a:cubicBezTo>
                    <a:pt x="227" y="90"/>
                    <a:pt x="233" y="95"/>
                    <a:pt x="233" y="86"/>
                  </a:cubicBezTo>
                  <a:cubicBezTo>
                    <a:pt x="236" y="88"/>
                    <a:pt x="242" y="84"/>
                    <a:pt x="246" y="87"/>
                  </a:cubicBezTo>
                  <a:cubicBezTo>
                    <a:pt x="248" y="86"/>
                    <a:pt x="249" y="85"/>
                    <a:pt x="249" y="83"/>
                  </a:cubicBezTo>
                  <a:cubicBezTo>
                    <a:pt x="253" y="81"/>
                    <a:pt x="257" y="88"/>
                    <a:pt x="257" y="81"/>
                  </a:cubicBezTo>
                  <a:cubicBezTo>
                    <a:pt x="260" y="82"/>
                    <a:pt x="260" y="86"/>
                    <a:pt x="263" y="86"/>
                  </a:cubicBezTo>
                  <a:cubicBezTo>
                    <a:pt x="265" y="85"/>
                    <a:pt x="264" y="81"/>
                    <a:pt x="268" y="83"/>
                  </a:cubicBezTo>
                  <a:cubicBezTo>
                    <a:pt x="269" y="85"/>
                    <a:pt x="267" y="86"/>
                    <a:pt x="267" y="87"/>
                  </a:cubicBezTo>
                  <a:cubicBezTo>
                    <a:pt x="268" y="88"/>
                    <a:pt x="275" y="81"/>
                    <a:pt x="279" y="84"/>
                  </a:cubicBezTo>
                  <a:cubicBezTo>
                    <a:pt x="281" y="86"/>
                    <a:pt x="279" y="84"/>
                    <a:pt x="282" y="84"/>
                  </a:cubicBezTo>
                  <a:cubicBezTo>
                    <a:pt x="285" y="85"/>
                    <a:pt x="288" y="87"/>
                    <a:pt x="292" y="86"/>
                  </a:cubicBezTo>
                  <a:cubicBezTo>
                    <a:pt x="292" y="87"/>
                    <a:pt x="293" y="90"/>
                    <a:pt x="292" y="90"/>
                  </a:cubicBezTo>
                  <a:cubicBezTo>
                    <a:pt x="292" y="91"/>
                    <a:pt x="290" y="90"/>
                    <a:pt x="289" y="90"/>
                  </a:cubicBezTo>
                  <a:cubicBezTo>
                    <a:pt x="288" y="91"/>
                    <a:pt x="289" y="94"/>
                    <a:pt x="286" y="93"/>
                  </a:cubicBezTo>
                  <a:cubicBezTo>
                    <a:pt x="289" y="97"/>
                    <a:pt x="298" y="94"/>
                    <a:pt x="301" y="93"/>
                  </a:cubicBezTo>
                  <a:cubicBezTo>
                    <a:pt x="304" y="92"/>
                    <a:pt x="303" y="96"/>
                    <a:pt x="304" y="96"/>
                  </a:cubicBezTo>
                  <a:cubicBezTo>
                    <a:pt x="306" y="97"/>
                    <a:pt x="309" y="95"/>
                    <a:pt x="309" y="98"/>
                  </a:cubicBezTo>
                  <a:cubicBezTo>
                    <a:pt x="319" y="95"/>
                    <a:pt x="322" y="104"/>
                    <a:pt x="328" y="101"/>
                  </a:cubicBezTo>
                  <a:cubicBezTo>
                    <a:pt x="326" y="106"/>
                    <a:pt x="333" y="103"/>
                    <a:pt x="332" y="107"/>
                  </a:cubicBezTo>
                  <a:cubicBezTo>
                    <a:pt x="336" y="107"/>
                    <a:pt x="342" y="106"/>
                    <a:pt x="338" y="110"/>
                  </a:cubicBezTo>
                  <a:cubicBezTo>
                    <a:pt x="341" y="111"/>
                    <a:pt x="344" y="110"/>
                    <a:pt x="347" y="111"/>
                  </a:cubicBezTo>
                  <a:cubicBezTo>
                    <a:pt x="347" y="111"/>
                    <a:pt x="347" y="114"/>
                    <a:pt x="347" y="114"/>
                  </a:cubicBezTo>
                  <a:cubicBezTo>
                    <a:pt x="348" y="115"/>
                    <a:pt x="351" y="114"/>
                    <a:pt x="351" y="114"/>
                  </a:cubicBezTo>
                  <a:cubicBezTo>
                    <a:pt x="353" y="120"/>
                    <a:pt x="353" y="122"/>
                    <a:pt x="351" y="127"/>
                  </a:cubicBezTo>
                  <a:cubicBezTo>
                    <a:pt x="349" y="124"/>
                    <a:pt x="346" y="129"/>
                    <a:pt x="343" y="129"/>
                  </a:cubicBezTo>
                  <a:cubicBezTo>
                    <a:pt x="339" y="129"/>
                    <a:pt x="333" y="125"/>
                    <a:pt x="329" y="129"/>
                  </a:cubicBezTo>
                  <a:cubicBezTo>
                    <a:pt x="327" y="130"/>
                    <a:pt x="329" y="126"/>
                    <a:pt x="328" y="126"/>
                  </a:cubicBezTo>
                  <a:cubicBezTo>
                    <a:pt x="326" y="125"/>
                    <a:pt x="325" y="127"/>
                    <a:pt x="325" y="127"/>
                  </a:cubicBezTo>
                  <a:cubicBezTo>
                    <a:pt x="323" y="127"/>
                    <a:pt x="322" y="125"/>
                    <a:pt x="322" y="124"/>
                  </a:cubicBezTo>
                  <a:cubicBezTo>
                    <a:pt x="319" y="124"/>
                    <a:pt x="315" y="129"/>
                    <a:pt x="316" y="123"/>
                  </a:cubicBezTo>
                  <a:cubicBezTo>
                    <a:pt x="311" y="125"/>
                    <a:pt x="313" y="123"/>
                    <a:pt x="307" y="123"/>
                  </a:cubicBezTo>
                  <a:cubicBezTo>
                    <a:pt x="306" y="126"/>
                    <a:pt x="308" y="126"/>
                    <a:pt x="310" y="126"/>
                  </a:cubicBezTo>
                  <a:cubicBezTo>
                    <a:pt x="312" y="126"/>
                    <a:pt x="313" y="127"/>
                    <a:pt x="314" y="127"/>
                  </a:cubicBezTo>
                  <a:cubicBezTo>
                    <a:pt x="312" y="130"/>
                    <a:pt x="315" y="129"/>
                    <a:pt x="316" y="130"/>
                  </a:cubicBezTo>
                  <a:cubicBezTo>
                    <a:pt x="316" y="131"/>
                    <a:pt x="316" y="133"/>
                    <a:pt x="316" y="133"/>
                  </a:cubicBezTo>
                  <a:cubicBezTo>
                    <a:pt x="317" y="135"/>
                    <a:pt x="319" y="135"/>
                    <a:pt x="319" y="136"/>
                  </a:cubicBezTo>
                  <a:cubicBezTo>
                    <a:pt x="319" y="138"/>
                    <a:pt x="322" y="142"/>
                    <a:pt x="322" y="147"/>
                  </a:cubicBezTo>
                  <a:cubicBezTo>
                    <a:pt x="322" y="152"/>
                    <a:pt x="331" y="148"/>
                    <a:pt x="332" y="153"/>
                  </a:cubicBezTo>
                  <a:cubicBezTo>
                    <a:pt x="334" y="152"/>
                    <a:pt x="334" y="149"/>
                    <a:pt x="337" y="150"/>
                  </a:cubicBezTo>
                  <a:cubicBezTo>
                    <a:pt x="336" y="145"/>
                    <a:pt x="330" y="147"/>
                    <a:pt x="328" y="144"/>
                  </a:cubicBezTo>
                  <a:cubicBezTo>
                    <a:pt x="327" y="138"/>
                    <a:pt x="336" y="142"/>
                    <a:pt x="340" y="141"/>
                  </a:cubicBezTo>
                  <a:cubicBezTo>
                    <a:pt x="339" y="144"/>
                    <a:pt x="346" y="140"/>
                    <a:pt x="344" y="145"/>
                  </a:cubicBezTo>
                  <a:cubicBezTo>
                    <a:pt x="348" y="147"/>
                    <a:pt x="350" y="141"/>
                    <a:pt x="350" y="147"/>
                  </a:cubicBezTo>
                  <a:cubicBezTo>
                    <a:pt x="354" y="145"/>
                    <a:pt x="350" y="139"/>
                    <a:pt x="347" y="139"/>
                  </a:cubicBezTo>
                  <a:cubicBezTo>
                    <a:pt x="348" y="136"/>
                    <a:pt x="351" y="135"/>
                    <a:pt x="354" y="135"/>
                  </a:cubicBezTo>
                  <a:cubicBezTo>
                    <a:pt x="357" y="133"/>
                    <a:pt x="357" y="129"/>
                    <a:pt x="359" y="127"/>
                  </a:cubicBezTo>
                  <a:cubicBezTo>
                    <a:pt x="365" y="127"/>
                    <a:pt x="368" y="129"/>
                    <a:pt x="372" y="130"/>
                  </a:cubicBezTo>
                  <a:cubicBezTo>
                    <a:pt x="374" y="130"/>
                    <a:pt x="373" y="127"/>
                    <a:pt x="375" y="127"/>
                  </a:cubicBezTo>
                  <a:cubicBezTo>
                    <a:pt x="375" y="125"/>
                    <a:pt x="374" y="124"/>
                    <a:pt x="372" y="123"/>
                  </a:cubicBezTo>
                  <a:cubicBezTo>
                    <a:pt x="374" y="117"/>
                    <a:pt x="375" y="112"/>
                    <a:pt x="374" y="107"/>
                  </a:cubicBezTo>
                  <a:cubicBezTo>
                    <a:pt x="378" y="107"/>
                    <a:pt x="383" y="106"/>
                    <a:pt x="386" y="108"/>
                  </a:cubicBezTo>
                  <a:cubicBezTo>
                    <a:pt x="387" y="109"/>
                    <a:pt x="390" y="109"/>
                    <a:pt x="390" y="113"/>
                  </a:cubicBezTo>
                  <a:cubicBezTo>
                    <a:pt x="387" y="113"/>
                    <a:pt x="384" y="113"/>
                    <a:pt x="381" y="113"/>
                  </a:cubicBezTo>
                  <a:cubicBezTo>
                    <a:pt x="381" y="114"/>
                    <a:pt x="381" y="116"/>
                    <a:pt x="381" y="117"/>
                  </a:cubicBezTo>
                  <a:cubicBezTo>
                    <a:pt x="384" y="121"/>
                    <a:pt x="386" y="117"/>
                    <a:pt x="389" y="119"/>
                  </a:cubicBezTo>
                  <a:cubicBezTo>
                    <a:pt x="390" y="119"/>
                    <a:pt x="384" y="120"/>
                    <a:pt x="384" y="120"/>
                  </a:cubicBezTo>
                  <a:cubicBezTo>
                    <a:pt x="383" y="123"/>
                    <a:pt x="388" y="120"/>
                    <a:pt x="390" y="123"/>
                  </a:cubicBezTo>
                  <a:cubicBezTo>
                    <a:pt x="392" y="121"/>
                    <a:pt x="395" y="120"/>
                    <a:pt x="397" y="117"/>
                  </a:cubicBezTo>
                  <a:cubicBezTo>
                    <a:pt x="398" y="116"/>
                    <a:pt x="399" y="116"/>
                    <a:pt x="399" y="114"/>
                  </a:cubicBezTo>
                  <a:cubicBezTo>
                    <a:pt x="406" y="116"/>
                    <a:pt x="405" y="110"/>
                    <a:pt x="411" y="111"/>
                  </a:cubicBezTo>
                  <a:cubicBezTo>
                    <a:pt x="413" y="110"/>
                    <a:pt x="414" y="109"/>
                    <a:pt x="414" y="107"/>
                  </a:cubicBezTo>
                  <a:cubicBezTo>
                    <a:pt x="416" y="107"/>
                    <a:pt x="418" y="106"/>
                    <a:pt x="418" y="104"/>
                  </a:cubicBezTo>
                  <a:cubicBezTo>
                    <a:pt x="424" y="108"/>
                    <a:pt x="429" y="101"/>
                    <a:pt x="434" y="101"/>
                  </a:cubicBezTo>
                  <a:cubicBezTo>
                    <a:pt x="434" y="103"/>
                    <a:pt x="434" y="105"/>
                    <a:pt x="434" y="107"/>
                  </a:cubicBezTo>
                  <a:cubicBezTo>
                    <a:pt x="440" y="107"/>
                    <a:pt x="444" y="107"/>
                    <a:pt x="448" y="105"/>
                  </a:cubicBezTo>
                  <a:cubicBezTo>
                    <a:pt x="448" y="105"/>
                    <a:pt x="450" y="106"/>
                    <a:pt x="451" y="105"/>
                  </a:cubicBezTo>
                  <a:cubicBezTo>
                    <a:pt x="451" y="105"/>
                    <a:pt x="451" y="104"/>
                    <a:pt x="451" y="104"/>
                  </a:cubicBezTo>
                  <a:cubicBezTo>
                    <a:pt x="453" y="103"/>
                    <a:pt x="458" y="104"/>
                    <a:pt x="458" y="99"/>
                  </a:cubicBezTo>
                  <a:cubicBezTo>
                    <a:pt x="462" y="101"/>
                    <a:pt x="468" y="101"/>
                    <a:pt x="470" y="105"/>
                  </a:cubicBezTo>
                  <a:cubicBezTo>
                    <a:pt x="472" y="104"/>
                    <a:pt x="474" y="103"/>
                    <a:pt x="474" y="101"/>
                  </a:cubicBezTo>
                  <a:cubicBezTo>
                    <a:pt x="475" y="99"/>
                    <a:pt x="468" y="98"/>
                    <a:pt x="473" y="96"/>
                  </a:cubicBezTo>
                  <a:cubicBezTo>
                    <a:pt x="471" y="93"/>
                    <a:pt x="464" y="94"/>
                    <a:pt x="466" y="86"/>
                  </a:cubicBezTo>
                  <a:cubicBezTo>
                    <a:pt x="468" y="87"/>
                    <a:pt x="469" y="89"/>
                    <a:pt x="473" y="90"/>
                  </a:cubicBezTo>
                  <a:cubicBezTo>
                    <a:pt x="475" y="91"/>
                    <a:pt x="477" y="94"/>
                    <a:pt x="482" y="93"/>
                  </a:cubicBezTo>
                  <a:cubicBezTo>
                    <a:pt x="483" y="93"/>
                    <a:pt x="483" y="92"/>
                    <a:pt x="483" y="92"/>
                  </a:cubicBezTo>
                  <a:cubicBezTo>
                    <a:pt x="485" y="92"/>
                    <a:pt x="486" y="94"/>
                    <a:pt x="486" y="92"/>
                  </a:cubicBezTo>
                  <a:cubicBezTo>
                    <a:pt x="488" y="91"/>
                    <a:pt x="488" y="94"/>
                    <a:pt x="489" y="95"/>
                  </a:cubicBezTo>
                  <a:cubicBezTo>
                    <a:pt x="492" y="96"/>
                    <a:pt x="494" y="94"/>
                    <a:pt x="494" y="98"/>
                  </a:cubicBezTo>
                  <a:cubicBezTo>
                    <a:pt x="498" y="96"/>
                    <a:pt x="500" y="99"/>
                    <a:pt x="506" y="96"/>
                  </a:cubicBezTo>
                  <a:cubicBezTo>
                    <a:pt x="504" y="101"/>
                    <a:pt x="510" y="97"/>
                    <a:pt x="509" y="102"/>
                  </a:cubicBezTo>
                  <a:cubicBezTo>
                    <a:pt x="511" y="102"/>
                    <a:pt x="512" y="103"/>
                    <a:pt x="513" y="105"/>
                  </a:cubicBezTo>
                  <a:cubicBezTo>
                    <a:pt x="518" y="104"/>
                    <a:pt x="518" y="108"/>
                    <a:pt x="523" y="107"/>
                  </a:cubicBezTo>
                  <a:cubicBezTo>
                    <a:pt x="526" y="98"/>
                    <a:pt x="515" y="102"/>
                    <a:pt x="517" y="93"/>
                  </a:cubicBezTo>
                  <a:cubicBezTo>
                    <a:pt x="517" y="91"/>
                    <a:pt x="516" y="94"/>
                    <a:pt x="513" y="93"/>
                  </a:cubicBezTo>
                  <a:cubicBezTo>
                    <a:pt x="513" y="90"/>
                    <a:pt x="516" y="89"/>
                    <a:pt x="515" y="84"/>
                  </a:cubicBezTo>
                  <a:cubicBezTo>
                    <a:pt x="515" y="83"/>
                    <a:pt x="512" y="84"/>
                    <a:pt x="512" y="83"/>
                  </a:cubicBezTo>
                  <a:cubicBezTo>
                    <a:pt x="511" y="83"/>
                    <a:pt x="514" y="80"/>
                    <a:pt x="512" y="80"/>
                  </a:cubicBezTo>
                  <a:cubicBezTo>
                    <a:pt x="512" y="77"/>
                    <a:pt x="516" y="78"/>
                    <a:pt x="515" y="74"/>
                  </a:cubicBezTo>
                  <a:cubicBezTo>
                    <a:pt x="517" y="74"/>
                    <a:pt x="516" y="70"/>
                    <a:pt x="520" y="71"/>
                  </a:cubicBezTo>
                  <a:cubicBezTo>
                    <a:pt x="520" y="68"/>
                    <a:pt x="522" y="66"/>
                    <a:pt x="525" y="67"/>
                  </a:cubicBezTo>
                  <a:cubicBezTo>
                    <a:pt x="523" y="60"/>
                    <a:pt x="530" y="62"/>
                    <a:pt x="529" y="56"/>
                  </a:cubicBezTo>
                  <a:cubicBezTo>
                    <a:pt x="537" y="55"/>
                    <a:pt x="539" y="58"/>
                    <a:pt x="544" y="59"/>
                  </a:cubicBezTo>
                  <a:cubicBezTo>
                    <a:pt x="544" y="61"/>
                    <a:pt x="544" y="63"/>
                    <a:pt x="546" y="64"/>
                  </a:cubicBezTo>
                  <a:cubicBezTo>
                    <a:pt x="545" y="65"/>
                    <a:pt x="543" y="65"/>
                    <a:pt x="541" y="65"/>
                  </a:cubicBezTo>
                  <a:cubicBezTo>
                    <a:pt x="541" y="71"/>
                    <a:pt x="544" y="73"/>
                    <a:pt x="541" y="79"/>
                  </a:cubicBezTo>
                  <a:cubicBezTo>
                    <a:pt x="542" y="79"/>
                    <a:pt x="543" y="81"/>
                    <a:pt x="544" y="81"/>
                  </a:cubicBezTo>
                  <a:cubicBezTo>
                    <a:pt x="545" y="82"/>
                    <a:pt x="545" y="83"/>
                    <a:pt x="547" y="83"/>
                  </a:cubicBezTo>
                  <a:cubicBezTo>
                    <a:pt x="545" y="86"/>
                    <a:pt x="546" y="94"/>
                    <a:pt x="544" y="98"/>
                  </a:cubicBezTo>
                  <a:cubicBezTo>
                    <a:pt x="543" y="103"/>
                    <a:pt x="548" y="101"/>
                    <a:pt x="549" y="104"/>
                  </a:cubicBezTo>
                  <a:cubicBezTo>
                    <a:pt x="547" y="115"/>
                    <a:pt x="542" y="123"/>
                    <a:pt x="532" y="126"/>
                  </a:cubicBezTo>
                  <a:cubicBezTo>
                    <a:pt x="533" y="129"/>
                    <a:pt x="539" y="126"/>
                    <a:pt x="540" y="129"/>
                  </a:cubicBezTo>
                  <a:cubicBezTo>
                    <a:pt x="543" y="128"/>
                    <a:pt x="542" y="124"/>
                    <a:pt x="547" y="124"/>
                  </a:cubicBezTo>
                  <a:cubicBezTo>
                    <a:pt x="546" y="126"/>
                    <a:pt x="546" y="127"/>
                    <a:pt x="546" y="129"/>
                  </a:cubicBezTo>
                  <a:cubicBezTo>
                    <a:pt x="547" y="129"/>
                    <a:pt x="547" y="126"/>
                    <a:pt x="549" y="126"/>
                  </a:cubicBezTo>
                  <a:cubicBezTo>
                    <a:pt x="550" y="126"/>
                    <a:pt x="549" y="124"/>
                    <a:pt x="550" y="123"/>
                  </a:cubicBezTo>
                  <a:cubicBezTo>
                    <a:pt x="550" y="123"/>
                    <a:pt x="553" y="123"/>
                    <a:pt x="553" y="123"/>
                  </a:cubicBezTo>
                  <a:cubicBezTo>
                    <a:pt x="554" y="122"/>
                    <a:pt x="553" y="120"/>
                    <a:pt x="553" y="119"/>
                  </a:cubicBezTo>
                  <a:cubicBezTo>
                    <a:pt x="555" y="119"/>
                    <a:pt x="556" y="119"/>
                    <a:pt x="557" y="119"/>
                  </a:cubicBezTo>
                  <a:cubicBezTo>
                    <a:pt x="556" y="114"/>
                    <a:pt x="562" y="109"/>
                    <a:pt x="557" y="107"/>
                  </a:cubicBezTo>
                  <a:cubicBezTo>
                    <a:pt x="558" y="105"/>
                    <a:pt x="560" y="106"/>
                    <a:pt x="560" y="104"/>
                  </a:cubicBezTo>
                  <a:cubicBezTo>
                    <a:pt x="560" y="102"/>
                    <a:pt x="559" y="103"/>
                    <a:pt x="557" y="102"/>
                  </a:cubicBezTo>
                  <a:cubicBezTo>
                    <a:pt x="557" y="99"/>
                    <a:pt x="563" y="102"/>
                    <a:pt x="565" y="101"/>
                  </a:cubicBezTo>
                  <a:cubicBezTo>
                    <a:pt x="563" y="99"/>
                    <a:pt x="564" y="95"/>
                    <a:pt x="560" y="96"/>
                  </a:cubicBezTo>
                  <a:cubicBezTo>
                    <a:pt x="557" y="98"/>
                    <a:pt x="555" y="93"/>
                    <a:pt x="555" y="96"/>
                  </a:cubicBezTo>
                  <a:cubicBezTo>
                    <a:pt x="552" y="94"/>
                    <a:pt x="552" y="91"/>
                    <a:pt x="553" y="87"/>
                  </a:cubicBezTo>
                  <a:cubicBezTo>
                    <a:pt x="553" y="87"/>
                    <a:pt x="556" y="88"/>
                    <a:pt x="556" y="87"/>
                  </a:cubicBezTo>
                  <a:cubicBezTo>
                    <a:pt x="557" y="86"/>
                    <a:pt x="555" y="82"/>
                    <a:pt x="556" y="80"/>
                  </a:cubicBezTo>
                  <a:cubicBezTo>
                    <a:pt x="556" y="78"/>
                    <a:pt x="554" y="80"/>
                    <a:pt x="555" y="80"/>
                  </a:cubicBezTo>
                  <a:cubicBezTo>
                    <a:pt x="551" y="78"/>
                    <a:pt x="553" y="74"/>
                    <a:pt x="552" y="71"/>
                  </a:cubicBezTo>
                  <a:cubicBezTo>
                    <a:pt x="557" y="73"/>
                    <a:pt x="555" y="67"/>
                    <a:pt x="559" y="67"/>
                  </a:cubicBezTo>
                  <a:cubicBezTo>
                    <a:pt x="559" y="64"/>
                    <a:pt x="559" y="62"/>
                    <a:pt x="559" y="59"/>
                  </a:cubicBezTo>
                  <a:cubicBezTo>
                    <a:pt x="564" y="58"/>
                    <a:pt x="561" y="64"/>
                    <a:pt x="562" y="67"/>
                  </a:cubicBezTo>
                  <a:cubicBezTo>
                    <a:pt x="562" y="69"/>
                    <a:pt x="565" y="65"/>
                    <a:pt x="565" y="68"/>
                  </a:cubicBezTo>
                  <a:cubicBezTo>
                    <a:pt x="565" y="69"/>
                    <a:pt x="564" y="70"/>
                    <a:pt x="563" y="70"/>
                  </a:cubicBezTo>
                  <a:cubicBezTo>
                    <a:pt x="564" y="74"/>
                    <a:pt x="568" y="75"/>
                    <a:pt x="572" y="77"/>
                  </a:cubicBezTo>
                  <a:cubicBezTo>
                    <a:pt x="575" y="78"/>
                    <a:pt x="572" y="73"/>
                    <a:pt x="571" y="73"/>
                  </a:cubicBezTo>
                  <a:cubicBezTo>
                    <a:pt x="573" y="70"/>
                    <a:pt x="577" y="70"/>
                    <a:pt x="581" y="70"/>
                  </a:cubicBezTo>
                  <a:cubicBezTo>
                    <a:pt x="581" y="68"/>
                    <a:pt x="578" y="68"/>
                    <a:pt x="577" y="68"/>
                  </a:cubicBezTo>
                  <a:cubicBezTo>
                    <a:pt x="578" y="64"/>
                    <a:pt x="575" y="64"/>
                    <a:pt x="575" y="61"/>
                  </a:cubicBezTo>
                  <a:cubicBezTo>
                    <a:pt x="576" y="64"/>
                    <a:pt x="586" y="59"/>
                    <a:pt x="584" y="65"/>
                  </a:cubicBezTo>
                  <a:cubicBezTo>
                    <a:pt x="586" y="66"/>
                    <a:pt x="587" y="64"/>
                    <a:pt x="587" y="64"/>
                  </a:cubicBezTo>
                  <a:cubicBezTo>
                    <a:pt x="589" y="64"/>
                    <a:pt x="587" y="65"/>
                    <a:pt x="589" y="67"/>
                  </a:cubicBezTo>
                  <a:cubicBezTo>
                    <a:pt x="589" y="67"/>
                    <a:pt x="591" y="66"/>
                    <a:pt x="592" y="67"/>
                  </a:cubicBezTo>
                  <a:cubicBezTo>
                    <a:pt x="594" y="70"/>
                    <a:pt x="600" y="66"/>
                    <a:pt x="596" y="71"/>
                  </a:cubicBezTo>
                  <a:cubicBezTo>
                    <a:pt x="598" y="71"/>
                    <a:pt x="601" y="71"/>
                    <a:pt x="603" y="71"/>
                  </a:cubicBezTo>
                  <a:cubicBezTo>
                    <a:pt x="604" y="70"/>
                    <a:pt x="597" y="68"/>
                    <a:pt x="602" y="67"/>
                  </a:cubicBezTo>
                  <a:cubicBezTo>
                    <a:pt x="601" y="65"/>
                    <a:pt x="599" y="64"/>
                    <a:pt x="598" y="64"/>
                  </a:cubicBezTo>
                  <a:cubicBezTo>
                    <a:pt x="596" y="56"/>
                    <a:pt x="598" y="56"/>
                    <a:pt x="598" y="47"/>
                  </a:cubicBezTo>
                  <a:cubicBezTo>
                    <a:pt x="605" y="47"/>
                    <a:pt x="616" y="49"/>
                    <a:pt x="623" y="47"/>
                  </a:cubicBezTo>
                  <a:cubicBezTo>
                    <a:pt x="625" y="47"/>
                    <a:pt x="623" y="43"/>
                    <a:pt x="627" y="46"/>
                  </a:cubicBezTo>
                  <a:cubicBezTo>
                    <a:pt x="632" y="43"/>
                    <a:pt x="628" y="40"/>
                    <a:pt x="630" y="36"/>
                  </a:cubicBezTo>
                  <a:cubicBezTo>
                    <a:pt x="634" y="36"/>
                    <a:pt x="636" y="35"/>
                    <a:pt x="638" y="34"/>
                  </a:cubicBezTo>
                  <a:cubicBezTo>
                    <a:pt x="640" y="31"/>
                    <a:pt x="644" y="30"/>
                    <a:pt x="646" y="27"/>
                  </a:cubicBezTo>
                  <a:cubicBezTo>
                    <a:pt x="661" y="24"/>
                    <a:pt x="677" y="23"/>
                    <a:pt x="689" y="18"/>
                  </a:cubicBezTo>
                  <a:cubicBezTo>
                    <a:pt x="692" y="16"/>
                    <a:pt x="692" y="21"/>
                    <a:pt x="692" y="21"/>
                  </a:cubicBezTo>
                  <a:cubicBezTo>
                    <a:pt x="693" y="21"/>
                    <a:pt x="695" y="17"/>
                    <a:pt x="694" y="16"/>
                  </a:cubicBezTo>
                  <a:cubicBezTo>
                    <a:pt x="696" y="17"/>
                    <a:pt x="694" y="19"/>
                    <a:pt x="695" y="21"/>
                  </a:cubicBezTo>
                  <a:cubicBezTo>
                    <a:pt x="696" y="21"/>
                    <a:pt x="699" y="20"/>
                    <a:pt x="698" y="22"/>
                  </a:cubicBezTo>
                  <a:cubicBezTo>
                    <a:pt x="701" y="21"/>
                    <a:pt x="697" y="20"/>
                    <a:pt x="700" y="19"/>
                  </a:cubicBezTo>
                  <a:cubicBezTo>
                    <a:pt x="702" y="19"/>
                    <a:pt x="707" y="20"/>
                    <a:pt x="707" y="15"/>
                  </a:cubicBezTo>
                  <a:cubicBezTo>
                    <a:pt x="710" y="15"/>
                    <a:pt x="712" y="15"/>
                    <a:pt x="712" y="12"/>
                  </a:cubicBezTo>
                  <a:cubicBezTo>
                    <a:pt x="714" y="12"/>
                    <a:pt x="714" y="14"/>
                    <a:pt x="716" y="15"/>
                  </a:cubicBezTo>
                  <a:cubicBezTo>
                    <a:pt x="720" y="15"/>
                    <a:pt x="719" y="10"/>
                    <a:pt x="719" y="6"/>
                  </a:cubicBezTo>
                  <a:cubicBezTo>
                    <a:pt x="726" y="3"/>
                    <a:pt x="733" y="0"/>
                    <a:pt x="744" y="1"/>
                  </a:cubicBezTo>
                  <a:cubicBezTo>
                    <a:pt x="743" y="3"/>
                    <a:pt x="743" y="5"/>
                    <a:pt x="743" y="7"/>
                  </a:cubicBezTo>
                  <a:cubicBezTo>
                    <a:pt x="746" y="11"/>
                    <a:pt x="752" y="11"/>
                    <a:pt x="755" y="7"/>
                  </a:cubicBezTo>
                  <a:cubicBezTo>
                    <a:pt x="756" y="8"/>
                    <a:pt x="755" y="9"/>
                    <a:pt x="755" y="9"/>
                  </a:cubicBezTo>
                  <a:close/>
                  <a:moveTo>
                    <a:pt x="1110" y="190"/>
                  </a:moveTo>
                  <a:cubicBezTo>
                    <a:pt x="1110" y="188"/>
                    <a:pt x="1108" y="188"/>
                    <a:pt x="1107" y="187"/>
                  </a:cubicBezTo>
                  <a:cubicBezTo>
                    <a:pt x="1102" y="186"/>
                    <a:pt x="1102" y="189"/>
                    <a:pt x="1107" y="188"/>
                  </a:cubicBezTo>
                  <a:cubicBezTo>
                    <a:pt x="1108" y="189"/>
                    <a:pt x="1109" y="190"/>
                    <a:pt x="1110" y="190"/>
                  </a:cubicBezTo>
                  <a:close/>
                  <a:moveTo>
                    <a:pt x="320" y="301"/>
                  </a:moveTo>
                  <a:cubicBezTo>
                    <a:pt x="319" y="305"/>
                    <a:pt x="325" y="303"/>
                    <a:pt x="323" y="308"/>
                  </a:cubicBezTo>
                  <a:cubicBezTo>
                    <a:pt x="326" y="309"/>
                    <a:pt x="327" y="306"/>
                    <a:pt x="328" y="308"/>
                  </a:cubicBezTo>
                  <a:cubicBezTo>
                    <a:pt x="328" y="310"/>
                    <a:pt x="327" y="309"/>
                    <a:pt x="326" y="310"/>
                  </a:cubicBezTo>
                  <a:cubicBezTo>
                    <a:pt x="324" y="311"/>
                    <a:pt x="318" y="313"/>
                    <a:pt x="316" y="313"/>
                  </a:cubicBezTo>
                  <a:cubicBezTo>
                    <a:pt x="312" y="312"/>
                    <a:pt x="311" y="309"/>
                    <a:pt x="309" y="307"/>
                  </a:cubicBezTo>
                  <a:cubicBezTo>
                    <a:pt x="309" y="304"/>
                    <a:pt x="313" y="306"/>
                    <a:pt x="313" y="304"/>
                  </a:cubicBezTo>
                  <a:cubicBezTo>
                    <a:pt x="310" y="301"/>
                    <a:pt x="309" y="300"/>
                    <a:pt x="304" y="302"/>
                  </a:cubicBezTo>
                  <a:cubicBezTo>
                    <a:pt x="303" y="300"/>
                    <a:pt x="301" y="297"/>
                    <a:pt x="297" y="298"/>
                  </a:cubicBezTo>
                  <a:cubicBezTo>
                    <a:pt x="295" y="297"/>
                    <a:pt x="296" y="300"/>
                    <a:pt x="295" y="301"/>
                  </a:cubicBezTo>
                  <a:cubicBezTo>
                    <a:pt x="294" y="302"/>
                    <a:pt x="292" y="302"/>
                    <a:pt x="291" y="302"/>
                  </a:cubicBezTo>
                  <a:cubicBezTo>
                    <a:pt x="289" y="304"/>
                    <a:pt x="288" y="308"/>
                    <a:pt x="285" y="307"/>
                  </a:cubicBezTo>
                  <a:cubicBezTo>
                    <a:pt x="287" y="312"/>
                    <a:pt x="282" y="313"/>
                    <a:pt x="282" y="314"/>
                  </a:cubicBezTo>
                  <a:cubicBezTo>
                    <a:pt x="281" y="317"/>
                    <a:pt x="282" y="321"/>
                    <a:pt x="280" y="325"/>
                  </a:cubicBezTo>
                  <a:cubicBezTo>
                    <a:pt x="279" y="325"/>
                    <a:pt x="279" y="323"/>
                    <a:pt x="277" y="323"/>
                  </a:cubicBezTo>
                  <a:cubicBezTo>
                    <a:pt x="276" y="328"/>
                    <a:pt x="281" y="330"/>
                    <a:pt x="277" y="333"/>
                  </a:cubicBezTo>
                  <a:cubicBezTo>
                    <a:pt x="280" y="332"/>
                    <a:pt x="280" y="336"/>
                    <a:pt x="280" y="336"/>
                  </a:cubicBezTo>
                  <a:cubicBezTo>
                    <a:pt x="281" y="337"/>
                    <a:pt x="283" y="336"/>
                    <a:pt x="283" y="336"/>
                  </a:cubicBezTo>
                  <a:cubicBezTo>
                    <a:pt x="287" y="337"/>
                    <a:pt x="287" y="340"/>
                    <a:pt x="289" y="338"/>
                  </a:cubicBezTo>
                  <a:cubicBezTo>
                    <a:pt x="289" y="338"/>
                    <a:pt x="292" y="338"/>
                    <a:pt x="292" y="338"/>
                  </a:cubicBezTo>
                  <a:cubicBezTo>
                    <a:pt x="298" y="337"/>
                    <a:pt x="296" y="337"/>
                    <a:pt x="298" y="335"/>
                  </a:cubicBezTo>
                  <a:cubicBezTo>
                    <a:pt x="301" y="335"/>
                    <a:pt x="301" y="337"/>
                    <a:pt x="304" y="336"/>
                  </a:cubicBezTo>
                  <a:cubicBezTo>
                    <a:pt x="304" y="335"/>
                    <a:pt x="304" y="334"/>
                    <a:pt x="306" y="333"/>
                  </a:cubicBezTo>
                  <a:cubicBezTo>
                    <a:pt x="309" y="333"/>
                    <a:pt x="316" y="333"/>
                    <a:pt x="319" y="333"/>
                  </a:cubicBezTo>
                  <a:cubicBezTo>
                    <a:pt x="321" y="334"/>
                    <a:pt x="322" y="336"/>
                    <a:pt x="325" y="336"/>
                  </a:cubicBezTo>
                  <a:cubicBezTo>
                    <a:pt x="326" y="337"/>
                    <a:pt x="327" y="335"/>
                    <a:pt x="328" y="335"/>
                  </a:cubicBezTo>
                  <a:cubicBezTo>
                    <a:pt x="327" y="335"/>
                    <a:pt x="329" y="336"/>
                    <a:pt x="329" y="336"/>
                  </a:cubicBezTo>
                  <a:cubicBezTo>
                    <a:pt x="333" y="337"/>
                    <a:pt x="333" y="338"/>
                    <a:pt x="337" y="338"/>
                  </a:cubicBezTo>
                  <a:cubicBezTo>
                    <a:pt x="343" y="338"/>
                    <a:pt x="351" y="337"/>
                    <a:pt x="357" y="338"/>
                  </a:cubicBezTo>
                  <a:cubicBezTo>
                    <a:pt x="357" y="334"/>
                    <a:pt x="358" y="332"/>
                    <a:pt x="359" y="330"/>
                  </a:cubicBezTo>
                  <a:cubicBezTo>
                    <a:pt x="354" y="324"/>
                    <a:pt x="350" y="317"/>
                    <a:pt x="340" y="316"/>
                  </a:cubicBezTo>
                  <a:cubicBezTo>
                    <a:pt x="340" y="313"/>
                    <a:pt x="338" y="313"/>
                    <a:pt x="337" y="311"/>
                  </a:cubicBezTo>
                  <a:cubicBezTo>
                    <a:pt x="337" y="309"/>
                    <a:pt x="336" y="308"/>
                    <a:pt x="335" y="307"/>
                  </a:cubicBezTo>
                  <a:cubicBezTo>
                    <a:pt x="336" y="303"/>
                    <a:pt x="340" y="302"/>
                    <a:pt x="340" y="296"/>
                  </a:cubicBezTo>
                  <a:cubicBezTo>
                    <a:pt x="331" y="295"/>
                    <a:pt x="327" y="299"/>
                    <a:pt x="320" y="301"/>
                  </a:cubicBezTo>
                  <a:close/>
                  <a:moveTo>
                    <a:pt x="423" y="369"/>
                  </a:moveTo>
                  <a:cubicBezTo>
                    <a:pt x="421" y="369"/>
                    <a:pt x="419" y="370"/>
                    <a:pt x="421" y="370"/>
                  </a:cubicBezTo>
                  <a:cubicBezTo>
                    <a:pt x="424" y="368"/>
                    <a:pt x="429" y="369"/>
                    <a:pt x="432" y="368"/>
                  </a:cubicBezTo>
                  <a:cubicBezTo>
                    <a:pt x="432" y="367"/>
                    <a:pt x="431" y="365"/>
                    <a:pt x="432" y="365"/>
                  </a:cubicBezTo>
                  <a:cubicBezTo>
                    <a:pt x="432" y="364"/>
                    <a:pt x="434" y="366"/>
                    <a:pt x="434" y="366"/>
                  </a:cubicBezTo>
                  <a:cubicBezTo>
                    <a:pt x="434" y="363"/>
                    <a:pt x="434" y="359"/>
                    <a:pt x="434" y="356"/>
                  </a:cubicBezTo>
                  <a:cubicBezTo>
                    <a:pt x="433" y="353"/>
                    <a:pt x="431" y="353"/>
                    <a:pt x="430" y="351"/>
                  </a:cubicBezTo>
                  <a:cubicBezTo>
                    <a:pt x="430" y="351"/>
                    <a:pt x="430" y="349"/>
                    <a:pt x="430" y="348"/>
                  </a:cubicBezTo>
                  <a:cubicBezTo>
                    <a:pt x="429" y="346"/>
                    <a:pt x="425" y="344"/>
                    <a:pt x="429" y="344"/>
                  </a:cubicBezTo>
                  <a:cubicBezTo>
                    <a:pt x="432" y="344"/>
                    <a:pt x="434" y="344"/>
                    <a:pt x="437" y="344"/>
                  </a:cubicBezTo>
                  <a:cubicBezTo>
                    <a:pt x="438" y="338"/>
                    <a:pt x="435" y="338"/>
                    <a:pt x="434" y="336"/>
                  </a:cubicBezTo>
                  <a:cubicBezTo>
                    <a:pt x="434" y="333"/>
                    <a:pt x="431" y="334"/>
                    <a:pt x="430" y="332"/>
                  </a:cubicBezTo>
                  <a:cubicBezTo>
                    <a:pt x="430" y="332"/>
                    <a:pt x="433" y="330"/>
                    <a:pt x="432" y="329"/>
                  </a:cubicBezTo>
                  <a:cubicBezTo>
                    <a:pt x="427" y="330"/>
                    <a:pt x="426" y="327"/>
                    <a:pt x="423" y="328"/>
                  </a:cubicBezTo>
                  <a:cubicBezTo>
                    <a:pt x="424" y="319"/>
                    <a:pt x="413" y="322"/>
                    <a:pt x="414" y="314"/>
                  </a:cubicBezTo>
                  <a:cubicBezTo>
                    <a:pt x="417" y="311"/>
                    <a:pt x="420" y="307"/>
                    <a:pt x="429" y="308"/>
                  </a:cubicBezTo>
                  <a:cubicBezTo>
                    <a:pt x="429" y="307"/>
                    <a:pt x="429" y="305"/>
                    <a:pt x="430" y="305"/>
                  </a:cubicBezTo>
                  <a:cubicBezTo>
                    <a:pt x="430" y="301"/>
                    <a:pt x="426" y="302"/>
                    <a:pt x="426" y="298"/>
                  </a:cubicBezTo>
                  <a:cubicBezTo>
                    <a:pt x="418" y="297"/>
                    <a:pt x="415" y="300"/>
                    <a:pt x="411" y="298"/>
                  </a:cubicBezTo>
                  <a:cubicBezTo>
                    <a:pt x="410" y="300"/>
                    <a:pt x="411" y="301"/>
                    <a:pt x="409" y="299"/>
                  </a:cubicBezTo>
                  <a:cubicBezTo>
                    <a:pt x="408" y="298"/>
                    <a:pt x="408" y="301"/>
                    <a:pt x="408" y="301"/>
                  </a:cubicBezTo>
                  <a:cubicBezTo>
                    <a:pt x="405" y="302"/>
                    <a:pt x="399" y="305"/>
                    <a:pt x="397" y="305"/>
                  </a:cubicBezTo>
                  <a:cubicBezTo>
                    <a:pt x="393" y="306"/>
                    <a:pt x="395" y="307"/>
                    <a:pt x="393" y="310"/>
                  </a:cubicBezTo>
                  <a:cubicBezTo>
                    <a:pt x="393" y="310"/>
                    <a:pt x="391" y="309"/>
                    <a:pt x="390" y="310"/>
                  </a:cubicBezTo>
                  <a:cubicBezTo>
                    <a:pt x="389" y="310"/>
                    <a:pt x="391" y="313"/>
                    <a:pt x="390" y="314"/>
                  </a:cubicBezTo>
                  <a:cubicBezTo>
                    <a:pt x="390" y="317"/>
                    <a:pt x="394" y="312"/>
                    <a:pt x="394" y="317"/>
                  </a:cubicBezTo>
                  <a:cubicBezTo>
                    <a:pt x="394" y="319"/>
                    <a:pt x="396" y="319"/>
                    <a:pt x="396" y="320"/>
                  </a:cubicBezTo>
                  <a:cubicBezTo>
                    <a:pt x="395" y="325"/>
                    <a:pt x="397" y="328"/>
                    <a:pt x="397" y="329"/>
                  </a:cubicBezTo>
                  <a:cubicBezTo>
                    <a:pt x="398" y="331"/>
                    <a:pt x="398" y="331"/>
                    <a:pt x="399" y="332"/>
                  </a:cubicBezTo>
                  <a:cubicBezTo>
                    <a:pt x="399" y="332"/>
                    <a:pt x="400" y="336"/>
                    <a:pt x="400" y="336"/>
                  </a:cubicBezTo>
                  <a:cubicBezTo>
                    <a:pt x="401" y="341"/>
                    <a:pt x="402" y="340"/>
                    <a:pt x="403" y="342"/>
                  </a:cubicBezTo>
                  <a:cubicBezTo>
                    <a:pt x="404" y="344"/>
                    <a:pt x="403" y="346"/>
                    <a:pt x="403" y="347"/>
                  </a:cubicBezTo>
                  <a:cubicBezTo>
                    <a:pt x="404" y="348"/>
                    <a:pt x="407" y="348"/>
                    <a:pt x="406" y="351"/>
                  </a:cubicBezTo>
                  <a:cubicBezTo>
                    <a:pt x="401" y="350"/>
                    <a:pt x="405" y="358"/>
                    <a:pt x="402" y="359"/>
                  </a:cubicBezTo>
                  <a:cubicBezTo>
                    <a:pt x="408" y="359"/>
                    <a:pt x="408" y="369"/>
                    <a:pt x="415" y="365"/>
                  </a:cubicBezTo>
                  <a:cubicBezTo>
                    <a:pt x="410" y="370"/>
                    <a:pt x="422" y="365"/>
                    <a:pt x="423" y="369"/>
                  </a:cubicBezTo>
                  <a:close/>
                  <a:moveTo>
                    <a:pt x="467" y="301"/>
                  </a:moveTo>
                  <a:cubicBezTo>
                    <a:pt x="466" y="302"/>
                    <a:pt x="467" y="304"/>
                    <a:pt x="466" y="305"/>
                  </a:cubicBezTo>
                  <a:cubicBezTo>
                    <a:pt x="465" y="307"/>
                    <a:pt x="462" y="306"/>
                    <a:pt x="461" y="308"/>
                  </a:cubicBezTo>
                  <a:cubicBezTo>
                    <a:pt x="462" y="309"/>
                    <a:pt x="466" y="312"/>
                    <a:pt x="466" y="314"/>
                  </a:cubicBezTo>
                  <a:cubicBezTo>
                    <a:pt x="466" y="314"/>
                    <a:pt x="463" y="314"/>
                    <a:pt x="464" y="316"/>
                  </a:cubicBezTo>
                  <a:cubicBezTo>
                    <a:pt x="465" y="317"/>
                    <a:pt x="468" y="316"/>
                    <a:pt x="470" y="319"/>
                  </a:cubicBezTo>
                  <a:cubicBezTo>
                    <a:pt x="470" y="317"/>
                    <a:pt x="472" y="316"/>
                    <a:pt x="473" y="316"/>
                  </a:cubicBezTo>
                  <a:cubicBezTo>
                    <a:pt x="474" y="311"/>
                    <a:pt x="471" y="311"/>
                    <a:pt x="470" y="308"/>
                  </a:cubicBezTo>
                  <a:cubicBezTo>
                    <a:pt x="472" y="307"/>
                    <a:pt x="475" y="306"/>
                    <a:pt x="474" y="302"/>
                  </a:cubicBezTo>
                  <a:cubicBezTo>
                    <a:pt x="472" y="302"/>
                    <a:pt x="471" y="301"/>
                    <a:pt x="473" y="299"/>
                  </a:cubicBezTo>
                  <a:cubicBezTo>
                    <a:pt x="471" y="300"/>
                    <a:pt x="469" y="300"/>
                    <a:pt x="467" y="301"/>
                  </a:cubicBezTo>
                  <a:close/>
                  <a:moveTo>
                    <a:pt x="273" y="341"/>
                  </a:moveTo>
                  <a:cubicBezTo>
                    <a:pt x="272" y="347"/>
                    <a:pt x="283" y="343"/>
                    <a:pt x="283" y="341"/>
                  </a:cubicBezTo>
                  <a:cubicBezTo>
                    <a:pt x="279" y="339"/>
                    <a:pt x="277" y="339"/>
                    <a:pt x="273" y="341"/>
                  </a:cubicBezTo>
                  <a:close/>
                  <a:moveTo>
                    <a:pt x="307" y="617"/>
                  </a:moveTo>
                  <a:cubicBezTo>
                    <a:pt x="309" y="611"/>
                    <a:pt x="317" y="611"/>
                    <a:pt x="316" y="602"/>
                  </a:cubicBezTo>
                  <a:cubicBezTo>
                    <a:pt x="312" y="605"/>
                    <a:pt x="304" y="599"/>
                    <a:pt x="300" y="603"/>
                  </a:cubicBezTo>
                  <a:cubicBezTo>
                    <a:pt x="306" y="604"/>
                    <a:pt x="299" y="604"/>
                    <a:pt x="298" y="606"/>
                  </a:cubicBezTo>
                  <a:cubicBezTo>
                    <a:pt x="299" y="605"/>
                    <a:pt x="300" y="609"/>
                    <a:pt x="300" y="611"/>
                  </a:cubicBezTo>
                  <a:cubicBezTo>
                    <a:pt x="300" y="612"/>
                    <a:pt x="300" y="615"/>
                    <a:pt x="298" y="615"/>
                  </a:cubicBezTo>
                  <a:cubicBezTo>
                    <a:pt x="298" y="614"/>
                    <a:pt x="297" y="613"/>
                    <a:pt x="297" y="615"/>
                  </a:cubicBezTo>
                  <a:cubicBezTo>
                    <a:pt x="299" y="617"/>
                    <a:pt x="303" y="617"/>
                    <a:pt x="307" y="6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88"/>
            <p:cNvSpPr/>
            <p:nvPr/>
          </p:nvSpPr>
          <p:spPr bwMode="auto">
            <a:xfrm>
              <a:off x="6380194" y="1429860"/>
              <a:ext cx="51947" cy="27705"/>
            </a:xfrm>
            <a:custGeom>
              <a:avLst/>
              <a:gdLst>
                <a:gd name="T0" fmla="*/ 14 w 19"/>
                <a:gd name="T1" fmla="*/ 0 h 10"/>
                <a:gd name="T2" fmla="*/ 17 w 19"/>
                <a:gd name="T3" fmla="*/ 9 h 10"/>
                <a:gd name="T4" fmla="*/ 0 w 19"/>
                <a:gd name="T5" fmla="*/ 4 h 10"/>
                <a:gd name="T6" fmla="*/ 14 w 1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14" y="0"/>
                  </a:moveTo>
                  <a:cubicBezTo>
                    <a:pt x="14" y="4"/>
                    <a:pt x="19" y="3"/>
                    <a:pt x="17" y="9"/>
                  </a:cubicBezTo>
                  <a:cubicBezTo>
                    <a:pt x="9" y="10"/>
                    <a:pt x="4" y="7"/>
                    <a:pt x="0" y="4"/>
                  </a:cubicBezTo>
                  <a:cubicBezTo>
                    <a:pt x="3" y="1"/>
                    <a:pt x="9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89"/>
            <p:cNvSpPr>
              <a:spLocks noEditPoints="1"/>
            </p:cNvSpPr>
            <p:nvPr/>
          </p:nvSpPr>
          <p:spPr bwMode="auto">
            <a:xfrm>
              <a:off x="6484087" y="1478344"/>
              <a:ext cx="485991" cy="338231"/>
            </a:xfrm>
            <a:custGeom>
              <a:avLst/>
              <a:gdLst>
                <a:gd name="T0" fmla="*/ 17 w 178"/>
                <a:gd name="T1" fmla="*/ 7 h 124"/>
                <a:gd name="T2" fmla="*/ 23 w 178"/>
                <a:gd name="T3" fmla="*/ 5 h 124"/>
                <a:gd name="T4" fmla="*/ 23 w 178"/>
                <a:gd name="T5" fmla="*/ 8 h 124"/>
                <a:gd name="T6" fmla="*/ 23 w 178"/>
                <a:gd name="T7" fmla="*/ 14 h 124"/>
                <a:gd name="T8" fmla="*/ 28 w 178"/>
                <a:gd name="T9" fmla="*/ 26 h 124"/>
                <a:gd name="T10" fmla="*/ 38 w 178"/>
                <a:gd name="T11" fmla="*/ 7 h 124"/>
                <a:gd name="T12" fmla="*/ 51 w 178"/>
                <a:gd name="T13" fmla="*/ 5 h 124"/>
                <a:gd name="T14" fmla="*/ 60 w 178"/>
                <a:gd name="T15" fmla="*/ 20 h 124"/>
                <a:gd name="T16" fmla="*/ 71 w 178"/>
                <a:gd name="T17" fmla="*/ 17 h 124"/>
                <a:gd name="T18" fmla="*/ 86 w 178"/>
                <a:gd name="T19" fmla="*/ 16 h 124"/>
                <a:gd name="T20" fmla="*/ 91 w 178"/>
                <a:gd name="T21" fmla="*/ 22 h 124"/>
                <a:gd name="T22" fmla="*/ 97 w 178"/>
                <a:gd name="T23" fmla="*/ 25 h 124"/>
                <a:gd name="T24" fmla="*/ 100 w 178"/>
                <a:gd name="T25" fmla="*/ 26 h 124"/>
                <a:gd name="T26" fmla="*/ 114 w 178"/>
                <a:gd name="T27" fmla="*/ 29 h 124"/>
                <a:gd name="T28" fmla="*/ 126 w 178"/>
                <a:gd name="T29" fmla="*/ 35 h 124"/>
                <a:gd name="T30" fmla="*/ 130 w 178"/>
                <a:gd name="T31" fmla="*/ 39 h 124"/>
                <a:gd name="T32" fmla="*/ 139 w 178"/>
                <a:gd name="T33" fmla="*/ 47 h 124"/>
                <a:gd name="T34" fmla="*/ 133 w 178"/>
                <a:gd name="T35" fmla="*/ 59 h 124"/>
                <a:gd name="T36" fmla="*/ 146 w 178"/>
                <a:gd name="T37" fmla="*/ 60 h 124"/>
                <a:gd name="T38" fmla="*/ 149 w 178"/>
                <a:gd name="T39" fmla="*/ 68 h 124"/>
                <a:gd name="T40" fmla="*/ 161 w 178"/>
                <a:gd name="T41" fmla="*/ 69 h 124"/>
                <a:gd name="T42" fmla="*/ 169 w 178"/>
                <a:gd name="T43" fmla="*/ 77 h 124"/>
                <a:gd name="T44" fmla="*/ 172 w 178"/>
                <a:gd name="T45" fmla="*/ 82 h 124"/>
                <a:gd name="T46" fmla="*/ 164 w 178"/>
                <a:gd name="T47" fmla="*/ 93 h 124"/>
                <a:gd name="T48" fmla="*/ 154 w 178"/>
                <a:gd name="T49" fmla="*/ 91 h 124"/>
                <a:gd name="T50" fmla="*/ 145 w 178"/>
                <a:gd name="T51" fmla="*/ 82 h 124"/>
                <a:gd name="T52" fmla="*/ 137 w 178"/>
                <a:gd name="T53" fmla="*/ 90 h 124"/>
                <a:gd name="T54" fmla="*/ 148 w 178"/>
                <a:gd name="T55" fmla="*/ 96 h 124"/>
                <a:gd name="T56" fmla="*/ 154 w 178"/>
                <a:gd name="T57" fmla="*/ 106 h 124"/>
                <a:gd name="T58" fmla="*/ 149 w 178"/>
                <a:gd name="T59" fmla="*/ 117 h 124"/>
                <a:gd name="T60" fmla="*/ 130 w 178"/>
                <a:gd name="T61" fmla="*/ 109 h 124"/>
                <a:gd name="T62" fmla="*/ 136 w 178"/>
                <a:gd name="T63" fmla="*/ 117 h 124"/>
                <a:gd name="T64" fmla="*/ 143 w 178"/>
                <a:gd name="T65" fmla="*/ 121 h 124"/>
                <a:gd name="T66" fmla="*/ 136 w 178"/>
                <a:gd name="T67" fmla="*/ 121 h 124"/>
                <a:gd name="T68" fmla="*/ 120 w 178"/>
                <a:gd name="T69" fmla="*/ 115 h 124"/>
                <a:gd name="T70" fmla="*/ 111 w 178"/>
                <a:gd name="T71" fmla="*/ 111 h 124"/>
                <a:gd name="T72" fmla="*/ 106 w 178"/>
                <a:gd name="T73" fmla="*/ 103 h 124"/>
                <a:gd name="T74" fmla="*/ 97 w 178"/>
                <a:gd name="T75" fmla="*/ 87 h 124"/>
                <a:gd name="T76" fmla="*/ 99 w 178"/>
                <a:gd name="T77" fmla="*/ 82 h 124"/>
                <a:gd name="T78" fmla="*/ 102 w 178"/>
                <a:gd name="T79" fmla="*/ 77 h 124"/>
                <a:gd name="T80" fmla="*/ 106 w 178"/>
                <a:gd name="T81" fmla="*/ 69 h 124"/>
                <a:gd name="T82" fmla="*/ 102 w 178"/>
                <a:gd name="T83" fmla="*/ 60 h 124"/>
                <a:gd name="T84" fmla="*/ 96 w 178"/>
                <a:gd name="T85" fmla="*/ 56 h 124"/>
                <a:gd name="T86" fmla="*/ 91 w 178"/>
                <a:gd name="T87" fmla="*/ 56 h 124"/>
                <a:gd name="T88" fmla="*/ 86 w 178"/>
                <a:gd name="T89" fmla="*/ 54 h 124"/>
                <a:gd name="T90" fmla="*/ 74 w 178"/>
                <a:gd name="T91" fmla="*/ 41 h 124"/>
                <a:gd name="T92" fmla="*/ 62 w 178"/>
                <a:gd name="T93" fmla="*/ 44 h 124"/>
                <a:gd name="T94" fmla="*/ 51 w 178"/>
                <a:gd name="T95" fmla="*/ 44 h 124"/>
                <a:gd name="T96" fmla="*/ 40 w 178"/>
                <a:gd name="T97" fmla="*/ 44 h 124"/>
                <a:gd name="T98" fmla="*/ 17 w 178"/>
                <a:gd name="T99" fmla="*/ 39 h 124"/>
                <a:gd name="T100" fmla="*/ 7 w 178"/>
                <a:gd name="T101" fmla="*/ 34 h 124"/>
                <a:gd name="T102" fmla="*/ 4 w 178"/>
                <a:gd name="T103" fmla="*/ 26 h 124"/>
                <a:gd name="T104" fmla="*/ 5 w 178"/>
                <a:gd name="T105" fmla="*/ 20 h 124"/>
                <a:gd name="T106" fmla="*/ 115 w 178"/>
                <a:gd name="T107" fmla="*/ 85 h 124"/>
                <a:gd name="T108" fmla="*/ 123 w 178"/>
                <a:gd name="T109" fmla="*/ 79 h 124"/>
                <a:gd name="T110" fmla="*/ 115 w 178"/>
                <a:gd name="T111" fmla="*/ 8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124">
                  <a:moveTo>
                    <a:pt x="7" y="8"/>
                  </a:moveTo>
                  <a:cubicBezTo>
                    <a:pt x="10" y="13"/>
                    <a:pt x="16" y="3"/>
                    <a:pt x="17" y="7"/>
                  </a:cubicBezTo>
                  <a:cubicBezTo>
                    <a:pt x="19" y="7"/>
                    <a:pt x="18" y="4"/>
                    <a:pt x="19" y="4"/>
                  </a:cubicBezTo>
                  <a:cubicBezTo>
                    <a:pt x="21" y="3"/>
                    <a:pt x="22" y="6"/>
                    <a:pt x="23" y="5"/>
                  </a:cubicBezTo>
                  <a:cubicBezTo>
                    <a:pt x="25" y="5"/>
                    <a:pt x="25" y="0"/>
                    <a:pt x="29" y="4"/>
                  </a:cubicBezTo>
                  <a:cubicBezTo>
                    <a:pt x="29" y="11"/>
                    <a:pt x="26" y="6"/>
                    <a:pt x="23" y="8"/>
                  </a:cubicBezTo>
                  <a:cubicBezTo>
                    <a:pt x="22" y="10"/>
                    <a:pt x="26" y="10"/>
                    <a:pt x="26" y="10"/>
                  </a:cubicBezTo>
                  <a:cubicBezTo>
                    <a:pt x="26" y="12"/>
                    <a:pt x="24" y="12"/>
                    <a:pt x="23" y="14"/>
                  </a:cubicBezTo>
                  <a:cubicBezTo>
                    <a:pt x="23" y="16"/>
                    <a:pt x="24" y="17"/>
                    <a:pt x="25" y="19"/>
                  </a:cubicBezTo>
                  <a:cubicBezTo>
                    <a:pt x="25" y="21"/>
                    <a:pt x="24" y="26"/>
                    <a:pt x="28" y="26"/>
                  </a:cubicBezTo>
                  <a:cubicBezTo>
                    <a:pt x="31" y="25"/>
                    <a:pt x="28" y="18"/>
                    <a:pt x="29" y="14"/>
                  </a:cubicBezTo>
                  <a:cubicBezTo>
                    <a:pt x="36" y="16"/>
                    <a:pt x="36" y="10"/>
                    <a:pt x="38" y="7"/>
                  </a:cubicBezTo>
                  <a:cubicBezTo>
                    <a:pt x="40" y="10"/>
                    <a:pt x="44" y="4"/>
                    <a:pt x="45" y="8"/>
                  </a:cubicBezTo>
                  <a:cubicBezTo>
                    <a:pt x="48" y="8"/>
                    <a:pt x="47" y="4"/>
                    <a:pt x="51" y="5"/>
                  </a:cubicBezTo>
                  <a:cubicBezTo>
                    <a:pt x="51" y="11"/>
                    <a:pt x="55" y="12"/>
                    <a:pt x="59" y="13"/>
                  </a:cubicBezTo>
                  <a:cubicBezTo>
                    <a:pt x="57" y="17"/>
                    <a:pt x="58" y="17"/>
                    <a:pt x="60" y="20"/>
                  </a:cubicBezTo>
                  <a:cubicBezTo>
                    <a:pt x="63" y="18"/>
                    <a:pt x="64" y="18"/>
                    <a:pt x="66" y="20"/>
                  </a:cubicBezTo>
                  <a:cubicBezTo>
                    <a:pt x="69" y="21"/>
                    <a:pt x="69" y="18"/>
                    <a:pt x="71" y="17"/>
                  </a:cubicBezTo>
                  <a:cubicBezTo>
                    <a:pt x="72" y="16"/>
                    <a:pt x="75" y="18"/>
                    <a:pt x="75" y="16"/>
                  </a:cubicBezTo>
                  <a:cubicBezTo>
                    <a:pt x="79" y="17"/>
                    <a:pt x="81" y="17"/>
                    <a:pt x="86" y="16"/>
                  </a:cubicBezTo>
                  <a:cubicBezTo>
                    <a:pt x="85" y="19"/>
                    <a:pt x="89" y="18"/>
                    <a:pt x="88" y="17"/>
                  </a:cubicBezTo>
                  <a:cubicBezTo>
                    <a:pt x="90" y="18"/>
                    <a:pt x="90" y="20"/>
                    <a:pt x="91" y="22"/>
                  </a:cubicBezTo>
                  <a:cubicBezTo>
                    <a:pt x="92" y="23"/>
                    <a:pt x="95" y="23"/>
                    <a:pt x="96" y="23"/>
                  </a:cubicBezTo>
                  <a:cubicBezTo>
                    <a:pt x="97" y="24"/>
                    <a:pt x="96" y="25"/>
                    <a:pt x="97" y="25"/>
                  </a:cubicBezTo>
                  <a:cubicBezTo>
                    <a:pt x="101" y="25"/>
                    <a:pt x="96" y="27"/>
                    <a:pt x="99" y="29"/>
                  </a:cubicBezTo>
                  <a:cubicBezTo>
                    <a:pt x="100" y="30"/>
                    <a:pt x="100" y="27"/>
                    <a:pt x="100" y="26"/>
                  </a:cubicBezTo>
                  <a:cubicBezTo>
                    <a:pt x="103" y="28"/>
                    <a:pt x="103" y="30"/>
                    <a:pt x="106" y="31"/>
                  </a:cubicBezTo>
                  <a:cubicBezTo>
                    <a:pt x="109" y="31"/>
                    <a:pt x="110" y="29"/>
                    <a:pt x="114" y="29"/>
                  </a:cubicBezTo>
                  <a:cubicBezTo>
                    <a:pt x="113" y="35"/>
                    <a:pt x="122" y="31"/>
                    <a:pt x="123" y="36"/>
                  </a:cubicBezTo>
                  <a:cubicBezTo>
                    <a:pt x="124" y="37"/>
                    <a:pt x="125" y="36"/>
                    <a:pt x="126" y="35"/>
                  </a:cubicBezTo>
                  <a:cubicBezTo>
                    <a:pt x="128" y="36"/>
                    <a:pt x="128" y="38"/>
                    <a:pt x="128" y="41"/>
                  </a:cubicBezTo>
                  <a:cubicBezTo>
                    <a:pt x="130" y="41"/>
                    <a:pt x="130" y="40"/>
                    <a:pt x="130" y="39"/>
                  </a:cubicBezTo>
                  <a:cubicBezTo>
                    <a:pt x="132" y="42"/>
                    <a:pt x="134" y="45"/>
                    <a:pt x="139" y="44"/>
                  </a:cubicBezTo>
                  <a:cubicBezTo>
                    <a:pt x="138" y="45"/>
                    <a:pt x="137" y="47"/>
                    <a:pt x="139" y="47"/>
                  </a:cubicBezTo>
                  <a:cubicBezTo>
                    <a:pt x="140" y="50"/>
                    <a:pt x="134" y="52"/>
                    <a:pt x="139" y="53"/>
                  </a:cubicBezTo>
                  <a:cubicBezTo>
                    <a:pt x="137" y="55"/>
                    <a:pt x="133" y="55"/>
                    <a:pt x="133" y="59"/>
                  </a:cubicBezTo>
                  <a:cubicBezTo>
                    <a:pt x="136" y="64"/>
                    <a:pt x="143" y="57"/>
                    <a:pt x="145" y="63"/>
                  </a:cubicBezTo>
                  <a:cubicBezTo>
                    <a:pt x="146" y="63"/>
                    <a:pt x="146" y="61"/>
                    <a:pt x="146" y="60"/>
                  </a:cubicBezTo>
                  <a:cubicBezTo>
                    <a:pt x="148" y="60"/>
                    <a:pt x="147" y="63"/>
                    <a:pt x="148" y="65"/>
                  </a:cubicBezTo>
                  <a:cubicBezTo>
                    <a:pt x="148" y="65"/>
                    <a:pt x="149" y="68"/>
                    <a:pt x="149" y="68"/>
                  </a:cubicBezTo>
                  <a:cubicBezTo>
                    <a:pt x="151" y="68"/>
                    <a:pt x="153" y="64"/>
                    <a:pt x="152" y="71"/>
                  </a:cubicBezTo>
                  <a:cubicBezTo>
                    <a:pt x="156" y="71"/>
                    <a:pt x="157" y="68"/>
                    <a:pt x="161" y="69"/>
                  </a:cubicBezTo>
                  <a:cubicBezTo>
                    <a:pt x="162" y="70"/>
                    <a:pt x="163" y="72"/>
                    <a:pt x="163" y="74"/>
                  </a:cubicBezTo>
                  <a:cubicBezTo>
                    <a:pt x="165" y="74"/>
                    <a:pt x="170" y="72"/>
                    <a:pt x="169" y="77"/>
                  </a:cubicBezTo>
                  <a:cubicBezTo>
                    <a:pt x="174" y="74"/>
                    <a:pt x="171" y="77"/>
                    <a:pt x="176" y="78"/>
                  </a:cubicBezTo>
                  <a:cubicBezTo>
                    <a:pt x="178" y="81"/>
                    <a:pt x="171" y="83"/>
                    <a:pt x="172" y="82"/>
                  </a:cubicBezTo>
                  <a:cubicBezTo>
                    <a:pt x="171" y="83"/>
                    <a:pt x="173" y="84"/>
                    <a:pt x="173" y="84"/>
                  </a:cubicBezTo>
                  <a:cubicBezTo>
                    <a:pt x="169" y="88"/>
                    <a:pt x="166" y="87"/>
                    <a:pt x="164" y="93"/>
                  </a:cubicBezTo>
                  <a:cubicBezTo>
                    <a:pt x="162" y="93"/>
                    <a:pt x="161" y="93"/>
                    <a:pt x="161" y="94"/>
                  </a:cubicBezTo>
                  <a:cubicBezTo>
                    <a:pt x="160" y="93"/>
                    <a:pt x="154" y="94"/>
                    <a:pt x="154" y="91"/>
                  </a:cubicBezTo>
                  <a:cubicBezTo>
                    <a:pt x="154" y="88"/>
                    <a:pt x="146" y="91"/>
                    <a:pt x="148" y="85"/>
                  </a:cubicBezTo>
                  <a:cubicBezTo>
                    <a:pt x="145" y="86"/>
                    <a:pt x="145" y="84"/>
                    <a:pt x="145" y="82"/>
                  </a:cubicBezTo>
                  <a:cubicBezTo>
                    <a:pt x="143" y="82"/>
                    <a:pt x="141" y="82"/>
                    <a:pt x="139" y="82"/>
                  </a:cubicBezTo>
                  <a:cubicBezTo>
                    <a:pt x="136" y="82"/>
                    <a:pt x="138" y="88"/>
                    <a:pt x="137" y="90"/>
                  </a:cubicBezTo>
                  <a:cubicBezTo>
                    <a:pt x="138" y="93"/>
                    <a:pt x="141" y="93"/>
                    <a:pt x="142" y="96"/>
                  </a:cubicBezTo>
                  <a:cubicBezTo>
                    <a:pt x="145" y="94"/>
                    <a:pt x="147" y="100"/>
                    <a:pt x="148" y="96"/>
                  </a:cubicBezTo>
                  <a:cubicBezTo>
                    <a:pt x="150" y="98"/>
                    <a:pt x="151" y="101"/>
                    <a:pt x="151" y="105"/>
                  </a:cubicBezTo>
                  <a:cubicBezTo>
                    <a:pt x="150" y="106"/>
                    <a:pt x="153" y="105"/>
                    <a:pt x="154" y="106"/>
                  </a:cubicBezTo>
                  <a:cubicBezTo>
                    <a:pt x="156" y="110"/>
                    <a:pt x="152" y="116"/>
                    <a:pt x="152" y="119"/>
                  </a:cubicBezTo>
                  <a:cubicBezTo>
                    <a:pt x="149" y="121"/>
                    <a:pt x="150" y="117"/>
                    <a:pt x="149" y="117"/>
                  </a:cubicBezTo>
                  <a:cubicBezTo>
                    <a:pt x="147" y="115"/>
                    <a:pt x="142" y="116"/>
                    <a:pt x="142" y="112"/>
                  </a:cubicBezTo>
                  <a:cubicBezTo>
                    <a:pt x="136" y="113"/>
                    <a:pt x="137" y="107"/>
                    <a:pt x="130" y="109"/>
                  </a:cubicBezTo>
                  <a:cubicBezTo>
                    <a:pt x="130" y="112"/>
                    <a:pt x="135" y="110"/>
                    <a:pt x="136" y="112"/>
                  </a:cubicBezTo>
                  <a:cubicBezTo>
                    <a:pt x="131" y="117"/>
                    <a:pt x="141" y="114"/>
                    <a:pt x="136" y="117"/>
                  </a:cubicBezTo>
                  <a:cubicBezTo>
                    <a:pt x="136" y="119"/>
                    <a:pt x="140" y="118"/>
                    <a:pt x="142" y="119"/>
                  </a:cubicBezTo>
                  <a:cubicBezTo>
                    <a:pt x="143" y="120"/>
                    <a:pt x="142" y="121"/>
                    <a:pt x="143" y="121"/>
                  </a:cubicBezTo>
                  <a:cubicBezTo>
                    <a:pt x="146" y="121"/>
                    <a:pt x="146" y="122"/>
                    <a:pt x="146" y="124"/>
                  </a:cubicBezTo>
                  <a:cubicBezTo>
                    <a:pt x="142" y="124"/>
                    <a:pt x="139" y="123"/>
                    <a:pt x="136" y="121"/>
                  </a:cubicBezTo>
                  <a:cubicBezTo>
                    <a:pt x="134" y="120"/>
                    <a:pt x="130" y="120"/>
                    <a:pt x="127" y="118"/>
                  </a:cubicBezTo>
                  <a:cubicBezTo>
                    <a:pt x="125" y="117"/>
                    <a:pt x="122" y="115"/>
                    <a:pt x="120" y="115"/>
                  </a:cubicBezTo>
                  <a:cubicBezTo>
                    <a:pt x="118" y="115"/>
                    <a:pt x="118" y="113"/>
                    <a:pt x="117" y="112"/>
                  </a:cubicBezTo>
                  <a:cubicBezTo>
                    <a:pt x="115" y="111"/>
                    <a:pt x="112" y="112"/>
                    <a:pt x="111" y="111"/>
                  </a:cubicBezTo>
                  <a:cubicBezTo>
                    <a:pt x="109" y="109"/>
                    <a:pt x="110" y="108"/>
                    <a:pt x="109" y="106"/>
                  </a:cubicBezTo>
                  <a:cubicBezTo>
                    <a:pt x="109" y="105"/>
                    <a:pt x="105" y="106"/>
                    <a:pt x="106" y="103"/>
                  </a:cubicBezTo>
                  <a:cubicBezTo>
                    <a:pt x="100" y="103"/>
                    <a:pt x="99" y="97"/>
                    <a:pt x="96" y="94"/>
                  </a:cubicBezTo>
                  <a:cubicBezTo>
                    <a:pt x="97" y="94"/>
                    <a:pt x="95" y="89"/>
                    <a:pt x="97" y="87"/>
                  </a:cubicBezTo>
                  <a:cubicBezTo>
                    <a:pt x="98" y="87"/>
                    <a:pt x="100" y="87"/>
                    <a:pt x="100" y="87"/>
                  </a:cubicBezTo>
                  <a:cubicBezTo>
                    <a:pt x="101" y="86"/>
                    <a:pt x="98" y="84"/>
                    <a:pt x="99" y="82"/>
                  </a:cubicBezTo>
                  <a:cubicBezTo>
                    <a:pt x="99" y="82"/>
                    <a:pt x="102" y="83"/>
                    <a:pt x="102" y="82"/>
                  </a:cubicBezTo>
                  <a:cubicBezTo>
                    <a:pt x="103" y="82"/>
                    <a:pt x="101" y="78"/>
                    <a:pt x="102" y="77"/>
                  </a:cubicBezTo>
                  <a:cubicBezTo>
                    <a:pt x="102" y="76"/>
                    <a:pt x="104" y="77"/>
                    <a:pt x="105" y="77"/>
                  </a:cubicBezTo>
                  <a:cubicBezTo>
                    <a:pt x="107" y="75"/>
                    <a:pt x="105" y="70"/>
                    <a:pt x="106" y="69"/>
                  </a:cubicBezTo>
                  <a:cubicBezTo>
                    <a:pt x="106" y="67"/>
                    <a:pt x="104" y="68"/>
                    <a:pt x="102" y="68"/>
                  </a:cubicBezTo>
                  <a:cubicBezTo>
                    <a:pt x="102" y="65"/>
                    <a:pt x="102" y="63"/>
                    <a:pt x="102" y="60"/>
                  </a:cubicBezTo>
                  <a:cubicBezTo>
                    <a:pt x="100" y="60"/>
                    <a:pt x="99" y="61"/>
                    <a:pt x="99" y="62"/>
                  </a:cubicBezTo>
                  <a:cubicBezTo>
                    <a:pt x="96" y="61"/>
                    <a:pt x="98" y="57"/>
                    <a:pt x="96" y="56"/>
                  </a:cubicBezTo>
                  <a:cubicBezTo>
                    <a:pt x="95" y="55"/>
                    <a:pt x="94" y="57"/>
                    <a:pt x="93" y="57"/>
                  </a:cubicBezTo>
                  <a:cubicBezTo>
                    <a:pt x="93" y="57"/>
                    <a:pt x="92" y="56"/>
                    <a:pt x="91" y="56"/>
                  </a:cubicBezTo>
                  <a:cubicBezTo>
                    <a:pt x="90" y="55"/>
                    <a:pt x="89" y="53"/>
                    <a:pt x="88" y="53"/>
                  </a:cubicBezTo>
                  <a:cubicBezTo>
                    <a:pt x="88" y="52"/>
                    <a:pt x="87" y="55"/>
                    <a:pt x="86" y="54"/>
                  </a:cubicBezTo>
                  <a:cubicBezTo>
                    <a:pt x="85" y="54"/>
                    <a:pt x="83" y="51"/>
                    <a:pt x="80" y="51"/>
                  </a:cubicBezTo>
                  <a:cubicBezTo>
                    <a:pt x="86" y="45"/>
                    <a:pt x="71" y="48"/>
                    <a:pt x="74" y="41"/>
                  </a:cubicBezTo>
                  <a:cubicBezTo>
                    <a:pt x="70" y="41"/>
                    <a:pt x="66" y="41"/>
                    <a:pt x="66" y="45"/>
                  </a:cubicBezTo>
                  <a:cubicBezTo>
                    <a:pt x="64" y="47"/>
                    <a:pt x="62" y="44"/>
                    <a:pt x="62" y="44"/>
                  </a:cubicBezTo>
                  <a:cubicBezTo>
                    <a:pt x="61" y="44"/>
                    <a:pt x="59" y="46"/>
                    <a:pt x="57" y="45"/>
                  </a:cubicBezTo>
                  <a:cubicBezTo>
                    <a:pt x="55" y="45"/>
                    <a:pt x="54" y="44"/>
                    <a:pt x="51" y="44"/>
                  </a:cubicBezTo>
                  <a:cubicBezTo>
                    <a:pt x="49" y="44"/>
                    <a:pt x="48" y="46"/>
                    <a:pt x="45" y="45"/>
                  </a:cubicBezTo>
                  <a:cubicBezTo>
                    <a:pt x="42" y="45"/>
                    <a:pt x="42" y="44"/>
                    <a:pt x="40" y="44"/>
                  </a:cubicBezTo>
                  <a:cubicBezTo>
                    <a:pt x="33" y="43"/>
                    <a:pt x="27" y="45"/>
                    <a:pt x="20" y="42"/>
                  </a:cubicBezTo>
                  <a:cubicBezTo>
                    <a:pt x="20" y="42"/>
                    <a:pt x="18" y="40"/>
                    <a:pt x="17" y="39"/>
                  </a:cubicBezTo>
                  <a:cubicBezTo>
                    <a:pt x="15" y="39"/>
                    <a:pt x="12" y="40"/>
                    <a:pt x="13" y="36"/>
                  </a:cubicBezTo>
                  <a:cubicBezTo>
                    <a:pt x="10" y="36"/>
                    <a:pt x="5" y="38"/>
                    <a:pt x="7" y="34"/>
                  </a:cubicBezTo>
                  <a:cubicBezTo>
                    <a:pt x="12" y="35"/>
                    <a:pt x="13" y="32"/>
                    <a:pt x="16" y="31"/>
                  </a:cubicBezTo>
                  <a:cubicBezTo>
                    <a:pt x="14" y="27"/>
                    <a:pt x="6" y="30"/>
                    <a:pt x="4" y="26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0" y="27"/>
                    <a:pt x="4" y="21"/>
                    <a:pt x="5" y="20"/>
                  </a:cubicBezTo>
                  <a:cubicBezTo>
                    <a:pt x="4" y="15"/>
                    <a:pt x="8" y="14"/>
                    <a:pt x="7" y="8"/>
                  </a:cubicBezTo>
                  <a:close/>
                  <a:moveTo>
                    <a:pt x="115" y="85"/>
                  </a:moveTo>
                  <a:cubicBezTo>
                    <a:pt x="116" y="82"/>
                    <a:pt x="122" y="85"/>
                    <a:pt x="126" y="84"/>
                  </a:cubicBezTo>
                  <a:cubicBezTo>
                    <a:pt x="126" y="81"/>
                    <a:pt x="124" y="81"/>
                    <a:pt x="123" y="79"/>
                  </a:cubicBezTo>
                  <a:cubicBezTo>
                    <a:pt x="121" y="77"/>
                    <a:pt x="117" y="79"/>
                    <a:pt x="114" y="77"/>
                  </a:cubicBezTo>
                  <a:cubicBezTo>
                    <a:pt x="115" y="79"/>
                    <a:pt x="112" y="85"/>
                    <a:pt x="115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90"/>
            <p:cNvSpPr/>
            <p:nvPr/>
          </p:nvSpPr>
          <p:spPr bwMode="auto">
            <a:xfrm>
              <a:off x="6009640" y="1495659"/>
              <a:ext cx="300137" cy="152377"/>
            </a:xfrm>
            <a:custGeom>
              <a:avLst/>
              <a:gdLst>
                <a:gd name="T0" fmla="*/ 12 w 110"/>
                <a:gd name="T1" fmla="*/ 42 h 56"/>
                <a:gd name="T2" fmla="*/ 13 w 110"/>
                <a:gd name="T3" fmla="*/ 38 h 56"/>
                <a:gd name="T4" fmla="*/ 19 w 110"/>
                <a:gd name="T5" fmla="*/ 36 h 56"/>
                <a:gd name="T6" fmla="*/ 22 w 110"/>
                <a:gd name="T7" fmla="*/ 35 h 56"/>
                <a:gd name="T8" fmla="*/ 39 w 110"/>
                <a:gd name="T9" fmla="*/ 33 h 56"/>
                <a:gd name="T10" fmla="*/ 22 w 110"/>
                <a:gd name="T11" fmla="*/ 32 h 56"/>
                <a:gd name="T12" fmla="*/ 21 w 110"/>
                <a:gd name="T13" fmla="*/ 30 h 56"/>
                <a:gd name="T14" fmla="*/ 16 w 110"/>
                <a:gd name="T15" fmla="*/ 32 h 56"/>
                <a:gd name="T16" fmla="*/ 8 w 110"/>
                <a:gd name="T17" fmla="*/ 30 h 56"/>
                <a:gd name="T18" fmla="*/ 15 w 110"/>
                <a:gd name="T19" fmla="*/ 25 h 56"/>
                <a:gd name="T20" fmla="*/ 19 w 110"/>
                <a:gd name="T21" fmla="*/ 25 h 56"/>
                <a:gd name="T22" fmla="*/ 3 w 110"/>
                <a:gd name="T23" fmla="*/ 22 h 56"/>
                <a:gd name="T24" fmla="*/ 0 w 110"/>
                <a:gd name="T25" fmla="*/ 17 h 56"/>
                <a:gd name="T26" fmla="*/ 8 w 110"/>
                <a:gd name="T27" fmla="*/ 11 h 56"/>
                <a:gd name="T28" fmla="*/ 8 w 110"/>
                <a:gd name="T29" fmla="*/ 10 h 56"/>
                <a:gd name="T30" fmla="*/ 22 w 110"/>
                <a:gd name="T31" fmla="*/ 4 h 56"/>
                <a:gd name="T32" fmla="*/ 27 w 110"/>
                <a:gd name="T33" fmla="*/ 1 h 56"/>
                <a:gd name="T34" fmla="*/ 30 w 110"/>
                <a:gd name="T35" fmla="*/ 2 h 56"/>
                <a:gd name="T36" fmla="*/ 33 w 110"/>
                <a:gd name="T37" fmla="*/ 8 h 56"/>
                <a:gd name="T38" fmla="*/ 30 w 110"/>
                <a:gd name="T39" fmla="*/ 10 h 56"/>
                <a:gd name="T40" fmla="*/ 33 w 110"/>
                <a:gd name="T41" fmla="*/ 11 h 56"/>
                <a:gd name="T42" fmla="*/ 34 w 110"/>
                <a:gd name="T43" fmla="*/ 8 h 56"/>
                <a:gd name="T44" fmla="*/ 43 w 110"/>
                <a:gd name="T45" fmla="*/ 7 h 56"/>
                <a:gd name="T46" fmla="*/ 48 w 110"/>
                <a:gd name="T47" fmla="*/ 14 h 56"/>
                <a:gd name="T48" fmla="*/ 54 w 110"/>
                <a:gd name="T49" fmla="*/ 11 h 56"/>
                <a:gd name="T50" fmla="*/ 58 w 110"/>
                <a:gd name="T51" fmla="*/ 7 h 56"/>
                <a:gd name="T52" fmla="*/ 62 w 110"/>
                <a:gd name="T53" fmla="*/ 8 h 56"/>
                <a:gd name="T54" fmla="*/ 64 w 110"/>
                <a:gd name="T55" fmla="*/ 14 h 56"/>
                <a:gd name="T56" fmla="*/ 67 w 110"/>
                <a:gd name="T57" fmla="*/ 20 h 56"/>
                <a:gd name="T58" fmla="*/ 73 w 110"/>
                <a:gd name="T59" fmla="*/ 16 h 56"/>
                <a:gd name="T60" fmla="*/ 68 w 110"/>
                <a:gd name="T61" fmla="*/ 13 h 56"/>
                <a:gd name="T62" fmla="*/ 68 w 110"/>
                <a:gd name="T63" fmla="*/ 4 h 56"/>
                <a:gd name="T64" fmla="*/ 74 w 110"/>
                <a:gd name="T65" fmla="*/ 2 h 56"/>
                <a:gd name="T66" fmla="*/ 80 w 110"/>
                <a:gd name="T67" fmla="*/ 13 h 56"/>
                <a:gd name="T68" fmla="*/ 85 w 110"/>
                <a:gd name="T69" fmla="*/ 16 h 56"/>
                <a:gd name="T70" fmla="*/ 88 w 110"/>
                <a:gd name="T71" fmla="*/ 20 h 56"/>
                <a:gd name="T72" fmla="*/ 86 w 110"/>
                <a:gd name="T73" fmla="*/ 25 h 56"/>
                <a:gd name="T74" fmla="*/ 91 w 110"/>
                <a:gd name="T75" fmla="*/ 30 h 56"/>
                <a:gd name="T76" fmla="*/ 104 w 110"/>
                <a:gd name="T77" fmla="*/ 32 h 56"/>
                <a:gd name="T78" fmla="*/ 108 w 110"/>
                <a:gd name="T79" fmla="*/ 36 h 56"/>
                <a:gd name="T80" fmla="*/ 110 w 110"/>
                <a:gd name="T81" fmla="*/ 39 h 56"/>
                <a:gd name="T82" fmla="*/ 98 w 110"/>
                <a:gd name="T83" fmla="*/ 39 h 56"/>
                <a:gd name="T84" fmla="*/ 101 w 110"/>
                <a:gd name="T85" fmla="*/ 50 h 56"/>
                <a:gd name="T86" fmla="*/ 85 w 110"/>
                <a:gd name="T87" fmla="*/ 50 h 56"/>
                <a:gd name="T88" fmla="*/ 64 w 110"/>
                <a:gd name="T89" fmla="*/ 50 h 56"/>
                <a:gd name="T90" fmla="*/ 56 w 110"/>
                <a:gd name="T91" fmla="*/ 51 h 56"/>
                <a:gd name="T92" fmla="*/ 55 w 110"/>
                <a:gd name="T93" fmla="*/ 54 h 56"/>
                <a:gd name="T94" fmla="*/ 36 w 110"/>
                <a:gd name="T95" fmla="*/ 54 h 56"/>
                <a:gd name="T96" fmla="*/ 30 w 110"/>
                <a:gd name="T97" fmla="*/ 45 h 56"/>
                <a:gd name="T98" fmla="*/ 18 w 110"/>
                <a:gd name="T99" fmla="*/ 42 h 56"/>
                <a:gd name="T100" fmla="*/ 16 w 110"/>
                <a:gd name="T101" fmla="*/ 44 h 56"/>
                <a:gd name="T102" fmla="*/ 16 w 110"/>
                <a:gd name="T103" fmla="*/ 41 h 56"/>
                <a:gd name="T104" fmla="*/ 12 w 110"/>
                <a:gd name="T105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56">
                  <a:moveTo>
                    <a:pt x="12" y="42"/>
                  </a:moveTo>
                  <a:cubicBezTo>
                    <a:pt x="9" y="43"/>
                    <a:pt x="12" y="38"/>
                    <a:pt x="13" y="38"/>
                  </a:cubicBezTo>
                  <a:cubicBezTo>
                    <a:pt x="14" y="36"/>
                    <a:pt x="17" y="37"/>
                    <a:pt x="19" y="36"/>
                  </a:cubicBezTo>
                  <a:cubicBezTo>
                    <a:pt x="21" y="36"/>
                    <a:pt x="21" y="35"/>
                    <a:pt x="22" y="35"/>
                  </a:cubicBezTo>
                  <a:cubicBezTo>
                    <a:pt x="28" y="34"/>
                    <a:pt x="35" y="37"/>
                    <a:pt x="39" y="33"/>
                  </a:cubicBezTo>
                  <a:cubicBezTo>
                    <a:pt x="38" y="30"/>
                    <a:pt x="28" y="33"/>
                    <a:pt x="22" y="32"/>
                  </a:cubicBezTo>
                  <a:cubicBezTo>
                    <a:pt x="22" y="32"/>
                    <a:pt x="20" y="30"/>
                    <a:pt x="21" y="30"/>
                  </a:cubicBezTo>
                  <a:cubicBezTo>
                    <a:pt x="20" y="31"/>
                    <a:pt x="19" y="32"/>
                    <a:pt x="16" y="32"/>
                  </a:cubicBezTo>
                  <a:cubicBezTo>
                    <a:pt x="14" y="32"/>
                    <a:pt x="11" y="30"/>
                    <a:pt x="8" y="30"/>
                  </a:cubicBezTo>
                  <a:cubicBezTo>
                    <a:pt x="4" y="26"/>
                    <a:pt x="15" y="28"/>
                    <a:pt x="15" y="25"/>
                  </a:cubicBezTo>
                  <a:cubicBezTo>
                    <a:pt x="15" y="22"/>
                    <a:pt x="18" y="24"/>
                    <a:pt x="19" y="25"/>
                  </a:cubicBezTo>
                  <a:cubicBezTo>
                    <a:pt x="19" y="16"/>
                    <a:pt x="10" y="24"/>
                    <a:pt x="3" y="22"/>
                  </a:cubicBezTo>
                  <a:cubicBezTo>
                    <a:pt x="0" y="19"/>
                    <a:pt x="6" y="17"/>
                    <a:pt x="0" y="17"/>
                  </a:cubicBezTo>
                  <a:cubicBezTo>
                    <a:pt x="2" y="14"/>
                    <a:pt x="2" y="10"/>
                    <a:pt x="8" y="11"/>
                  </a:cubicBezTo>
                  <a:cubicBezTo>
                    <a:pt x="10" y="11"/>
                    <a:pt x="8" y="9"/>
                    <a:pt x="8" y="10"/>
                  </a:cubicBezTo>
                  <a:cubicBezTo>
                    <a:pt x="11" y="6"/>
                    <a:pt x="17" y="5"/>
                    <a:pt x="22" y="4"/>
                  </a:cubicBezTo>
                  <a:cubicBezTo>
                    <a:pt x="24" y="3"/>
                    <a:pt x="24" y="0"/>
                    <a:pt x="27" y="1"/>
                  </a:cubicBezTo>
                  <a:cubicBezTo>
                    <a:pt x="27" y="2"/>
                    <a:pt x="29" y="2"/>
                    <a:pt x="30" y="2"/>
                  </a:cubicBezTo>
                  <a:cubicBezTo>
                    <a:pt x="29" y="6"/>
                    <a:pt x="27" y="8"/>
                    <a:pt x="33" y="8"/>
                  </a:cubicBezTo>
                  <a:cubicBezTo>
                    <a:pt x="33" y="10"/>
                    <a:pt x="31" y="9"/>
                    <a:pt x="30" y="10"/>
                  </a:cubicBezTo>
                  <a:cubicBezTo>
                    <a:pt x="30" y="11"/>
                    <a:pt x="32" y="12"/>
                    <a:pt x="33" y="11"/>
                  </a:cubicBezTo>
                  <a:cubicBezTo>
                    <a:pt x="34" y="11"/>
                    <a:pt x="33" y="9"/>
                    <a:pt x="34" y="8"/>
                  </a:cubicBezTo>
                  <a:cubicBezTo>
                    <a:pt x="37" y="7"/>
                    <a:pt x="40" y="7"/>
                    <a:pt x="43" y="7"/>
                  </a:cubicBezTo>
                  <a:cubicBezTo>
                    <a:pt x="45" y="9"/>
                    <a:pt x="48" y="10"/>
                    <a:pt x="48" y="14"/>
                  </a:cubicBezTo>
                  <a:cubicBezTo>
                    <a:pt x="51" y="14"/>
                    <a:pt x="49" y="10"/>
                    <a:pt x="54" y="11"/>
                  </a:cubicBezTo>
                  <a:cubicBezTo>
                    <a:pt x="55" y="10"/>
                    <a:pt x="57" y="8"/>
                    <a:pt x="58" y="7"/>
                  </a:cubicBezTo>
                  <a:cubicBezTo>
                    <a:pt x="59" y="8"/>
                    <a:pt x="60" y="8"/>
                    <a:pt x="62" y="8"/>
                  </a:cubicBezTo>
                  <a:cubicBezTo>
                    <a:pt x="63" y="10"/>
                    <a:pt x="63" y="12"/>
                    <a:pt x="64" y="14"/>
                  </a:cubicBezTo>
                  <a:cubicBezTo>
                    <a:pt x="65" y="16"/>
                    <a:pt x="69" y="16"/>
                    <a:pt x="67" y="20"/>
                  </a:cubicBezTo>
                  <a:cubicBezTo>
                    <a:pt x="70" y="20"/>
                    <a:pt x="70" y="16"/>
                    <a:pt x="73" y="16"/>
                  </a:cubicBezTo>
                  <a:cubicBezTo>
                    <a:pt x="73" y="14"/>
                    <a:pt x="69" y="14"/>
                    <a:pt x="68" y="13"/>
                  </a:cubicBezTo>
                  <a:cubicBezTo>
                    <a:pt x="67" y="10"/>
                    <a:pt x="69" y="8"/>
                    <a:pt x="68" y="4"/>
                  </a:cubicBezTo>
                  <a:cubicBezTo>
                    <a:pt x="71" y="4"/>
                    <a:pt x="71" y="2"/>
                    <a:pt x="74" y="2"/>
                  </a:cubicBezTo>
                  <a:cubicBezTo>
                    <a:pt x="75" y="5"/>
                    <a:pt x="78" y="9"/>
                    <a:pt x="80" y="13"/>
                  </a:cubicBezTo>
                  <a:cubicBezTo>
                    <a:pt x="80" y="13"/>
                    <a:pt x="84" y="19"/>
                    <a:pt x="85" y="16"/>
                  </a:cubicBezTo>
                  <a:cubicBezTo>
                    <a:pt x="87" y="16"/>
                    <a:pt x="85" y="20"/>
                    <a:pt x="88" y="20"/>
                  </a:cubicBezTo>
                  <a:cubicBezTo>
                    <a:pt x="88" y="22"/>
                    <a:pt x="88" y="24"/>
                    <a:pt x="86" y="25"/>
                  </a:cubicBezTo>
                  <a:cubicBezTo>
                    <a:pt x="87" y="27"/>
                    <a:pt x="92" y="26"/>
                    <a:pt x="91" y="30"/>
                  </a:cubicBezTo>
                  <a:cubicBezTo>
                    <a:pt x="96" y="27"/>
                    <a:pt x="97" y="33"/>
                    <a:pt x="104" y="32"/>
                  </a:cubicBezTo>
                  <a:cubicBezTo>
                    <a:pt x="101" y="38"/>
                    <a:pt x="108" y="36"/>
                    <a:pt x="108" y="36"/>
                  </a:cubicBezTo>
                  <a:cubicBezTo>
                    <a:pt x="109" y="37"/>
                    <a:pt x="106" y="41"/>
                    <a:pt x="110" y="39"/>
                  </a:cubicBezTo>
                  <a:cubicBezTo>
                    <a:pt x="107" y="46"/>
                    <a:pt x="104" y="37"/>
                    <a:pt x="98" y="39"/>
                  </a:cubicBezTo>
                  <a:cubicBezTo>
                    <a:pt x="97" y="45"/>
                    <a:pt x="103" y="43"/>
                    <a:pt x="101" y="50"/>
                  </a:cubicBezTo>
                  <a:cubicBezTo>
                    <a:pt x="96" y="51"/>
                    <a:pt x="89" y="53"/>
                    <a:pt x="85" y="50"/>
                  </a:cubicBezTo>
                  <a:cubicBezTo>
                    <a:pt x="80" y="47"/>
                    <a:pt x="70" y="46"/>
                    <a:pt x="64" y="50"/>
                  </a:cubicBezTo>
                  <a:cubicBezTo>
                    <a:pt x="62" y="51"/>
                    <a:pt x="60" y="50"/>
                    <a:pt x="56" y="51"/>
                  </a:cubicBezTo>
                  <a:cubicBezTo>
                    <a:pt x="55" y="52"/>
                    <a:pt x="55" y="53"/>
                    <a:pt x="55" y="54"/>
                  </a:cubicBezTo>
                  <a:cubicBezTo>
                    <a:pt x="51" y="52"/>
                    <a:pt x="43" y="56"/>
                    <a:pt x="36" y="54"/>
                  </a:cubicBezTo>
                  <a:cubicBezTo>
                    <a:pt x="34" y="51"/>
                    <a:pt x="32" y="48"/>
                    <a:pt x="30" y="45"/>
                  </a:cubicBezTo>
                  <a:cubicBezTo>
                    <a:pt x="25" y="45"/>
                    <a:pt x="18" y="47"/>
                    <a:pt x="18" y="42"/>
                  </a:cubicBezTo>
                  <a:cubicBezTo>
                    <a:pt x="17" y="42"/>
                    <a:pt x="17" y="43"/>
                    <a:pt x="16" y="44"/>
                  </a:cubicBezTo>
                  <a:cubicBezTo>
                    <a:pt x="15" y="43"/>
                    <a:pt x="15" y="41"/>
                    <a:pt x="16" y="41"/>
                  </a:cubicBezTo>
                  <a:cubicBezTo>
                    <a:pt x="17" y="38"/>
                    <a:pt x="12" y="41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91"/>
            <p:cNvSpPr>
              <a:spLocks noEditPoints="1"/>
            </p:cNvSpPr>
            <p:nvPr/>
          </p:nvSpPr>
          <p:spPr bwMode="auto">
            <a:xfrm>
              <a:off x="5210814" y="1530290"/>
              <a:ext cx="2143671" cy="2487673"/>
            </a:xfrm>
            <a:custGeom>
              <a:avLst/>
              <a:gdLst>
                <a:gd name="T0" fmla="*/ 514 w 786"/>
                <a:gd name="T1" fmla="*/ 60 h 912"/>
                <a:gd name="T2" fmla="*/ 462 w 786"/>
                <a:gd name="T3" fmla="*/ 96 h 912"/>
                <a:gd name="T4" fmla="*/ 456 w 786"/>
                <a:gd name="T5" fmla="*/ 149 h 912"/>
                <a:gd name="T6" fmla="*/ 520 w 786"/>
                <a:gd name="T7" fmla="*/ 192 h 912"/>
                <a:gd name="T8" fmla="*/ 541 w 786"/>
                <a:gd name="T9" fmla="*/ 135 h 912"/>
                <a:gd name="T10" fmla="*/ 594 w 786"/>
                <a:gd name="T11" fmla="*/ 133 h 912"/>
                <a:gd name="T12" fmla="*/ 643 w 786"/>
                <a:gd name="T13" fmla="*/ 146 h 912"/>
                <a:gd name="T14" fmla="*/ 662 w 786"/>
                <a:gd name="T15" fmla="*/ 197 h 912"/>
                <a:gd name="T16" fmla="*/ 601 w 786"/>
                <a:gd name="T17" fmla="*/ 219 h 912"/>
                <a:gd name="T18" fmla="*/ 639 w 786"/>
                <a:gd name="T19" fmla="*/ 241 h 912"/>
                <a:gd name="T20" fmla="*/ 624 w 786"/>
                <a:gd name="T21" fmla="*/ 249 h 912"/>
                <a:gd name="T22" fmla="*/ 557 w 786"/>
                <a:gd name="T23" fmla="*/ 298 h 912"/>
                <a:gd name="T24" fmla="*/ 529 w 786"/>
                <a:gd name="T25" fmla="*/ 381 h 912"/>
                <a:gd name="T26" fmla="*/ 471 w 786"/>
                <a:gd name="T27" fmla="*/ 348 h 912"/>
                <a:gd name="T28" fmla="*/ 425 w 786"/>
                <a:gd name="T29" fmla="*/ 410 h 912"/>
                <a:gd name="T30" fmla="*/ 477 w 786"/>
                <a:gd name="T31" fmla="*/ 435 h 912"/>
                <a:gd name="T32" fmla="*/ 550 w 786"/>
                <a:gd name="T33" fmla="*/ 484 h 912"/>
                <a:gd name="T34" fmla="*/ 609 w 786"/>
                <a:gd name="T35" fmla="*/ 475 h 912"/>
                <a:gd name="T36" fmla="*/ 702 w 786"/>
                <a:gd name="T37" fmla="*/ 515 h 912"/>
                <a:gd name="T38" fmla="*/ 785 w 786"/>
                <a:gd name="T39" fmla="*/ 566 h 912"/>
                <a:gd name="T40" fmla="*/ 750 w 786"/>
                <a:gd name="T41" fmla="*/ 680 h 912"/>
                <a:gd name="T42" fmla="*/ 704 w 786"/>
                <a:gd name="T43" fmla="*/ 730 h 912"/>
                <a:gd name="T44" fmla="*/ 659 w 786"/>
                <a:gd name="T45" fmla="*/ 779 h 912"/>
                <a:gd name="T46" fmla="*/ 619 w 786"/>
                <a:gd name="T47" fmla="*/ 825 h 912"/>
                <a:gd name="T48" fmla="*/ 601 w 786"/>
                <a:gd name="T49" fmla="*/ 861 h 912"/>
                <a:gd name="T50" fmla="*/ 569 w 786"/>
                <a:gd name="T51" fmla="*/ 896 h 912"/>
                <a:gd name="T52" fmla="*/ 558 w 786"/>
                <a:gd name="T53" fmla="*/ 847 h 912"/>
                <a:gd name="T54" fmla="*/ 584 w 786"/>
                <a:gd name="T55" fmla="*/ 745 h 912"/>
                <a:gd name="T56" fmla="*/ 581 w 786"/>
                <a:gd name="T57" fmla="*/ 647 h 912"/>
                <a:gd name="T58" fmla="*/ 529 w 786"/>
                <a:gd name="T59" fmla="*/ 581 h 912"/>
                <a:gd name="T60" fmla="*/ 539 w 786"/>
                <a:gd name="T61" fmla="*/ 526 h 912"/>
                <a:gd name="T62" fmla="*/ 493 w 786"/>
                <a:gd name="T63" fmla="*/ 468 h 912"/>
                <a:gd name="T64" fmla="*/ 444 w 786"/>
                <a:gd name="T65" fmla="*/ 438 h 912"/>
                <a:gd name="T66" fmla="*/ 369 w 786"/>
                <a:gd name="T67" fmla="*/ 395 h 912"/>
                <a:gd name="T68" fmla="*/ 326 w 786"/>
                <a:gd name="T69" fmla="*/ 351 h 912"/>
                <a:gd name="T70" fmla="*/ 326 w 786"/>
                <a:gd name="T71" fmla="*/ 369 h 912"/>
                <a:gd name="T72" fmla="*/ 281 w 786"/>
                <a:gd name="T73" fmla="*/ 312 h 912"/>
                <a:gd name="T74" fmla="*/ 253 w 786"/>
                <a:gd name="T75" fmla="*/ 213 h 912"/>
                <a:gd name="T76" fmla="*/ 237 w 786"/>
                <a:gd name="T77" fmla="*/ 186 h 912"/>
                <a:gd name="T78" fmla="*/ 194 w 786"/>
                <a:gd name="T79" fmla="*/ 139 h 912"/>
                <a:gd name="T80" fmla="*/ 120 w 786"/>
                <a:gd name="T81" fmla="*/ 115 h 912"/>
                <a:gd name="T82" fmla="*/ 83 w 786"/>
                <a:gd name="T83" fmla="*/ 135 h 912"/>
                <a:gd name="T84" fmla="*/ 46 w 786"/>
                <a:gd name="T85" fmla="*/ 158 h 912"/>
                <a:gd name="T86" fmla="*/ 19 w 786"/>
                <a:gd name="T87" fmla="*/ 123 h 912"/>
                <a:gd name="T88" fmla="*/ 7 w 786"/>
                <a:gd name="T89" fmla="*/ 78 h 912"/>
                <a:gd name="T90" fmla="*/ 22 w 786"/>
                <a:gd name="T91" fmla="*/ 50 h 912"/>
                <a:gd name="T92" fmla="*/ 75 w 786"/>
                <a:gd name="T93" fmla="*/ 17 h 912"/>
                <a:gd name="T94" fmla="*/ 203 w 786"/>
                <a:gd name="T95" fmla="*/ 31 h 912"/>
                <a:gd name="T96" fmla="*/ 264 w 786"/>
                <a:gd name="T97" fmla="*/ 34 h 912"/>
                <a:gd name="T98" fmla="*/ 358 w 786"/>
                <a:gd name="T99" fmla="*/ 59 h 912"/>
                <a:gd name="T100" fmla="*/ 427 w 786"/>
                <a:gd name="T101" fmla="*/ 43 h 912"/>
                <a:gd name="T102" fmla="*/ 446 w 786"/>
                <a:gd name="T103" fmla="*/ 10 h 912"/>
                <a:gd name="T104" fmla="*/ 481 w 786"/>
                <a:gd name="T105" fmla="*/ 41 h 912"/>
                <a:gd name="T106" fmla="*/ 258 w 786"/>
                <a:gd name="T107" fmla="*/ 69 h 912"/>
                <a:gd name="T108" fmla="*/ 332 w 786"/>
                <a:gd name="T109" fmla="*/ 108 h 912"/>
                <a:gd name="T110" fmla="*/ 320 w 786"/>
                <a:gd name="T111" fmla="*/ 106 h 912"/>
                <a:gd name="T112" fmla="*/ 424 w 786"/>
                <a:gd name="T113" fmla="*/ 200 h 912"/>
                <a:gd name="T114" fmla="*/ 458 w 786"/>
                <a:gd name="T115" fmla="*/ 235 h 912"/>
                <a:gd name="T116" fmla="*/ 487 w 786"/>
                <a:gd name="T117" fmla="*/ 216 h 912"/>
                <a:gd name="T118" fmla="*/ 481 w 786"/>
                <a:gd name="T119" fmla="*/ 271 h 912"/>
                <a:gd name="T120" fmla="*/ 533 w 786"/>
                <a:gd name="T121" fmla="*/ 253 h 912"/>
                <a:gd name="T122" fmla="*/ 518 w 786"/>
                <a:gd name="T123" fmla="*/ 269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912">
                  <a:moveTo>
                    <a:pt x="478" y="50"/>
                  </a:moveTo>
                  <a:cubicBezTo>
                    <a:pt x="479" y="53"/>
                    <a:pt x="483" y="48"/>
                    <a:pt x="481" y="55"/>
                  </a:cubicBezTo>
                  <a:cubicBezTo>
                    <a:pt x="483" y="55"/>
                    <a:pt x="484" y="55"/>
                    <a:pt x="486" y="55"/>
                  </a:cubicBezTo>
                  <a:cubicBezTo>
                    <a:pt x="488" y="53"/>
                    <a:pt x="489" y="51"/>
                    <a:pt x="489" y="47"/>
                  </a:cubicBezTo>
                  <a:cubicBezTo>
                    <a:pt x="491" y="46"/>
                    <a:pt x="492" y="45"/>
                    <a:pt x="492" y="43"/>
                  </a:cubicBezTo>
                  <a:cubicBezTo>
                    <a:pt x="497" y="45"/>
                    <a:pt x="493" y="38"/>
                    <a:pt x="498" y="40"/>
                  </a:cubicBezTo>
                  <a:cubicBezTo>
                    <a:pt x="498" y="36"/>
                    <a:pt x="498" y="33"/>
                    <a:pt x="498" y="29"/>
                  </a:cubicBezTo>
                  <a:cubicBezTo>
                    <a:pt x="503" y="29"/>
                    <a:pt x="505" y="28"/>
                    <a:pt x="510" y="29"/>
                  </a:cubicBezTo>
                  <a:cubicBezTo>
                    <a:pt x="511" y="30"/>
                    <a:pt x="510" y="33"/>
                    <a:pt x="511" y="34"/>
                  </a:cubicBezTo>
                  <a:cubicBezTo>
                    <a:pt x="511" y="34"/>
                    <a:pt x="513" y="34"/>
                    <a:pt x="514" y="34"/>
                  </a:cubicBezTo>
                  <a:cubicBezTo>
                    <a:pt x="516" y="34"/>
                    <a:pt x="516" y="36"/>
                    <a:pt x="518" y="37"/>
                  </a:cubicBezTo>
                  <a:cubicBezTo>
                    <a:pt x="519" y="41"/>
                    <a:pt x="517" y="43"/>
                    <a:pt x="514" y="44"/>
                  </a:cubicBezTo>
                  <a:cubicBezTo>
                    <a:pt x="517" y="46"/>
                    <a:pt x="516" y="52"/>
                    <a:pt x="520" y="53"/>
                  </a:cubicBezTo>
                  <a:cubicBezTo>
                    <a:pt x="519" y="57"/>
                    <a:pt x="515" y="57"/>
                    <a:pt x="514" y="60"/>
                  </a:cubicBezTo>
                  <a:cubicBezTo>
                    <a:pt x="511" y="60"/>
                    <a:pt x="510" y="63"/>
                    <a:pt x="510" y="60"/>
                  </a:cubicBezTo>
                  <a:cubicBezTo>
                    <a:pt x="507" y="62"/>
                    <a:pt x="507" y="66"/>
                    <a:pt x="505" y="68"/>
                  </a:cubicBezTo>
                  <a:cubicBezTo>
                    <a:pt x="503" y="67"/>
                    <a:pt x="506" y="64"/>
                    <a:pt x="499" y="65"/>
                  </a:cubicBezTo>
                  <a:cubicBezTo>
                    <a:pt x="499" y="63"/>
                    <a:pt x="501" y="64"/>
                    <a:pt x="502" y="63"/>
                  </a:cubicBezTo>
                  <a:cubicBezTo>
                    <a:pt x="499" y="59"/>
                    <a:pt x="494" y="65"/>
                    <a:pt x="489" y="63"/>
                  </a:cubicBezTo>
                  <a:cubicBezTo>
                    <a:pt x="490" y="68"/>
                    <a:pt x="489" y="67"/>
                    <a:pt x="489" y="72"/>
                  </a:cubicBezTo>
                  <a:cubicBezTo>
                    <a:pt x="487" y="72"/>
                    <a:pt x="488" y="71"/>
                    <a:pt x="487" y="69"/>
                  </a:cubicBezTo>
                  <a:cubicBezTo>
                    <a:pt x="484" y="70"/>
                    <a:pt x="485" y="75"/>
                    <a:pt x="480" y="74"/>
                  </a:cubicBezTo>
                  <a:cubicBezTo>
                    <a:pt x="480" y="75"/>
                    <a:pt x="483" y="75"/>
                    <a:pt x="483" y="77"/>
                  </a:cubicBezTo>
                  <a:cubicBezTo>
                    <a:pt x="483" y="79"/>
                    <a:pt x="481" y="80"/>
                    <a:pt x="481" y="83"/>
                  </a:cubicBezTo>
                  <a:cubicBezTo>
                    <a:pt x="478" y="79"/>
                    <a:pt x="474" y="88"/>
                    <a:pt x="472" y="87"/>
                  </a:cubicBezTo>
                  <a:cubicBezTo>
                    <a:pt x="472" y="86"/>
                    <a:pt x="470" y="85"/>
                    <a:pt x="470" y="90"/>
                  </a:cubicBezTo>
                  <a:cubicBezTo>
                    <a:pt x="468" y="90"/>
                    <a:pt x="466" y="90"/>
                    <a:pt x="464" y="90"/>
                  </a:cubicBezTo>
                  <a:cubicBezTo>
                    <a:pt x="462" y="91"/>
                    <a:pt x="462" y="94"/>
                    <a:pt x="462" y="96"/>
                  </a:cubicBezTo>
                  <a:cubicBezTo>
                    <a:pt x="460" y="94"/>
                    <a:pt x="459" y="95"/>
                    <a:pt x="459" y="98"/>
                  </a:cubicBezTo>
                  <a:cubicBezTo>
                    <a:pt x="456" y="95"/>
                    <a:pt x="455" y="97"/>
                    <a:pt x="452" y="98"/>
                  </a:cubicBezTo>
                  <a:cubicBezTo>
                    <a:pt x="453" y="99"/>
                    <a:pt x="453" y="101"/>
                    <a:pt x="453" y="103"/>
                  </a:cubicBezTo>
                  <a:cubicBezTo>
                    <a:pt x="450" y="100"/>
                    <a:pt x="451" y="104"/>
                    <a:pt x="449" y="108"/>
                  </a:cubicBezTo>
                  <a:cubicBezTo>
                    <a:pt x="447" y="111"/>
                    <a:pt x="443" y="114"/>
                    <a:pt x="443" y="121"/>
                  </a:cubicBezTo>
                  <a:cubicBezTo>
                    <a:pt x="439" y="123"/>
                    <a:pt x="438" y="127"/>
                    <a:pt x="435" y="130"/>
                  </a:cubicBezTo>
                  <a:cubicBezTo>
                    <a:pt x="436" y="132"/>
                    <a:pt x="437" y="130"/>
                    <a:pt x="437" y="130"/>
                  </a:cubicBezTo>
                  <a:cubicBezTo>
                    <a:pt x="439" y="130"/>
                    <a:pt x="437" y="131"/>
                    <a:pt x="438" y="132"/>
                  </a:cubicBezTo>
                  <a:cubicBezTo>
                    <a:pt x="439" y="132"/>
                    <a:pt x="441" y="134"/>
                    <a:pt x="441" y="135"/>
                  </a:cubicBezTo>
                  <a:cubicBezTo>
                    <a:pt x="443" y="135"/>
                    <a:pt x="444" y="131"/>
                    <a:pt x="447" y="135"/>
                  </a:cubicBezTo>
                  <a:cubicBezTo>
                    <a:pt x="448" y="135"/>
                    <a:pt x="449" y="136"/>
                    <a:pt x="450" y="136"/>
                  </a:cubicBezTo>
                  <a:cubicBezTo>
                    <a:pt x="450" y="138"/>
                    <a:pt x="450" y="140"/>
                    <a:pt x="450" y="142"/>
                  </a:cubicBezTo>
                  <a:cubicBezTo>
                    <a:pt x="451" y="144"/>
                    <a:pt x="453" y="143"/>
                    <a:pt x="453" y="145"/>
                  </a:cubicBezTo>
                  <a:cubicBezTo>
                    <a:pt x="454" y="146"/>
                    <a:pt x="457" y="146"/>
                    <a:pt x="456" y="149"/>
                  </a:cubicBezTo>
                  <a:cubicBezTo>
                    <a:pt x="464" y="148"/>
                    <a:pt x="470" y="151"/>
                    <a:pt x="474" y="149"/>
                  </a:cubicBezTo>
                  <a:cubicBezTo>
                    <a:pt x="475" y="155"/>
                    <a:pt x="481" y="153"/>
                    <a:pt x="484" y="157"/>
                  </a:cubicBezTo>
                  <a:cubicBezTo>
                    <a:pt x="485" y="158"/>
                    <a:pt x="486" y="157"/>
                    <a:pt x="486" y="158"/>
                  </a:cubicBezTo>
                  <a:cubicBezTo>
                    <a:pt x="486" y="161"/>
                    <a:pt x="487" y="158"/>
                    <a:pt x="487" y="158"/>
                  </a:cubicBezTo>
                  <a:cubicBezTo>
                    <a:pt x="489" y="158"/>
                    <a:pt x="489" y="161"/>
                    <a:pt x="490" y="161"/>
                  </a:cubicBezTo>
                  <a:cubicBezTo>
                    <a:pt x="493" y="162"/>
                    <a:pt x="495" y="160"/>
                    <a:pt x="495" y="164"/>
                  </a:cubicBezTo>
                  <a:cubicBezTo>
                    <a:pt x="503" y="164"/>
                    <a:pt x="507" y="167"/>
                    <a:pt x="514" y="167"/>
                  </a:cubicBezTo>
                  <a:cubicBezTo>
                    <a:pt x="514" y="172"/>
                    <a:pt x="513" y="176"/>
                    <a:pt x="515" y="179"/>
                  </a:cubicBezTo>
                  <a:cubicBezTo>
                    <a:pt x="515" y="179"/>
                    <a:pt x="517" y="181"/>
                    <a:pt x="517" y="181"/>
                  </a:cubicBezTo>
                  <a:cubicBezTo>
                    <a:pt x="517" y="182"/>
                    <a:pt x="516" y="184"/>
                    <a:pt x="515" y="183"/>
                  </a:cubicBezTo>
                  <a:cubicBezTo>
                    <a:pt x="516" y="185"/>
                    <a:pt x="518" y="184"/>
                    <a:pt x="518" y="185"/>
                  </a:cubicBezTo>
                  <a:cubicBezTo>
                    <a:pt x="519" y="185"/>
                    <a:pt x="516" y="189"/>
                    <a:pt x="520" y="188"/>
                  </a:cubicBezTo>
                  <a:cubicBezTo>
                    <a:pt x="519" y="189"/>
                    <a:pt x="518" y="190"/>
                    <a:pt x="518" y="192"/>
                  </a:cubicBezTo>
                  <a:cubicBezTo>
                    <a:pt x="519" y="194"/>
                    <a:pt x="520" y="193"/>
                    <a:pt x="520" y="192"/>
                  </a:cubicBezTo>
                  <a:cubicBezTo>
                    <a:pt x="522" y="192"/>
                    <a:pt x="521" y="195"/>
                    <a:pt x="521" y="195"/>
                  </a:cubicBezTo>
                  <a:cubicBezTo>
                    <a:pt x="522" y="196"/>
                    <a:pt x="524" y="195"/>
                    <a:pt x="524" y="195"/>
                  </a:cubicBezTo>
                  <a:cubicBezTo>
                    <a:pt x="526" y="197"/>
                    <a:pt x="532" y="197"/>
                    <a:pt x="536" y="195"/>
                  </a:cubicBezTo>
                  <a:cubicBezTo>
                    <a:pt x="538" y="189"/>
                    <a:pt x="538" y="186"/>
                    <a:pt x="536" y="181"/>
                  </a:cubicBezTo>
                  <a:cubicBezTo>
                    <a:pt x="537" y="179"/>
                    <a:pt x="534" y="180"/>
                    <a:pt x="533" y="179"/>
                  </a:cubicBezTo>
                  <a:cubicBezTo>
                    <a:pt x="532" y="177"/>
                    <a:pt x="536" y="171"/>
                    <a:pt x="530" y="173"/>
                  </a:cubicBezTo>
                  <a:cubicBezTo>
                    <a:pt x="531" y="172"/>
                    <a:pt x="534" y="172"/>
                    <a:pt x="533" y="169"/>
                  </a:cubicBezTo>
                  <a:cubicBezTo>
                    <a:pt x="539" y="170"/>
                    <a:pt x="539" y="166"/>
                    <a:pt x="544" y="166"/>
                  </a:cubicBezTo>
                  <a:cubicBezTo>
                    <a:pt x="546" y="166"/>
                    <a:pt x="544" y="162"/>
                    <a:pt x="545" y="161"/>
                  </a:cubicBezTo>
                  <a:cubicBezTo>
                    <a:pt x="545" y="161"/>
                    <a:pt x="549" y="163"/>
                    <a:pt x="550" y="161"/>
                  </a:cubicBezTo>
                  <a:cubicBezTo>
                    <a:pt x="546" y="155"/>
                    <a:pt x="551" y="149"/>
                    <a:pt x="548" y="145"/>
                  </a:cubicBezTo>
                  <a:cubicBezTo>
                    <a:pt x="548" y="143"/>
                    <a:pt x="546" y="145"/>
                    <a:pt x="547" y="145"/>
                  </a:cubicBezTo>
                  <a:cubicBezTo>
                    <a:pt x="544" y="143"/>
                    <a:pt x="547" y="140"/>
                    <a:pt x="542" y="141"/>
                  </a:cubicBezTo>
                  <a:cubicBezTo>
                    <a:pt x="542" y="138"/>
                    <a:pt x="540" y="137"/>
                    <a:pt x="541" y="135"/>
                  </a:cubicBezTo>
                  <a:cubicBezTo>
                    <a:pt x="540" y="131"/>
                    <a:pt x="542" y="130"/>
                    <a:pt x="545" y="130"/>
                  </a:cubicBezTo>
                  <a:cubicBezTo>
                    <a:pt x="542" y="129"/>
                    <a:pt x="547" y="120"/>
                    <a:pt x="541" y="120"/>
                  </a:cubicBezTo>
                  <a:cubicBezTo>
                    <a:pt x="542" y="119"/>
                    <a:pt x="542" y="117"/>
                    <a:pt x="542" y="115"/>
                  </a:cubicBezTo>
                  <a:cubicBezTo>
                    <a:pt x="542" y="116"/>
                    <a:pt x="540" y="115"/>
                    <a:pt x="541" y="114"/>
                  </a:cubicBezTo>
                  <a:cubicBezTo>
                    <a:pt x="541" y="113"/>
                    <a:pt x="542" y="114"/>
                    <a:pt x="542" y="112"/>
                  </a:cubicBezTo>
                  <a:cubicBezTo>
                    <a:pt x="542" y="111"/>
                    <a:pt x="541" y="111"/>
                    <a:pt x="541" y="109"/>
                  </a:cubicBezTo>
                  <a:cubicBezTo>
                    <a:pt x="541" y="108"/>
                    <a:pt x="544" y="104"/>
                    <a:pt x="541" y="103"/>
                  </a:cubicBezTo>
                  <a:cubicBezTo>
                    <a:pt x="541" y="101"/>
                    <a:pt x="553" y="100"/>
                    <a:pt x="551" y="105"/>
                  </a:cubicBezTo>
                  <a:cubicBezTo>
                    <a:pt x="557" y="105"/>
                    <a:pt x="565" y="106"/>
                    <a:pt x="567" y="102"/>
                  </a:cubicBezTo>
                  <a:cubicBezTo>
                    <a:pt x="571" y="106"/>
                    <a:pt x="578" y="106"/>
                    <a:pt x="578" y="114"/>
                  </a:cubicBezTo>
                  <a:cubicBezTo>
                    <a:pt x="582" y="114"/>
                    <a:pt x="586" y="114"/>
                    <a:pt x="590" y="114"/>
                  </a:cubicBezTo>
                  <a:cubicBezTo>
                    <a:pt x="589" y="116"/>
                    <a:pt x="591" y="117"/>
                    <a:pt x="593" y="117"/>
                  </a:cubicBezTo>
                  <a:cubicBezTo>
                    <a:pt x="593" y="120"/>
                    <a:pt x="592" y="123"/>
                    <a:pt x="593" y="126"/>
                  </a:cubicBezTo>
                  <a:cubicBezTo>
                    <a:pt x="593" y="129"/>
                    <a:pt x="596" y="132"/>
                    <a:pt x="594" y="133"/>
                  </a:cubicBezTo>
                  <a:cubicBezTo>
                    <a:pt x="594" y="135"/>
                    <a:pt x="597" y="134"/>
                    <a:pt x="598" y="135"/>
                  </a:cubicBezTo>
                  <a:cubicBezTo>
                    <a:pt x="598" y="139"/>
                    <a:pt x="604" y="137"/>
                    <a:pt x="600" y="141"/>
                  </a:cubicBezTo>
                  <a:cubicBezTo>
                    <a:pt x="606" y="142"/>
                    <a:pt x="608" y="138"/>
                    <a:pt x="613" y="139"/>
                  </a:cubicBezTo>
                  <a:cubicBezTo>
                    <a:pt x="614" y="137"/>
                    <a:pt x="613" y="136"/>
                    <a:pt x="612" y="136"/>
                  </a:cubicBezTo>
                  <a:cubicBezTo>
                    <a:pt x="613" y="133"/>
                    <a:pt x="614" y="133"/>
                    <a:pt x="616" y="135"/>
                  </a:cubicBezTo>
                  <a:cubicBezTo>
                    <a:pt x="614" y="130"/>
                    <a:pt x="620" y="130"/>
                    <a:pt x="621" y="129"/>
                  </a:cubicBezTo>
                  <a:cubicBezTo>
                    <a:pt x="622" y="127"/>
                    <a:pt x="619" y="127"/>
                    <a:pt x="619" y="127"/>
                  </a:cubicBezTo>
                  <a:cubicBezTo>
                    <a:pt x="619" y="126"/>
                    <a:pt x="622" y="125"/>
                    <a:pt x="625" y="124"/>
                  </a:cubicBezTo>
                  <a:cubicBezTo>
                    <a:pt x="622" y="128"/>
                    <a:pt x="624" y="127"/>
                    <a:pt x="628" y="132"/>
                  </a:cubicBezTo>
                  <a:cubicBezTo>
                    <a:pt x="630" y="134"/>
                    <a:pt x="631" y="137"/>
                    <a:pt x="637" y="138"/>
                  </a:cubicBezTo>
                  <a:cubicBezTo>
                    <a:pt x="637" y="139"/>
                    <a:pt x="634" y="139"/>
                    <a:pt x="634" y="141"/>
                  </a:cubicBezTo>
                  <a:cubicBezTo>
                    <a:pt x="635" y="142"/>
                    <a:pt x="637" y="142"/>
                    <a:pt x="637" y="145"/>
                  </a:cubicBezTo>
                  <a:cubicBezTo>
                    <a:pt x="639" y="146"/>
                    <a:pt x="638" y="142"/>
                    <a:pt x="639" y="142"/>
                  </a:cubicBezTo>
                  <a:cubicBezTo>
                    <a:pt x="642" y="141"/>
                    <a:pt x="637" y="148"/>
                    <a:pt x="643" y="146"/>
                  </a:cubicBezTo>
                  <a:cubicBezTo>
                    <a:pt x="640" y="150"/>
                    <a:pt x="644" y="152"/>
                    <a:pt x="640" y="155"/>
                  </a:cubicBezTo>
                  <a:cubicBezTo>
                    <a:pt x="640" y="158"/>
                    <a:pt x="644" y="157"/>
                    <a:pt x="646" y="158"/>
                  </a:cubicBezTo>
                  <a:cubicBezTo>
                    <a:pt x="646" y="159"/>
                    <a:pt x="644" y="160"/>
                    <a:pt x="644" y="161"/>
                  </a:cubicBezTo>
                  <a:cubicBezTo>
                    <a:pt x="645" y="162"/>
                    <a:pt x="648" y="162"/>
                    <a:pt x="649" y="163"/>
                  </a:cubicBezTo>
                  <a:cubicBezTo>
                    <a:pt x="650" y="163"/>
                    <a:pt x="651" y="165"/>
                    <a:pt x="652" y="166"/>
                  </a:cubicBezTo>
                  <a:cubicBezTo>
                    <a:pt x="654" y="167"/>
                    <a:pt x="657" y="168"/>
                    <a:pt x="659" y="170"/>
                  </a:cubicBezTo>
                  <a:cubicBezTo>
                    <a:pt x="661" y="171"/>
                    <a:pt x="663" y="164"/>
                    <a:pt x="664" y="169"/>
                  </a:cubicBezTo>
                  <a:cubicBezTo>
                    <a:pt x="664" y="173"/>
                    <a:pt x="660" y="173"/>
                    <a:pt x="656" y="173"/>
                  </a:cubicBezTo>
                  <a:cubicBezTo>
                    <a:pt x="659" y="176"/>
                    <a:pt x="663" y="177"/>
                    <a:pt x="668" y="178"/>
                  </a:cubicBezTo>
                  <a:cubicBezTo>
                    <a:pt x="668" y="180"/>
                    <a:pt x="669" y="180"/>
                    <a:pt x="671" y="181"/>
                  </a:cubicBezTo>
                  <a:cubicBezTo>
                    <a:pt x="671" y="183"/>
                    <a:pt x="671" y="185"/>
                    <a:pt x="674" y="185"/>
                  </a:cubicBezTo>
                  <a:cubicBezTo>
                    <a:pt x="673" y="187"/>
                    <a:pt x="672" y="189"/>
                    <a:pt x="673" y="192"/>
                  </a:cubicBezTo>
                  <a:cubicBezTo>
                    <a:pt x="670" y="193"/>
                    <a:pt x="667" y="193"/>
                    <a:pt x="664" y="195"/>
                  </a:cubicBezTo>
                  <a:cubicBezTo>
                    <a:pt x="663" y="196"/>
                    <a:pt x="664" y="197"/>
                    <a:pt x="662" y="197"/>
                  </a:cubicBezTo>
                  <a:cubicBezTo>
                    <a:pt x="661" y="197"/>
                    <a:pt x="659" y="197"/>
                    <a:pt x="659" y="198"/>
                  </a:cubicBezTo>
                  <a:cubicBezTo>
                    <a:pt x="659" y="201"/>
                    <a:pt x="656" y="199"/>
                    <a:pt x="656" y="198"/>
                  </a:cubicBezTo>
                  <a:cubicBezTo>
                    <a:pt x="656" y="199"/>
                    <a:pt x="654" y="201"/>
                    <a:pt x="653" y="201"/>
                  </a:cubicBezTo>
                  <a:cubicBezTo>
                    <a:pt x="653" y="202"/>
                    <a:pt x="652" y="205"/>
                    <a:pt x="652" y="206"/>
                  </a:cubicBezTo>
                  <a:cubicBezTo>
                    <a:pt x="651" y="207"/>
                    <a:pt x="645" y="205"/>
                    <a:pt x="649" y="207"/>
                  </a:cubicBezTo>
                  <a:cubicBezTo>
                    <a:pt x="647" y="210"/>
                    <a:pt x="642" y="209"/>
                    <a:pt x="640" y="209"/>
                  </a:cubicBezTo>
                  <a:cubicBezTo>
                    <a:pt x="637" y="209"/>
                    <a:pt x="634" y="209"/>
                    <a:pt x="631" y="209"/>
                  </a:cubicBezTo>
                  <a:cubicBezTo>
                    <a:pt x="629" y="209"/>
                    <a:pt x="629" y="208"/>
                    <a:pt x="627" y="207"/>
                  </a:cubicBezTo>
                  <a:cubicBezTo>
                    <a:pt x="620" y="206"/>
                    <a:pt x="613" y="208"/>
                    <a:pt x="607" y="209"/>
                  </a:cubicBezTo>
                  <a:cubicBezTo>
                    <a:pt x="602" y="211"/>
                    <a:pt x="600" y="217"/>
                    <a:pt x="594" y="218"/>
                  </a:cubicBezTo>
                  <a:cubicBezTo>
                    <a:pt x="597" y="221"/>
                    <a:pt x="591" y="221"/>
                    <a:pt x="590" y="224"/>
                  </a:cubicBezTo>
                  <a:cubicBezTo>
                    <a:pt x="590" y="225"/>
                    <a:pt x="591" y="226"/>
                    <a:pt x="591" y="228"/>
                  </a:cubicBezTo>
                  <a:cubicBezTo>
                    <a:pt x="593" y="227"/>
                    <a:pt x="593" y="224"/>
                    <a:pt x="595" y="222"/>
                  </a:cubicBezTo>
                  <a:cubicBezTo>
                    <a:pt x="597" y="221"/>
                    <a:pt x="601" y="222"/>
                    <a:pt x="601" y="219"/>
                  </a:cubicBezTo>
                  <a:cubicBezTo>
                    <a:pt x="602" y="214"/>
                    <a:pt x="604" y="223"/>
                    <a:pt x="604" y="216"/>
                  </a:cubicBezTo>
                  <a:cubicBezTo>
                    <a:pt x="606" y="215"/>
                    <a:pt x="607" y="218"/>
                    <a:pt x="607" y="218"/>
                  </a:cubicBezTo>
                  <a:cubicBezTo>
                    <a:pt x="609" y="217"/>
                    <a:pt x="608" y="215"/>
                    <a:pt x="609" y="215"/>
                  </a:cubicBezTo>
                  <a:cubicBezTo>
                    <a:pt x="612" y="214"/>
                    <a:pt x="614" y="215"/>
                    <a:pt x="619" y="215"/>
                  </a:cubicBezTo>
                  <a:cubicBezTo>
                    <a:pt x="619" y="216"/>
                    <a:pt x="621" y="215"/>
                    <a:pt x="621" y="215"/>
                  </a:cubicBezTo>
                  <a:cubicBezTo>
                    <a:pt x="623" y="214"/>
                    <a:pt x="623" y="223"/>
                    <a:pt x="619" y="221"/>
                  </a:cubicBezTo>
                  <a:cubicBezTo>
                    <a:pt x="623" y="224"/>
                    <a:pt x="616" y="225"/>
                    <a:pt x="618" y="231"/>
                  </a:cubicBezTo>
                  <a:cubicBezTo>
                    <a:pt x="619" y="232"/>
                    <a:pt x="619" y="233"/>
                    <a:pt x="619" y="235"/>
                  </a:cubicBezTo>
                  <a:cubicBezTo>
                    <a:pt x="620" y="234"/>
                    <a:pt x="622" y="234"/>
                    <a:pt x="622" y="235"/>
                  </a:cubicBezTo>
                  <a:cubicBezTo>
                    <a:pt x="622" y="237"/>
                    <a:pt x="624" y="236"/>
                    <a:pt x="625" y="237"/>
                  </a:cubicBezTo>
                  <a:cubicBezTo>
                    <a:pt x="626" y="237"/>
                    <a:pt x="627" y="240"/>
                    <a:pt x="628" y="240"/>
                  </a:cubicBezTo>
                  <a:cubicBezTo>
                    <a:pt x="629" y="240"/>
                    <a:pt x="630" y="240"/>
                    <a:pt x="631" y="240"/>
                  </a:cubicBezTo>
                  <a:cubicBezTo>
                    <a:pt x="632" y="240"/>
                    <a:pt x="632" y="241"/>
                    <a:pt x="633" y="241"/>
                  </a:cubicBezTo>
                  <a:cubicBezTo>
                    <a:pt x="635" y="242"/>
                    <a:pt x="637" y="238"/>
                    <a:pt x="639" y="241"/>
                  </a:cubicBezTo>
                  <a:cubicBezTo>
                    <a:pt x="640" y="242"/>
                    <a:pt x="639" y="239"/>
                    <a:pt x="640" y="238"/>
                  </a:cubicBezTo>
                  <a:cubicBezTo>
                    <a:pt x="640" y="238"/>
                    <a:pt x="643" y="239"/>
                    <a:pt x="643" y="238"/>
                  </a:cubicBezTo>
                  <a:cubicBezTo>
                    <a:pt x="644" y="237"/>
                    <a:pt x="642" y="235"/>
                    <a:pt x="643" y="234"/>
                  </a:cubicBezTo>
                  <a:cubicBezTo>
                    <a:pt x="645" y="233"/>
                    <a:pt x="646" y="235"/>
                    <a:pt x="646" y="237"/>
                  </a:cubicBezTo>
                  <a:cubicBezTo>
                    <a:pt x="647" y="239"/>
                    <a:pt x="651" y="238"/>
                    <a:pt x="649" y="243"/>
                  </a:cubicBezTo>
                  <a:cubicBezTo>
                    <a:pt x="647" y="244"/>
                    <a:pt x="646" y="241"/>
                    <a:pt x="644" y="241"/>
                  </a:cubicBezTo>
                  <a:cubicBezTo>
                    <a:pt x="642" y="242"/>
                    <a:pt x="642" y="245"/>
                    <a:pt x="640" y="246"/>
                  </a:cubicBezTo>
                  <a:cubicBezTo>
                    <a:pt x="639" y="246"/>
                    <a:pt x="637" y="245"/>
                    <a:pt x="636" y="246"/>
                  </a:cubicBezTo>
                  <a:cubicBezTo>
                    <a:pt x="633" y="246"/>
                    <a:pt x="634" y="250"/>
                    <a:pt x="628" y="249"/>
                  </a:cubicBezTo>
                  <a:cubicBezTo>
                    <a:pt x="625" y="248"/>
                    <a:pt x="626" y="252"/>
                    <a:pt x="625" y="253"/>
                  </a:cubicBezTo>
                  <a:cubicBezTo>
                    <a:pt x="624" y="254"/>
                    <a:pt x="623" y="252"/>
                    <a:pt x="624" y="252"/>
                  </a:cubicBezTo>
                  <a:cubicBezTo>
                    <a:pt x="621" y="254"/>
                    <a:pt x="621" y="257"/>
                    <a:pt x="616" y="256"/>
                  </a:cubicBezTo>
                  <a:cubicBezTo>
                    <a:pt x="619" y="253"/>
                    <a:pt x="616" y="254"/>
                    <a:pt x="616" y="250"/>
                  </a:cubicBezTo>
                  <a:cubicBezTo>
                    <a:pt x="619" y="249"/>
                    <a:pt x="621" y="245"/>
                    <a:pt x="624" y="249"/>
                  </a:cubicBezTo>
                  <a:cubicBezTo>
                    <a:pt x="625" y="244"/>
                    <a:pt x="621" y="244"/>
                    <a:pt x="619" y="243"/>
                  </a:cubicBezTo>
                  <a:cubicBezTo>
                    <a:pt x="616" y="241"/>
                    <a:pt x="613" y="247"/>
                    <a:pt x="610" y="247"/>
                  </a:cubicBezTo>
                  <a:cubicBezTo>
                    <a:pt x="610" y="247"/>
                    <a:pt x="606" y="248"/>
                    <a:pt x="606" y="249"/>
                  </a:cubicBezTo>
                  <a:cubicBezTo>
                    <a:pt x="605" y="249"/>
                    <a:pt x="604" y="250"/>
                    <a:pt x="604" y="252"/>
                  </a:cubicBezTo>
                  <a:cubicBezTo>
                    <a:pt x="596" y="250"/>
                    <a:pt x="597" y="256"/>
                    <a:pt x="590" y="253"/>
                  </a:cubicBezTo>
                  <a:cubicBezTo>
                    <a:pt x="592" y="255"/>
                    <a:pt x="594" y="256"/>
                    <a:pt x="587" y="256"/>
                  </a:cubicBezTo>
                  <a:cubicBezTo>
                    <a:pt x="584" y="259"/>
                    <a:pt x="582" y="266"/>
                    <a:pt x="587" y="268"/>
                  </a:cubicBezTo>
                  <a:cubicBezTo>
                    <a:pt x="587" y="271"/>
                    <a:pt x="583" y="270"/>
                    <a:pt x="584" y="274"/>
                  </a:cubicBezTo>
                  <a:cubicBezTo>
                    <a:pt x="582" y="274"/>
                    <a:pt x="581" y="273"/>
                    <a:pt x="579" y="274"/>
                  </a:cubicBezTo>
                  <a:cubicBezTo>
                    <a:pt x="577" y="274"/>
                    <a:pt x="577" y="276"/>
                    <a:pt x="576" y="277"/>
                  </a:cubicBezTo>
                  <a:cubicBezTo>
                    <a:pt x="574" y="278"/>
                    <a:pt x="569" y="277"/>
                    <a:pt x="567" y="280"/>
                  </a:cubicBezTo>
                  <a:cubicBezTo>
                    <a:pt x="567" y="281"/>
                    <a:pt x="565" y="282"/>
                    <a:pt x="564" y="283"/>
                  </a:cubicBezTo>
                  <a:cubicBezTo>
                    <a:pt x="563" y="285"/>
                    <a:pt x="562" y="288"/>
                    <a:pt x="560" y="290"/>
                  </a:cubicBezTo>
                  <a:cubicBezTo>
                    <a:pt x="559" y="292"/>
                    <a:pt x="556" y="292"/>
                    <a:pt x="557" y="298"/>
                  </a:cubicBezTo>
                  <a:cubicBezTo>
                    <a:pt x="554" y="297"/>
                    <a:pt x="554" y="294"/>
                    <a:pt x="551" y="293"/>
                  </a:cubicBezTo>
                  <a:cubicBezTo>
                    <a:pt x="549" y="293"/>
                    <a:pt x="550" y="296"/>
                    <a:pt x="548" y="296"/>
                  </a:cubicBezTo>
                  <a:cubicBezTo>
                    <a:pt x="553" y="302"/>
                    <a:pt x="553" y="307"/>
                    <a:pt x="554" y="315"/>
                  </a:cubicBezTo>
                  <a:cubicBezTo>
                    <a:pt x="551" y="314"/>
                    <a:pt x="552" y="318"/>
                    <a:pt x="551" y="318"/>
                  </a:cubicBezTo>
                  <a:cubicBezTo>
                    <a:pt x="551" y="319"/>
                    <a:pt x="548" y="318"/>
                    <a:pt x="548" y="318"/>
                  </a:cubicBezTo>
                  <a:cubicBezTo>
                    <a:pt x="547" y="320"/>
                    <a:pt x="547" y="320"/>
                    <a:pt x="545" y="321"/>
                  </a:cubicBezTo>
                  <a:cubicBezTo>
                    <a:pt x="544" y="322"/>
                    <a:pt x="542" y="325"/>
                    <a:pt x="541" y="326"/>
                  </a:cubicBezTo>
                  <a:cubicBezTo>
                    <a:pt x="539" y="327"/>
                    <a:pt x="536" y="325"/>
                    <a:pt x="535" y="327"/>
                  </a:cubicBezTo>
                  <a:cubicBezTo>
                    <a:pt x="531" y="328"/>
                    <a:pt x="530" y="332"/>
                    <a:pt x="529" y="335"/>
                  </a:cubicBezTo>
                  <a:cubicBezTo>
                    <a:pt x="525" y="335"/>
                    <a:pt x="526" y="339"/>
                    <a:pt x="521" y="339"/>
                  </a:cubicBezTo>
                  <a:cubicBezTo>
                    <a:pt x="523" y="344"/>
                    <a:pt x="518" y="355"/>
                    <a:pt x="524" y="355"/>
                  </a:cubicBezTo>
                  <a:cubicBezTo>
                    <a:pt x="521" y="361"/>
                    <a:pt x="527" y="361"/>
                    <a:pt x="526" y="369"/>
                  </a:cubicBezTo>
                  <a:cubicBezTo>
                    <a:pt x="526" y="370"/>
                    <a:pt x="528" y="370"/>
                    <a:pt x="529" y="370"/>
                  </a:cubicBezTo>
                  <a:cubicBezTo>
                    <a:pt x="527" y="375"/>
                    <a:pt x="529" y="374"/>
                    <a:pt x="529" y="381"/>
                  </a:cubicBezTo>
                  <a:cubicBezTo>
                    <a:pt x="526" y="381"/>
                    <a:pt x="524" y="382"/>
                    <a:pt x="523" y="384"/>
                  </a:cubicBezTo>
                  <a:cubicBezTo>
                    <a:pt x="521" y="384"/>
                    <a:pt x="522" y="381"/>
                    <a:pt x="521" y="379"/>
                  </a:cubicBezTo>
                  <a:cubicBezTo>
                    <a:pt x="520" y="378"/>
                    <a:pt x="518" y="379"/>
                    <a:pt x="517" y="378"/>
                  </a:cubicBezTo>
                  <a:cubicBezTo>
                    <a:pt x="516" y="377"/>
                    <a:pt x="517" y="373"/>
                    <a:pt x="514" y="375"/>
                  </a:cubicBezTo>
                  <a:cubicBezTo>
                    <a:pt x="515" y="371"/>
                    <a:pt x="516" y="368"/>
                    <a:pt x="511" y="367"/>
                  </a:cubicBezTo>
                  <a:cubicBezTo>
                    <a:pt x="514" y="360"/>
                    <a:pt x="510" y="361"/>
                    <a:pt x="510" y="354"/>
                  </a:cubicBezTo>
                  <a:cubicBezTo>
                    <a:pt x="508" y="354"/>
                    <a:pt x="508" y="355"/>
                    <a:pt x="507" y="355"/>
                  </a:cubicBezTo>
                  <a:cubicBezTo>
                    <a:pt x="507" y="354"/>
                    <a:pt x="507" y="353"/>
                    <a:pt x="507" y="352"/>
                  </a:cubicBezTo>
                  <a:cubicBezTo>
                    <a:pt x="504" y="353"/>
                    <a:pt x="496" y="354"/>
                    <a:pt x="495" y="352"/>
                  </a:cubicBezTo>
                  <a:cubicBezTo>
                    <a:pt x="494" y="351"/>
                    <a:pt x="494" y="350"/>
                    <a:pt x="492" y="349"/>
                  </a:cubicBezTo>
                  <a:cubicBezTo>
                    <a:pt x="491" y="349"/>
                    <a:pt x="488" y="351"/>
                    <a:pt x="486" y="351"/>
                  </a:cubicBezTo>
                  <a:cubicBezTo>
                    <a:pt x="486" y="351"/>
                    <a:pt x="491" y="346"/>
                    <a:pt x="486" y="348"/>
                  </a:cubicBezTo>
                  <a:cubicBezTo>
                    <a:pt x="485" y="348"/>
                    <a:pt x="486" y="349"/>
                    <a:pt x="484" y="349"/>
                  </a:cubicBezTo>
                  <a:cubicBezTo>
                    <a:pt x="480" y="350"/>
                    <a:pt x="474" y="350"/>
                    <a:pt x="471" y="348"/>
                  </a:cubicBezTo>
                  <a:cubicBezTo>
                    <a:pt x="468" y="348"/>
                    <a:pt x="470" y="353"/>
                    <a:pt x="470" y="355"/>
                  </a:cubicBezTo>
                  <a:cubicBezTo>
                    <a:pt x="461" y="354"/>
                    <a:pt x="452" y="353"/>
                    <a:pt x="443" y="352"/>
                  </a:cubicBezTo>
                  <a:cubicBezTo>
                    <a:pt x="442" y="353"/>
                    <a:pt x="441" y="354"/>
                    <a:pt x="440" y="354"/>
                  </a:cubicBezTo>
                  <a:cubicBezTo>
                    <a:pt x="438" y="354"/>
                    <a:pt x="439" y="357"/>
                    <a:pt x="437" y="357"/>
                  </a:cubicBezTo>
                  <a:cubicBezTo>
                    <a:pt x="435" y="357"/>
                    <a:pt x="436" y="359"/>
                    <a:pt x="435" y="360"/>
                  </a:cubicBezTo>
                  <a:cubicBezTo>
                    <a:pt x="434" y="360"/>
                    <a:pt x="431" y="359"/>
                    <a:pt x="429" y="360"/>
                  </a:cubicBezTo>
                  <a:cubicBezTo>
                    <a:pt x="428" y="360"/>
                    <a:pt x="428" y="364"/>
                    <a:pt x="425" y="363"/>
                  </a:cubicBezTo>
                  <a:cubicBezTo>
                    <a:pt x="426" y="366"/>
                    <a:pt x="423" y="373"/>
                    <a:pt x="427" y="373"/>
                  </a:cubicBezTo>
                  <a:cubicBezTo>
                    <a:pt x="425" y="375"/>
                    <a:pt x="424" y="378"/>
                    <a:pt x="422" y="379"/>
                  </a:cubicBezTo>
                  <a:cubicBezTo>
                    <a:pt x="422" y="383"/>
                    <a:pt x="422" y="387"/>
                    <a:pt x="422" y="391"/>
                  </a:cubicBezTo>
                  <a:cubicBezTo>
                    <a:pt x="422" y="393"/>
                    <a:pt x="423" y="394"/>
                    <a:pt x="424" y="395"/>
                  </a:cubicBezTo>
                  <a:cubicBezTo>
                    <a:pt x="424" y="399"/>
                    <a:pt x="425" y="403"/>
                    <a:pt x="422" y="406"/>
                  </a:cubicBezTo>
                  <a:cubicBezTo>
                    <a:pt x="422" y="408"/>
                    <a:pt x="426" y="406"/>
                    <a:pt x="427" y="407"/>
                  </a:cubicBezTo>
                  <a:cubicBezTo>
                    <a:pt x="427" y="408"/>
                    <a:pt x="425" y="409"/>
                    <a:pt x="425" y="410"/>
                  </a:cubicBezTo>
                  <a:cubicBezTo>
                    <a:pt x="425" y="410"/>
                    <a:pt x="426" y="412"/>
                    <a:pt x="427" y="412"/>
                  </a:cubicBezTo>
                  <a:cubicBezTo>
                    <a:pt x="427" y="413"/>
                    <a:pt x="429" y="412"/>
                    <a:pt x="429" y="413"/>
                  </a:cubicBezTo>
                  <a:cubicBezTo>
                    <a:pt x="430" y="414"/>
                    <a:pt x="429" y="416"/>
                    <a:pt x="429" y="416"/>
                  </a:cubicBezTo>
                  <a:cubicBezTo>
                    <a:pt x="430" y="416"/>
                    <a:pt x="431" y="416"/>
                    <a:pt x="431" y="416"/>
                  </a:cubicBezTo>
                  <a:cubicBezTo>
                    <a:pt x="431" y="417"/>
                    <a:pt x="431" y="419"/>
                    <a:pt x="431" y="419"/>
                  </a:cubicBezTo>
                  <a:cubicBezTo>
                    <a:pt x="432" y="420"/>
                    <a:pt x="435" y="422"/>
                    <a:pt x="435" y="425"/>
                  </a:cubicBezTo>
                  <a:cubicBezTo>
                    <a:pt x="447" y="426"/>
                    <a:pt x="453" y="423"/>
                    <a:pt x="459" y="425"/>
                  </a:cubicBezTo>
                  <a:cubicBezTo>
                    <a:pt x="461" y="425"/>
                    <a:pt x="461" y="423"/>
                    <a:pt x="462" y="422"/>
                  </a:cubicBezTo>
                  <a:cubicBezTo>
                    <a:pt x="464" y="420"/>
                    <a:pt x="465" y="418"/>
                    <a:pt x="467" y="415"/>
                  </a:cubicBezTo>
                  <a:cubicBezTo>
                    <a:pt x="467" y="413"/>
                    <a:pt x="469" y="412"/>
                    <a:pt x="467" y="412"/>
                  </a:cubicBezTo>
                  <a:cubicBezTo>
                    <a:pt x="471" y="407"/>
                    <a:pt x="481" y="404"/>
                    <a:pt x="489" y="407"/>
                  </a:cubicBezTo>
                  <a:cubicBezTo>
                    <a:pt x="485" y="411"/>
                    <a:pt x="485" y="417"/>
                    <a:pt x="481" y="421"/>
                  </a:cubicBezTo>
                  <a:cubicBezTo>
                    <a:pt x="480" y="425"/>
                    <a:pt x="483" y="424"/>
                    <a:pt x="483" y="428"/>
                  </a:cubicBezTo>
                  <a:cubicBezTo>
                    <a:pt x="480" y="429"/>
                    <a:pt x="478" y="432"/>
                    <a:pt x="477" y="435"/>
                  </a:cubicBezTo>
                  <a:cubicBezTo>
                    <a:pt x="477" y="436"/>
                    <a:pt x="477" y="437"/>
                    <a:pt x="475" y="437"/>
                  </a:cubicBezTo>
                  <a:cubicBezTo>
                    <a:pt x="475" y="440"/>
                    <a:pt x="482" y="436"/>
                    <a:pt x="480" y="441"/>
                  </a:cubicBezTo>
                  <a:cubicBezTo>
                    <a:pt x="483" y="441"/>
                    <a:pt x="484" y="439"/>
                    <a:pt x="489" y="440"/>
                  </a:cubicBezTo>
                  <a:cubicBezTo>
                    <a:pt x="488" y="443"/>
                    <a:pt x="492" y="442"/>
                    <a:pt x="492" y="444"/>
                  </a:cubicBezTo>
                  <a:cubicBezTo>
                    <a:pt x="499" y="441"/>
                    <a:pt x="501" y="447"/>
                    <a:pt x="510" y="446"/>
                  </a:cubicBezTo>
                  <a:cubicBezTo>
                    <a:pt x="506" y="450"/>
                    <a:pt x="512" y="454"/>
                    <a:pt x="507" y="456"/>
                  </a:cubicBezTo>
                  <a:cubicBezTo>
                    <a:pt x="509" y="460"/>
                    <a:pt x="508" y="469"/>
                    <a:pt x="507" y="472"/>
                  </a:cubicBezTo>
                  <a:cubicBezTo>
                    <a:pt x="507" y="475"/>
                    <a:pt x="509" y="476"/>
                    <a:pt x="512" y="475"/>
                  </a:cubicBezTo>
                  <a:cubicBezTo>
                    <a:pt x="512" y="479"/>
                    <a:pt x="515" y="478"/>
                    <a:pt x="515" y="480"/>
                  </a:cubicBezTo>
                  <a:cubicBezTo>
                    <a:pt x="516" y="482"/>
                    <a:pt x="520" y="480"/>
                    <a:pt x="520" y="483"/>
                  </a:cubicBezTo>
                  <a:cubicBezTo>
                    <a:pt x="525" y="479"/>
                    <a:pt x="534" y="484"/>
                    <a:pt x="538" y="481"/>
                  </a:cubicBezTo>
                  <a:cubicBezTo>
                    <a:pt x="538" y="482"/>
                    <a:pt x="538" y="483"/>
                    <a:pt x="538" y="484"/>
                  </a:cubicBezTo>
                  <a:cubicBezTo>
                    <a:pt x="540" y="484"/>
                    <a:pt x="545" y="481"/>
                    <a:pt x="545" y="486"/>
                  </a:cubicBezTo>
                  <a:cubicBezTo>
                    <a:pt x="546" y="485"/>
                    <a:pt x="548" y="484"/>
                    <a:pt x="550" y="484"/>
                  </a:cubicBezTo>
                  <a:cubicBezTo>
                    <a:pt x="550" y="483"/>
                    <a:pt x="552" y="482"/>
                    <a:pt x="553" y="481"/>
                  </a:cubicBezTo>
                  <a:cubicBezTo>
                    <a:pt x="553" y="481"/>
                    <a:pt x="554" y="482"/>
                    <a:pt x="554" y="480"/>
                  </a:cubicBezTo>
                  <a:cubicBezTo>
                    <a:pt x="554" y="478"/>
                    <a:pt x="556" y="481"/>
                    <a:pt x="557" y="478"/>
                  </a:cubicBezTo>
                  <a:cubicBezTo>
                    <a:pt x="557" y="478"/>
                    <a:pt x="557" y="476"/>
                    <a:pt x="557" y="475"/>
                  </a:cubicBezTo>
                  <a:cubicBezTo>
                    <a:pt x="558" y="475"/>
                    <a:pt x="559" y="477"/>
                    <a:pt x="558" y="477"/>
                  </a:cubicBezTo>
                  <a:cubicBezTo>
                    <a:pt x="560" y="476"/>
                    <a:pt x="560" y="475"/>
                    <a:pt x="561" y="474"/>
                  </a:cubicBezTo>
                  <a:cubicBezTo>
                    <a:pt x="563" y="473"/>
                    <a:pt x="565" y="472"/>
                    <a:pt x="567" y="469"/>
                  </a:cubicBezTo>
                  <a:cubicBezTo>
                    <a:pt x="568" y="469"/>
                    <a:pt x="569" y="468"/>
                    <a:pt x="569" y="467"/>
                  </a:cubicBezTo>
                  <a:cubicBezTo>
                    <a:pt x="570" y="468"/>
                    <a:pt x="585" y="469"/>
                    <a:pt x="578" y="471"/>
                  </a:cubicBezTo>
                  <a:cubicBezTo>
                    <a:pt x="578" y="473"/>
                    <a:pt x="581" y="472"/>
                    <a:pt x="584" y="472"/>
                  </a:cubicBezTo>
                  <a:cubicBezTo>
                    <a:pt x="585" y="472"/>
                    <a:pt x="585" y="471"/>
                    <a:pt x="585" y="469"/>
                  </a:cubicBezTo>
                  <a:cubicBezTo>
                    <a:pt x="589" y="469"/>
                    <a:pt x="593" y="469"/>
                    <a:pt x="597" y="469"/>
                  </a:cubicBezTo>
                  <a:cubicBezTo>
                    <a:pt x="595" y="474"/>
                    <a:pt x="603" y="472"/>
                    <a:pt x="607" y="474"/>
                  </a:cubicBezTo>
                  <a:cubicBezTo>
                    <a:pt x="608" y="474"/>
                    <a:pt x="607" y="475"/>
                    <a:pt x="609" y="475"/>
                  </a:cubicBezTo>
                  <a:cubicBezTo>
                    <a:pt x="610" y="475"/>
                    <a:pt x="610" y="477"/>
                    <a:pt x="612" y="477"/>
                  </a:cubicBezTo>
                  <a:cubicBezTo>
                    <a:pt x="615" y="477"/>
                    <a:pt x="616" y="476"/>
                    <a:pt x="618" y="475"/>
                  </a:cubicBezTo>
                  <a:cubicBezTo>
                    <a:pt x="625" y="475"/>
                    <a:pt x="633" y="477"/>
                    <a:pt x="640" y="477"/>
                  </a:cubicBezTo>
                  <a:cubicBezTo>
                    <a:pt x="639" y="480"/>
                    <a:pt x="641" y="482"/>
                    <a:pt x="641" y="480"/>
                  </a:cubicBezTo>
                  <a:cubicBezTo>
                    <a:pt x="643" y="480"/>
                    <a:pt x="642" y="481"/>
                    <a:pt x="641" y="481"/>
                  </a:cubicBezTo>
                  <a:cubicBezTo>
                    <a:pt x="641" y="485"/>
                    <a:pt x="645" y="482"/>
                    <a:pt x="647" y="484"/>
                  </a:cubicBezTo>
                  <a:cubicBezTo>
                    <a:pt x="648" y="485"/>
                    <a:pt x="647" y="487"/>
                    <a:pt x="647" y="487"/>
                  </a:cubicBezTo>
                  <a:cubicBezTo>
                    <a:pt x="649" y="488"/>
                    <a:pt x="652" y="487"/>
                    <a:pt x="653" y="487"/>
                  </a:cubicBezTo>
                  <a:cubicBezTo>
                    <a:pt x="652" y="491"/>
                    <a:pt x="654" y="491"/>
                    <a:pt x="656" y="493"/>
                  </a:cubicBezTo>
                  <a:cubicBezTo>
                    <a:pt x="659" y="495"/>
                    <a:pt x="661" y="497"/>
                    <a:pt x="662" y="501"/>
                  </a:cubicBezTo>
                  <a:cubicBezTo>
                    <a:pt x="671" y="500"/>
                    <a:pt x="675" y="505"/>
                    <a:pt x="683" y="502"/>
                  </a:cubicBezTo>
                  <a:cubicBezTo>
                    <a:pt x="681" y="508"/>
                    <a:pt x="691" y="502"/>
                    <a:pt x="689" y="508"/>
                  </a:cubicBezTo>
                  <a:cubicBezTo>
                    <a:pt x="694" y="506"/>
                    <a:pt x="694" y="512"/>
                    <a:pt x="698" y="512"/>
                  </a:cubicBezTo>
                  <a:cubicBezTo>
                    <a:pt x="699" y="513"/>
                    <a:pt x="699" y="517"/>
                    <a:pt x="702" y="515"/>
                  </a:cubicBezTo>
                  <a:cubicBezTo>
                    <a:pt x="698" y="519"/>
                    <a:pt x="704" y="519"/>
                    <a:pt x="704" y="523"/>
                  </a:cubicBezTo>
                  <a:cubicBezTo>
                    <a:pt x="704" y="526"/>
                    <a:pt x="707" y="525"/>
                    <a:pt x="708" y="526"/>
                  </a:cubicBezTo>
                  <a:cubicBezTo>
                    <a:pt x="709" y="527"/>
                    <a:pt x="708" y="530"/>
                    <a:pt x="711" y="529"/>
                  </a:cubicBezTo>
                  <a:cubicBezTo>
                    <a:pt x="706" y="534"/>
                    <a:pt x="719" y="536"/>
                    <a:pt x="714" y="541"/>
                  </a:cubicBezTo>
                  <a:cubicBezTo>
                    <a:pt x="717" y="540"/>
                    <a:pt x="719" y="541"/>
                    <a:pt x="719" y="544"/>
                  </a:cubicBezTo>
                  <a:cubicBezTo>
                    <a:pt x="726" y="542"/>
                    <a:pt x="736" y="544"/>
                    <a:pt x="739" y="551"/>
                  </a:cubicBezTo>
                  <a:cubicBezTo>
                    <a:pt x="747" y="551"/>
                    <a:pt x="750" y="554"/>
                    <a:pt x="759" y="553"/>
                  </a:cubicBezTo>
                  <a:cubicBezTo>
                    <a:pt x="759" y="553"/>
                    <a:pt x="756" y="554"/>
                    <a:pt x="756" y="554"/>
                  </a:cubicBezTo>
                  <a:cubicBezTo>
                    <a:pt x="757" y="557"/>
                    <a:pt x="767" y="555"/>
                    <a:pt x="772" y="555"/>
                  </a:cubicBezTo>
                  <a:cubicBezTo>
                    <a:pt x="772" y="557"/>
                    <a:pt x="774" y="557"/>
                    <a:pt x="775" y="557"/>
                  </a:cubicBezTo>
                  <a:cubicBezTo>
                    <a:pt x="775" y="560"/>
                    <a:pt x="778" y="559"/>
                    <a:pt x="779" y="560"/>
                  </a:cubicBezTo>
                  <a:cubicBezTo>
                    <a:pt x="780" y="560"/>
                    <a:pt x="779" y="562"/>
                    <a:pt x="779" y="563"/>
                  </a:cubicBezTo>
                  <a:cubicBezTo>
                    <a:pt x="780" y="563"/>
                    <a:pt x="782" y="562"/>
                    <a:pt x="782" y="563"/>
                  </a:cubicBezTo>
                  <a:cubicBezTo>
                    <a:pt x="783" y="564"/>
                    <a:pt x="782" y="567"/>
                    <a:pt x="785" y="566"/>
                  </a:cubicBezTo>
                  <a:cubicBezTo>
                    <a:pt x="785" y="581"/>
                    <a:pt x="785" y="596"/>
                    <a:pt x="785" y="612"/>
                  </a:cubicBezTo>
                  <a:cubicBezTo>
                    <a:pt x="779" y="609"/>
                    <a:pt x="786" y="620"/>
                    <a:pt x="779" y="618"/>
                  </a:cubicBezTo>
                  <a:cubicBezTo>
                    <a:pt x="779" y="623"/>
                    <a:pt x="778" y="628"/>
                    <a:pt x="778" y="633"/>
                  </a:cubicBezTo>
                  <a:cubicBezTo>
                    <a:pt x="778" y="635"/>
                    <a:pt x="780" y="641"/>
                    <a:pt x="779" y="647"/>
                  </a:cubicBezTo>
                  <a:cubicBezTo>
                    <a:pt x="779" y="647"/>
                    <a:pt x="778" y="648"/>
                    <a:pt x="778" y="649"/>
                  </a:cubicBezTo>
                  <a:cubicBezTo>
                    <a:pt x="778" y="650"/>
                    <a:pt x="778" y="651"/>
                    <a:pt x="778" y="652"/>
                  </a:cubicBezTo>
                  <a:cubicBezTo>
                    <a:pt x="777" y="653"/>
                    <a:pt x="773" y="654"/>
                    <a:pt x="775" y="659"/>
                  </a:cubicBezTo>
                  <a:cubicBezTo>
                    <a:pt x="772" y="660"/>
                    <a:pt x="770" y="662"/>
                    <a:pt x="767" y="664"/>
                  </a:cubicBezTo>
                  <a:cubicBezTo>
                    <a:pt x="767" y="665"/>
                    <a:pt x="768" y="667"/>
                    <a:pt x="767" y="668"/>
                  </a:cubicBezTo>
                  <a:cubicBezTo>
                    <a:pt x="767" y="669"/>
                    <a:pt x="765" y="668"/>
                    <a:pt x="764" y="668"/>
                  </a:cubicBezTo>
                  <a:cubicBezTo>
                    <a:pt x="764" y="669"/>
                    <a:pt x="765" y="671"/>
                    <a:pt x="764" y="671"/>
                  </a:cubicBezTo>
                  <a:cubicBezTo>
                    <a:pt x="763" y="672"/>
                    <a:pt x="759" y="671"/>
                    <a:pt x="759" y="674"/>
                  </a:cubicBezTo>
                  <a:cubicBezTo>
                    <a:pt x="758" y="676"/>
                    <a:pt x="755" y="675"/>
                    <a:pt x="753" y="677"/>
                  </a:cubicBezTo>
                  <a:cubicBezTo>
                    <a:pt x="752" y="678"/>
                    <a:pt x="750" y="680"/>
                    <a:pt x="750" y="680"/>
                  </a:cubicBezTo>
                  <a:cubicBezTo>
                    <a:pt x="749" y="680"/>
                    <a:pt x="748" y="678"/>
                    <a:pt x="747" y="678"/>
                  </a:cubicBezTo>
                  <a:cubicBezTo>
                    <a:pt x="747" y="678"/>
                    <a:pt x="746" y="680"/>
                    <a:pt x="745" y="680"/>
                  </a:cubicBezTo>
                  <a:cubicBezTo>
                    <a:pt x="743" y="680"/>
                    <a:pt x="742" y="681"/>
                    <a:pt x="742" y="683"/>
                  </a:cubicBezTo>
                  <a:cubicBezTo>
                    <a:pt x="737" y="680"/>
                    <a:pt x="733" y="687"/>
                    <a:pt x="730" y="689"/>
                  </a:cubicBezTo>
                  <a:cubicBezTo>
                    <a:pt x="730" y="689"/>
                    <a:pt x="728" y="688"/>
                    <a:pt x="727" y="689"/>
                  </a:cubicBezTo>
                  <a:cubicBezTo>
                    <a:pt x="727" y="690"/>
                    <a:pt x="725" y="691"/>
                    <a:pt x="724" y="692"/>
                  </a:cubicBezTo>
                  <a:cubicBezTo>
                    <a:pt x="724" y="693"/>
                    <a:pt x="722" y="694"/>
                    <a:pt x="721" y="695"/>
                  </a:cubicBezTo>
                  <a:cubicBezTo>
                    <a:pt x="721" y="695"/>
                    <a:pt x="724" y="699"/>
                    <a:pt x="720" y="698"/>
                  </a:cubicBezTo>
                  <a:cubicBezTo>
                    <a:pt x="721" y="705"/>
                    <a:pt x="718" y="707"/>
                    <a:pt x="719" y="714"/>
                  </a:cubicBezTo>
                  <a:cubicBezTo>
                    <a:pt x="715" y="713"/>
                    <a:pt x="717" y="717"/>
                    <a:pt x="716" y="718"/>
                  </a:cubicBezTo>
                  <a:cubicBezTo>
                    <a:pt x="715" y="719"/>
                    <a:pt x="713" y="718"/>
                    <a:pt x="713" y="718"/>
                  </a:cubicBezTo>
                  <a:cubicBezTo>
                    <a:pt x="712" y="719"/>
                    <a:pt x="715" y="721"/>
                    <a:pt x="713" y="721"/>
                  </a:cubicBezTo>
                  <a:cubicBezTo>
                    <a:pt x="710" y="722"/>
                    <a:pt x="711" y="727"/>
                    <a:pt x="707" y="727"/>
                  </a:cubicBezTo>
                  <a:cubicBezTo>
                    <a:pt x="706" y="727"/>
                    <a:pt x="704" y="730"/>
                    <a:pt x="704" y="730"/>
                  </a:cubicBezTo>
                  <a:cubicBezTo>
                    <a:pt x="702" y="732"/>
                    <a:pt x="700" y="737"/>
                    <a:pt x="696" y="739"/>
                  </a:cubicBezTo>
                  <a:cubicBezTo>
                    <a:pt x="696" y="741"/>
                    <a:pt x="696" y="743"/>
                    <a:pt x="696" y="745"/>
                  </a:cubicBezTo>
                  <a:cubicBezTo>
                    <a:pt x="694" y="746"/>
                    <a:pt x="692" y="747"/>
                    <a:pt x="692" y="751"/>
                  </a:cubicBezTo>
                  <a:cubicBezTo>
                    <a:pt x="689" y="751"/>
                    <a:pt x="687" y="751"/>
                    <a:pt x="684" y="751"/>
                  </a:cubicBezTo>
                  <a:cubicBezTo>
                    <a:pt x="684" y="753"/>
                    <a:pt x="686" y="752"/>
                    <a:pt x="687" y="753"/>
                  </a:cubicBezTo>
                  <a:cubicBezTo>
                    <a:pt x="687" y="754"/>
                    <a:pt x="685" y="754"/>
                    <a:pt x="683" y="754"/>
                  </a:cubicBezTo>
                  <a:cubicBezTo>
                    <a:pt x="681" y="755"/>
                    <a:pt x="680" y="757"/>
                    <a:pt x="680" y="760"/>
                  </a:cubicBezTo>
                  <a:cubicBezTo>
                    <a:pt x="678" y="758"/>
                    <a:pt x="677" y="759"/>
                    <a:pt x="677" y="761"/>
                  </a:cubicBezTo>
                  <a:cubicBezTo>
                    <a:pt x="676" y="761"/>
                    <a:pt x="676" y="760"/>
                    <a:pt x="676" y="759"/>
                  </a:cubicBezTo>
                  <a:cubicBezTo>
                    <a:pt x="673" y="759"/>
                    <a:pt x="671" y="759"/>
                    <a:pt x="671" y="757"/>
                  </a:cubicBezTo>
                  <a:cubicBezTo>
                    <a:pt x="670" y="758"/>
                    <a:pt x="670" y="760"/>
                    <a:pt x="667" y="760"/>
                  </a:cubicBezTo>
                  <a:cubicBezTo>
                    <a:pt x="666" y="764"/>
                    <a:pt x="669" y="764"/>
                    <a:pt x="670" y="767"/>
                  </a:cubicBezTo>
                  <a:cubicBezTo>
                    <a:pt x="670" y="771"/>
                    <a:pt x="665" y="774"/>
                    <a:pt x="668" y="776"/>
                  </a:cubicBezTo>
                  <a:cubicBezTo>
                    <a:pt x="667" y="780"/>
                    <a:pt x="660" y="776"/>
                    <a:pt x="659" y="779"/>
                  </a:cubicBezTo>
                  <a:cubicBezTo>
                    <a:pt x="657" y="779"/>
                    <a:pt x="658" y="782"/>
                    <a:pt x="658" y="782"/>
                  </a:cubicBezTo>
                  <a:cubicBezTo>
                    <a:pt x="656" y="784"/>
                    <a:pt x="651" y="782"/>
                    <a:pt x="652" y="787"/>
                  </a:cubicBezTo>
                  <a:cubicBezTo>
                    <a:pt x="649" y="784"/>
                    <a:pt x="638" y="784"/>
                    <a:pt x="637" y="788"/>
                  </a:cubicBezTo>
                  <a:cubicBezTo>
                    <a:pt x="637" y="790"/>
                    <a:pt x="639" y="789"/>
                    <a:pt x="639" y="788"/>
                  </a:cubicBezTo>
                  <a:cubicBezTo>
                    <a:pt x="642" y="788"/>
                    <a:pt x="638" y="792"/>
                    <a:pt x="636" y="791"/>
                  </a:cubicBezTo>
                  <a:cubicBezTo>
                    <a:pt x="636" y="794"/>
                    <a:pt x="631" y="799"/>
                    <a:pt x="634" y="800"/>
                  </a:cubicBezTo>
                  <a:cubicBezTo>
                    <a:pt x="634" y="801"/>
                    <a:pt x="632" y="802"/>
                    <a:pt x="631" y="801"/>
                  </a:cubicBezTo>
                  <a:cubicBezTo>
                    <a:pt x="631" y="801"/>
                    <a:pt x="629" y="800"/>
                    <a:pt x="630" y="800"/>
                  </a:cubicBezTo>
                  <a:cubicBezTo>
                    <a:pt x="628" y="800"/>
                    <a:pt x="624" y="804"/>
                    <a:pt x="625" y="799"/>
                  </a:cubicBezTo>
                  <a:cubicBezTo>
                    <a:pt x="624" y="799"/>
                    <a:pt x="623" y="803"/>
                    <a:pt x="622" y="800"/>
                  </a:cubicBezTo>
                  <a:cubicBezTo>
                    <a:pt x="620" y="801"/>
                    <a:pt x="623" y="809"/>
                    <a:pt x="624" y="812"/>
                  </a:cubicBezTo>
                  <a:cubicBezTo>
                    <a:pt x="624" y="816"/>
                    <a:pt x="621" y="815"/>
                    <a:pt x="621" y="818"/>
                  </a:cubicBezTo>
                  <a:cubicBezTo>
                    <a:pt x="620" y="820"/>
                    <a:pt x="621" y="823"/>
                    <a:pt x="616" y="822"/>
                  </a:cubicBezTo>
                  <a:cubicBezTo>
                    <a:pt x="616" y="824"/>
                    <a:pt x="619" y="825"/>
                    <a:pt x="619" y="825"/>
                  </a:cubicBezTo>
                  <a:cubicBezTo>
                    <a:pt x="620" y="828"/>
                    <a:pt x="617" y="825"/>
                    <a:pt x="616" y="825"/>
                  </a:cubicBezTo>
                  <a:cubicBezTo>
                    <a:pt x="615" y="826"/>
                    <a:pt x="615" y="830"/>
                    <a:pt x="616" y="830"/>
                  </a:cubicBezTo>
                  <a:cubicBezTo>
                    <a:pt x="616" y="832"/>
                    <a:pt x="615" y="830"/>
                    <a:pt x="613" y="830"/>
                  </a:cubicBezTo>
                  <a:cubicBezTo>
                    <a:pt x="614" y="830"/>
                    <a:pt x="613" y="832"/>
                    <a:pt x="612" y="831"/>
                  </a:cubicBezTo>
                  <a:cubicBezTo>
                    <a:pt x="609" y="828"/>
                    <a:pt x="613" y="832"/>
                    <a:pt x="610" y="834"/>
                  </a:cubicBezTo>
                  <a:cubicBezTo>
                    <a:pt x="608" y="837"/>
                    <a:pt x="607" y="833"/>
                    <a:pt x="604" y="836"/>
                  </a:cubicBezTo>
                  <a:cubicBezTo>
                    <a:pt x="602" y="839"/>
                    <a:pt x="611" y="839"/>
                    <a:pt x="606" y="841"/>
                  </a:cubicBezTo>
                  <a:cubicBezTo>
                    <a:pt x="606" y="843"/>
                    <a:pt x="609" y="843"/>
                    <a:pt x="610" y="843"/>
                  </a:cubicBezTo>
                  <a:cubicBezTo>
                    <a:pt x="610" y="846"/>
                    <a:pt x="611" y="848"/>
                    <a:pt x="613" y="847"/>
                  </a:cubicBezTo>
                  <a:cubicBezTo>
                    <a:pt x="616" y="851"/>
                    <a:pt x="611" y="852"/>
                    <a:pt x="610" y="853"/>
                  </a:cubicBezTo>
                  <a:cubicBezTo>
                    <a:pt x="610" y="854"/>
                    <a:pt x="611" y="855"/>
                    <a:pt x="612" y="855"/>
                  </a:cubicBezTo>
                  <a:cubicBezTo>
                    <a:pt x="610" y="857"/>
                    <a:pt x="611" y="855"/>
                    <a:pt x="610" y="855"/>
                  </a:cubicBezTo>
                  <a:cubicBezTo>
                    <a:pt x="608" y="855"/>
                    <a:pt x="609" y="858"/>
                    <a:pt x="604" y="858"/>
                  </a:cubicBezTo>
                  <a:cubicBezTo>
                    <a:pt x="607" y="860"/>
                    <a:pt x="606" y="861"/>
                    <a:pt x="601" y="861"/>
                  </a:cubicBezTo>
                  <a:cubicBezTo>
                    <a:pt x="603" y="865"/>
                    <a:pt x="599" y="865"/>
                    <a:pt x="600" y="868"/>
                  </a:cubicBezTo>
                  <a:cubicBezTo>
                    <a:pt x="594" y="869"/>
                    <a:pt x="601" y="875"/>
                    <a:pt x="595" y="871"/>
                  </a:cubicBezTo>
                  <a:cubicBezTo>
                    <a:pt x="596" y="874"/>
                    <a:pt x="595" y="878"/>
                    <a:pt x="595" y="882"/>
                  </a:cubicBezTo>
                  <a:cubicBezTo>
                    <a:pt x="596" y="882"/>
                    <a:pt x="597" y="883"/>
                    <a:pt x="597" y="883"/>
                  </a:cubicBezTo>
                  <a:cubicBezTo>
                    <a:pt x="597" y="885"/>
                    <a:pt x="594" y="886"/>
                    <a:pt x="597" y="889"/>
                  </a:cubicBezTo>
                  <a:cubicBezTo>
                    <a:pt x="599" y="891"/>
                    <a:pt x="597" y="892"/>
                    <a:pt x="598" y="896"/>
                  </a:cubicBezTo>
                  <a:cubicBezTo>
                    <a:pt x="600" y="899"/>
                    <a:pt x="603" y="900"/>
                    <a:pt x="604" y="904"/>
                  </a:cubicBezTo>
                  <a:cubicBezTo>
                    <a:pt x="608" y="907"/>
                    <a:pt x="610" y="901"/>
                    <a:pt x="613" y="905"/>
                  </a:cubicBezTo>
                  <a:cubicBezTo>
                    <a:pt x="615" y="910"/>
                    <a:pt x="609" y="907"/>
                    <a:pt x="606" y="908"/>
                  </a:cubicBezTo>
                  <a:cubicBezTo>
                    <a:pt x="600" y="910"/>
                    <a:pt x="593" y="912"/>
                    <a:pt x="588" y="911"/>
                  </a:cubicBezTo>
                  <a:cubicBezTo>
                    <a:pt x="588" y="911"/>
                    <a:pt x="588" y="908"/>
                    <a:pt x="588" y="908"/>
                  </a:cubicBezTo>
                  <a:cubicBezTo>
                    <a:pt x="581" y="910"/>
                    <a:pt x="580" y="906"/>
                    <a:pt x="575" y="905"/>
                  </a:cubicBezTo>
                  <a:cubicBezTo>
                    <a:pt x="575" y="904"/>
                    <a:pt x="575" y="902"/>
                    <a:pt x="575" y="901"/>
                  </a:cubicBezTo>
                  <a:cubicBezTo>
                    <a:pt x="574" y="897"/>
                    <a:pt x="569" y="900"/>
                    <a:pt x="569" y="896"/>
                  </a:cubicBezTo>
                  <a:cubicBezTo>
                    <a:pt x="569" y="895"/>
                    <a:pt x="567" y="895"/>
                    <a:pt x="567" y="893"/>
                  </a:cubicBezTo>
                  <a:cubicBezTo>
                    <a:pt x="567" y="892"/>
                    <a:pt x="566" y="892"/>
                    <a:pt x="566" y="892"/>
                  </a:cubicBezTo>
                  <a:cubicBezTo>
                    <a:pt x="566" y="891"/>
                    <a:pt x="569" y="888"/>
                    <a:pt x="566" y="887"/>
                  </a:cubicBezTo>
                  <a:cubicBezTo>
                    <a:pt x="564" y="887"/>
                    <a:pt x="566" y="886"/>
                    <a:pt x="566" y="884"/>
                  </a:cubicBezTo>
                  <a:cubicBezTo>
                    <a:pt x="566" y="883"/>
                    <a:pt x="563" y="883"/>
                    <a:pt x="563" y="882"/>
                  </a:cubicBezTo>
                  <a:cubicBezTo>
                    <a:pt x="563" y="881"/>
                    <a:pt x="565" y="880"/>
                    <a:pt x="564" y="879"/>
                  </a:cubicBezTo>
                  <a:cubicBezTo>
                    <a:pt x="564" y="879"/>
                    <a:pt x="563" y="878"/>
                    <a:pt x="563" y="877"/>
                  </a:cubicBezTo>
                  <a:cubicBezTo>
                    <a:pt x="562" y="876"/>
                    <a:pt x="561" y="873"/>
                    <a:pt x="560" y="873"/>
                  </a:cubicBezTo>
                  <a:cubicBezTo>
                    <a:pt x="559" y="870"/>
                    <a:pt x="562" y="870"/>
                    <a:pt x="561" y="868"/>
                  </a:cubicBezTo>
                  <a:cubicBezTo>
                    <a:pt x="561" y="868"/>
                    <a:pt x="558" y="866"/>
                    <a:pt x="558" y="867"/>
                  </a:cubicBezTo>
                  <a:cubicBezTo>
                    <a:pt x="559" y="866"/>
                    <a:pt x="564" y="864"/>
                    <a:pt x="560" y="862"/>
                  </a:cubicBezTo>
                  <a:cubicBezTo>
                    <a:pt x="560" y="861"/>
                    <a:pt x="562" y="861"/>
                    <a:pt x="563" y="861"/>
                  </a:cubicBezTo>
                  <a:cubicBezTo>
                    <a:pt x="563" y="857"/>
                    <a:pt x="563" y="854"/>
                    <a:pt x="563" y="850"/>
                  </a:cubicBezTo>
                  <a:cubicBezTo>
                    <a:pt x="562" y="849"/>
                    <a:pt x="560" y="848"/>
                    <a:pt x="558" y="847"/>
                  </a:cubicBezTo>
                  <a:cubicBezTo>
                    <a:pt x="560" y="843"/>
                    <a:pt x="564" y="839"/>
                    <a:pt x="561" y="834"/>
                  </a:cubicBezTo>
                  <a:cubicBezTo>
                    <a:pt x="566" y="835"/>
                    <a:pt x="565" y="832"/>
                    <a:pt x="569" y="833"/>
                  </a:cubicBezTo>
                  <a:cubicBezTo>
                    <a:pt x="569" y="828"/>
                    <a:pt x="569" y="824"/>
                    <a:pt x="569" y="819"/>
                  </a:cubicBezTo>
                  <a:cubicBezTo>
                    <a:pt x="576" y="819"/>
                    <a:pt x="573" y="810"/>
                    <a:pt x="576" y="806"/>
                  </a:cubicBezTo>
                  <a:cubicBezTo>
                    <a:pt x="575" y="807"/>
                    <a:pt x="574" y="808"/>
                    <a:pt x="573" y="806"/>
                  </a:cubicBezTo>
                  <a:cubicBezTo>
                    <a:pt x="570" y="807"/>
                    <a:pt x="569" y="810"/>
                    <a:pt x="569" y="815"/>
                  </a:cubicBezTo>
                  <a:cubicBezTo>
                    <a:pt x="567" y="814"/>
                    <a:pt x="564" y="813"/>
                    <a:pt x="564" y="809"/>
                  </a:cubicBezTo>
                  <a:cubicBezTo>
                    <a:pt x="562" y="807"/>
                    <a:pt x="569" y="804"/>
                    <a:pt x="567" y="803"/>
                  </a:cubicBezTo>
                  <a:cubicBezTo>
                    <a:pt x="564" y="801"/>
                    <a:pt x="568" y="804"/>
                    <a:pt x="570" y="801"/>
                  </a:cubicBezTo>
                  <a:cubicBezTo>
                    <a:pt x="572" y="794"/>
                    <a:pt x="568" y="787"/>
                    <a:pt x="569" y="781"/>
                  </a:cubicBezTo>
                  <a:cubicBezTo>
                    <a:pt x="569" y="781"/>
                    <a:pt x="572" y="781"/>
                    <a:pt x="572" y="781"/>
                  </a:cubicBezTo>
                  <a:cubicBezTo>
                    <a:pt x="571" y="773"/>
                    <a:pt x="572" y="773"/>
                    <a:pt x="572" y="764"/>
                  </a:cubicBezTo>
                  <a:cubicBezTo>
                    <a:pt x="575" y="760"/>
                    <a:pt x="580" y="755"/>
                    <a:pt x="578" y="750"/>
                  </a:cubicBezTo>
                  <a:cubicBezTo>
                    <a:pt x="583" y="756"/>
                    <a:pt x="578" y="739"/>
                    <a:pt x="584" y="745"/>
                  </a:cubicBezTo>
                  <a:cubicBezTo>
                    <a:pt x="583" y="742"/>
                    <a:pt x="583" y="739"/>
                    <a:pt x="582" y="735"/>
                  </a:cubicBezTo>
                  <a:cubicBezTo>
                    <a:pt x="582" y="733"/>
                    <a:pt x="579" y="731"/>
                    <a:pt x="579" y="729"/>
                  </a:cubicBezTo>
                  <a:cubicBezTo>
                    <a:pt x="579" y="726"/>
                    <a:pt x="580" y="726"/>
                    <a:pt x="581" y="724"/>
                  </a:cubicBezTo>
                  <a:cubicBezTo>
                    <a:pt x="581" y="721"/>
                    <a:pt x="580" y="716"/>
                    <a:pt x="584" y="720"/>
                  </a:cubicBezTo>
                  <a:cubicBezTo>
                    <a:pt x="583" y="716"/>
                    <a:pt x="584" y="712"/>
                    <a:pt x="585" y="708"/>
                  </a:cubicBezTo>
                  <a:cubicBezTo>
                    <a:pt x="586" y="705"/>
                    <a:pt x="586" y="707"/>
                    <a:pt x="585" y="704"/>
                  </a:cubicBezTo>
                  <a:cubicBezTo>
                    <a:pt x="585" y="702"/>
                    <a:pt x="589" y="698"/>
                    <a:pt x="587" y="696"/>
                  </a:cubicBezTo>
                  <a:cubicBezTo>
                    <a:pt x="585" y="695"/>
                    <a:pt x="586" y="695"/>
                    <a:pt x="587" y="692"/>
                  </a:cubicBezTo>
                  <a:cubicBezTo>
                    <a:pt x="587" y="690"/>
                    <a:pt x="586" y="688"/>
                    <a:pt x="587" y="686"/>
                  </a:cubicBezTo>
                  <a:cubicBezTo>
                    <a:pt x="587" y="684"/>
                    <a:pt x="588" y="683"/>
                    <a:pt x="588" y="681"/>
                  </a:cubicBezTo>
                  <a:cubicBezTo>
                    <a:pt x="588" y="676"/>
                    <a:pt x="587" y="671"/>
                    <a:pt x="588" y="665"/>
                  </a:cubicBezTo>
                  <a:cubicBezTo>
                    <a:pt x="588" y="663"/>
                    <a:pt x="590" y="662"/>
                    <a:pt x="590" y="661"/>
                  </a:cubicBezTo>
                  <a:cubicBezTo>
                    <a:pt x="589" y="656"/>
                    <a:pt x="585" y="652"/>
                    <a:pt x="585" y="647"/>
                  </a:cubicBezTo>
                  <a:cubicBezTo>
                    <a:pt x="584" y="645"/>
                    <a:pt x="583" y="648"/>
                    <a:pt x="581" y="647"/>
                  </a:cubicBezTo>
                  <a:cubicBezTo>
                    <a:pt x="579" y="644"/>
                    <a:pt x="574" y="640"/>
                    <a:pt x="570" y="640"/>
                  </a:cubicBezTo>
                  <a:cubicBezTo>
                    <a:pt x="570" y="640"/>
                    <a:pt x="568" y="636"/>
                    <a:pt x="567" y="637"/>
                  </a:cubicBezTo>
                  <a:cubicBezTo>
                    <a:pt x="565" y="639"/>
                    <a:pt x="567" y="636"/>
                    <a:pt x="566" y="636"/>
                  </a:cubicBezTo>
                  <a:cubicBezTo>
                    <a:pt x="564" y="634"/>
                    <a:pt x="559" y="637"/>
                    <a:pt x="563" y="633"/>
                  </a:cubicBezTo>
                  <a:cubicBezTo>
                    <a:pt x="563" y="630"/>
                    <a:pt x="559" y="632"/>
                    <a:pt x="557" y="631"/>
                  </a:cubicBezTo>
                  <a:cubicBezTo>
                    <a:pt x="556" y="631"/>
                    <a:pt x="557" y="628"/>
                    <a:pt x="557" y="628"/>
                  </a:cubicBezTo>
                  <a:cubicBezTo>
                    <a:pt x="556" y="628"/>
                    <a:pt x="555" y="627"/>
                    <a:pt x="554" y="627"/>
                  </a:cubicBezTo>
                  <a:cubicBezTo>
                    <a:pt x="552" y="625"/>
                    <a:pt x="550" y="621"/>
                    <a:pt x="550" y="616"/>
                  </a:cubicBezTo>
                  <a:cubicBezTo>
                    <a:pt x="550" y="614"/>
                    <a:pt x="547" y="615"/>
                    <a:pt x="547" y="615"/>
                  </a:cubicBezTo>
                  <a:cubicBezTo>
                    <a:pt x="545" y="614"/>
                    <a:pt x="546" y="607"/>
                    <a:pt x="544" y="607"/>
                  </a:cubicBezTo>
                  <a:cubicBezTo>
                    <a:pt x="541" y="607"/>
                    <a:pt x="540" y="599"/>
                    <a:pt x="538" y="596"/>
                  </a:cubicBezTo>
                  <a:cubicBezTo>
                    <a:pt x="536" y="593"/>
                    <a:pt x="534" y="590"/>
                    <a:pt x="532" y="587"/>
                  </a:cubicBezTo>
                  <a:cubicBezTo>
                    <a:pt x="531" y="585"/>
                    <a:pt x="529" y="585"/>
                    <a:pt x="529" y="584"/>
                  </a:cubicBezTo>
                  <a:cubicBezTo>
                    <a:pt x="528" y="583"/>
                    <a:pt x="529" y="581"/>
                    <a:pt x="529" y="581"/>
                  </a:cubicBezTo>
                  <a:cubicBezTo>
                    <a:pt x="528" y="579"/>
                    <a:pt x="527" y="580"/>
                    <a:pt x="526" y="579"/>
                  </a:cubicBezTo>
                  <a:cubicBezTo>
                    <a:pt x="526" y="579"/>
                    <a:pt x="524" y="568"/>
                    <a:pt x="523" y="576"/>
                  </a:cubicBezTo>
                  <a:cubicBezTo>
                    <a:pt x="519" y="575"/>
                    <a:pt x="522" y="567"/>
                    <a:pt x="521" y="563"/>
                  </a:cubicBezTo>
                  <a:cubicBezTo>
                    <a:pt x="526" y="563"/>
                    <a:pt x="525" y="559"/>
                    <a:pt x="527" y="557"/>
                  </a:cubicBezTo>
                  <a:cubicBezTo>
                    <a:pt x="528" y="553"/>
                    <a:pt x="524" y="554"/>
                    <a:pt x="523" y="553"/>
                  </a:cubicBezTo>
                  <a:cubicBezTo>
                    <a:pt x="523" y="548"/>
                    <a:pt x="526" y="546"/>
                    <a:pt x="524" y="541"/>
                  </a:cubicBezTo>
                  <a:cubicBezTo>
                    <a:pt x="526" y="540"/>
                    <a:pt x="527" y="539"/>
                    <a:pt x="529" y="539"/>
                  </a:cubicBezTo>
                  <a:cubicBezTo>
                    <a:pt x="529" y="538"/>
                    <a:pt x="528" y="536"/>
                    <a:pt x="529" y="535"/>
                  </a:cubicBezTo>
                  <a:cubicBezTo>
                    <a:pt x="529" y="534"/>
                    <a:pt x="531" y="535"/>
                    <a:pt x="532" y="535"/>
                  </a:cubicBezTo>
                  <a:cubicBezTo>
                    <a:pt x="532" y="534"/>
                    <a:pt x="532" y="534"/>
                    <a:pt x="532" y="533"/>
                  </a:cubicBezTo>
                  <a:cubicBezTo>
                    <a:pt x="532" y="533"/>
                    <a:pt x="535" y="531"/>
                    <a:pt x="535" y="530"/>
                  </a:cubicBezTo>
                  <a:cubicBezTo>
                    <a:pt x="535" y="530"/>
                    <a:pt x="533" y="530"/>
                    <a:pt x="533" y="530"/>
                  </a:cubicBezTo>
                  <a:cubicBezTo>
                    <a:pt x="533" y="530"/>
                    <a:pt x="534" y="528"/>
                    <a:pt x="535" y="529"/>
                  </a:cubicBezTo>
                  <a:cubicBezTo>
                    <a:pt x="538" y="533"/>
                    <a:pt x="536" y="526"/>
                    <a:pt x="539" y="526"/>
                  </a:cubicBezTo>
                  <a:cubicBezTo>
                    <a:pt x="542" y="526"/>
                    <a:pt x="540" y="523"/>
                    <a:pt x="542" y="520"/>
                  </a:cubicBezTo>
                  <a:cubicBezTo>
                    <a:pt x="542" y="520"/>
                    <a:pt x="549" y="515"/>
                    <a:pt x="545" y="511"/>
                  </a:cubicBezTo>
                  <a:cubicBezTo>
                    <a:pt x="543" y="509"/>
                    <a:pt x="545" y="511"/>
                    <a:pt x="545" y="508"/>
                  </a:cubicBezTo>
                  <a:cubicBezTo>
                    <a:pt x="545" y="505"/>
                    <a:pt x="542" y="494"/>
                    <a:pt x="544" y="490"/>
                  </a:cubicBezTo>
                  <a:cubicBezTo>
                    <a:pt x="536" y="492"/>
                    <a:pt x="537" y="485"/>
                    <a:pt x="529" y="487"/>
                  </a:cubicBezTo>
                  <a:cubicBezTo>
                    <a:pt x="527" y="489"/>
                    <a:pt x="529" y="490"/>
                    <a:pt x="527" y="493"/>
                  </a:cubicBezTo>
                  <a:cubicBezTo>
                    <a:pt x="520" y="493"/>
                    <a:pt x="516" y="489"/>
                    <a:pt x="510" y="489"/>
                  </a:cubicBezTo>
                  <a:cubicBezTo>
                    <a:pt x="510" y="486"/>
                    <a:pt x="505" y="487"/>
                    <a:pt x="507" y="483"/>
                  </a:cubicBezTo>
                  <a:cubicBezTo>
                    <a:pt x="505" y="482"/>
                    <a:pt x="502" y="483"/>
                    <a:pt x="501" y="481"/>
                  </a:cubicBezTo>
                  <a:cubicBezTo>
                    <a:pt x="500" y="481"/>
                    <a:pt x="501" y="479"/>
                    <a:pt x="501" y="478"/>
                  </a:cubicBezTo>
                  <a:cubicBezTo>
                    <a:pt x="500" y="478"/>
                    <a:pt x="498" y="479"/>
                    <a:pt x="498" y="478"/>
                  </a:cubicBezTo>
                  <a:cubicBezTo>
                    <a:pt x="496" y="477"/>
                    <a:pt x="498" y="474"/>
                    <a:pt x="495" y="474"/>
                  </a:cubicBezTo>
                  <a:cubicBezTo>
                    <a:pt x="495" y="470"/>
                    <a:pt x="497" y="471"/>
                    <a:pt x="495" y="468"/>
                  </a:cubicBezTo>
                  <a:cubicBezTo>
                    <a:pt x="494" y="466"/>
                    <a:pt x="493" y="467"/>
                    <a:pt x="493" y="468"/>
                  </a:cubicBezTo>
                  <a:cubicBezTo>
                    <a:pt x="491" y="466"/>
                    <a:pt x="490" y="463"/>
                    <a:pt x="486" y="464"/>
                  </a:cubicBezTo>
                  <a:cubicBezTo>
                    <a:pt x="488" y="459"/>
                    <a:pt x="481" y="462"/>
                    <a:pt x="483" y="458"/>
                  </a:cubicBezTo>
                  <a:cubicBezTo>
                    <a:pt x="481" y="457"/>
                    <a:pt x="473" y="457"/>
                    <a:pt x="475" y="458"/>
                  </a:cubicBezTo>
                  <a:cubicBezTo>
                    <a:pt x="474" y="457"/>
                    <a:pt x="475" y="456"/>
                    <a:pt x="474" y="455"/>
                  </a:cubicBezTo>
                  <a:cubicBezTo>
                    <a:pt x="473" y="454"/>
                    <a:pt x="472" y="455"/>
                    <a:pt x="471" y="455"/>
                  </a:cubicBezTo>
                  <a:cubicBezTo>
                    <a:pt x="470" y="454"/>
                    <a:pt x="467" y="452"/>
                    <a:pt x="462" y="453"/>
                  </a:cubicBezTo>
                  <a:cubicBezTo>
                    <a:pt x="464" y="448"/>
                    <a:pt x="459" y="451"/>
                    <a:pt x="456" y="449"/>
                  </a:cubicBezTo>
                  <a:cubicBezTo>
                    <a:pt x="456" y="448"/>
                    <a:pt x="457" y="446"/>
                    <a:pt x="456" y="446"/>
                  </a:cubicBezTo>
                  <a:cubicBezTo>
                    <a:pt x="456" y="445"/>
                    <a:pt x="454" y="446"/>
                    <a:pt x="453" y="446"/>
                  </a:cubicBezTo>
                  <a:cubicBezTo>
                    <a:pt x="453" y="445"/>
                    <a:pt x="454" y="443"/>
                    <a:pt x="453" y="443"/>
                  </a:cubicBezTo>
                  <a:cubicBezTo>
                    <a:pt x="453" y="442"/>
                    <a:pt x="451" y="443"/>
                    <a:pt x="450" y="443"/>
                  </a:cubicBezTo>
                  <a:cubicBezTo>
                    <a:pt x="450" y="442"/>
                    <a:pt x="451" y="440"/>
                    <a:pt x="450" y="440"/>
                  </a:cubicBezTo>
                  <a:cubicBezTo>
                    <a:pt x="449" y="439"/>
                    <a:pt x="449" y="441"/>
                    <a:pt x="449" y="441"/>
                  </a:cubicBezTo>
                  <a:cubicBezTo>
                    <a:pt x="448" y="442"/>
                    <a:pt x="445" y="439"/>
                    <a:pt x="444" y="438"/>
                  </a:cubicBezTo>
                  <a:cubicBezTo>
                    <a:pt x="442" y="441"/>
                    <a:pt x="442" y="438"/>
                    <a:pt x="440" y="438"/>
                  </a:cubicBezTo>
                  <a:cubicBezTo>
                    <a:pt x="438" y="439"/>
                    <a:pt x="435" y="441"/>
                    <a:pt x="432" y="441"/>
                  </a:cubicBezTo>
                  <a:cubicBezTo>
                    <a:pt x="429" y="442"/>
                    <a:pt x="429" y="440"/>
                    <a:pt x="427" y="440"/>
                  </a:cubicBezTo>
                  <a:cubicBezTo>
                    <a:pt x="423" y="440"/>
                    <a:pt x="424" y="442"/>
                    <a:pt x="421" y="440"/>
                  </a:cubicBezTo>
                  <a:cubicBezTo>
                    <a:pt x="419" y="439"/>
                    <a:pt x="417" y="440"/>
                    <a:pt x="413" y="438"/>
                  </a:cubicBezTo>
                  <a:cubicBezTo>
                    <a:pt x="412" y="438"/>
                    <a:pt x="412" y="436"/>
                    <a:pt x="412" y="435"/>
                  </a:cubicBezTo>
                  <a:cubicBezTo>
                    <a:pt x="411" y="435"/>
                    <a:pt x="410" y="436"/>
                    <a:pt x="409" y="435"/>
                  </a:cubicBezTo>
                  <a:cubicBezTo>
                    <a:pt x="407" y="435"/>
                    <a:pt x="400" y="434"/>
                    <a:pt x="404" y="431"/>
                  </a:cubicBezTo>
                  <a:cubicBezTo>
                    <a:pt x="400" y="431"/>
                    <a:pt x="400" y="428"/>
                    <a:pt x="395" y="428"/>
                  </a:cubicBezTo>
                  <a:cubicBezTo>
                    <a:pt x="395" y="427"/>
                    <a:pt x="394" y="426"/>
                    <a:pt x="394" y="424"/>
                  </a:cubicBezTo>
                  <a:cubicBezTo>
                    <a:pt x="388" y="423"/>
                    <a:pt x="386" y="418"/>
                    <a:pt x="379" y="418"/>
                  </a:cubicBezTo>
                  <a:cubicBezTo>
                    <a:pt x="378" y="413"/>
                    <a:pt x="375" y="410"/>
                    <a:pt x="376" y="403"/>
                  </a:cubicBezTo>
                  <a:cubicBezTo>
                    <a:pt x="376" y="397"/>
                    <a:pt x="368" y="400"/>
                    <a:pt x="372" y="394"/>
                  </a:cubicBezTo>
                  <a:cubicBezTo>
                    <a:pt x="370" y="394"/>
                    <a:pt x="369" y="394"/>
                    <a:pt x="369" y="395"/>
                  </a:cubicBezTo>
                  <a:cubicBezTo>
                    <a:pt x="367" y="396"/>
                    <a:pt x="368" y="393"/>
                    <a:pt x="367" y="392"/>
                  </a:cubicBezTo>
                  <a:cubicBezTo>
                    <a:pt x="366" y="391"/>
                    <a:pt x="363" y="391"/>
                    <a:pt x="363" y="388"/>
                  </a:cubicBezTo>
                  <a:cubicBezTo>
                    <a:pt x="363" y="386"/>
                    <a:pt x="360" y="387"/>
                    <a:pt x="358" y="387"/>
                  </a:cubicBezTo>
                  <a:cubicBezTo>
                    <a:pt x="358" y="385"/>
                    <a:pt x="360" y="385"/>
                    <a:pt x="360" y="384"/>
                  </a:cubicBezTo>
                  <a:cubicBezTo>
                    <a:pt x="360" y="383"/>
                    <a:pt x="358" y="381"/>
                    <a:pt x="358" y="381"/>
                  </a:cubicBezTo>
                  <a:cubicBezTo>
                    <a:pt x="358" y="380"/>
                    <a:pt x="356" y="381"/>
                    <a:pt x="355" y="381"/>
                  </a:cubicBezTo>
                  <a:cubicBezTo>
                    <a:pt x="354" y="379"/>
                    <a:pt x="355" y="377"/>
                    <a:pt x="354" y="376"/>
                  </a:cubicBezTo>
                  <a:cubicBezTo>
                    <a:pt x="351" y="373"/>
                    <a:pt x="346" y="372"/>
                    <a:pt x="345" y="366"/>
                  </a:cubicBezTo>
                  <a:cubicBezTo>
                    <a:pt x="342" y="363"/>
                    <a:pt x="342" y="367"/>
                    <a:pt x="339" y="364"/>
                  </a:cubicBezTo>
                  <a:cubicBezTo>
                    <a:pt x="340" y="361"/>
                    <a:pt x="337" y="361"/>
                    <a:pt x="336" y="360"/>
                  </a:cubicBezTo>
                  <a:cubicBezTo>
                    <a:pt x="335" y="357"/>
                    <a:pt x="336" y="352"/>
                    <a:pt x="332" y="352"/>
                  </a:cubicBezTo>
                  <a:cubicBezTo>
                    <a:pt x="332" y="345"/>
                    <a:pt x="329" y="342"/>
                    <a:pt x="324" y="341"/>
                  </a:cubicBezTo>
                  <a:cubicBezTo>
                    <a:pt x="323" y="342"/>
                    <a:pt x="322" y="343"/>
                    <a:pt x="321" y="345"/>
                  </a:cubicBezTo>
                  <a:cubicBezTo>
                    <a:pt x="320" y="349"/>
                    <a:pt x="324" y="349"/>
                    <a:pt x="326" y="351"/>
                  </a:cubicBezTo>
                  <a:cubicBezTo>
                    <a:pt x="326" y="351"/>
                    <a:pt x="325" y="354"/>
                    <a:pt x="326" y="354"/>
                  </a:cubicBezTo>
                  <a:cubicBezTo>
                    <a:pt x="326" y="354"/>
                    <a:pt x="327" y="354"/>
                    <a:pt x="327" y="354"/>
                  </a:cubicBezTo>
                  <a:cubicBezTo>
                    <a:pt x="328" y="356"/>
                    <a:pt x="326" y="360"/>
                    <a:pt x="329" y="360"/>
                  </a:cubicBezTo>
                  <a:cubicBezTo>
                    <a:pt x="331" y="360"/>
                    <a:pt x="330" y="364"/>
                    <a:pt x="332" y="367"/>
                  </a:cubicBezTo>
                  <a:cubicBezTo>
                    <a:pt x="332" y="368"/>
                    <a:pt x="333" y="367"/>
                    <a:pt x="333" y="369"/>
                  </a:cubicBezTo>
                  <a:cubicBezTo>
                    <a:pt x="333" y="372"/>
                    <a:pt x="337" y="371"/>
                    <a:pt x="336" y="376"/>
                  </a:cubicBezTo>
                  <a:cubicBezTo>
                    <a:pt x="336" y="378"/>
                    <a:pt x="339" y="377"/>
                    <a:pt x="341" y="378"/>
                  </a:cubicBezTo>
                  <a:cubicBezTo>
                    <a:pt x="339" y="379"/>
                    <a:pt x="342" y="380"/>
                    <a:pt x="342" y="381"/>
                  </a:cubicBezTo>
                  <a:cubicBezTo>
                    <a:pt x="342" y="382"/>
                    <a:pt x="341" y="384"/>
                    <a:pt x="341" y="384"/>
                  </a:cubicBezTo>
                  <a:cubicBezTo>
                    <a:pt x="341" y="386"/>
                    <a:pt x="345" y="385"/>
                    <a:pt x="344" y="390"/>
                  </a:cubicBezTo>
                  <a:cubicBezTo>
                    <a:pt x="342" y="388"/>
                    <a:pt x="341" y="385"/>
                    <a:pt x="336" y="387"/>
                  </a:cubicBezTo>
                  <a:cubicBezTo>
                    <a:pt x="338" y="381"/>
                    <a:pt x="333" y="382"/>
                    <a:pt x="333" y="378"/>
                  </a:cubicBezTo>
                  <a:cubicBezTo>
                    <a:pt x="333" y="375"/>
                    <a:pt x="330" y="375"/>
                    <a:pt x="329" y="373"/>
                  </a:cubicBezTo>
                  <a:cubicBezTo>
                    <a:pt x="328" y="372"/>
                    <a:pt x="327" y="370"/>
                    <a:pt x="326" y="369"/>
                  </a:cubicBezTo>
                  <a:cubicBezTo>
                    <a:pt x="323" y="369"/>
                    <a:pt x="321" y="368"/>
                    <a:pt x="320" y="366"/>
                  </a:cubicBezTo>
                  <a:cubicBezTo>
                    <a:pt x="320" y="362"/>
                    <a:pt x="321" y="364"/>
                    <a:pt x="323" y="364"/>
                  </a:cubicBezTo>
                  <a:cubicBezTo>
                    <a:pt x="324" y="358"/>
                    <a:pt x="318" y="359"/>
                    <a:pt x="318" y="354"/>
                  </a:cubicBezTo>
                  <a:cubicBezTo>
                    <a:pt x="316" y="353"/>
                    <a:pt x="315" y="351"/>
                    <a:pt x="311" y="351"/>
                  </a:cubicBezTo>
                  <a:cubicBezTo>
                    <a:pt x="311" y="347"/>
                    <a:pt x="313" y="347"/>
                    <a:pt x="311" y="344"/>
                  </a:cubicBezTo>
                  <a:cubicBezTo>
                    <a:pt x="311" y="343"/>
                    <a:pt x="310" y="342"/>
                    <a:pt x="309" y="342"/>
                  </a:cubicBezTo>
                  <a:cubicBezTo>
                    <a:pt x="308" y="339"/>
                    <a:pt x="309" y="334"/>
                    <a:pt x="302" y="335"/>
                  </a:cubicBezTo>
                  <a:cubicBezTo>
                    <a:pt x="303" y="333"/>
                    <a:pt x="303" y="332"/>
                    <a:pt x="302" y="330"/>
                  </a:cubicBezTo>
                  <a:cubicBezTo>
                    <a:pt x="302" y="330"/>
                    <a:pt x="301" y="327"/>
                    <a:pt x="301" y="327"/>
                  </a:cubicBezTo>
                  <a:cubicBezTo>
                    <a:pt x="300" y="327"/>
                    <a:pt x="297" y="328"/>
                    <a:pt x="296" y="327"/>
                  </a:cubicBezTo>
                  <a:cubicBezTo>
                    <a:pt x="295" y="326"/>
                    <a:pt x="299" y="326"/>
                    <a:pt x="299" y="326"/>
                  </a:cubicBezTo>
                  <a:cubicBezTo>
                    <a:pt x="298" y="323"/>
                    <a:pt x="290" y="321"/>
                    <a:pt x="286" y="320"/>
                  </a:cubicBezTo>
                  <a:cubicBezTo>
                    <a:pt x="285" y="319"/>
                    <a:pt x="285" y="318"/>
                    <a:pt x="284" y="317"/>
                  </a:cubicBezTo>
                  <a:cubicBezTo>
                    <a:pt x="283" y="315"/>
                    <a:pt x="283" y="314"/>
                    <a:pt x="281" y="312"/>
                  </a:cubicBezTo>
                  <a:cubicBezTo>
                    <a:pt x="280" y="311"/>
                    <a:pt x="280" y="307"/>
                    <a:pt x="278" y="304"/>
                  </a:cubicBezTo>
                  <a:cubicBezTo>
                    <a:pt x="278" y="303"/>
                    <a:pt x="276" y="303"/>
                    <a:pt x="275" y="302"/>
                  </a:cubicBezTo>
                  <a:cubicBezTo>
                    <a:pt x="274" y="300"/>
                    <a:pt x="276" y="297"/>
                    <a:pt x="272" y="298"/>
                  </a:cubicBezTo>
                  <a:cubicBezTo>
                    <a:pt x="273" y="292"/>
                    <a:pt x="270" y="288"/>
                    <a:pt x="266" y="284"/>
                  </a:cubicBezTo>
                  <a:cubicBezTo>
                    <a:pt x="265" y="283"/>
                    <a:pt x="265" y="278"/>
                    <a:pt x="262" y="280"/>
                  </a:cubicBezTo>
                  <a:cubicBezTo>
                    <a:pt x="264" y="262"/>
                    <a:pt x="262" y="252"/>
                    <a:pt x="262" y="231"/>
                  </a:cubicBezTo>
                  <a:cubicBezTo>
                    <a:pt x="262" y="230"/>
                    <a:pt x="261" y="229"/>
                    <a:pt x="261" y="228"/>
                  </a:cubicBezTo>
                  <a:cubicBezTo>
                    <a:pt x="259" y="227"/>
                    <a:pt x="259" y="226"/>
                    <a:pt x="258" y="225"/>
                  </a:cubicBezTo>
                  <a:cubicBezTo>
                    <a:pt x="257" y="224"/>
                    <a:pt x="256" y="223"/>
                    <a:pt x="255" y="224"/>
                  </a:cubicBezTo>
                  <a:cubicBezTo>
                    <a:pt x="254" y="216"/>
                    <a:pt x="248" y="212"/>
                    <a:pt x="243" y="207"/>
                  </a:cubicBezTo>
                  <a:cubicBezTo>
                    <a:pt x="242" y="206"/>
                    <a:pt x="241" y="206"/>
                    <a:pt x="241" y="204"/>
                  </a:cubicBezTo>
                  <a:cubicBezTo>
                    <a:pt x="242" y="205"/>
                    <a:pt x="245" y="207"/>
                    <a:pt x="246" y="204"/>
                  </a:cubicBezTo>
                  <a:cubicBezTo>
                    <a:pt x="249" y="204"/>
                    <a:pt x="248" y="208"/>
                    <a:pt x="252" y="207"/>
                  </a:cubicBezTo>
                  <a:cubicBezTo>
                    <a:pt x="253" y="209"/>
                    <a:pt x="253" y="211"/>
                    <a:pt x="253" y="213"/>
                  </a:cubicBezTo>
                  <a:cubicBezTo>
                    <a:pt x="261" y="212"/>
                    <a:pt x="262" y="217"/>
                    <a:pt x="266" y="219"/>
                  </a:cubicBezTo>
                  <a:cubicBezTo>
                    <a:pt x="266" y="224"/>
                    <a:pt x="269" y="226"/>
                    <a:pt x="271" y="228"/>
                  </a:cubicBezTo>
                  <a:cubicBezTo>
                    <a:pt x="272" y="228"/>
                    <a:pt x="273" y="225"/>
                    <a:pt x="272" y="224"/>
                  </a:cubicBezTo>
                  <a:cubicBezTo>
                    <a:pt x="272" y="222"/>
                    <a:pt x="270" y="221"/>
                    <a:pt x="269" y="221"/>
                  </a:cubicBezTo>
                  <a:cubicBezTo>
                    <a:pt x="269" y="218"/>
                    <a:pt x="269" y="217"/>
                    <a:pt x="268" y="215"/>
                  </a:cubicBezTo>
                  <a:cubicBezTo>
                    <a:pt x="268" y="214"/>
                    <a:pt x="266" y="213"/>
                    <a:pt x="266" y="213"/>
                  </a:cubicBezTo>
                  <a:cubicBezTo>
                    <a:pt x="266" y="212"/>
                    <a:pt x="268" y="211"/>
                    <a:pt x="268" y="212"/>
                  </a:cubicBezTo>
                  <a:cubicBezTo>
                    <a:pt x="266" y="208"/>
                    <a:pt x="263" y="209"/>
                    <a:pt x="264" y="206"/>
                  </a:cubicBezTo>
                  <a:cubicBezTo>
                    <a:pt x="256" y="206"/>
                    <a:pt x="255" y="201"/>
                    <a:pt x="249" y="201"/>
                  </a:cubicBezTo>
                  <a:cubicBezTo>
                    <a:pt x="251" y="196"/>
                    <a:pt x="244" y="200"/>
                    <a:pt x="246" y="195"/>
                  </a:cubicBezTo>
                  <a:cubicBezTo>
                    <a:pt x="244" y="194"/>
                    <a:pt x="242" y="195"/>
                    <a:pt x="240" y="192"/>
                  </a:cubicBezTo>
                  <a:cubicBezTo>
                    <a:pt x="240" y="191"/>
                    <a:pt x="242" y="191"/>
                    <a:pt x="243" y="191"/>
                  </a:cubicBezTo>
                  <a:cubicBezTo>
                    <a:pt x="245" y="187"/>
                    <a:pt x="238" y="189"/>
                    <a:pt x="238" y="189"/>
                  </a:cubicBezTo>
                  <a:cubicBezTo>
                    <a:pt x="237" y="189"/>
                    <a:pt x="238" y="187"/>
                    <a:pt x="237" y="186"/>
                  </a:cubicBezTo>
                  <a:cubicBezTo>
                    <a:pt x="237" y="186"/>
                    <a:pt x="234" y="187"/>
                    <a:pt x="234" y="186"/>
                  </a:cubicBezTo>
                  <a:cubicBezTo>
                    <a:pt x="234" y="185"/>
                    <a:pt x="236" y="185"/>
                    <a:pt x="235" y="183"/>
                  </a:cubicBezTo>
                  <a:cubicBezTo>
                    <a:pt x="235" y="181"/>
                    <a:pt x="233" y="184"/>
                    <a:pt x="231" y="183"/>
                  </a:cubicBezTo>
                  <a:cubicBezTo>
                    <a:pt x="228" y="181"/>
                    <a:pt x="230" y="178"/>
                    <a:pt x="228" y="176"/>
                  </a:cubicBezTo>
                  <a:cubicBezTo>
                    <a:pt x="227" y="175"/>
                    <a:pt x="226" y="174"/>
                    <a:pt x="224" y="175"/>
                  </a:cubicBezTo>
                  <a:cubicBezTo>
                    <a:pt x="229" y="166"/>
                    <a:pt x="212" y="172"/>
                    <a:pt x="213" y="163"/>
                  </a:cubicBezTo>
                  <a:cubicBezTo>
                    <a:pt x="215" y="163"/>
                    <a:pt x="216" y="163"/>
                    <a:pt x="218" y="163"/>
                  </a:cubicBezTo>
                  <a:cubicBezTo>
                    <a:pt x="218" y="159"/>
                    <a:pt x="211" y="164"/>
                    <a:pt x="213" y="158"/>
                  </a:cubicBezTo>
                  <a:cubicBezTo>
                    <a:pt x="210" y="158"/>
                    <a:pt x="207" y="158"/>
                    <a:pt x="204" y="158"/>
                  </a:cubicBezTo>
                  <a:cubicBezTo>
                    <a:pt x="208" y="156"/>
                    <a:pt x="202" y="155"/>
                    <a:pt x="206" y="154"/>
                  </a:cubicBezTo>
                  <a:cubicBezTo>
                    <a:pt x="206" y="151"/>
                    <a:pt x="202" y="151"/>
                    <a:pt x="203" y="152"/>
                  </a:cubicBezTo>
                  <a:cubicBezTo>
                    <a:pt x="200" y="149"/>
                    <a:pt x="202" y="149"/>
                    <a:pt x="200" y="145"/>
                  </a:cubicBezTo>
                  <a:cubicBezTo>
                    <a:pt x="197" y="145"/>
                    <a:pt x="194" y="145"/>
                    <a:pt x="191" y="145"/>
                  </a:cubicBezTo>
                  <a:cubicBezTo>
                    <a:pt x="192" y="143"/>
                    <a:pt x="193" y="141"/>
                    <a:pt x="194" y="139"/>
                  </a:cubicBezTo>
                  <a:cubicBezTo>
                    <a:pt x="193" y="136"/>
                    <a:pt x="189" y="138"/>
                    <a:pt x="192" y="135"/>
                  </a:cubicBezTo>
                  <a:cubicBezTo>
                    <a:pt x="187" y="135"/>
                    <a:pt x="184" y="137"/>
                    <a:pt x="178" y="136"/>
                  </a:cubicBezTo>
                  <a:cubicBezTo>
                    <a:pt x="178" y="132"/>
                    <a:pt x="174" y="130"/>
                    <a:pt x="170" y="129"/>
                  </a:cubicBezTo>
                  <a:cubicBezTo>
                    <a:pt x="169" y="128"/>
                    <a:pt x="167" y="128"/>
                    <a:pt x="166" y="127"/>
                  </a:cubicBezTo>
                  <a:cubicBezTo>
                    <a:pt x="165" y="127"/>
                    <a:pt x="166" y="125"/>
                    <a:pt x="166" y="124"/>
                  </a:cubicBezTo>
                  <a:cubicBezTo>
                    <a:pt x="165" y="124"/>
                    <a:pt x="162" y="125"/>
                    <a:pt x="163" y="123"/>
                  </a:cubicBezTo>
                  <a:cubicBezTo>
                    <a:pt x="158" y="121"/>
                    <a:pt x="147" y="126"/>
                    <a:pt x="145" y="123"/>
                  </a:cubicBezTo>
                  <a:cubicBezTo>
                    <a:pt x="145" y="123"/>
                    <a:pt x="145" y="121"/>
                    <a:pt x="145" y="121"/>
                  </a:cubicBezTo>
                  <a:cubicBezTo>
                    <a:pt x="143" y="121"/>
                    <a:pt x="142" y="123"/>
                    <a:pt x="142" y="123"/>
                  </a:cubicBezTo>
                  <a:cubicBezTo>
                    <a:pt x="140" y="122"/>
                    <a:pt x="140" y="118"/>
                    <a:pt x="135" y="120"/>
                  </a:cubicBezTo>
                  <a:cubicBezTo>
                    <a:pt x="134" y="116"/>
                    <a:pt x="128" y="118"/>
                    <a:pt x="132" y="114"/>
                  </a:cubicBezTo>
                  <a:cubicBezTo>
                    <a:pt x="130" y="114"/>
                    <a:pt x="130" y="115"/>
                    <a:pt x="129" y="115"/>
                  </a:cubicBezTo>
                  <a:cubicBezTo>
                    <a:pt x="128" y="115"/>
                    <a:pt x="127" y="114"/>
                    <a:pt x="127" y="114"/>
                  </a:cubicBezTo>
                  <a:cubicBezTo>
                    <a:pt x="124" y="114"/>
                    <a:pt x="122" y="117"/>
                    <a:pt x="120" y="115"/>
                  </a:cubicBezTo>
                  <a:cubicBezTo>
                    <a:pt x="117" y="115"/>
                    <a:pt x="119" y="121"/>
                    <a:pt x="118" y="123"/>
                  </a:cubicBezTo>
                  <a:cubicBezTo>
                    <a:pt x="117" y="122"/>
                    <a:pt x="116" y="121"/>
                    <a:pt x="114" y="121"/>
                  </a:cubicBezTo>
                  <a:cubicBezTo>
                    <a:pt x="112" y="122"/>
                    <a:pt x="113" y="124"/>
                    <a:pt x="112" y="124"/>
                  </a:cubicBezTo>
                  <a:cubicBezTo>
                    <a:pt x="111" y="125"/>
                    <a:pt x="106" y="124"/>
                    <a:pt x="103" y="126"/>
                  </a:cubicBezTo>
                  <a:cubicBezTo>
                    <a:pt x="102" y="126"/>
                    <a:pt x="102" y="128"/>
                    <a:pt x="101" y="129"/>
                  </a:cubicBezTo>
                  <a:cubicBezTo>
                    <a:pt x="98" y="129"/>
                    <a:pt x="97" y="127"/>
                    <a:pt x="95" y="127"/>
                  </a:cubicBezTo>
                  <a:cubicBezTo>
                    <a:pt x="97" y="125"/>
                    <a:pt x="101" y="124"/>
                    <a:pt x="99" y="118"/>
                  </a:cubicBezTo>
                  <a:cubicBezTo>
                    <a:pt x="102" y="119"/>
                    <a:pt x="102" y="117"/>
                    <a:pt x="102" y="115"/>
                  </a:cubicBezTo>
                  <a:cubicBezTo>
                    <a:pt x="102" y="114"/>
                    <a:pt x="99" y="114"/>
                    <a:pt x="98" y="114"/>
                  </a:cubicBezTo>
                  <a:cubicBezTo>
                    <a:pt x="95" y="116"/>
                    <a:pt x="96" y="118"/>
                    <a:pt x="93" y="120"/>
                  </a:cubicBezTo>
                  <a:cubicBezTo>
                    <a:pt x="92" y="120"/>
                    <a:pt x="92" y="123"/>
                    <a:pt x="90" y="123"/>
                  </a:cubicBezTo>
                  <a:cubicBezTo>
                    <a:pt x="89" y="123"/>
                    <a:pt x="89" y="127"/>
                    <a:pt x="86" y="126"/>
                  </a:cubicBezTo>
                  <a:cubicBezTo>
                    <a:pt x="86" y="128"/>
                    <a:pt x="85" y="128"/>
                    <a:pt x="83" y="129"/>
                  </a:cubicBezTo>
                  <a:cubicBezTo>
                    <a:pt x="83" y="131"/>
                    <a:pt x="83" y="133"/>
                    <a:pt x="83" y="135"/>
                  </a:cubicBezTo>
                  <a:cubicBezTo>
                    <a:pt x="79" y="136"/>
                    <a:pt x="77" y="141"/>
                    <a:pt x="74" y="143"/>
                  </a:cubicBezTo>
                  <a:cubicBezTo>
                    <a:pt x="73" y="144"/>
                    <a:pt x="71" y="143"/>
                    <a:pt x="71" y="143"/>
                  </a:cubicBezTo>
                  <a:cubicBezTo>
                    <a:pt x="70" y="144"/>
                    <a:pt x="71" y="146"/>
                    <a:pt x="71" y="146"/>
                  </a:cubicBezTo>
                  <a:cubicBezTo>
                    <a:pt x="71" y="147"/>
                    <a:pt x="65" y="147"/>
                    <a:pt x="66" y="148"/>
                  </a:cubicBezTo>
                  <a:cubicBezTo>
                    <a:pt x="69" y="150"/>
                    <a:pt x="63" y="149"/>
                    <a:pt x="60" y="152"/>
                  </a:cubicBezTo>
                  <a:cubicBezTo>
                    <a:pt x="60" y="153"/>
                    <a:pt x="58" y="158"/>
                    <a:pt x="58" y="157"/>
                  </a:cubicBezTo>
                  <a:cubicBezTo>
                    <a:pt x="56" y="155"/>
                    <a:pt x="57" y="156"/>
                    <a:pt x="56" y="158"/>
                  </a:cubicBezTo>
                  <a:cubicBezTo>
                    <a:pt x="54" y="158"/>
                    <a:pt x="52" y="158"/>
                    <a:pt x="50" y="158"/>
                  </a:cubicBezTo>
                  <a:cubicBezTo>
                    <a:pt x="47" y="160"/>
                    <a:pt x="53" y="161"/>
                    <a:pt x="46" y="161"/>
                  </a:cubicBezTo>
                  <a:cubicBezTo>
                    <a:pt x="43" y="161"/>
                    <a:pt x="40" y="161"/>
                    <a:pt x="37" y="163"/>
                  </a:cubicBezTo>
                  <a:cubicBezTo>
                    <a:pt x="34" y="164"/>
                    <a:pt x="34" y="168"/>
                    <a:pt x="31" y="166"/>
                  </a:cubicBezTo>
                  <a:cubicBezTo>
                    <a:pt x="31" y="162"/>
                    <a:pt x="35" y="163"/>
                    <a:pt x="38" y="161"/>
                  </a:cubicBezTo>
                  <a:cubicBezTo>
                    <a:pt x="39" y="161"/>
                    <a:pt x="40" y="161"/>
                    <a:pt x="40" y="160"/>
                  </a:cubicBezTo>
                  <a:cubicBezTo>
                    <a:pt x="40" y="158"/>
                    <a:pt x="44" y="159"/>
                    <a:pt x="46" y="158"/>
                  </a:cubicBezTo>
                  <a:cubicBezTo>
                    <a:pt x="48" y="159"/>
                    <a:pt x="46" y="155"/>
                    <a:pt x="47" y="154"/>
                  </a:cubicBezTo>
                  <a:cubicBezTo>
                    <a:pt x="48" y="153"/>
                    <a:pt x="49" y="156"/>
                    <a:pt x="52" y="152"/>
                  </a:cubicBezTo>
                  <a:cubicBezTo>
                    <a:pt x="52" y="152"/>
                    <a:pt x="53" y="153"/>
                    <a:pt x="53" y="151"/>
                  </a:cubicBezTo>
                  <a:cubicBezTo>
                    <a:pt x="53" y="149"/>
                    <a:pt x="57" y="150"/>
                    <a:pt x="59" y="148"/>
                  </a:cubicBezTo>
                  <a:cubicBezTo>
                    <a:pt x="59" y="145"/>
                    <a:pt x="59" y="143"/>
                    <a:pt x="59" y="141"/>
                  </a:cubicBezTo>
                  <a:cubicBezTo>
                    <a:pt x="64" y="145"/>
                    <a:pt x="60" y="136"/>
                    <a:pt x="65" y="138"/>
                  </a:cubicBezTo>
                  <a:cubicBezTo>
                    <a:pt x="65" y="134"/>
                    <a:pt x="58" y="138"/>
                    <a:pt x="60" y="133"/>
                  </a:cubicBezTo>
                  <a:cubicBezTo>
                    <a:pt x="59" y="136"/>
                    <a:pt x="50" y="132"/>
                    <a:pt x="49" y="136"/>
                  </a:cubicBezTo>
                  <a:cubicBezTo>
                    <a:pt x="47" y="137"/>
                    <a:pt x="48" y="134"/>
                    <a:pt x="47" y="133"/>
                  </a:cubicBezTo>
                  <a:cubicBezTo>
                    <a:pt x="45" y="132"/>
                    <a:pt x="41" y="134"/>
                    <a:pt x="38" y="133"/>
                  </a:cubicBezTo>
                  <a:cubicBezTo>
                    <a:pt x="40" y="130"/>
                    <a:pt x="36" y="131"/>
                    <a:pt x="35" y="130"/>
                  </a:cubicBezTo>
                  <a:cubicBezTo>
                    <a:pt x="35" y="129"/>
                    <a:pt x="36" y="128"/>
                    <a:pt x="37" y="129"/>
                  </a:cubicBezTo>
                  <a:cubicBezTo>
                    <a:pt x="34" y="125"/>
                    <a:pt x="32" y="126"/>
                    <a:pt x="29" y="121"/>
                  </a:cubicBezTo>
                  <a:cubicBezTo>
                    <a:pt x="27" y="123"/>
                    <a:pt x="23" y="123"/>
                    <a:pt x="19" y="123"/>
                  </a:cubicBezTo>
                  <a:cubicBezTo>
                    <a:pt x="19" y="121"/>
                    <a:pt x="19" y="120"/>
                    <a:pt x="20" y="120"/>
                  </a:cubicBezTo>
                  <a:cubicBezTo>
                    <a:pt x="19" y="117"/>
                    <a:pt x="14" y="118"/>
                    <a:pt x="16" y="112"/>
                  </a:cubicBezTo>
                  <a:cubicBezTo>
                    <a:pt x="15" y="111"/>
                    <a:pt x="13" y="109"/>
                    <a:pt x="13" y="111"/>
                  </a:cubicBezTo>
                  <a:cubicBezTo>
                    <a:pt x="9" y="111"/>
                    <a:pt x="13" y="106"/>
                    <a:pt x="13" y="105"/>
                  </a:cubicBezTo>
                  <a:cubicBezTo>
                    <a:pt x="13" y="104"/>
                    <a:pt x="13" y="103"/>
                    <a:pt x="13" y="102"/>
                  </a:cubicBezTo>
                  <a:cubicBezTo>
                    <a:pt x="13" y="102"/>
                    <a:pt x="16" y="102"/>
                    <a:pt x="16" y="102"/>
                  </a:cubicBezTo>
                  <a:cubicBezTo>
                    <a:pt x="17" y="101"/>
                    <a:pt x="16" y="99"/>
                    <a:pt x="17" y="98"/>
                  </a:cubicBezTo>
                  <a:cubicBezTo>
                    <a:pt x="21" y="97"/>
                    <a:pt x="26" y="97"/>
                    <a:pt x="29" y="95"/>
                  </a:cubicBezTo>
                  <a:cubicBezTo>
                    <a:pt x="31" y="93"/>
                    <a:pt x="33" y="94"/>
                    <a:pt x="35" y="93"/>
                  </a:cubicBezTo>
                  <a:cubicBezTo>
                    <a:pt x="38" y="92"/>
                    <a:pt x="33" y="89"/>
                    <a:pt x="41" y="90"/>
                  </a:cubicBezTo>
                  <a:cubicBezTo>
                    <a:pt x="40" y="87"/>
                    <a:pt x="40" y="84"/>
                    <a:pt x="38" y="78"/>
                  </a:cubicBezTo>
                  <a:cubicBezTo>
                    <a:pt x="35" y="75"/>
                    <a:pt x="27" y="83"/>
                    <a:pt x="23" y="80"/>
                  </a:cubicBezTo>
                  <a:cubicBezTo>
                    <a:pt x="21" y="77"/>
                    <a:pt x="23" y="81"/>
                    <a:pt x="17" y="81"/>
                  </a:cubicBezTo>
                  <a:cubicBezTo>
                    <a:pt x="16" y="79"/>
                    <a:pt x="11" y="80"/>
                    <a:pt x="7" y="78"/>
                  </a:cubicBezTo>
                  <a:cubicBezTo>
                    <a:pt x="7" y="78"/>
                    <a:pt x="10" y="75"/>
                    <a:pt x="7" y="75"/>
                  </a:cubicBezTo>
                  <a:cubicBezTo>
                    <a:pt x="4" y="75"/>
                    <a:pt x="2" y="74"/>
                    <a:pt x="1" y="69"/>
                  </a:cubicBezTo>
                  <a:cubicBezTo>
                    <a:pt x="10" y="70"/>
                    <a:pt x="0" y="65"/>
                    <a:pt x="10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2"/>
                    <a:pt x="13" y="65"/>
                    <a:pt x="13" y="65"/>
                  </a:cubicBezTo>
                  <a:cubicBezTo>
                    <a:pt x="16" y="65"/>
                    <a:pt x="16" y="63"/>
                    <a:pt x="19" y="63"/>
                  </a:cubicBezTo>
                  <a:cubicBezTo>
                    <a:pt x="20" y="64"/>
                    <a:pt x="21" y="66"/>
                    <a:pt x="22" y="66"/>
                  </a:cubicBezTo>
                  <a:cubicBezTo>
                    <a:pt x="25" y="67"/>
                    <a:pt x="28" y="65"/>
                    <a:pt x="32" y="66"/>
                  </a:cubicBezTo>
                  <a:cubicBezTo>
                    <a:pt x="35" y="67"/>
                    <a:pt x="34" y="68"/>
                    <a:pt x="37" y="66"/>
                  </a:cubicBezTo>
                  <a:cubicBezTo>
                    <a:pt x="39" y="66"/>
                    <a:pt x="37" y="65"/>
                    <a:pt x="37" y="63"/>
                  </a:cubicBezTo>
                  <a:cubicBezTo>
                    <a:pt x="38" y="64"/>
                    <a:pt x="39" y="63"/>
                    <a:pt x="40" y="62"/>
                  </a:cubicBezTo>
                  <a:cubicBezTo>
                    <a:pt x="40" y="58"/>
                    <a:pt x="33" y="63"/>
                    <a:pt x="35" y="58"/>
                  </a:cubicBezTo>
                  <a:cubicBezTo>
                    <a:pt x="31" y="57"/>
                    <a:pt x="28" y="55"/>
                    <a:pt x="23" y="55"/>
                  </a:cubicBezTo>
                  <a:cubicBezTo>
                    <a:pt x="25" y="52"/>
                    <a:pt x="25" y="52"/>
                    <a:pt x="22" y="50"/>
                  </a:cubicBezTo>
                  <a:cubicBezTo>
                    <a:pt x="21" y="50"/>
                    <a:pt x="21" y="49"/>
                    <a:pt x="20" y="49"/>
                  </a:cubicBezTo>
                  <a:cubicBezTo>
                    <a:pt x="19" y="48"/>
                    <a:pt x="16" y="48"/>
                    <a:pt x="15" y="47"/>
                  </a:cubicBezTo>
                  <a:cubicBezTo>
                    <a:pt x="15" y="47"/>
                    <a:pt x="17" y="42"/>
                    <a:pt x="15" y="43"/>
                  </a:cubicBezTo>
                  <a:cubicBezTo>
                    <a:pt x="14" y="43"/>
                    <a:pt x="15" y="44"/>
                    <a:pt x="13" y="44"/>
                  </a:cubicBezTo>
                  <a:cubicBezTo>
                    <a:pt x="12" y="44"/>
                    <a:pt x="11" y="42"/>
                    <a:pt x="9" y="43"/>
                  </a:cubicBezTo>
                  <a:cubicBezTo>
                    <a:pt x="12" y="39"/>
                    <a:pt x="18" y="37"/>
                    <a:pt x="23" y="35"/>
                  </a:cubicBezTo>
                  <a:cubicBezTo>
                    <a:pt x="22" y="30"/>
                    <a:pt x="28" y="30"/>
                    <a:pt x="29" y="28"/>
                  </a:cubicBezTo>
                  <a:cubicBezTo>
                    <a:pt x="31" y="26"/>
                    <a:pt x="29" y="23"/>
                    <a:pt x="31" y="22"/>
                  </a:cubicBezTo>
                  <a:cubicBezTo>
                    <a:pt x="34" y="26"/>
                    <a:pt x="35" y="23"/>
                    <a:pt x="41" y="23"/>
                  </a:cubicBezTo>
                  <a:cubicBezTo>
                    <a:pt x="44" y="19"/>
                    <a:pt x="49" y="16"/>
                    <a:pt x="58" y="17"/>
                  </a:cubicBezTo>
                  <a:cubicBezTo>
                    <a:pt x="59" y="18"/>
                    <a:pt x="58" y="15"/>
                    <a:pt x="59" y="15"/>
                  </a:cubicBezTo>
                  <a:cubicBezTo>
                    <a:pt x="62" y="13"/>
                    <a:pt x="67" y="16"/>
                    <a:pt x="68" y="12"/>
                  </a:cubicBezTo>
                  <a:cubicBezTo>
                    <a:pt x="70" y="11"/>
                    <a:pt x="70" y="14"/>
                    <a:pt x="71" y="15"/>
                  </a:cubicBezTo>
                  <a:cubicBezTo>
                    <a:pt x="73" y="15"/>
                    <a:pt x="76" y="14"/>
                    <a:pt x="75" y="17"/>
                  </a:cubicBezTo>
                  <a:cubicBezTo>
                    <a:pt x="82" y="17"/>
                    <a:pt x="88" y="17"/>
                    <a:pt x="95" y="17"/>
                  </a:cubicBezTo>
                  <a:cubicBezTo>
                    <a:pt x="88" y="24"/>
                    <a:pt x="104" y="15"/>
                    <a:pt x="99" y="22"/>
                  </a:cubicBezTo>
                  <a:cubicBezTo>
                    <a:pt x="102" y="22"/>
                    <a:pt x="105" y="22"/>
                    <a:pt x="105" y="19"/>
                  </a:cubicBezTo>
                  <a:cubicBezTo>
                    <a:pt x="108" y="22"/>
                    <a:pt x="114" y="21"/>
                    <a:pt x="118" y="22"/>
                  </a:cubicBezTo>
                  <a:cubicBezTo>
                    <a:pt x="119" y="22"/>
                    <a:pt x="118" y="23"/>
                    <a:pt x="120" y="23"/>
                  </a:cubicBezTo>
                  <a:cubicBezTo>
                    <a:pt x="121" y="23"/>
                    <a:pt x="121" y="25"/>
                    <a:pt x="123" y="25"/>
                  </a:cubicBezTo>
                  <a:cubicBezTo>
                    <a:pt x="126" y="25"/>
                    <a:pt x="128" y="22"/>
                    <a:pt x="130" y="25"/>
                  </a:cubicBezTo>
                  <a:cubicBezTo>
                    <a:pt x="131" y="26"/>
                    <a:pt x="147" y="25"/>
                    <a:pt x="149" y="26"/>
                  </a:cubicBezTo>
                  <a:cubicBezTo>
                    <a:pt x="151" y="28"/>
                    <a:pt x="160" y="29"/>
                    <a:pt x="166" y="29"/>
                  </a:cubicBezTo>
                  <a:cubicBezTo>
                    <a:pt x="167" y="31"/>
                    <a:pt x="170" y="32"/>
                    <a:pt x="170" y="35"/>
                  </a:cubicBezTo>
                  <a:cubicBezTo>
                    <a:pt x="175" y="36"/>
                    <a:pt x="177" y="39"/>
                    <a:pt x="182" y="37"/>
                  </a:cubicBezTo>
                  <a:cubicBezTo>
                    <a:pt x="182" y="41"/>
                    <a:pt x="189" y="39"/>
                    <a:pt x="194" y="40"/>
                  </a:cubicBezTo>
                  <a:cubicBezTo>
                    <a:pt x="194" y="38"/>
                    <a:pt x="192" y="39"/>
                    <a:pt x="191" y="38"/>
                  </a:cubicBezTo>
                  <a:cubicBezTo>
                    <a:pt x="194" y="35"/>
                    <a:pt x="197" y="32"/>
                    <a:pt x="203" y="31"/>
                  </a:cubicBezTo>
                  <a:cubicBezTo>
                    <a:pt x="202" y="33"/>
                    <a:pt x="204" y="34"/>
                    <a:pt x="204" y="32"/>
                  </a:cubicBezTo>
                  <a:cubicBezTo>
                    <a:pt x="206" y="33"/>
                    <a:pt x="205" y="35"/>
                    <a:pt x="207" y="35"/>
                  </a:cubicBezTo>
                  <a:cubicBezTo>
                    <a:pt x="210" y="36"/>
                    <a:pt x="210" y="33"/>
                    <a:pt x="210" y="31"/>
                  </a:cubicBezTo>
                  <a:cubicBezTo>
                    <a:pt x="213" y="30"/>
                    <a:pt x="214" y="32"/>
                    <a:pt x="216" y="32"/>
                  </a:cubicBezTo>
                  <a:cubicBezTo>
                    <a:pt x="218" y="31"/>
                    <a:pt x="216" y="29"/>
                    <a:pt x="219" y="26"/>
                  </a:cubicBezTo>
                  <a:cubicBezTo>
                    <a:pt x="222" y="26"/>
                    <a:pt x="223" y="29"/>
                    <a:pt x="224" y="26"/>
                  </a:cubicBezTo>
                  <a:cubicBezTo>
                    <a:pt x="226" y="27"/>
                    <a:pt x="224" y="30"/>
                    <a:pt x="222" y="29"/>
                  </a:cubicBezTo>
                  <a:cubicBezTo>
                    <a:pt x="224" y="34"/>
                    <a:pt x="234" y="25"/>
                    <a:pt x="237" y="31"/>
                  </a:cubicBezTo>
                  <a:cubicBezTo>
                    <a:pt x="241" y="31"/>
                    <a:pt x="233" y="27"/>
                    <a:pt x="238" y="26"/>
                  </a:cubicBezTo>
                  <a:cubicBezTo>
                    <a:pt x="239" y="25"/>
                    <a:pt x="240" y="23"/>
                    <a:pt x="243" y="23"/>
                  </a:cubicBezTo>
                  <a:cubicBezTo>
                    <a:pt x="243" y="25"/>
                    <a:pt x="243" y="26"/>
                    <a:pt x="243" y="28"/>
                  </a:cubicBezTo>
                  <a:cubicBezTo>
                    <a:pt x="246" y="24"/>
                    <a:pt x="247" y="30"/>
                    <a:pt x="250" y="31"/>
                  </a:cubicBezTo>
                  <a:cubicBezTo>
                    <a:pt x="254" y="31"/>
                    <a:pt x="258" y="30"/>
                    <a:pt x="259" y="28"/>
                  </a:cubicBezTo>
                  <a:cubicBezTo>
                    <a:pt x="261" y="29"/>
                    <a:pt x="265" y="29"/>
                    <a:pt x="264" y="34"/>
                  </a:cubicBezTo>
                  <a:cubicBezTo>
                    <a:pt x="267" y="33"/>
                    <a:pt x="270" y="32"/>
                    <a:pt x="271" y="28"/>
                  </a:cubicBezTo>
                  <a:cubicBezTo>
                    <a:pt x="275" y="30"/>
                    <a:pt x="277" y="27"/>
                    <a:pt x="280" y="31"/>
                  </a:cubicBezTo>
                  <a:cubicBezTo>
                    <a:pt x="283" y="31"/>
                    <a:pt x="287" y="31"/>
                    <a:pt x="290" y="31"/>
                  </a:cubicBezTo>
                  <a:cubicBezTo>
                    <a:pt x="290" y="31"/>
                    <a:pt x="288" y="33"/>
                    <a:pt x="289" y="34"/>
                  </a:cubicBezTo>
                  <a:cubicBezTo>
                    <a:pt x="288" y="34"/>
                    <a:pt x="293" y="35"/>
                    <a:pt x="292" y="35"/>
                  </a:cubicBezTo>
                  <a:cubicBezTo>
                    <a:pt x="293" y="35"/>
                    <a:pt x="294" y="33"/>
                    <a:pt x="296" y="34"/>
                  </a:cubicBezTo>
                  <a:cubicBezTo>
                    <a:pt x="296" y="34"/>
                    <a:pt x="296" y="37"/>
                    <a:pt x="296" y="37"/>
                  </a:cubicBezTo>
                  <a:cubicBezTo>
                    <a:pt x="300" y="39"/>
                    <a:pt x="306" y="35"/>
                    <a:pt x="311" y="37"/>
                  </a:cubicBezTo>
                  <a:cubicBezTo>
                    <a:pt x="311" y="39"/>
                    <a:pt x="314" y="38"/>
                    <a:pt x="315" y="38"/>
                  </a:cubicBezTo>
                  <a:cubicBezTo>
                    <a:pt x="313" y="43"/>
                    <a:pt x="320" y="39"/>
                    <a:pt x="320" y="43"/>
                  </a:cubicBezTo>
                  <a:cubicBezTo>
                    <a:pt x="321" y="46"/>
                    <a:pt x="317" y="45"/>
                    <a:pt x="317" y="47"/>
                  </a:cubicBezTo>
                  <a:cubicBezTo>
                    <a:pt x="316" y="50"/>
                    <a:pt x="318" y="50"/>
                    <a:pt x="318" y="52"/>
                  </a:cubicBezTo>
                  <a:cubicBezTo>
                    <a:pt x="334" y="50"/>
                    <a:pt x="348" y="50"/>
                    <a:pt x="360" y="55"/>
                  </a:cubicBezTo>
                  <a:cubicBezTo>
                    <a:pt x="359" y="56"/>
                    <a:pt x="358" y="57"/>
                    <a:pt x="358" y="59"/>
                  </a:cubicBezTo>
                  <a:cubicBezTo>
                    <a:pt x="361" y="59"/>
                    <a:pt x="362" y="57"/>
                    <a:pt x="364" y="58"/>
                  </a:cubicBezTo>
                  <a:cubicBezTo>
                    <a:pt x="363" y="52"/>
                    <a:pt x="364" y="54"/>
                    <a:pt x="363" y="49"/>
                  </a:cubicBezTo>
                  <a:cubicBezTo>
                    <a:pt x="364" y="46"/>
                    <a:pt x="375" y="46"/>
                    <a:pt x="372" y="44"/>
                  </a:cubicBezTo>
                  <a:cubicBezTo>
                    <a:pt x="373" y="42"/>
                    <a:pt x="374" y="44"/>
                    <a:pt x="376" y="44"/>
                  </a:cubicBezTo>
                  <a:cubicBezTo>
                    <a:pt x="377" y="46"/>
                    <a:pt x="379" y="45"/>
                    <a:pt x="379" y="47"/>
                  </a:cubicBezTo>
                  <a:cubicBezTo>
                    <a:pt x="385" y="48"/>
                    <a:pt x="389" y="46"/>
                    <a:pt x="394" y="47"/>
                  </a:cubicBezTo>
                  <a:cubicBezTo>
                    <a:pt x="394" y="47"/>
                    <a:pt x="394" y="49"/>
                    <a:pt x="395" y="49"/>
                  </a:cubicBezTo>
                  <a:cubicBezTo>
                    <a:pt x="397" y="49"/>
                    <a:pt x="397" y="50"/>
                    <a:pt x="398" y="50"/>
                  </a:cubicBezTo>
                  <a:cubicBezTo>
                    <a:pt x="404" y="50"/>
                    <a:pt x="409" y="47"/>
                    <a:pt x="416" y="49"/>
                  </a:cubicBezTo>
                  <a:cubicBezTo>
                    <a:pt x="420" y="45"/>
                    <a:pt x="419" y="43"/>
                    <a:pt x="421" y="40"/>
                  </a:cubicBezTo>
                  <a:cubicBezTo>
                    <a:pt x="420" y="35"/>
                    <a:pt x="416" y="37"/>
                    <a:pt x="415" y="35"/>
                  </a:cubicBezTo>
                  <a:cubicBezTo>
                    <a:pt x="416" y="28"/>
                    <a:pt x="429" y="31"/>
                    <a:pt x="432" y="34"/>
                  </a:cubicBezTo>
                  <a:cubicBezTo>
                    <a:pt x="432" y="36"/>
                    <a:pt x="431" y="37"/>
                    <a:pt x="428" y="37"/>
                  </a:cubicBezTo>
                  <a:cubicBezTo>
                    <a:pt x="431" y="40"/>
                    <a:pt x="428" y="41"/>
                    <a:pt x="427" y="43"/>
                  </a:cubicBezTo>
                  <a:cubicBezTo>
                    <a:pt x="426" y="46"/>
                    <a:pt x="429" y="46"/>
                    <a:pt x="431" y="46"/>
                  </a:cubicBezTo>
                  <a:cubicBezTo>
                    <a:pt x="429" y="50"/>
                    <a:pt x="432" y="51"/>
                    <a:pt x="429" y="55"/>
                  </a:cubicBezTo>
                  <a:cubicBezTo>
                    <a:pt x="434" y="57"/>
                    <a:pt x="437" y="47"/>
                    <a:pt x="435" y="49"/>
                  </a:cubicBezTo>
                  <a:cubicBezTo>
                    <a:pt x="436" y="48"/>
                    <a:pt x="440" y="52"/>
                    <a:pt x="438" y="46"/>
                  </a:cubicBezTo>
                  <a:cubicBezTo>
                    <a:pt x="445" y="47"/>
                    <a:pt x="443" y="40"/>
                    <a:pt x="447" y="38"/>
                  </a:cubicBezTo>
                  <a:cubicBezTo>
                    <a:pt x="445" y="34"/>
                    <a:pt x="443" y="31"/>
                    <a:pt x="437" y="31"/>
                  </a:cubicBezTo>
                  <a:cubicBezTo>
                    <a:pt x="440" y="29"/>
                    <a:pt x="434" y="25"/>
                    <a:pt x="429" y="23"/>
                  </a:cubicBezTo>
                  <a:cubicBezTo>
                    <a:pt x="430" y="21"/>
                    <a:pt x="430" y="19"/>
                    <a:pt x="428" y="19"/>
                  </a:cubicBezTo>
                  <a:cubicBezTo>
                    <a:pt x="428" y="16"/>
                    <a:pt x="432" y="14"/>
                    <a:pt x="432" y="12"/>
                  </a:cubicBezTo>
                  <a:cubicBezTo>
                    <a:pt x="433" y="11"/>
                    <a:pt x="436" y="9"/>
                    <a:pt x="435" y="9"/>
                  </a:cubicBezTo>
                  <a:cubicBezTo>
                    <a:pt x="431" y="5"/>
                    <a:pt x="441" y="10"/>
                    <a:pt x="437" y="6"/>
                  </a:cubicBezTo>
                  <a:cubicBezTo>
                    <a:pt x="437" y="0"/>
                    <a:pt x="441" y="7"/>
                    <a:pt x="441" y="7"/>
                  </a:cubicBezTo>
                  <a:cubicBezTo>
                    <a:pt x="443" y="8"/>
                    <a:pt x="446" y="6"/>
                    <a:pt x="447" y="7"/>
                  </a:cubicBezTo>
                  <a:cubicBezTo>
                    <a:pt x="448" y="7"/>
                    <a:pt x="445" y="9"/>
                    <a:pt x="446" y="10"/>
                  </a:cubicBezTo>
                  <a:cubicBezTo>
                    <a:pt x="446" y="11"/>
                    <a:pt x="450" y="9"/>
                    <a:pt x="450" y="10"/>
                  </a:cubicBezTo>
                  <a:cubicBezTo>
                    <a:pt x="451" y="11"/>
                    <a:pt x="450" y="14"/>
                    <a:pt x="450" y="15"/>
                  </a:cubicBezTo>
                  <a:cubicBezTo>
                    <a:pt x="451" y="15"/>
                    <a:pt x="453" y="14"/>
                    <a:pt x="453" y="15"/>
                  </a:cubicBezTo>
                  <a:cubicBezTo>
                    <a:pt x="455" y="18"/>
                    <a:pt x="451" y="17"/>
                    <a:pt x="453" y="20"/>
                  </a:cubicBezTo>
                  <a:cubicBezTo>
                    <a:pt x="454" y="21"/>
                    <a:pt x="455" y="22"/>
                    <a:pt x="455" y="23"/>
                  </a:cubicBezTo>
                  <a:cubicBezTo>
                    <a:pt x="455" y="23"/>
                    <a:pt x="453" y="24"/>
                    <a:pt x="453" y="25"/>
                  </a:cubicBezTo>
                  <a:cubicBezTo>
                    <a:pt x="453" y="27"/>
                    <a:pt x="452" y="27"/>
                    <a:pt x="452" y="29"/>
                  </a:cubicBezTo>
                  <a:cubicBezTo>
                    <a:pt x="451" y="32"/>
                    <a:pt x="461" y="32"/>
                    <a:pt x="459" y="28"/>
                  </a:cubicBezTo>
                  <a:cubicBezTo>
                    <a:pt x="462" y="28"/>
                    <a:pt x="461" y="32"/>
                    <a:pt x="465" y="31"/>
                  </a:cubicBezTo>
                  <a:cubicBezTo>
                    <a:pt x="462" y="34"/>
                    <a:pt x="466" y="34"/>
                    <a:pt x="465" y="38"/>
                  </a:cubicBezTo>
                  <a:cubicBezTo>
                    <a:pt x="472" y="39"/>
                    <a:pt x="470" y="34"/>
                    <a:pt x="475" y="37"/>
                  </a:cubicBezTo>
                  <a:cubicBezTo>
                    <a:pt x="477" y="37"/>
                    <a:pt x="477" y="36"/>
                    <a:pt x="477" y="35"/>
                  </a:cubicBezTo>
                  <a:cubicBezTo>
                    <a:pt x="480" y="36"/>
                    <a:pt x="475" y="37"/>
                    <a:pt x="478" y="40"/>
                  </a:cubicBezTo>
                  <a:cubicBezTo>
                    <a:pt x="478" y="40"/>
                    <a:pt x="481" y="41"/>
                    <a:pt x="481" y="41"/>
                  </a:cubicBezTo>
                  <a:cubicBezTo>
                    <a:pt x="482" y="44"/>
                    <a:pt x="476" y="46"/>
                    <a:pt x="478" y="50"/>
                  </a:cubicBezTo>
                  <a:close/>
                  <a:moveTo>
                    <a:pt x="302" y="66"/>
                  </a:moveTo>
                  <a:cubicBezTo>
                    <a:pt x="301" y="64"/>
                    <a:pt x="304" y="63"/>
                    <a:pt x="302" y="62"/>
                  </a:cubicBezTo>
                  <a:cubicBezTo>
                    <a:pt x="302" y="63"/>
                    <a:pt x="302" y="64"/>
                    <a:pt x="301" y="63"/>
                  </a:cubicBezTo>
                  <a:cubicBezTo>
                    <a:pt x="300" y="62"/>
                    <a:pt x="301" y="59"/>
                    <a:pt x="299" y="59"/>
                  </a:cubicBezTo>
                  <a:cubicBezTo>
                    <a:pt x="297" y="61"/>
                    <a:pt x="290" y="66"/>
                    <a:pt x="287" y="62"/>
                  </a:cubicBezTo>
                  <a:cubicBezTo>
                    <a:pt x="287" y="58"/>
                    <a:pt x="294" y="63"/>
                    <a:pt x="292" y="58"/>
                  </a:cubicBezTo>
                  <a:cubicBezTo>
                    <a:pt x="291" y="57"/>
                    <a:pt x="289" y="57"/>
                    <a:pt x="289" y="56"/>
                  </a:cubicBezTo>
                  <a:cubicBezTo>
                    <a:pt x="286" y="55"/>
                    <a:pt x="285" y="58"/>
                    <a:pt x="283" y="59"/>
                  </a:cubicBezTo>
                  <a:cubicBezTo>
                    <a:pt x="280" y="60"/>
                    <a:pt x="276" y="60"/>
                    <a:pt x="272" y="60"/>
                  </a:cubicBezTo>
                  <a:cubicBezTo>
                    <a:pt x="272" y="61"/>
                    <a:pt x="272" y="62"/>
                    <a:pt x="271" y="62"/>
                  </a:cubicBezTo>
                  <a:cubicBezTo>
                    <a:pt x="266" y="63"/>
                    <a:pt x="261" y="64"/>
                    <a:pt x="256" y="63"/>
                  </a:cubicBezTo>
                  <a:cubicBezTo>
                    <a:pt x="257" y="66"/>
                    <a:pt x="254" y="67"/>
                    <a:pt x="256" y="68"/>
                  </a:cubicBezTo>
                  <a:cubicBezTo>
                    <a:pt x="256" y="66"/>
                    <a:pt x="258" y="67"/>
                    <a:pt x="258" y="69"/>
                  </a:cubicBezTo>
                  <a:cubicBezTo>
                    <a:pt x="264" y="70"/>
                    <a:pt x="274" y="64"/>
                    <a:pt x="275" y="69"/>
                  </a:cubicBezTo>
                  <a:cubicBezTo>
                    <a:pt x="272" y="66"/>
                    <a:pt x="274" y="70"/>
                    <a:pt x="271" y="71"/>
                  </a:cubicBezTo>
                  <a:cubicBezTo>
                    <a:pt x="268" y="71"/>
                    <a:pt x="266" y="72"/>
                    <a:pt x="265" y="74"/>
                  </a:cubicBezTo>
                  <a:cubicBezTo>
                    <a:pt x="273" y="75"/>
                    <a:pt x="277" y="72"/>
                    <a:pt x="284" y="72"/>
                  </a:cubicBezTo>
                  <a:cubicBezTo>
                    <a:pt x="285" y="74"/>
                    <a:pt x="284" y="77"/>
                    <a:pt x="286" y="77"/>
                  </a:cubicBezTo>
                  <a:cubicBezTo>
                    <a:pt x="286" y="75"/>
                    <a:pt x="288" y="75"/>
                    <a:pt x="290" y="75"/>
                  </a:cubicBezTo>
                  <a:cubicBezTo>
                    <a:pt x="290" y="73"/>
                    <a:pt x="291" y="70"/>
                    <a:pt x="293" y="69"/>
                  </a:cubicBezTo>
                  <a:cubicBezTo>
                    <a:pt x="296" y="67"/>
                    <a:pt x="295" y="69"/>
                    <a:pt x="299" y="69"/>
                  </a:cubicBezTo>
                  <a:cubicBezTo>
                    <a:pt x="299" y="68"/>
                    <a:pt x="300" y="66"/>
                    <a:pt x="302" y="66"/>
                  </a:cubicBezTo>
                  <a:close/>
                  <a:moveTo>
                    <a:pt x="312" y="117"/>
                  </a:moveTo>
                  <a:cubicBezTo>
                    <a:pt x="313" y="113"/>
                    <a:pt x="318" y="114"/>
                    <a:pt x="320" y="112"/>
                  </a:cubicBezTo>
                  <a:cubicBezTo>
                    <a:pt x="320" y="112"/>
                    <a:pt x="322" y="113"/>
                    <a:pt x="323" y="112"/>
                  </a:cubicBezTo>
                  <a:cubicBezTo>
                    <a:pt x="325" y="111"/>
                    <a:pt x="328" y="112"/>
                    <a:pt x="330" y="111"/>
                  </a:cubicBezTo>
                  <a:cubicBezTo>
                    <a:pt x="331" y="111"/>
                    <a:pt x="331" y="108"/>
                    <a:pt x="332" y="108"/>
                  </a:cubicBezTo>
                  <a:cubicBezTo>
                    <a:pt x="336" y="105"/>
                    <a:pt x="339" y="109"/>
                    <a:pt x="339" y="106"/>
                  </a:cubicBezTo>
                  <a:cubicBezTo>
                    <a:pt x="338" y="106"/>
                    <a:pt x="337" y="105"/>
                    <a:pt x="339" y="105"/>
                  </a:cubicBezTo>
                  <a:cubicBezTo>
                    <a:pt x="342" y="105"/>
                    <a:pt x="342" y="103"/>
                    <a:pt x="344" y="105"/>
                  </a:cubicBezTo>
                  <a:cubicBezTo>
                    <a:pt x="344" y="106"/>
                    <a:pt x="345" y="103"/>
                    <a:pt x="345" y="103"/>
                  </a:cubicBezTo>
                  <a:cubicBezTo>
                    <a:pt x="342" y="104"/>
                    <a:pt x="346" y="100"/>
                    <a:pt x="348" y="103"/>
                  </a:cubicBezTo>
                  <a:cubicBezTo>
                    <a:pt x="349" y="101"/>
                    <a:pt x="351" y="100"/>
                    <a:pt x="351" y="96"/>
                  </a:cubicBezTo>
                  <a:cubicBezTo>
                    <a:pt x="345" y="95"/>
                    <a:pt x="345" y="99"/>
                    <a:pt x="339" y="98"/>
                  </a:cubicBezTo>
                  <a:cubicBezTo>
                    <a:pt x="339" y="100"/>
                    <a:pt x="338" y="101"/>
                    <a:pt x="336" y="102"/>
                  </a:cubicBezTo>
                  <a:cubicBezTo>
                    <a:pt x="331" y="104"/>
                    <a:pt x="333" y="101"/>
                    <a:pt x="329" y="102"/>
                  </a:cubicBezTo>
                  <a:cubicBezTo>
                    <a:pt x="328" y="102"/>
                    <a:pt x="328" y="104"/>
                    <a:pt x="326" y="103"/>
                  </a:cubicBezTo>
                  <a:cubicBezTo>
                    <a:pt x="324" y="103"/>
                    <a:pt x="323" y="101"/>
                    <a:pt x="320" y="102"/>
                  </a:cubicBezTo>
                  <a:cubicBezTo>
                    <a:pt x="320" y="101"/>
                    <a:pt x="320" y="99"/>
                    <a:pt x="318" y="99"/>
                  </a:cubicBezTo>
                  <a:cubicBezTo>
                    <a:pt x="318" y="101"/>
                    <a:pt x="318" y="102"/>
                    <a:pt x="317" y="103"/>
                  </a:cubicBezTo>
                  <a:cubicBezTo>
                    <a:pt x="317" y="105"/>
                    <a:pt x="319" y="105"/>
                    <a:pt x="320" y="106"/>
                  </a:cubicBezTo>
                  <a:cubicBezTo>
                    <a:pt x="315" y="105"/>
                    <a:pt x="315" y="108"/>
                    <a:pt x="314" y="109"/>
                  </a:cubicBezTo>
                  <a:cubicBezTo>
                    <a:pt x="312" y="111"/>
                    <a:pt x="308" y="110"/>
                    <a:pt x="308" y="112"/>
                  </a:cubicBezTo>
                  <a:cubicBezTo>
                    <a:pt x="308" y="116"/>
                    <a:pt x="301" y="112"/>
                    <a:pt x="304" y="117"/>
                  </a:cubicBezTo>
                  <a:cubicBezTo>
                    <a:pt x="306" y="117"/>
                    <a:pt x="309" y="117"/>
                    <a:pt x="312" y="117"/>
                  </a:cubicBezTo>
                  <a:close/>
                  <a:moveTo>
                    <a:pt x="421" y="175"/>
                  </a:moveTo>
                  <a:cubicBezTo>
                    <a:pt x="419" y="175"/>
                    <a:pt x="420" y="176"/>
                    <a:pt x="419" y="176"/>
                  </a:cubicBezTo>
                  <a:cubicBezTo>
                    <a:pt x="419" y="176"/>
                    <a:pt x="415" y="177"/>
                    <a:pt x="415" y="178"/>
                  </a:cubicBezTo>
                  <a:cubicBezTo>
                    <a:pt x="414" y="179"/>
                    <a:pt x="416" y="183"/>
                    <a:pt x="413" y="183"/>
                  </a:cubicBezTo>
                  <a:cubicBezTo>
                    <a:pt x="413" y="182"/>
                    <a:pt x="413" y="179"/>
                    <a:pt x="412" y="179"/>
                  </a:cubicBezTo>
                  <a:cubicBezTo>
                    <a:pt x="412" y="181"/>
                    <a:pt x="412" y="183"/>
                    <a:pt x="412" y="185"/>
                  </a:cubicBezTo>
                  <a:cubicBezTo>
                    <a:pt x="414" y="185"/>
                    <a:pt x="417" y="185"/>
                    <a:pt x="419" y="185"/>
                  </a:cubicBezTo>
                  <a:cubicBezTo>
                    <a:pt x="418" y="187"/>
                    <a:pt x="422" y="189"/>
                    <a:pt x="422" y="191"/>
                  </a:cubicBezTo>
                  <a:cubicBezTo>
                    <a:pt x="424" y="196"/>
                    <a:pt x="424" y="194"/>
                    <a:pt x="427" y="197"/>
                  </a:cubicBezTo>
                  <a:cubicBezTo>
                    <a:pt x="425" y="197"/>
                    <a:pt x="423" y="197"/>
                    <a:pt x="424" y="200"/>
                  </a:cubicBezTo>
                  <a:cubicBezTo>
                    <a:pt x="424" y="202"/>
                    <a:pt x="425" y="202"/>
                    <a:pt x="425" y="204"/>
                  </a:cubicBezTo>
                  <a:cubicBezTo>
                    <a:pt x="427" y="204"/>
                    <a:pt x="429" y="204"/>
                    <a:pt x="431" y="204"/>
                  </a:cubicBezTo>
                  <a:cubicBezTo>
                    <a:pt x="433" y="202"/>
                    <a:pt x="433" y="199"/>
                    <a:pt x="432" y="195"/>
                  </a:cubicBezTo>
                  <a:cubicBezTo>
                    <a:pt x="431" y="195"/>
                    <a:pt x="429" y="194"/>
                    <a:pt x="428" y="192"/>
                  </a:cubicBezTo>
                  <a:cubicBezTo>
                    <a:pt x="431" y="184"/>
                    <a:pt x="428" y="189"/>
                    <a:pt x="427" y="186"/>
                  </a:cubicBezTo>
                  <a:cubicBezTo>
                    <a:pt x="425" y="184"/>
                    <a:pt x="425" y="178"/>
                    <a:pt x="424" y="175"/>
                  </a:cubicBezTo>
                  <a:cubicBezTo>
                    <a:pt x="423" y="175"/>
                    <a:pt x="422" y="174"/>
                    <a:pt x="421" y="175"/>
                  </a:cubicBezTo>
                  <a:close/>
                  <a:moveTo>
                    <a:pt x="478" y="221"/>
                  </a:moveTo>
                  <a:cubicBezTo>
                    <a:pt x="474" y="219"/>
                    <a:pt x="475" y="223"/>
                    <a:pt x="472" y="224"/>
                  </a:cubicBezTo>
                  <a:cubicBezTo>
                    <a:pt x="472" y="222"/>
                    <a:pt x="471" y="222"/>
                    <a:pt x="470" y="222"/>
                  </a:cubicBezTo>
                  <a:cubicBezTo>
                    <a:pt x="470" y="227"/>
                    <a:pt x="464" y="225"/>
                    <a:pt x="462" y="226"/>
                  </a:cubicBezTo>
                  <a:cubicBezTo>
                    <a:pt x="461" y="228"/>
                    <a:pt x="462" y="228"/>
                    <a:pt x="461" y="229"/>
                  </a:cubicBezTo>
                  <a:cubicBezTo>
                    <a:pt x="460" y="230"/>
                    <a:pt x="458" y="229"/>
                    <a:pt x="458" y="231"/>
                  </a:cubicBezTo>
                  <a:cubicBezTo>
                    <a:pt x="460" y="232"/>
                    <a:pt x="457" y="233"/>
                    <a:pt x="458" y="235"/>
                  </a:cubicBezTo>
                  <a:cubicBezTo>
                    <a:pt x="461" y="238"/>
                    <a:pt x="461" y="233"/>
                    <a:pt x="464" y="232"/>
                  </a:cubicBezTo>
                  <a:cubicBezTo>
                    <a:pt x="466" y="232"/>
                    <a:pt x="469" y="233"/>
                    <a:pt x="472" y="232"/>
                  </a:cubicBezTo>
                  <a:cubicBezTo>
                    <a:pt x="474" y="232"/>
                    <a:pt x="475" y="231"/>
                    <a:pt x="477" y="231"/>
                  </a:cubicBezTo>
                  <a:cubicBezTo>
                    <a:pt x="480" y="231"/>
                    <a:pt x="485" y="232"/>
                    <a:pt x="486" y="234"/>
                  </a:cubicBezTo>
                  <a:cubicBezTo>
                    <a:pt x="485" y="234"/>
                    <a:pt x="483" y="234"/>
                    <a:pt x="483" y="235"/>
                  </a:cubicBezTo>
                  <a:cubicBezTo>
                    <a:pt x="484" y="234"/>
                    <a:pt x="484" y="237"/>
                    <a:pt x="484" y="237"/>
                  </a:cubicBezTo>
                  <a:cubicBezTo>
                    <a:pt x="485" y="237"/>
                    <a:pt x="486" y="235"/>
                    <a:pt x="486" y="235"/>
                  </a:cubicBezTo>
                  <a:cubicBezTo>
                    <a:pt x="492" y="236"/>
                    <a:pt x="489" y="236"/>
                    <a:pt x="493" y="234"/>
                  </a:cubicBezTo>
                  <a:cubicBezTo>
                    <a:pt x="498" y="231"/>
                    <a:pt x="501" y="236"/>
                    <a:pt x="504" y="232"/>
                  </a:cubicBezTo>
                  <a:cubicBezTo>
                    <a:pt x="500" y="232"/>
                    <a:pt x="504" y="226"/>
                    <a:pt x="501" y="229"/>
                  </a:cubicBezTo>
                  <a:cubicBezTo>
                    <a:pt x="498" y="232"/>
                    <a:pt x="498" y="224"/>
                    <a:pt x="498" y="224"/>
                  </a:cubicBezTo>
                  <a:cubicBezTo>
                    <a:pt x="497" y="223"/>
                    <a:pt x="493" y="224"/>
                    <a:pt x="495" y="221"/>
                  </a:cubicBezTo>
                  <a:cubicBezTo>
                    <a:pt x="492" y="221"/>
                    <a:pt x="490" y="221"/>
                    <a:pt x="487" y="221"/>
                  </a:cubicBezTo>
                  <a:cubicBezTo>
                    <a:pt x="488" y="218"/>
                    <a:pt x="489" y="218"/>
                    <a:pt x="487" y="216"/>
                  </a:cubicBezTo>
                  <a:cubicBezTo>
                    <a:pt x="483" y="218"/>
                    <a:pt x="484" y="216"/>
                    <a:pt x="478" y="216"/>
                  </a:cubicBezTo>
                  <a:cubicBezTo>
                    <a:pt x="478" y="218"/>
                    <a:pt x="477" y="219"/>
                    <a:pt x="478" y="221"/>
                  </a:cubicBezTo>
                  <a:close/>
                  <a:moveTo>
                    <a:pt x="518" y="258"/>
                  </a:moveTo>
                  <a:cubicBezTo>
                    <a:pt x="518" y="258"/>
                    <a:pt x="517" y="257"/>
                    <a:pt x="517" y="256"/>
                  </a:cubicBezTo>
                  <a:cubicBezTo>
                    <a:pt x="523" y="257"/>
                    <a:pt x="517" y="246"/>
                    <a:pt x="523" y="247"/>
                  </a:cubicBezTo>
                  <a:cubicBezTo>
                    <a:pt x="526" y="250"/>
                    <a:pt x="527" y="246"/>
                    <a:pt x="532" y="247"/>
                  </a:cubicBezTo>
                  <a:cubicBezTo>
                    <a:pt x="529" y="238"/>
                    <a:pt x="519" y="237"/>
                    <a:pt x="510" y="238"/>
                  </a:cubicBezTo>
                  <a:cubicBezTo>
                    <a:pt x="508" y="238"/>
                    <a:pt x="508" y="237"/>
                    <a:pt x="508" y="235"/>
                  </a:cubicBezTo>
                  <a:cubicBezTo>
                    <a:pt x="505" y="234"/>
                    <a:pt x="504" y="238"/>
                    <a:pt x="501" y="238"/>
                  </a:cubicBezTo>
                  <a:cubicBezTo>
                    <a:pt x="499" y="238"/>
                    <a:pt x="499" y="236"/>
                    <a:pt x="496" y="237"/>
                  </a:cubicBezTo>
                  <a:cubicBezTo>
                    <a:pt x="494" y="237"/>
                    <a:pt x="494" y="239"/>
                    <a:pt x="492" y="240"/>
                  </a:cubicBezTo>
                  <a:cubicBezTo>
                    <a:pt x="490" y="241"/>
                    <a:pt x="488" y="240"/>
                    <a:pt x="486" y="241"/>
                  </a:cubicBezTo>
                  <a:cubicBezTo>
                    <a:pt x="486" y="244"/>
                    <a:pt x="485" y="245"/>
                    <a:pt x="483" y="246"/>
                  </a:cubicBezTo>
                  <a:cubicBezTo>
                    <a:pt x="483" y="258"/>
                    <a:pt x="481" y="258"/>
                    <a:pt x="481" y="271"/>
                  </a:cubicBezTo>
                  <a:cubicBezTo>
                    <a:pt x="487" y="273"/>
                    <a:pt x="484" y="267"/>
                    <a:pt x="489" y="268"/>
                  </a:cubicBezTo>
                  <a:cubicBezTo>
                    <a:pt x="489" y="265"/>
                    <a:pt x="489" y="263"/>
                    <a:pt x="490" y="262"/>
                  </a:cubicBezTo>
                  <a:cubicBezTo>
                    <a:pt x="493" y="259"/>
                    <a:pt x="491" y="255"/>
                    <a:pt x="492" y="250"/>
                  </a:cubicBezTo>
                  <a:cubicBezTo>
                    <a:pt x="492" y="250"/>
                    <a:pt x="494" y="248"/>
                    <a:pt x="495" y="247"/>
                  </a:cubicBezTo>
                  <a:cubicBezTo>
                    <a:pt x="495" y="246"/>
                    <a:pt x="494" y="243"/>
                    <a:pt x="496" y="243"/>
                  </a:cubicBezTo>
                  <a:cubicBezTo>
                    <a:pt x="499" y="243"/>
                    <a:pt x="501" y="242"/>
                    <a:pt x="502" y="241"/>
                  </a:cubicBezTo>
                  <a:cubicBezTo>
                    <a:pt x="500" y="247"/>
                    <a:pt x="507" y="242"/>
                    <a:pt x="507" y="246"/>
                  </a:cubicBezTo>
                  <a:cubicBezTo>
                    <a:pt x="508" y="250"/>
                    <a:pt x="508" y="249"/>
                    <a:pt x="507" y="253"/>
                  </a:cubicBezTo>
                  <a:cubicBezTo>
                    <a:pt x="508" y="253"/>
                    <a:pt x="510" y="253"/>
                    <a:pt x="510" y="255"/>
                  </a:cubicBezTo>
                  <a:cubicBezTo>
                    <a:pt x="508" y="255"/>
                    <a:pt x="507" y="255"/>
                    <a:pt x="507" y="256"/>
                  </a:cubicBezTo>
                  <a:cubicBezTo>
                    <a:pt x="512" y="254"/>
                    <a:pt x="517" y="261"/>
                    <a:pt x="518" y="258"/>
                  </a:cubicBezTo>
                  <a:close/>
                  <a:moveTo>
                    <a:pt x="545" y="252"/>
                  </a:moveTo>
                  <a:cubicBezTo>
                    <a:pt x="545" y="252"/>
                    <a:pt x="545" y="254"/>
                    <a:pt x="545" y="255"/>
                  </a:cubicBezTo>
                  <a:cubicBezTo>
                    <a:pt x="543" y="257"/>
                    <a:pt x="536" y="250"/>
                    <a:pt x="533" y="253"/>
                  </a:cubicBezTo>
                  <a:cubicBezTo>
                    <a:pt x="534" y="256"/>
                    <a:pt x="531" y="256"/>
                    <a:pt x="530" y="258"/>
                  </a:cubicBezTo>
                  <a:cubicBezTo>
                    <a:pt x="534" y="262"/>
                    <a:pt x="535" y="259"/>
                    <a:pt x="539" y="259"/>
                  </a:cubicBezTo>
                  <a:cubicBezTo>
                    <a:pt x="542" y="259"/>
                    <a:pt x="548" y="260"/>
                    <a:pt x="550" y="258"/>
                  </a:cubicBezTo>
                  <a:cubicBezTo>
                    <a:pt x="549" y="258"/>
                    <a:pt x="548" y="256"/>
                    <a:pt x="550" y="256"/>
                  </a:cubicBezTo>
                  <a:cubicBezTo>
                    <a:pt x="551" y="256"/>
                    <a:pt x="552" y="256"/>
                    <a:pt x="553" y="255"/>
                  </a:cubicBezTo>
                  <a:cubicBezTo>
                    <a:pt x="549" y="255"/>
                    <a:pt x="548" y="252"/>
                    <a:pt x="545" y="252"/>
                  </a:cubicBezTo>
                  <a:close/>
                  <a:moveTo>
                    <a:pt x="524" y="264"/>
                  </a:moveTo>
                  <a:cubicBezTo>
                    <a:pt x="524" y="263"/>
                    <a:pt x="523" y="261"/>
                    <a:pt x="521" y="262"/>
                  </a:cubicBezTo>
                  <a:cubicBezTo>
                    <a:pt x="521" y="262"/>
                    <a:pt x="522" y="265"/>
                    <a:pt x="521" y="265"/>
                  </a:cubicBezTo>
                  <a:cubicBezTo>
                    <a:pt x="519" y="265"/>
                    <a:pt x="516" y="265"/>
                    <a:pt x="514" y="265"/>
                  </a:cubicBezTo>
                  <a:cubicBezTo>
                    <a:pt x="516" y="270"/>
                    <a:pt x="509" y="266"/>
                    <a:pt x="510" y="269"/>
                  </a:cubicBezTo>
                  <a:cubicBezTo>
                    <a:pt x="511" y="269"/>
                    <a:pt x="512" y="269"/>
                    <a:pt x="514" y="269"/>
                  </a:cubicBezTo>
                  <a:cubicBezTo>
                    <a:pt x="514" y="271"/>
                    <a:pt x="513" y="271"/>
                    <a:pt x="512" y="272"/>
                  </a:cubicBezTo>
                  <a:cubicBezTo>
                    <a:pt x="517" y="273"/>
                    <a:pt x="515" y="269"/>
                    <a:pt x="518" y="269"/>
                  </a:cubicBezTo>
                  <a:cubicBezTo>
                    <a:pt x="520" y="271"/>
                    <a:pt x="522" y="271"/>
                    <a:pt x="526" y="271"/>
                  </a:cubicBezTo>
                  <a:cubicBezTo>
                    <a:pt x="525" y="265"/>
                    <a:pt x="536" y="270"/>
                    <a:pt x="533" y="262"/>
                  </a:cubicBezTo>
                  <a:cubicBezTo>
                    <a:pt x="529" y="261"/>
                    <a:pt x="526" y="264"/>
                    <a:pt x="524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Freeform 92"/>
            <p:cNvSpPr/>
            <p:nvPr/>
          </p:nvSpPr>
          <p:spPr bwMode="auto">
            <a:xfrm>
              <a:off x="1832885" y="1906615"/>
              <a:ext cx="131599" cy="196243"/>
            </a:xfrm>
            <a:custGeom>
              <a:avLst/>
              <a:gdLst>
                <a:gd name="T0" fmla="*/ 14 w 48"/>
                <a:gd name="T1" fmla="*/ 7 h 72"/>
                <a:gd name="T2" fmla="*/ 24 w 48"/>
                <a:gd name="T3" fmla="*/ 5 h 72"/>
                <a:gd name="T4" fmla="*/ 26 w 48"/>
                <a:gd name="T5" fmla="*/ 14 h 72"/>
                <a:gd name="T6" fmla="*/ 18 w 48"/>
                <a:gd name="T7" fmla="*/ 19 h 72"/>
                <a:gd name="T8" fmla="*/ 27 w 48"/>
                <a:gd name="T9" fmla="*/ 23 h 72"/>
                <a:gd name="T10" fmla="*/ 32 w 48"/>
                <a:gd name="T11" fmla="*/ 34 h 72"/>
                <a:gd name="T12" fmla="*/ 35 w 48"/>
                <a:gd name="T13" fmla="*/ 37 h 72"/>
                <a:gd name="T14" fmla="*/ 40 w 48"/>
                <a:gd name="T15" fmla="*/ 40 h 72"/>
                <a:gd name="T16" fmla="*/ 37 w 48"/>
                <a:gd name="T17" fmla="*/ 45 h 72"/>
                <a:gd name="T18" fmla="*/ 46 w 48"/>
                <a:gd name="T19" fmla="*/ 47 h 72"/>
                <a:gd name="T20" fmla="*/ 46 w 48"/>
                <a:gd name="T21" fmla="*/ 56 h 72"/>
                <a:gd name="T22" fmla="*/ 43 w 48"/>
                <a:gd name="T23" fmla="*/ 56 h 72"/>
                <a:gd name="T24" fmla="*/ 46 w 48"/>
                <a:gd name="T25" fmla="*/ 57 h 72"/>
                <a:gd name="T26" fmla="*/ 43 w 48"/>
                <a:gd name="T27" fmla="*/ 62 h 72"/>
                <a:gd name="T28" fmla="*/ 39 w 48"/>
                <a:gd name="T29" fmla="*/ 65 h 72"/>
                <a:gd name="T30" fmla="*/ 24 w 48"/>
                <a:gd name="T31" fmla="*/ 63 h 72"/>
                <a:gd name="T32" fmla="*/ 18 w 48"/>
                <a:gd name="T33" fmla="*/ 65 h 72"/>
                <a:gd name="T34" fmla="*/ 8 w 48"/>
                <a:gd name="T35" fmla="*/ 65 h 72"/>
                <a:gd name="T36" fmla="*/ 11 w 48"/>
                <a:gd name="T37" fmla="*/ 63 h 72"/>
                <a:gd name="T38" fmla="*/ 12 w 48"/>
                <a:gd name="T39" fmla="*/ 65 h 72"/>
                <a:gd name="T40" fmla="*/ 14 w 48"/>
                <a:gd name="T41" fmla="*/ 62 h 72"/>
                <a:gd name="T42" fmla="*/ 23 w 48"/>
                <a:gd name="T43" fmla="*/ 60 h 72"/>
                <a:gd name="T44" fmla="*/ 11 w 48"/>
                <a:gd name="T45" fmla="*/ 56 h 72"/>
                <a:gd name="T46" fmla="*/ 11 w 48"/>
                <a:gd name="T47" fmla="*/ 47 h 72"/>
                <a:gd name="T48" fmla="*/ 14 w 48"/>
                <a:gd name="T49" fmla="*/ 45 h 72"/>
                <a:gd name="T50" fmla="*/ 20 w 48"/>
                <a:gd name="T51" fmla="*/ 45 h 72"/>
                <a:gd name="T52" fmla="*/ 21 w 48"/>
                <a:gd name="T53" fmla="*/ 37 h 72"/>
                <a:gd name="T54" fmla="*/ 17 w 48"/>
                <a:gd name="T55" fmla="*/ 31 h 72"/>
                <a:gd name="T56" fmla="*/ 11 w 48"/>
                <a:gd name="T57" fmla="*/ 32 h 72"/>
                <a:gd name="T58" fmla="*/ 11 w 48"/>
                <a:gd name="T59" fmla="*/ 25 h 72"/>
                <a:gd name="T60" fmla="*/ 5 w 48"/>
                <a:gd name="T61" fmla="*/ 22 h 72"/>
                <a:gd name="T62" fmla="*/ 0 w 48"/>
                <a:gd name="T63" fmla="*/ 7 h 72"/>
                <a:gd name="T64" fmla="*/ 8 w 48"/>
                <a:gd name="T65" fmla="*/ 0 h 72"/>
                <a:gd name="T66" fmla="*/ 21 w 48"/>
                <a:gd name="T67" fmla="*/ 0 h 72"/>
                <a:gd name="T68" fmla="*/ 14 w 48"/>
                <a:gd name="T6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72">
                  <a:moveTo>
                    <a:pt x="14" y="7"/>
                  </a:moveTo>
                  <a:cubicBezTo>
                    <a:pt x="15" y="10"/>
                    <a:pt x="21" y="5"/>
                    <a:pt x="24" y="5"/>
                  </a:cubicBezTo>
                  <a:cubicBezTo>
                    <a:pt x="26" y="7"/>
                    <a:pt x="26" y="11"/>
                    <a:pt x="26" y="14"/>
                  </a:cubicBezTo>
                  <a:cubicBezTo>
                    <a:pt x="22" y="15"/>
                    <a:pt x="19" y="16"/>
                    <a:pt x="18" y="19"/>
                  </a:cubicBezTo>
                  <a:cubicBezTo>
                    <a:pt x="20" y="22"/>
                    <a:pt x="23" y="23"/>
                    <a:pt x="27" y="23"/>
                  </a:cubicBezTo>
                  <a:cubicBezTo>
                    <a:pt x="27" y="29"/>
                    <a:pt x="33" y="27"/>
                    <a:pt x="32" y="34"/>
                  </a:cubicBezTo>
                  <a:cubicBezTo>
                    <a:pt x="32" y="35"/>
                    <a:pt x="34" y="35"/>
                    <a:pt x="35" y="37"/>
                  </a:cubicBezTo>
                  <a:cubicBezTo>
                    <a:pt x="35" y="39"/>
                    <a:pt x="40" y="38"/>
                    <a:pt x="40" y="40"/>
                  </a:cubicBezTo>
                  <a:cubicBezTo>
                    <a:pt x="40" y="42"/>
                    <a:pt x="38" y="43"/>
                    <a:pt x="37" y="45"/>
                  </a:cubicBezTo>
                  <a:cubicBezTo>
                    <a:pt x="41" y="45"/>
                    <a:pt x="45" y="45"/>
                    <a:pt x="46" y="47"/>
                  </a:cubicBezTo>
                  <a:cubicBezTo>
                    <a:pt x="45" y="49"/>
                    <a:pt x="48" y="53"/>
                    <a:pt x="46" y="56"/>
                  </a:cubicBezTo>
                  <a:cubicBezTo>
                    <a:pt x="46" y="56"/>
                    <a:pt x="43" y="56"/>
                    <a:pt x="43" y="56"/>
                  </a:cubicBezTo>
                  <a:cubicBezTo>
                    <a:pt x="43" y="57"/>
                    <a:pt x="45" y="57"/>
                    <a:pt x="46" y="57"/>
                  </a:cubicBezTo>
                  <a:cubicBezTo>
                    <a:pt x="45" y="59"/>
                    <a:pt x="43" y="59"/>
                    <a:pt x="43" y="62"/>
                  </a:cubicBezTo>
                  <a:cubicBezTo>
                    <a:pt x="41" y="62"/>
                    <a:pt x="41" y="64"/>
                    <a:pt x="39" y="65"/>
                  </a:cubicBezTo>
                  <a:cubicBezTo>
                    <a:pt x="34" y="64"/>
                    <a:pt x="30" y="62"/>
                    <a:pt x="24" y="63"/>
                  </a:cubicBezTo>
                  <a:cubicBezTo>
                    <a:pt x="21" y="66"/>
                    <a:pt x="23" y="66"/>
                    <a:pt x="18" y="65"/>
                  </a:cubicBezTo>
                  <a:cubicBezTo>
                    <a:pt x="16" y="68"/>
                    <a:pt x="8" y="72"/>
                    <a:pt x="8" y="65"/>
                  </a:cubicBezTo>
                  <a:cubicBezTo>
                    <a:pt x="10" y="66"/>
                    <a:pt x="10" y="63"/>
                    <a:pt x="11" y="63"/>
                  </a:cubicBezTo>
                  <a:cubicBezTo>
                    <a:pt x="12" y="63"/>
                    <a:pt x="13" y="65"/>
                    <a:pt x="12" y="65"/>
                  </a:cubicBezTo>
                  <a:cubicBezTo>
                    <a:pt x="14" y="64"/>
                    <a:pt x="13" y="63"/>
                    <a:pt x="14" y="62"/>
                  </a:cubicBezTo>
                  <a:cubicBezTo>
                    <a:pt x="16" y="60"/>
                    <a:pt x="19" y="62"/>
                    <a:pt x="23" y="60"/>
                  </a:cubicBezTo>
                  <a:cubicBezTo>
                    <a:pt x="22" y="53"/>
                    <a:pt x="15" y="58"/>
                    <a:pt x="11" y="56"/>
                  </a:cubicBezTo>
                  <a:cubicBezTo>
                    <a:pt x="11" y="53"/>
                    <a:pt x="11" y="50"/>
                    <a:pt x="11" y="47"/>
                  </a:cubicBezTo>
                  <a:cubicBezTo>
                    <a:pt x="14" y="48"/>
                    <a:pt x="16" y="46"/>
                    <a:pt x="14" y="45"/>
                  </a:cubicBezTo>
                  <a:cubicBezTo>
                    <a:pt x="15" y="41"/>
                    <a:pt x="17" y="47"/>
                    <a:pt x="20" y="45"/>
                  </a:cubicBezTo>
                  <a:cubicBezTo>
                    <a:pt x="23" y="46"/>
                    <a:pt x="17" y="39"/>
                    <a:pt x="21" y="37"/>
                  </a:cubicBezTo>
                  <a:cubicBezTo>
                    <a:pt x="21" y="34"/>
                    <a:pt x="15" y="35"/>
                    <a:pt x="17" y="31"/>
                  </a:cubicBezTo>
                  <a:cubicBezTo>
                    <a:pt x="15" y="32"/>
                    <a:pt x="13" y="32"/>
                    <a:pt x="11" y="32"/>
                  </a:cubicBezTo>
                  <a:cubicBezTo>
                    <a:pt x="11" y="30"/>
                    <a:pt x="11" y="27"/>
                    <a:pt x="11" y="25"/>
                  </a:cubicBezTo>
                  <a:cubicBezTo>
                    <a:pt x="11" y="22"/>
                    <a:pt x="6" y="24"/>
                    <a:pt x="5" y="22"/>
                  </a:cubicBezTo>
                  <a:cubicBezTo>
                    <a:pt x="8" y="16"/>
                    <a:pt x="7" y="8"/>
                    <a:pt x="0" y="7"/>
                  </a:cubicBezTo>
                  <a:cubicBezTo>
                    <a:pt x="3" y="4"/>
                    <a:pt x="7" y="3"/>
                    <a:pt x="8" y="0"/>
                  </a:cubicBezTo>
                  <a:cubicBezTo>
                    <a:pt x="12" y="0"/>
                    <a:pt x="17" y="0"/>
                    <a:pt x="21" y="0"/>
                  </a:cubicBezTo>
                  <a:cubicBezTo>
                    <a:pt x="18" y="2"/>
                    <a:pt x="16" y="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Freeform 93"/>
            <p:cNvSpPr/>
            <p:nvPr/>
          </p:nvSpPr>
          <p:spPr bwMode="auto">
            <a:xfrm>
              <a:off x="5420909" y="1914696"/>
              <a:ext cx="35786" cy="27705"/>
            </a:xfrm>
            <a:custGeom>
              <a:avLst/>
              <a:gdLst>
                <a:gd name="T0" fmla="*/ 12 w 13"/>
                <a:gd name="T1" fmla="*/ 1 h 10"/>
                <a:gd name="T2" fmla="*/ 13 w 13"/>
                <a:gd name="T3" fmla="*/ 7 h 10"/>
                <a:gd name="T4" fmla="*/ 6 w 13"/>
                <a:gd name="T5" fmla="*/ 10 h 10"/>
                <a:gd name="T6" fmla="*/ 6 w 13"/>
                <a:gd name="T7" fmla="*/ 7 h 10"/>
                <a:gd name="T8" fmla="*/ 3 w 13"/>
                <a:gd name="T9" fmla="*/ 8 h 10"/>
                <a:gd name="T10" fmla="*/ 4 w 13"/>
                <a:gd name="T11" fmla="*/ 7 h 10"/>
                <a:gd name="T12" fmla="*/ 12 w 13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12" y="1"/>
                  </a:moveTo>
                  <a:cubicBezTo>
                    <a:pt x="10" y="3"/>
                    <a:pt x="11" y="5"/>
                    <a:pt x="13" y="7"/>
                  </a:cubicBezTo>
                  <a:cubicBezTo>
                    <a:pt x="12" y="9"/>
                    <a:pt x="8" y="9"/>
                    <a:pt x="6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5" y="7"/>
                    <a:pt x="4" y="8"/>
                    <a:pt x="3" y="8"/>
                  </a:cubicBezTo>
                  <a:cubicBezTo>
                    <a:pt x="0" y="7"/>
                    <a:pt x="3" y="8"/>
                    <a:pt x="4" y="7"/>
                  </a:cubicBezTo>
                  <a:cubicBezTo>
                    <a:pt x="5" y="6"/>
                    <a:pt x="8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94"/>
            <p:cNvSpPr/>
            <p:nvPr/>
          </p:nvSpPr>
          <p:spPr bwMode="auto">
            <a:xfrm>
              <a:off x="4243215" y="2240229"/>
              <a:ext cx="19625" cy="21933"/>
            </a:xfrm>
            <a:custGeom>
              <a:avLst/>
              <a:gdLst>
                <a:gd name="T0" fmla="*/ 1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1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0"/>
                    <a:pt x="3" y="2"/>
                    <a:pt x="7" y="1"/>
                  </a:cubicBezTo>
                  <a:cubicBezTo>
                    <a:pt x="6" y="4"/>
                    <a:pt x="5" y="8"/>
                    <a:pt x="0" y="8"/>
                  </a:cubicBezTo>
                  <a:cubicBezTo>
                    <a:pt x="0" y="6"/>
                    <a:pt x="6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95"/>
            <p:cNvSpPr/>
            <p:nvPr/>
          </p:nvSpPr>
          <p:spPr bwMode="auto">
            <a:xfrm>
              <a:off x="3734137" y="2877443"/>
              <a:ext cx="160458" cy="188163"/>
            </a:xfrm>
            <a:custGeom>
              <a:avLst/>
              <a:gdLst>
                <a:gd name="T0" fmla="*/ 47 w 59"/>
                <a:gd name="T1" fmla="*/ 4 h 69"/>
                <a:gd name="T2" fmla="*/ 53 w 59"/>
                <a:gd name="T3" fmla="*/ 7 h 69"/>
                <a:gd name="T4" fmla="*/ 59 w 59"/>
                <a:gd name="T5" fmla="*/ 11 h 69"/>
                <a:gd name="T6" fmla="*/ 53 w 59"/>
                <a:gd name="T7" fmla="*/ 18 h 69"/>
                <a:gd name="T8" fmla="*/ 52 w 59"/>
                <a:gd name="T9" fmla="*/ 27 h 69"/>
                <a:gd name="T10" fmla="*/ 55 w 59"/>
                <a:gd name="T11" fmla="*/ 30 h 69"/>
                <a:gd name="T12" fmla="*/ 55 w 59"/>
                <a:gd name="T13" fmla="*/ 35 h 69"/>
                <a:gd name="T14" fmla="*/ 58 w 59"/>
                <a:gd name="T15" fmla="*/ 38 h 69"/>
                <a:gd name="T16" fmla="*/ 50 w 59"/>
                <a:gd name="T17" fmla="*/ 42 h 69"/>
                <a:gd name="T18" fmla="*/ 49 w 59"/>
                <a:gd name="T19" fmla="*/ 50 h 69"/>
                <a:gd name="T20" fmla="*/ 49 w 59"/>
                <a:gd name="T21" fmla="*/ 53 h 69"/>
                <a:gd name="T22" fmla="*/ 46 w 59"/>
                <a:gd name="T23" fmla="*/ 53 h 69"/>
                <a:gd name="T24" fmla="*/ 41 w 59"/>
                <a:gd name="T25" fmla="*/ 59 h 69"/>
                <a:gd name="T26" fmla="*/ 41 w 59"/>
                <a:gd name="T27" fmla="*/ 67 h 69"/>
                <a:gd name="T28" fmla="*/ 27 w 59"/>
                <a:gd name="T29" fmla="*/ 63 h 69"/>
                <a:gd name="T30" fmla="*/ 25 w 59"/>
                <a:gd name="T31" fmla="*/ 66 h 69"/>
                <a:gd name="T32" fmla="*/ 21 w 59"/>
                <a:gd name="T33" fmla="*/ 63 h 69"/>
                <a:gd name="T34" fmla="*/ 13 w 59"/>
                <a:gd name="T35" fmla="*/ 63 h 69"/>
                <a:gd name="T36" fmla="*/ 9 w 59"/>
                <a:gd name="T37" fmla="*/ 61 h 69"/>
                <a:gd name="T38" fmla="*/ 3 w 59"/>
                <a:gd name="T39" fmla="*/ 53 h 69"/>
                <a:gd name="T40" fmla="*/ 4 w 59"/>
                <a:gd name="T41" fmla="*/ 47 h 69"/>
                <a:gd name="T42" fmla="*/ 3 w 59"/>
                <a:gd name="T43" fmla="*/ 47 h 69"/>
                <a:gd name="T44" fmla="*/ 1 w 59"/>
                <a:gd name="T45" fmla="*/ 35 h 69"/>
                <a:gd name="T46" fmla="*/ 16 w 59"/>
                <a:gd name="T47" fmla="*/ 33 h 69"/>
                <a:gd name="T48" fmla="*/ 16 w 59"/>
                <a:gd name="T49" fmla="*/ 29 h 69"/>
                <a:gd name="T50" fmla="*/ 27 w 59"/>
                <a:gd name="T51" fmla="*/ 21 h 69"/>
                <a:gd name="T52" fmla="*/ 36 w 59"/>
                <a:gd name="T53" fmla="*/ 18 h 69"/>
                <a:gd name="T54" fmla="*/ 37 w 59"/>
                <a:gd name="T55" fmla="*/ 14 h 69"/>
                <a:gd name="T56" fmla="*/ 40 w 59"/>
                <a:gd name="T57" fmla="*/ 14 h 69"/>
                <a:gd name="T58" fmla="*/ 43 w 59"/>
                <a:gd name="T59" fmla="*/ 11 h 69"/>
                <a:gd name="T60" fmla="*/ 49 w 59"/>
                <a:gd name="T61" fmla="*/ 4 h 69"/>
                <a:gd name="T62" fmla="*/ 47 w 59"/>
                <a:gd name="T6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69">
                  <a:moveTo>
                    <a:pt x="47" y="4"/>
                  </a:moveTo>
                  <a:cubicBezTo>
                    <a:pt x="49" y="0"/>
                    <a:pt x="51" y="7"/>
                    <a:pt x="53" y="7"/>
                  </a:cubicBezTo>
                  <a:cubicBezTo>
                    <a:pt x="55" y="8"/>
                    <a:pt x="56" y="11"/>
                    <a:pt x="59" y="11"/>
                  </a:cubicBezTo>
                  <a:cubicBezTo>
                    <a:pt x="58" y="15"/>
                    <a:pt x="58" y="19"/>
                    <a:pt x="53" y="18"/>
                  </a:cubicBezTo>
                  <a:cubicBezTo>
                    <a:pt x="52" y="21"/>
                    <a:pt x="55" y="27"/>
                    <a:pt x="52" y="27"/>
                  </a:cubicBezTo>
                  <a:cubicBezTo>
                    <a:pt x="51" y="29"/>
                    <a:pt x="54" y="29"/>
                    <a:pt x="55" y="30"/>
                  </a:cubicBezTo>
                  <a:cubicBezTo>
                    <a:pt x="55" y="32"/>
                    <a:pt x="54" y="34"/>
                    <a:pt x="55" y="35"/>
                  </a:cubicBezTo>
                  <a:cubicBezTo>
                    <a:pt x="56" y="36"/>
                    <a:pt x="57" y="36"/>
                    <a:pt x="58" y="38"/>
                  </a:cubicBezTo>
                  <a:cubicBezTo>
                    <a:pt x="57" y="41"/>
                    <a:pt x="53" y="45"/>
                    <a:pt x="50" y="42"/>
                  </a:cubicBezTo>
                  <a:cubicBezTo>
                    <a:pt x="51" y="46"/>
                    <a:pt x="53" y="47"/>
                    <a:pt x="49" y="50"/>
                  </a:cubicBezTo>
                  <a:cubicBezTo>
                    <a:pt x="48" y="50"/>
                    <a:pt x="49" y="52"/>
                    <a:pt x="49" y="53"/>
                  </a:cubicBezTo>
                  <a:cubicBezTo>
                    <a:pt x="48" y="53"/>
                    <a:pt x="46" y="52"/>
                    <a:pt x="46" y="53"/>
                  </a:cubicBezTo>
                  <a:cubicBezTo>
                    <a:pt x="45" y="54"/>
                    <a:pt x="46" y="60"/>
                    <a:pt x="41" y="59"/>
                  </a:cubicBezTo>
                  <a:cubicBezTo>
                    <a:pt x="44" y="61"/>
                    <a:pt x="40" y="62"/>
                    <a:pt x="41" y="67"/>
                  </a:cubicBezTo>
                  <a:cubicBezTo>
                    <a:pt x="34" y="69"/>
                    <a:pt x="32" y="64"/>
                    <a:pt x="27" y="63"/>
                  </a:cubicBezTo>
                  <a:cubicBezTo>
                    <a:pt x="25" y="63"/>
                    <a:pt x="26" y="65"/>
                    <a:pt x="25" y="66"/>
                  </a:cubicBezTo>
                  <a:cubicBezTo>
                    <a:pt x="22" y="67"/>
                    <a:pt x="22" y="63"/>
                    <a:pt x="21" y="63"/>
                  </a:cubicBezTo>
                  <a:cubicBezTo>
                    <a:pt x="19" y="62"/>
                    <a:pt x="15" y="64"/>
                    <a:pt x="13" y="63"/>
                  </a:cubicBezTo>
                  <a:cubicBezTo>
                    <a:pt x="12" y="62"/>
                    <a:pt x="14" y="59"/>
                    <a:pt x="9" y="61"/>
                  </a:cubicBezTo>
                  <a:cubicBezTo>
                    <a:pt x="8" y="58"/>
                    <a:pt x="8" y="53"/>
                    <a:pt x="3" y="53"/>
                  </a:cubicBezTo>
                  <a:cubicBezTo>
                    <a:pt x="3" y="50"/>
                    <a:pt x="5" y="49"/>
                    <a:pt x="4" y="47"/>
                  </a:cubicBezTo>
                  <a:cubicBezTo>
                    <a:pt x="4" y="45"/>
                    <a:pt x="3" y="46"/>
                    <a:pt x="3" y="47"/>
                  </a:cubicBezTo>
                  <a:cubicBezTo>
                    <a:pt x="0" y="44"/>
                    <a:pt x="2" y="40"/>
                    <a:pt x="1" y="35"/>
                  </a:cubicBezTo>
                  <a:cubicBezTo>
                    <a:pt x="7" y="35"/>
                    <a:pt x="12" y="35"/>
                    <a:pt x="16" y="33"/>
                  </a:cubicBezTo>
                  <a:cubicBezTo>
                    <a:pt x="16" y="31"/>
                    <a:pt x="19" y="29"/>
                    <a:pt x="16" y="29"/>
                  </a:cubicBezTo>
                  <a:cubicBezTo>
                    <a:pt x="18" y="27"/>
                    <a:pt x="30" y="23"/>
                    <a:pt x="27" y="21"/>
                  </a:cubicBezTo>
                  <a:cubicBezTo>
                    <a:pt x="28" y="19"/>
                    <a:pt x="32" y="19"/>
                    <a:pt x="36" y="18"/>
                  </a:cubicBezTo>
                  <a:cubicBezTo>
                    <a:pt x="38" y="19"/>
                    <a:pt x="36" y="15"/>
                    <a:pt x="37" y="14"/>
                  </a:cubicBezTo>
                  <a:cubicBezTo>
                    <a:pt x="37" y="14"/>
                    <a:pt x="40" y="14"/>
                    <a:pt x="40" y="14"/>
                  </a:cubicBezTo>
                  <a:cubicBezTo>
                    <a:pt x="41" y="13"/>
                    <a:pt x="40" y="10"/>
                    <a:pt x="43" y="11"/>
                  </a:cubicBezTo>
                  <a:cubicBezTo>
                    <a:pt x="41" y="5"/>
                    <a:pt x="47" y="6"/>
                    <a:pt x="49" y="4"/>
                  </a:cubicBezTo>
                  <a:cubicBezTo>
                    <a:pt x="48" y="4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96"/>
            <p:cNvSpPr/>
            <p:nvPr/>
          </p:nvSpPr>
          <p:spPr bwMode="auto">
            <a:xfrm>
              <a:off x="3900367" y="3011350"/>
              <a:ext cx="73880" cy="84270"/>
            </a:xfrm>
            <a:custGeom>
              <a:avLst/>
              <a:gdLst>
                <a:gd name="T0" fmla="*/ 23 w 27"/>
                <a:gd name="T1" fmla="*/ 1 h 31"/>
                <a:gd name="T2" fmla="*/ 19 w 27"/>
                <a:gd name="T3" fmla="*/ 7 h 31"/>
                <a:gd name="T4" fmla="*/ 18 w 27"/>
                <a:gd name="T5" fmla="*/ 7 h 31"/>
                <a:gd name="T6" fmla="*/ 19 w 27"/>
                <a:gd name="T7" fmla="*/ 11 h 31"/>
                <a:gd name="T8" fmla="*/ 22 w 27"/>
                <a:gd name="T9" fmla="*/ 14 h 31"/>
                <a:gd name="T10" fmla="*/ 23 w 27"/>
                <a:gd name="T11" fmla="*/ 27 h 31"/>
                <a:gd name="T12" fmla="*/ 18 w 27"/>
                <a:gd name="T13" fmla="*/ 27 h 31"/>
                <a:gd name="T14" fmla="*/ 13 w 27"/>
                <a:gd name="T15" fmla="*/ 12 h 31"/>
                <a:gd name="T16" fmla="*/ 7 w 27"/>
                <a:gd name="T17" fmla="*/ 17 h 31"/>
                <a:gd name="T18" fmla="*/ 7 w 27"/>
                <a:gd name="T19" fmla="*/ 26 h 31"/>
                <a:gd name="T20" fmla="*/ 3 w 27"/>
                <a:gd name="T21" fmla="*/ 30 h 31"/>
                <a:gd name="T22" fmla="*/ 1 w 27"/>
                <a:gd name="T23" fmla="*/ 23 h 31"/>
                <a:gd name="T24" fmla="*/ 3 w 27"/>
                <a:gd name="T25" fmla="*/ 21 h 31"/>
                <a:gd name="T26" fmla="*/ 1 w 27"/>
                <a:gd name="T27" fmla="*/ 20 h 31"/>
                <a:gd name="T28" fmla="*/ 3 w 27"/>
                <a:gd name="T29" fmla="*/ 14 h 31"/>
                <a:gd name="T30" fmla="*/ 0 w 27"/>
                <a:gd name="T31" fmla="*/ 11 h 31"/>
                <a:gd name="T32" fmla="*/ 12 w 27"/>
                <a:gd name="T33" fmla="*/ 1 h 31"/>
                <a:gd name="T34" fmla="*/ 23 w 27"/>
                <a:gd name="T3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1">
                  <a:moveTo>
                    <a:pt x="23" y="1"/>
                  </a:moveTo>
                  <a:cubicBezTo>
                    <a:pt x="27" y="7"/>
                    <a:pt x="17" y="4"/>
                    <a:pt x="19" y="7"/>
                  </a:cubicBezTo>
                  <a:cubicBezTo>
                    <a:pt x="21" y="8"/>
                    <a:pt x="19" y="7"/>
                    <a:pt x="18" y="7"/>
                  </a:cubicBezTo>
                  <a:cubicBezTo>
                    <a:pt x="18" y="9"/>
                    <a:pt x="18" y="10"/>
                    <a:pt x="19" y="11"/>
                  </a:cubicBezTo>
                  <a:cubicBezTo>
                    <a:pt x="19" y="12"/>
                    <a:pt x="22" y="13"/>
                    <a:pt x="22" y="14"/>
                  </a:cubicBezTo>
                  <a:cubicBezTo>
                    <a:pt x="23" y="17"/>
                    <a:pt x="22" y="23"/>
                    <a:pt x="23" y="27"/>
                  </a:cubicBezTo>
                  <a:cubicBezTo>
                    <a:pt x="21" y="27"/>
                    <a:pt x="20" y="27"/>
                    <a:pt x="18" y="27"/>
                  </a:cubicBezTo>
                  <a:cubicBezTo>
                    <a:pt x="16" y="23"/>
                    <a:pt x="13" y="19"/>
                    <a:pt x="13" y="12"/>
                  </a:cubicBezTo>
                  <a:cubicBezTo>
                    <a:pt x="10" y="13"/>
                    <a:pt x="12" y="18"/>
                    <a:pt x="7" y="17"/>
                  </a:cubicBezTo>
                  <a:cubicBezTo>
                    <a:pt x="7" y="20"/>
                    <a:pt x="7" y="23"/>
                    <a:pt x="7" y="26"/>
                  </a:cubicBezTo>
                  <a:cubicBezTo>
                    <a:pt x="8" y="29"/>
                    <a:pt x="3" y="27"/>
                    <a:pt x="3" y="30"/>
                  </a:cubicBezTo>
                  <a:cubicBezTo>
                    <a:pt x="1" y="31"/>
                    <a:pt x="1" y="26"/>
                    <a:pt x="1" y="23"/>
                  </a:cubicBezTo>
                  <a:cubicBezTo>
                    <a:pt x="1" y="22"/>
                    <a:pt x="3" y="21"/>
                    <a:pt x="3" y="21"/>
                  </a:cubicBezTo>
                  <a:cubicBezTo>
                    <a:pt x="3" y="20"/>
                    <a:pt x="1" y="20"/>
                    <a:pt x="1" y="20"/>
                  </a:cubicBezTo>
                  <a:cubicBezTo>
                    <a:pt x="1" y="19"/>
                    <a:pt x="4" y="16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2" y="5"/>
                    <a:pt x="4" y="0"/>
                    <a:pt x="12" y="1"/>
                  </a:cubicBezTo>
                  <a:cubicBezTo>
                    <a:pt x="7" y="6"/>
                    <a:pt x="20" y="1"/>
                    <a:pt x="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97"/>
            <p:cNvSpPr/>
            <p:nvPr/>
          </p:nvSpPr>
          <p:spPr bwMode="auto">
            <a:xfrm>
              <a:off x="3676418" y="3093310"/>
              <a:ext cx="172002" cy="51947"/>
            </a:xfrm>
            <a:custGeom>
              <a:avLst/>
              <a:gdLst>
                <a:gd name="T0" fmla="*/ 2 w 63"/>
                <a:gd name="T1" fmla="*/ 6 h 19"/>
                <a:gd name="T2" fmla="*/ 8 w 63"/>
                <a:gd name="T3" fmla="*/ 2 h 19"/>
                <a:gd name="T4" fmla="*/ 11 w 63"/>
                <a:gd name="T5" fmla="*/ 5 h 19"/>
                <a:gd name="T6" fmla="*/ 14 w 63"/>
                <a:gd name="T7" fmla="*/ 6 h 19"/>
                <a:gd name="T8" fmla="*/ 28 w 63"/>
                <a:gd name="T9" fmla="*/ 9 h 19"/>
                <a:gd name="T10" fmla="*/ 43 w 63"/>
                <a:gd name="T11" fmla="*/ 8 h 19"/>
                <a:gd name="T12" fmla="*/ 46 w 63"/>
                <a:gd name="T13" fmla="*/ 11 h 19"/>
                <a:gd name="T14" fmla="*/ 51 w 63"/>
                <a:gd name="T15" fmla="*/ 12 h 19"/>
                <a:gd name="T16" fmla="*/ 58 w 63"/>
                <a:gd name="T17" fmla="*/ 12 h 19"/>
                <a:gd name="T18" fmla="*/ 60 w 63"/>
                <a:gd name="T19" fmla="*/ 17 h 19"/>
                <a:gd name="T20" fmla="*/ 57 w 63"/>
                <a:gd name="T21" fmla="*/ 17 h 19"/>
                <a:gd name="T22" fmla="*/ 27 w 63"/>
                <a:gd name="T23" fmla="*/ 12 h 19"/>
                <a:gd name="T24" fmla="*/ 19 w 63"/>
                <a:gd name="T25" fmla="*/ 12 h 19"/>
                <a:gd name="T26" fmla="*/ 9 w 63"/>
                <a:gd name="T27" fmla="*/ 9 h 19"/>
                <a:gd name="T28" fmla="*/ 2 w 63"/>
                <a:gd name="T2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9">
                  <a:moveTo>
                    <a:pt x="2" y="6"/>
                  </a:moveTo>
                  <a:cubicBezTo>
                    <a:pt x="0" y="1"/>
                    <a:pt x="7" y="4"/>
                    <a:pt x="8" y="2"/>
                  </a:cubicBezTo>
                  <a:cubicBezTo>
                    <a:pt x="11" y="0"/>
                    <a:pt x="10" y="4"/>
                    <a:pt x="11" y="5"/>
                  </a:cubicBezTo>
                  <a:cubicBezTo>
                    <a:pt x="11" y="5"/>
                    <a:pt x="14" y="4"/>
                    <a:pt x="14" y="6"/>
                  </a:cubicBezTo>
                  <a:cubicBezTo>
                    <a:pt x="21" y="4"/>
                    <a:pt x="23" y="5"/>
                    <a:pt x="28" y="9"/>
                  </a:cubicBezTo>
                  <a:cubicBezTo>
                    <a:pt x="34" y="6"/>
                    <a:pt x="36" y="8"/>
                    <a:pt x="43" y="8"/>
                  </a:cubicBezTo>
                  <a:cubicBezTo>
                    <a:pt x="46" y="7"/>
                    <a:pt x="46" y="9"/>
                    <a:pt x="46" y="11"/>
                  </a:cubicBezTo>
                  <a:cubicBezTo>
                    <a:pt x="48" y="10"/>
                    <a:pt x="50" y="10"/>
                    <a:pt x="51" y="12"/>
                  </a:cubicBezTo>
                  <a:cubicBezTo>
                    <a:pt x="54" y="10"/>
                    <a:pt x="58" y="15"/>
                    <a:pt x="58" y="12"/>
                  </a:cubicBezTo>
                  <a:cubicBezTo>
                    <a:pt x="63" y="12"/>
                    <a:pt x="55" y="17"/>
                    <a:pt x="60" y="17"/>
                  </a:cubicBezTo>
                  <a:cubicBezTo>
                    <a:pt x="59" y="19"/>
                    <a:pt x="58" y="16"/>
                    <a:pt x="57" y="17"/>
                  </a:cubicBezTo>
                  <a:cubicBezTo>
                    <a:pt x="45" y="19"/>
                    <a:pt x="36" y="14"/>
                    <a:pt x="27" y="12"/>
                  </a:cubicBezTo>
                  <a:cubicBezTo>
                    <a:pt x="25" y="12"/>
                    <a:pt x="22" y="12"/>
                    <a:pt x="19" y="12"/>
                  </a:cubicBezTo>
                  <a:cubicBezTo>
                    <a:pt x="16" y="12"/>
                    <a:pt x="13" y="10"/>
                    <a:pt x="9" y="9"/>
                  </a:cubicBezTo>
                  <a:cubicBezTo>
                    <a:pt x="6" y="8"/>
                    <a:pt x="2" y="9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98"/>
            <p:cNvSpPr/>
            <p:nvPr/>
          </p:nvSpPr>
          <p:spPr bwMode="auto">
            <a:xfrm>
              <a:off x="3904984" y="3153338"/>
              <a:ext cx="27705" cy="8081"/>
            </a:xfrm>
            <a:custGeom>
              <a:avLst/>
              <a:gdLst>
                <a:gd name="T0" fmla="*/ 4 w 10"/>
                <a:gd name="T1" fmla="*/ 2 h 3"/>
                <a:gd name="T2" fmla="*/ 10 w 10"/>
                <a:gd name="T3" fmla="*/ 3 h 3"/>
                <a:gd name="T4" fmla="*/ 4 w 10"/>
                <a:gd name="T5" fmla="*/ 3 h 3"/>
                <a:gd name="T6" fmla="*/ 2 w 10"/>
                <a:gd name="T7" fmla="*/ 2 h 3"/>
                <a:gd name="T8" fmla="*/ 4 w 10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4" y="2"/>
                  </a:moveTo>
                  <a:cubicBezTo>
                    <a:pt x="6" y="2"/>
                    <a:pt x="9" y="1"/>
                    <a:pt x="10" y="3"/>
                  </a:cubicBezTo>
                  <a:cubicBezTo>
                    <a:pt x="8" y="3"/>
                    <a:pt x="6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0" y="0"/>
                    <a:pt x="3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Freeform 99"/>
            <p:cNvSpPr/>
            <p:nvPr/>
          </p:nvSpPr>
          <p:spPr bwMode="auto">
            <a:xfrm>
              <a:off x="4677259" y="3709745"/>
              <a:ext cx="125827" cy="125827"/>
            </a:xfrm>
            <a:custGeom>
              <a:avLst/>
              <a:gdLst>
                <a:gd name="T0" fmla="*/ 1 w 46"/>
                <a:gd name="T1" fmla="*/ 40 h 46"/>
                <a:gd name="T2" fmla="*/ 4 w 46"/>
                <a:gd name="T3" fmla="*/ 34 h 46"/>
                <a:gd name="T4" fmla="*/ 7 w 46"/>
                <a:gd name="T5" fmla="*/ 32 h 46"/>
                <a:gd name="T6" fmla="*/ 7 w 46"/>
                <a:gd name="T7" fmla="*/ 29 h 46"/>
                <a:gd name="T8" fmla="*/ 10 w 46"/>
                <a:gd name="T9" fmla="*/ 29 h 46"/>
                <a:gd name="T10" fmla="*/ 11 w 46"/>
                <a:gd name="T11" fmla="*/ 26 h 46"/>
                <a:gd name="T12" fmla="*/ 17 w 46"/>
                <a:gd name="T13" fmla="*/ 25 h 46"/>
                <a:gd name="T14" fmla="*/ 20 w 46"/>
                <a:gd name="T15" fmla="*/ 22 h 46"/>
                <a:gd name="T16" fmla="*/ 23 w 46"/>
                <a:gd name="T17" fmla="*/ 17 h 46"/>
                <a:gd name="T18" fmla="*/ 26 w 46"/>
                <a:gd name="T19" fmla="*/ 14 h 46"/>
                <a:gd name="T20" fmla="*/ 30 w 46"/>
                <a:gd name="T21" fmla="*/ 16 h 46"/>
                <a:gd name="T22" fmla="*/ 29 w 46"/>
                <a:gd name="T23" fmla="*/ 10 h 46"/>
                <a:gd name="T24" fmla="*/ 35 w 46"/>
                <a:gd name="T25" fmla="*/ 2 h 46"/>
                <a:gd name="T26" fmla="*/ 39 w 46"/>
                <a:gd name="T27" fmla="*/ 0 h 46"/>
                <a:gd name="T28" fmla="*/ 44 w 46"/>
                <a:gd name="T29" fmla="*/ 2 h 46"/>
                <a:gd name="T30" fmla="*/ 45 w 46"/>
                <a:gd name="T31" fmla="*/ 10 h 46"/>
                <a:gd name="T32" fmla="*/ 44 w 46"/>
                <a:gd name="T33" fmla="*/ 14 h 46"/>
                <a:gd name="T34" fmla="*/ 41 w 46"/>
                <a:gd name="T35" fmla="*/ 14 h 46"/>
                <a:gd name="T36" fmla="*/ 39 w 46"/>
                <a:gd name="T37" fmla="*/ 22 h 46"/>
                <a:gd name="T38" fmla="*/ 33 w 46"/>
                <a:gd name="T39" fmla="*/ 23 h 46"/>
                <a:gd name="T40" fmla="*/ 29 w 46"/>
                <a:gd name="T41" fmla="*/ 34 h 46"/>
                <a:gd name="T42" fmla="*/ 26 w 46"/>
                <a:gd name="T43" fmla="*/ 40 h 46"/>
                <a:gd name="T44" fmla="*/ 23 w 46"/>
                <a:gd name="T45" fmla="*/ 42 h 46"/>
                <a:gd name="T46" fmla="*/ 11 w 46"/>
                <a:gd name="T47" fmla="*/ 38 h 46"/>
                <a:gd name="T48" fmla="*/ 5 w 46"/>
                <a:gd name="T49" fmla="*/ 40 h 46"/>
                <a:gd name="T50" fmla="*/ 4 w 46"/>
                <a:gd name="T51" fmla="*/ 37 h 46"/>
                <a:gd name="T52" fmla="*/ 1 w 46"/>
                <a:gd name="T5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6">
                  <a:moveTo>
                    <a:pt x="1" y="40"/>
                  </a:moveTo>
                  <a:cubicBezTo>
                    <a:pt x="0" y="38"/>
                    <a:pt x="2" y="35"/>
                    <a:pt x="4" y="34"/>
                  </a:cubicBezTo>
                  <a:cubicBezTo>
                    <a:pt x="4" y="33"/>
                    <a:pt x="7" y="33"/>
                    <a:pt x="7" y="32"/>
                  </a:cubicBezTo>
                  <a:cubicBezTo>
                    <a:pt x="7" y="32"/>
                    <a:pt x="6" y="30"/>
                    <a:pt x="7" y="29"/>
                  </a:cubicBezTo>
                  <a:cubicBezTo>
                    <a:pt x="7" y="29"/>
                    <a:pt x="9" y="30"/>
                    <a:pt x="10" y="29"/>
                  </a:cubicBezTo>
                  <a:cubicBezTo>
                    <a:pt x="10" y="29"/>
                    <a:pt x="11" y="26"/>
                    <a:pt x="11" y="26"/>
                  </a:cubicBezTo>
                  <a:cubicBezTo>
                    <a:pt x="13" y="25"/>
                    <a:pt x="16" y="27"/>
                    <a:pt x="17" y="25"/>
                  </a:cubicBezTo>
                  <a:cubicBezTo>
                    <a:pt x="18" y="22"/>
                    <a:pt x="17" y="22"/>
                    <a:pt x="20" y="22"/>
                  </a:cubicBezTo>
                  <a:cubicBezTo>
                    <a:pt x="23" y="21"/>
                    <a:pt x="22" y="19"/>
                    <a:pt x="23" y="17"/>
                  </a:cubicBezTo>
                  <a:cubicBezTo>
                    <a:pt x="23" y="17"/>
                    <a:pt x="28" y="21"/>
                    <a:pt x="26" y="14"/>
                  </a:cubicBezTo>
                  <a:cubicBezTo>
                    <a:pt x="28" y="14"/>
                    <a:pt x="29" y="16"/>
                    <a:pt x="30" y="16"/>
                  </a:cubicBezTo>
                  <a:cubicBezTo>
                    <a:pt x="31" y="13"/>
                    <a:pt x="29" y="13"/>
                    <a:pt x="29" y="10"/>
                  </a:cubicBezTo>
                  <a:cubicBezTo>
                    <a:pt x="34" y="11"/>
                    <a:pt x="33" y="5"/>
                    <a:pt x="35" y="2"/>
                  </a:cubicBezTo>
                  <a:cubicBezTo>
                    <a:pt x="36" y="1"/>
                    <a:pt x="40" y="2"/>
                    <a:pt x="39" y="0"/>
                  </a:cubicBezTo>
                  <a:cubicBezTo>
                    <a:pt x="41" y="0"/>
                    <a:pt x="41" y="3"/>
                    <a:pt x="44" y="2"/>
                  </a:cubicBezTo>
                  <a:cubicBezTo>
                    <a:pt x="43" y="7"/>
                    <a:pt x="46" y="6"/>
                    <a:pt x="45" y="10"/>
                  </a:cubicBezTo>
                  <a:cubicBezTo>
                    <a:pt x="43" y="10"/>
                    <a:pt x="45" y="13"/>
                    <a:pt x="44" y="14"/>
                  </a:cubicBezTo>
                  <a:cubicBezTo>
                    <a:pt x="43" y="15"/>
                    <a:pt x="41" y="14"/>
                    <a:pt x="41" y="14"/>
                  </a:cubicBezTo>
                  <a:cubicBezTo>
                    <a:pt x="40" y="15"/>
                    <a:pt x="40" y="19"/>
                    <a:pt x="39" y="22"/>
                  </a:cubicBezTo>
                  <a:cubicBezTo>
                    <a:pt x="36" y="24"/>
                    <a:pt x="36" y="21"/>
                    <a:pt x="33" y="23"/>
                  </a:cubicBezTo>
                  <a:cubicBezTo>
                    <a:pt x="29" y="25"/>
                    <a:pt x="30" y="30"/>
                    <a:pt x="29" y="34"/>
                  </a:cubicBezTo>
                  <a:cubicBezTo>
                    <a:pt x="28" y="35"/>
                    <a:pt x="24" y="35"/>
                    <a:pt x="26" y="40"/>
                  </a:cubicBezTo>
                  <a:cubicBezTo>
                    <a:pt x="23" y="39"/>
                    <a:pt x="23" y="41"/>
                    <a:pt x="23" y="42"/>
                  </a:cubicBezTo>
                  <a:cubicBezTo>
                    <a:pt x="19" y="39"/>
                    <a:pt x="12" y="46"/>
                    <a:pt x="11" y="38"/>
                  </a:cubicBezTo>
                  <a:cubicBezTo>
                    <a:pt x="10" y="39"/>
                    <a:pt x="7" y="41"/>
                    <a:pt x="5" y="40"/>
                  </a:cubicBezTo>
                  <a:cubicBezTo>
                    <a:pt x="5" y="39"/>
                    <a:pt x="4" y="37"/>
                    <a:pt x="4" y="37"/>
                  </a:cubicBezTo>
                  <a:cubicBezTo>
                    <a:pt x="0" y="37"/>
                    <a:pt x="7" y="42"/>
                    <a:pt x="1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100"/>
            <p:cNvSpPr/>
            <p:nvPr/>
          </p:nvSpPr>
          <p:spPr bwMode="auto">
            <a:xfrm>
              <a:off x="6380194" y="1219764"/>
              <a:ext cx="180082" cy="130444"/>
            </a:xfrm>
            <a:custGeom>
              <a:avLst/>
              <a:gdLst>
                <a:gd name="T0" fmla="*/ 18 w 66"/>
                <a:gd name="T1" fmla="*/ 0 h 48"/>
                <a:gd name="T2" fmla="*/ 26 w 66"/>
                <a:gd name="T3" fmla="*/ 6 h 48"/>
                <a:gd name="T4" fmla="*/ 30 w 66"/>
                <a:gd name="T5" fmla="*/ 7 h 48"/>
                <a:gd name="T6" fmla="*/ 33 w 66"/>
                <a:gd name="T7" fmla="*/ 7 h 48"/>
                <a:gd name="T8" fmla="*/ 35 w 66"/>
                <a:gd name="T9" fmla="*/ 8 h 48"/>
                <a:gd name="T10" fmla="*/ 39 w 66"/>
                <a:gd name="T11" fmla="*/ 11 h 48"/>
                <a:gd name="T12" fmla="*/ 43 w 66"/>
                <a:gd name="T13" fmla="*/ 11 h 48"/>
                <a:gd name="T14" fmla="*/ 52 w 66"/>
                <a:gd name="T15" fmla="*/ 14 h 48"/>
                <a:gd name="T16" fmla="*/ 52 w 66"/>
                <a:gd name="T17" fmla="*/ 19 h 48"/>
                <a:gd name="T18" fmla="*/ 57 w 66"/>
                <a:gd name="T19" fmla="*/ 19 h 48"/>
                <a:gd name="T20" fmla="*/ 57 w 66"/>
                <a:gd name="T21" fmla="*/ 22 h 48"/>
                <a:gd name="T22" fmla="*/ 66 w 66"/>
                <a:gd name="T23" fmla="*/ 28 h 48"/>
                <a:gd name="T24" fmla="*/ 64 w 66"/>
                <a:gd name="T25" fmla="*/ 32 h 48"/>
                <a:gd name="T26" fmla="*/ 61 w 66"/>
                <a:gd name="T27" fmla="*/ 31 h 48"/>
                <a:gd name="T28" fmla="*/ 54 w 66"/>
                <a:gd name="T29" fmla="*/ 35 h 48"/>
                <a:gd name="T30" fmla="*/ 52 w 66"/>
                <a:gd name="T31" fmla="*/ 38 h 48"/>
                <a:gd name="T32" fmla="*/ 49 w 66"/>
                <a:gd name="T33" fmla="*/ 41 h 48"/>
                <a:gd name="T34" fmla="*/ 41 w 66"/>
                <a:gd name="T35" fmla="*/ 41 h 48"/>
                <a:gd name="T36" fmla="*/ 41 w 66"/>
                <a:gd name="T37" fmla="*/ 43 h 48"/>
                <a:gd name="T38" fmla="*/ 35 w 66"/>
                <a:gd name="T39" fmla="*/ 44 h 48"/>
                <a:gd name="T40" fmla="*/ 33 w 66"/>
                <a:gd name="T41" fmla="*/ 41 h 48"/>
                <a:gd name="T42" fmla="*/ 24 w 66"/>
                <a:gd name="T43" fmla="*/ 41 h 48"/>
                <a:gd name="T44" fmla="*/ 21 w 66"/>
                <a:gd name="T45" fmla="*/ 38 h 48"/>
                <a:gd name="T46" fmla="*/ 26 w 66"/>
                <a:gd name="T47" fmla="*/ 35 h 48"/>
                <a:gd name="T48" fmla="*/ 18 w 66"/>
                <a:gd name="T49" fmla="*/ 34 h 48"/>
                <a:gd name="T50" fmla="*/ 23 w 66"/>
                <a:gd name="T51" fmla="*/ 31 h 48"/>
                <a:gd name="T52" fmla="*/ 26 w 66"/>
                <a:gd name="T53" fmla="*/ 28 h 48"/>
                <a:gd name="T54" fmla="*/ 30 w 66"/>
                <a:gd name="T55" fmla="*/ 29 h 48"/>
                <a:gd name="T56" fmla="*/ 29 w 66"/>
                <a:gd name="T57" fmla="*/ 25 h 48"/>
                <a:gd name="T58" fmla="*/ 15 w 66"/>
                <a:gd name="T59" fmla="*/ 28 h 48"/>
                <a:gd name="T60" fmla="*/ 11 w 66"/>
                <a:gd name="T61" fmla="*/ 26 h 48"/>
                <a:gd name="T62" fmla="*/ 8 w 66"/>
                <a:gd name="T63" fmla="*/ 23 h 48"/>
                <a:gd name="T64" fmla="*/ 2 w 66"/>
                <a:gd name="T65" fmla="*/ 20 h 48"/>
                <a:gd name="T66" fmla="*/ 0 w 66"/>
                <a:gd name="T67" fmla="*/ 16 h 48"/>
                <a:gd name="T68" fmla="*/ 5 w 66"/>
                <a:gd name="T69" fmla="*/ 13 h 48"/>
                <a:gd name="T70" fmla="*/ 8 w 66"/>
                <a:gd name="T71" fmla="*/ 10 h 48"/>
                <a:gd name="T72" fmla="*/ 9 w 66"/>
                <a:gd name="T73" fmla="*/ 6 h 48"/>
                <a:gd name="T74" fmla="*/ 12 w 66"/>
                <a:gd name="T75" fmla="*/ 6 h 48"/>
                <a:gd name="T76" fmla="*/ 15 w 66"/>
                <a:gd name="T77" fmla="*/ 3 h 48"/>
                <a:gd name="T78" fmla="*/ 18 w 66"/>
                <a:gd name="T7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48">
                  <a:moveTo>
                    <a:pt x="18" y="0"/>
                  </a:moveTo>
                  <a:cubicBezTo>
                    <a:pt x="21" y="2"/>
                    <a:pt x="25" y="2"/>
                    <a:pt x="26" y="6"/>
                  </a:cubicBezTo>
                  <a:cubicBezTo>
                    <a:pt x="28" y="4"/>
                    <a:pt x="29" y="7"/>
                    <a:pt x="30" y="7"/>
                  </a:cubicBezTo>
                  <a:cubicBezTo>
                    <a:pt x="31" y="7"/>
                    <a:pt x="33" y="7"/>
                    <a:pt x="33" y="7"/>
                  </a:cubicBezTo>
                  <a:cubicBezTo>
                    <a:pt x="33" y="7"/>
                    <a:pt x="34" y="9"/>
                    <a:pt x="35" y="8"/>
                  </a:cubicBezTo>
                  <a:cubicBezTo>
                    <a:pt x="37" y="6"/>
                    <a:pt x="36" y="10"/>
                    <a:pt x="39" y="11"/>
                  </a:cubicBezTo>
                  <a:cubicBezTo>
                    <a:pt x="40" y="12"/>
                    <a:pt x="42" y="11"/>
                    <a:pt x="43" y="11"/>
                  </a:cubicBezTo>
                  <a:cubicBezTo>
                    <a:pt x="44" y="12"/>
                    <a:pt x="47" y="17"/>
                    <a:pt x="52" y="14"/>
                  </a:cubicBezTo>
                  <a:cubicBezTo>
                    <a:pt x="52" y="16"/>
                    <a:pt x="52" y="17"/>
                    <a:pt x="52" y="19"/>
                  </a:cubicBezTo>
                  <a:cubicBezTo>
                    <a:pt x="53" y="19"/>
                    <a:pt x="56" y="18"/>
                    <a:pt x="57" y="19"/>
                  </a:cubicBezTo>
                  <a:cubicBezTo>
                    <a:pt x="57" y="19"/>
                    <a:pt x="56" y="21"/>
                    <a:pt x="57" y="22"/>
                  </a:cubicBezTo>
                  <a:cubicBezTo>
                    <a:pt x="59" y="24"/>
                    <a:pt x="62" y="25"/>
                    <a:pt x="66" y="28"/>
                  </a:cubicBezTo>
                  <a:cubicBezTo>
                    <a:pt x="66" y="29"/>
                    <a:pt x="65" y="32"/>
                    <a:pt x="64" y="32"/>
                  </a:cubicBezTo>
                  <a:cubicBezTo>
                    <a:pt x="63" y="33"/>
                    <a:pt x="61" y="31"/>
                    <a:pt x="61" y="31"/>
                  </a:cubicBezTo>
                  <a:cubicBezTo>
                    <a:pt x="59" y="32"/>
                    <a:pt x="57" y="34"/>
                    <a:pt x="54" y="35"/>
                  </a:cubicBezTo>
                  <a:cubicBezTo>
                    <a:pt x="52" y="35"/>
                    <a:pt x="53" y="37"/>
                    <a:pt x="52" y="38"/>
                  </a:cubicBezTo>
                  <a:cubicBezTo>
                    <a:pt x="50" y="38"/>
                    <a:pt x="50" y="39"/>
                    <a:pt x="49" y="41"/>
                  </a:cubicBezTo>
                  <a:cubicBezTo>
                    <a:pt x="45" y="42"/>
                    <a:pt x="44" y="38"/>
                    <a:pt x="41" y="41"/>
                  </a:cubicBezTo>
                  <a:cubicBezTo>
                    <a:pt x="39" y="41"/>
                    <a:pt x="40" y="43"/>
                    <a:pt x="41" y="43"/>
                  </a:cubicBezTo>
                  <a:cubicBezTo>
                    <a:pt x="40" y="48"/>
                    <a:pt x="35" y="39"/>
                    <a:pt x="35" y="44"/>
                  </a:cubicBezTo>
                  <a:cubicBezTo>
                    <a:pt x="33" y="44"/>
                    <a:pt x="33" y="42"/>
                    <a:pt x="33" y="41"/>
                  </a:cubicBezTo>
                  <a:cubicBezTo>
                    <a:pt x="30" y="44"/>
                    <a:pt x="29" y="40"/>
                    <a:pt x="24" y="41"/>
                  </a:cubicBezTo>
                  <a:cubicBezTo>
                    <a:pt x="25" y="39"/>
                    <a:pt x="23" y="38"/>
                    <a:pt x="21" y="38"/>
                  </a:cubicBezTo>
                  <a:cubicBezTo>
                    <a:pt x="22" y="36"/>
                    <a:pt x="26" y="38"/>
                    <a:pt x="26" y="35"/>
                  </a:cubicBezTo>
                  <a:cubicBezTo>
                    <a:pt x="26" y="32"/>
                    <a:pt x="20" y="34"/>
                    <a:pt x="18" y="34"/>
                  </a:cubicBezTo>
                  <a:cubicBezTo>
                    <a:pt x="17" y="30"/>
                    <a:pt x="21" y="32"/>
                    <a:pt x="23" y="31"/>
                  </a:cubicBezTo>
                  <a:cubicBezTo>
                    <a:pt x="23" y="31"/>
                    <a:pt x="26" y="28"/>
                    <a:pt x="26" y="28"/>
                  </a:cubicBezTo>
                  <a:cubicBezTo>
                    <a:pt x="27" y="28"/>
                    <a:pt x="28" y="30"/>
                    <a:pt x="30" y="29"/>
                  </a:cubicBezTo>
                  <a:cubicBezTo>
                    <a:pt x="31" y="27"/>
                    <a:pt x="29" y="27"/>
                    <a:pt x="29" y="25"/>
                  </a:cubicBezTo>
                  <a:cubicBezTo>
                    <a:pt x="27" y="26"/>
                    <a:pt x="18" y="25"/>
                    <a:pt x="15" y="28"/>
                  </a:cubicBezTo>
                  <a:cubicBezTo>
                    <a:pt x="13" y="30"/>
                    <a:pt x="15" y="27"/>
                    <a:pt x="11" y="26"/>
                  </a:cubicBezTo>
                  <a:cubicBezTo>
                    <a:pt x="6" y="25"/>
                    <a:pt x="3" y="27"/>
                    <a:pt x="8" y="23"/>
                  </a:cubicBezTo>
                  <a:cubicBezTo>
                    <a:pt x="8" y="21"/>
                    <a:pt x="3" y="22"/>
                    <a:pt x="2" y="20"/>
                  </a:cubicBezTo>
                  <a:cubicBezTo>
                    <a:pt x="4" y="17"/>
                    <a:pt x="7" y="13"/>
                    <a:pt x="0" y="16"/>
                  </a:cubicBezTo>
                  <a:cubicBezTo>
                    <a:pt x="1" y="14"/>
                    <a:pt x="2" y="13"/>
                    <a:pt x="5" y="13"/>
                  </a:cubicBezTo>
                  <a:cubicBezTo>
                    <a:pt x="7" y="13"/>
                    <a:pt x="6" y="10"/>
                    <a:pt x="8" y="10"/>
                  </a:cubicBezTo>
                  <a:cubicBezTo>
                    <a:pt x="10" y="10"/>
                    <a:pt x="8" y="7"/>
                    <a:pt x="9" y="6"/>
                  </a:cubicBezTo>
                  <a:cubicBezTo>
                    <a:pt x="10" y="5"/>
                    <a:pt x="12" y="6"/>
                    <a:pt x="12" y="6"/>
                  </a:cubicBezTo>
                  <a:cubicBezTo>
                    <a:pt x="14" y="5"/>
                    <a:pt x="13" y="3"/>
                    <a:pt x="15" y="3"/>
                  </a:cubicBezTo>
                  <a:cubicBezTo>
                    <a:pt x="16" y="1"/>
                    <a:pt x="18" y="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101"/>
            <p:cNvSpPr/>
            <p:nvPr/>
          </p:nvSpPr>
          <p:spPr bwMode="auto">
            <a:xfrm>
              <a:off x="2116860" y="1265939"/>
              <a:ext cx="234338" cy="120055"/>
            </a:xfrm>
            <a:custGeom>
              <a:avLst/>
              <a:gdLst>
                <a:gd name="T0" fmla="*/ 30 w 86"/>
                <a:gd name="T1" fmla="*/ 30 h 44"/>
                <a:gd name="T2" fmla="*/ 27 w 86"/>
                <a:gd name="T3" fmla="*/ 32 h 44"/>
                <a:gd name="T4" fmla="*/ 19 w 86"/>
                <a:gd name="T5" fmla="*/ 30 h 44"/>
                <a:gd name="T6" fmla="*/ 24 w 86"/>
                <a:gd name="T7" fmla="*/ 27 h 44"/>
                <a:gd name="T8" fmla="*/ 33 w 86"/>
                <a:gd name="T9" fmla="*/ 21 h 44"/>
                <a:gd name="T10" fmla="*/ 30 w 86"/>
                <a:gd name="T11" fmla="*/ 17 h 44"/>
                <a:gd name="T12" fmla="*/ 22 w 86"/>
                <a:gd name="T13" fmla="*/ 17 h 44"/>
                <a:gd name="T14" fmla="*/ 15 w 86"/>
                <a:gd name="T15" fmla="*/ 23 h 44"/>
                <a:gd name="T16" fmla="*/ 5 w 86"/>
                <a:gd name="T17" fmla="*/ 21 h 44"/>
                <a:gd name="T18" fmla="*/ 6 w 86"/>
                <a:gd name="T19" fmla="*/ 11 h 44"/>
                <a:gd name="T20" fmla="*/ 3 w 86"/>
                <a:gd name="T21" fmla="*/ 12 h 44"/>
                <a:gd name="T22" fmla="*/ 2 w 86"/>
                <a:gd name="T23" fmla="*/ 5 h 44"/>
                <a:gd name="T24" fmla="*/ 5 w 86"/>
                <a:gd name="T25" fmla="*/ 6 h 44"/>
                <a:gd name="T26" fmla="*/ 14 w 86"/>
                <a:gd name="T27" fmla="*/ 3 h 44"/>
                <a:gd name="T28" fmla="*/ 15 w 86"/>
                <a:gd name="T29" fmla="*/ 8 h 44"/>
                <a:gd name="T30" fmla="*/ 27 w 86"/>
                <a:gd name="T31" fmla="*/ 9 h 44"/>
                <a:gd name="T32" fmla="*/ 31 w 86"/>
                <a:gd name="T33" fmla="*/ 3 h 44"/>
                <a:gd name="T34" fmla="*/ 46 w 86"/>
                <a:gd name="T35" fmla="*/ 5 h 44"/>
                <a:gd name="T36" fmla="*/ 48 w 86"/>
                <a:gd name="T37" fmla="*/ 5 h 44"/>
                <a:gd name="T38" fmla="*/ 54 w 86"/>
                <a:gd name="T39" fmla="*/ 9 h 44"/>
                <a:gd name="T40" fmla="*/ 52 w 86"/>
                <a:gd name="T41" fmla="*/ 12 h 44"/>
                <a:gd name="T42" fmla="*/ 59 w 86"/>
                <a:gd name="T43" fmla="*/ 11 h 44"/>
                <a:gd name="T44" fmla="*/ 68 w 86"/>
                <a:gd name="T45" fmla="*/ 14 h 44"/>
                <a:gd name="T46" fmla="*/ 70 w 86"/>
                <a:gd name="T47" fmla="*/ 17 h 44"/>
                <a:gd name="T48" fmla="*/ 71 w 86"/>
                <a:gd name="T49" fmla="*/ 18 h 44"/>
                <a:gd name="T50" fmla="*/ 73 w 86"/>
                <a:gd name="T51" fmla="*/ 21 h 44"/>
                <a:gd name="T52" fmla="*/ 76 w 86"/>
                <a:gd name="T53" fmla="*/ 21 h 44"/>
                <a:gd name="T54" fmla="*/ 76 w 86"/>
                <a:gd name="T55" fmla="*/ 24 h 44"/>
                <a:gd name="T56" fmla="*/ 79 w 86"/>
                <a:gd name="T57" fmla="*/ 24 h 44"/>
                <a:gd name="T58" fmla="*/ 80 w 86"/>
                <a:gd name="T59" fmla="*/ 29 h 44"/>
                <a:gd name="T60" fmla="*/ 85 w 86"/>
                <a:gd name="T61" fmla="*/ 29 h 44"/>
                <a:gd name="T62" fmla="*/ 80 w 86"/>
                <a:gd name="T63" fmla="*/ 32 h 44"/>
                <a:gd name="T64" fmla="*/ 80 w 86"/>
                <a:gd name="T65" fmla="*/ 33 h 44"/>
                <a:gd name="T66" fmla="*/ 65 w 86"/>
                <a:gd name="T67" fmla="*/ 33 h 44"/>
                <a:gd name="T68" fmla="*/ 65 w 86"/>
                <a:gd name="T69" fmla="*/ 24 h 44"/>
                <a:gd name="T70" fmla="*/ 51 w 86"/>
                <a:gd name="T71" fmla="*/ 23 h 44"/>
                <a:gd name="T72" fmla="*/ 49 w 86"/>
                <a:gd name="T73" fmla="*/ 27 h 44"/>
                <a:gd name="T74" fmla="*/ 46 w 86"/>
                <a:gd name="T75" fmla="*/ 27 h 44"/>
                <a:gd name="T76" fmla="*/ 43 w 86"/>
                <a:gd name="T77" fmla="*/ 30 h 44"/>
                <a:gd name="T78" fmla="*/ 45 w 86"/>
                <a:gd name="T79" fmla="*/ 32 h 44"/>
                <a:gd name="T80" fmla="*/ 40 w 86"/>
                <a:gd name="T81" fmla="*/ 33 h 44"/>
                <a:gd name="T82" fmla="*/ 40 w 86"/>
                <a:gd name="T83" fmla="*/ 42 h 44"/>
                <a:gd name="T84" fmla="*/ 21 w 86"/>
                <a:gd name="T85" fmla="*/ 36 h 44"/>
                <a:gd name="T86" fmla="*/ 25 w 86"/>
                <a:gd name="T87" fmla="*/ 33 h 44"/>
                <a:gd name="T88" fmla="*/ 31 w 86"/>
                <a:gd name="T89" fmla="*/ 33 h 44"/>
                <a:gd name="T90" fmla="*/ 30 w 86"/>
                <a:gd name="T91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44">
                  <a:moveTo>
                    <a:pt x="30" y="30"/>
                  </a:moveTo>
                  <a:cubicBezTo>
                    <a:pt x="29" y="27"/>
                    <a:pt x="27" y="31"/>
                    <a:pt x="27" y="32"/>
                  </a:cubicBezTo>
                  <a:cubicBezTo>
                    <a:pt x="25" y="32"/>
                    <a:pt x="23" y="28"/>
                    <a:pt x="19" y="30"/>
                  </a:cubicBezTo>
                  <a:cubicBezTo>
                    <a:pt x="20" y="27"/>
                    <a:pt x="22" y="28"/>
                    <a:pt x="24" y="27"/>
                  </a:cubicBezTo>
                  <a:cubicBezTo>
                    <a:pt x="27" y="25"/>
                    <a:pt x="29" y="21"/>
                    <a:pt x="33" y="21"/>
                  </a:cubicBezTo>
                  <a:cubicBezTo>
                    <a:pt x="32" y="20"/>
                    <a:pt x="29" y="20"/>
                    <a:pt x="30" y="17"/>
                  </a:cubicBezTo>
                  <a:cubicBezTo>
                    <a:pt x="27" y="16"/>
                    <a:pt x="24" y="21"/>
                    <a:pt x="22" y="17"/>
                  </a:cubicBezTo>
                  <a:cubicBezTo>
                    <a:pt x="20" y="19"/>
                    <a:pt x="18" y="21"/>
                    <a:pt x="15" y="23"/>
                  </a:cubicBezTo>
                  <a:cubicBezTo>
                    <a:pt x="10" y="23"/>
                    <a:pt x="10" y="20"/>
                    <a:pt x="5" y="21"/>
                  </a:cubicBezTo>
                  <a:cubicBezTo>
                    <a:pt x="8" y="18"/>
                    <a:pt x="8" y="15"/>
                    <a:pt x="6" y="11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0" y="12"/>
                    <a:pt x="2" y="7"/>
                    <a:pt x="2" y="5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6" y="3"/>
                    <a:pt x="13" y="7"/>
                    <a:pt x="14" y="3"/>
                  </a:cubicBezTo>
                  <a:cubicBezTo>
                    <a:pt x="15" y="4"/>
                    <a:pt x="15" y="6"/>
                    <a:pt x="15" y="8"/>
                  </a:cubicBezTo>
                  <a:cubicBezTo>
                    <a:pt x="21" y="9"/>
                    <a:pt x="26" y="0"/>
                    <a:pt x="27" y="9"/>
                  </a:cubicBezTo>
                  <a:cubicBezTo>
                    <a:pt x="31" y="10"/>
                    <a:pt x="32" y="7"/>
                    <a:pt x="31" y="3"/>
                  </a:cubicBezTo>
                  <a:cubicBezTo>
                    <a:pt x="35" y="5"/>
                    <a:pt x="40" y="4"/>
                    <a:pt x="46" y="5"/>
                  </a:cubicBezTo>
                  <a:cubicBezTo>
                    <a:pt x="47" y="5"/>
                    <a:pt x="47" y="7"/>
                    <a:pt x="48" y="5"/>
                  </a:cubicBezTo>
                  <a:cubicBezTo>
                    <a:pt x="50" y="5"/>
                    <a:pt x="48" y="12"/>
                    <a:pt x="54" y="9"/>
                  </a:cubicBezTo>
                  <a:cubicBezTo>
                    <a:pt x="53" y="10"/>
                    <a:pt x="52" y="11"/>
                    <a:pt x="52" y="12"/>
                  </a:cubicBezTo>
                  <a:cubicBezTo>
                    <a:pt x="54" y="11"/>
                    <a:pt x="60" y="14"/>
                    <a:pt x="59" y="11"/>
                  </a:cubicBezTo>
                  <a:cubicBezTo>
                    <a:pt x="61" y="12"/>
                    <a:pt x="62" y="15"/>
                    <a:pt x="68" y="14"/>
                  </a:cubicBezTo>
                  <a:cubicBezTo>
                    <a:pt x="66" y="16"/>
                    <a:pt x="68" y="16"/>
                    <a:pt x="70" y="17"/>
                  </a:cubicBezTo>
                  <a:cubicBezTo>
                    <a:pt x="71" y="17"/>
                    <a:pt x="70" y="18"/>
                    <a:pt x="71" y="18"/>
                  </a:cubicBezTo>
                  <a:cubicBezTo>
                    <a:pt x="73" y="18"/>
                    <a:pt x="72" y="20"/>
                    <a:pt x="73" y="21"/>
                  </a:cubicBezTo>
                  <a:cubicBezTo>
                    <a:pt x="73" y="22"/>
                    <a:pt x="75" y="21"/>
                    <a:pt x="76" y="21"/>
                  </a:cubicBezTo>
                  <a:cubicBezTo>
                    <a:pt x="76" y="22"/>
                    <a:pt x="75" y="24"/>
                    <a:pt x="76" y="24"/>
                  </a:cubicBezTo>
                  <a:cubicBezTo>
                    <a:pt x="76" y="25"/>
                    <a:pt x="78" y="24"/>
                    <a:pt x="79" y="24"/>
                  </a:cubicBezTo>
                  <a:cubicBezTo>
                    <a:pt x="80" y="25"/>
                    <a:pt x="79" y="27"/>
                    <a:pt x="80" y="29"/>
                  </a:cubicBezTo>
                  <a:cubicBezTo>
                    <a:pt x="83" y="29"/>
                    <a:pt x="84" y="26"/>
                    <a:pt x="85" y="29"/>
                  </a:cubicBezTo>
                  <a:cubicBezTo>
                    <a:pt x="86" y="33"/>
                    <a:pt x="81" y="30"/>
                    <a:pt x="80" y="32"/>
                  </a:cubicBezTo>
                  <a:cubicBezTo>
                    <a:pt x="80" y="32"/>
                    <a:pt x="80" y="33"/>
                    <a:pt x="80" y="33"/>
                  </a:cubicBezTo>
                  <a:cubicBezTo>
                    <a:pt x="76" y="34"/>
                    <a:pt x="70" y="32"/>
                    <a:pt x="65" y="33"/>
                  </a:cubicBezTo>
                  <a:cubicBezTo>
                    <a:pt x="64" y="28"/>
                    <a:pt x="65" y="30"/>
                    <a:pt x="65" y="24"/>
                  </a:cubicBezTo>
                  <a:cubicBezTo>
                    <a:pt x="64" y="20"/>
                    <a:pt x="54" y="20"/>
                    <a:pt x="51" y="23"/>
                  </a:cubicBezTo>
                  <a:cubicBezTo>
                    <a:pt x="48" y="23"/>
                    <a:pt x="50" y="26"/>
                    <a:pt x="49" y="27"/>
                  </a:cubicBezTo>
                  <a:cubicBezTo>
                    <a:pt x="49" y="28"/>
                    <a:pt x="46" y="27"/>
                    <a:pt x="46" y="27"/>
                  </a:cubicBezTo>
                  <a:cubicBezTo>
                    <a:pt x="45" y="28"/>
                    <a:pt x="46" y="31"/>
                    <a:pt x="43" y="30"/>
                  </a:cubicBezTo>
                  <a:cubicBezTo>
                    <a:pt x="43" y="31"/>
                    <a:pt x="44" y="31"/>
                    <a:pt x="45" y="32"/>
                  </a:cubicBezTo>
                  <a:cubicBezTo>
                    <a:pt x="44" y="33"/>
                    <a:pt x="42" y="33"/>
                    <a:pt x="40" y="33"/>
                  </a:cubicBezTo>
                  <a:cubicBezTo>
                    <a:pt x="39" y="38"/>
                    <a:pt x="40" y="36"/>
                    <a:pt x="40" y="42"/>
                  </a:cubicBezTo>
                  <a:cubicBezTo>
                    <a:pt x="35" y="43"/>
                    <a:pt x="22" y="44"/>
                    <a:pt x="21" y="36"/>
                  </a:cubicBezTo>
                  <a:cubicBezTo>
                    <a:pt x="23" y="36"/>
                    <a:pt x="25" y="35"/>
                    <a:pt x="25" y="33"/>
                  </a:cubicBezTo>
                  <a:cubicBezTo>
                    <a:pt x="29" y="33"/>
                    <a:pt x="28" y="35"/>
                    <a:pt x="31" y="33"/>
                  </a:cubicBezTo>
                  <a:cubicBezTo>
                    <a:pt x="30" y="32"/>
                    <a:pt x="27" y="31"/>
                    <a:pt x="3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Freeform 102"/>
            <p:cNvSpPr/>
            <p:nvPr/>
          </p:nvSpPr>
          <p:spPr bwMode="auto">
            <a:xfrm>
              <a:off x="5949612" y="1358289"/>
              <a:ext cx="111975" cy="60027"/>
            </a:xfrm>
            <a:custGeom>
              <a:avLst/>
              <a:gdLst>
                <a:gd name="T0" fmla="*/ 40 w 41"/>
                <a:gd name="T1" fmla="*/ 3 h 22"/>
                <a:gd name="T2" fmla="*/ 40 w 41"/>
                <a:gd name="T3" fmla="*/ 8 h 22"/>
                <a:gd name="T4" fmla="*/ 37 w 41"/>
                <a:gd name="T5" fmla="*/ 8 h 22"/>
                <a:gd name="T6" fmla="*/ 37 w 41"/>
                <a:gd name="T7" fmla="*/ 12 h 22"/>
                <a:gd name="T8" fmla="*/ 33 w 41"/>
                <a:gd name="T9" fmla="*/ 15 h 22"/>
                <a:gd name="T10" fmla="*/ 28 w 41"/>
                <a:gd name="T11" fmla="*/ 11 h 22"/>
                <a:gd name="T12" fmla="*/ 24 w 41"/>
                <a:gd name="T13" fmla="*/ 14 h 22"/>
                <a:gd name="T14" fmla="*/ 18 w 41"/>
                <a:gd name="T15" fmla="*/ 20 h 22"/>
                <a:gd name="T16" fmla="*/ 1 w 41"/>
                <a:gd name="T17" fmla="*/ 20 h 22"/>
                <a:gd name="T18" fmla="*/ 0 w 41"/>
                <a:gd name="T19" fmla="*/ 14 h 22"/>
                <a:gd name="T20" fmla="*/ 6 w 41"/>
                <a:gd name="T21" fmla="*/ 15 h 22"/>
                <a:gd name="T22" fmla="*/ 12 w 41"/>
                <a:gd name="T23" fmla="*/ 11 h 22"/>
                <a:gd name="T24" fmla="*/ 15 w 41"/>
                <a:gd name="T25" fmla="*/ 8 h 22"/>
                <a:gd name="T26" fmla="*/ 19 w 41"/>
                <a:gd name="T27" fmla="*/ 6 h 22"/>
                <a:gd name="T28" fmla="*/ 21 w 41"/>
                <a:gd name="T29" fmla="*/ 6 h 22"/>
                <a:gd name="T30" fmla="*/ 24 w 41"/>
                <a:gd name="T31" fmla="*/ 3 h 22"/>
                <a:gd name="T32" fmla="*/ 30 w 41"/>
                <a:gd name="T33" fmla="*/ 3 h 22"/>
                <a:gd name="T34" fmla="*/ 40 w 41"/>
                <a:gd name="T3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22">
                  <a:moveTo>
                    <a:pt x="40" y="3"/>
                  </a:moveTo>
                  <a:cubicBezTo>
                    <a:pt x="39" y="4"/>
                    <a:pt x="41" y="7"/>
                    <a:pt x="40" y="8"/>
                  </a:cubicBezTo>
                  <a:cubicBezTo>
                    <a:pt x="39" y="8"/>
                    <a:pt x="37" y="7"/>
                    <a:pt x="37" y="8"/>
                  </a:cubicBezTo>
                  <a:cubicBezTo>
                    <a:pt x="37" y="8"/>
                    <a:pt x="39" y="12"/>
                    <a:pt x="37" y="12"/>
                  </a:cubicBezTo>
                  <a:cubicBezTo>
                    <a:pt x="35" y="13"/>
                    <a:pt x="33" y="10"/>
                    <a:pt x="33" y="15"/>
                  </a:cubicBezTo>
                  <a:cubicBezTo>
                    <a:pt x="30" y="15"/>
                    <a:pt x="32" y="10"/>
                    <a:pt x="28" y="11"/>
                  </a:cubicBezTo>
                  <a:cubicBezTo>
                    <a:pt x="25" y="10"/>
                    <a:pt x="26" y="14"/>
                    <a:pt x="24" y="14"/>
                  </a:cubicBezTo>
                  <a:cubicBezTo>
                    <a:pt x="22" y="16"/>
                    <a:pt x="17" y="16"/>
                    <a:pt x="18" y="20"/>
                  </a:cubicBezTo>
                  <a:cubicBezTo>
                    <a:pt x="11" y="22"/>
                    <a:pt x="8" y="20"/>
                    <a:pt x="1" y="20"/>
                  </a:cubicBezTo>
                  <a:cubicBezTo>
                    <a:pt x="2" y="17"/>
                    <a:pt x="0" y="17"/>
                    <a:pt x="0" y="14"/>
                  </a:cubicBezTo>
                  <a:cubicBezTo>
                    <a:pt x="1" y="15"/>
                    <a:pt x="3" y="15"/>
                    <a:pt x="6" y="15"/>
                  </a:cubicBezTo>
                  <a:cubicBezTo>
                    <a:pt x="9" y="15"/>
                    <a:pt x="9" y="11"/>
                    <a:pt x="12" y="11"/>
                  </a:cubicBezTo>
                  <a:cubicBezTo>
                    <a:pt x="12" y="11"/>
                    <a:pt x="14" y="7"/>
                    <a:pt x="15" y="8"/>
                  </a:cubicBezTo>
                  <a:cubicBezTo>
                    <a:pt x="18" y="11"/>
                    <a:pt x="15" y="7"/>
                    <a:pt x="19" y="6"/>
                  </a:cubicBezTo>
                  <a:cubicBezTo>
                    <a:pt x="20" y="6"/>
                    <a:pt x="20" y="7"/>
                    <a:pt x="21" y="6"/>
                  </a:cubicBezTo>
                  <a:cubicBezTo>
                    <a:pt x="21" y="6"/>
                    <a:pt x="23" y="3"/>
                    <a:pt x="24" y="3"/>
                  </a:cubicBezTo>
                  <a:cubicBezTo>
                    <a:pt x="25" y="3"/>
                    <a:pt x="28" y="4"/>
                    <a:pt x="30" y="3"/>
                  </a:cubicBezTo>
                  <a:cubicBezTo>
                    <a:pt x="31" y="3"/>
                    <a:pt x="36" y="0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103"/>
            <p:cNvSpPr/>
            <p:nvPr/>
          </p:nvSpPr>
          <p:spPr bwMode="auto">
            <a:xfrm>
              <a:off x="6252058" y="1383685"/>
              <a:ext cx="115437" cy="56565"/>
            </a:xfrm>
            <a:custGeom>
              <a:avLst/>
              <a:gdLst>
                <a:gd name="T0" fmla="*/ 37 w 42"/>
                <a:gd name="T1" fmla="*/ 2 h 21"/>
                <a:gd name="T2" fmla="*/ 42 w 42"/>
                <a:gd name="T3" fmla="*/ 15 h 21"/>
                <a:gd name="T4" fmla="*/ 39 w 42"/>
                <a:gd name="T5" fmla="*/ 14 h 21"/>
                <a:gd name="T6" fmla="*/ 39 w 42"/>
                <a:gd name="T7" fmla="*/ 18 h 21"/>
                <a:gd name="T8" fmla="*/ 33 w 42"/>
                <a:gd name="T9" fmla="*/ 20 h 21"/>
                <a:gd name="T10" fmla="*/ 31 w 42"/>
                <a:gd name="T11" fmla="*/ 21 h 21"/>
                <a:gd name="T12" fmla="*/ 27 w 42"/>
                <a:gd name="T13" fmla="*/ 21 h 21"/>
                <a:gd name="T14" fmla="*/ 27 w 42"/>
                <a:gd name="T15" fmla="*/ 15 h 21"/>
                <a:gd name="T16" fmla="*/ 12 w 42"/>
                <a:gd name="T17" fmla="*/ 14 h 21"/>
                <a:gd name="T18" fmla="*/ 0 w 42"/>
                <a:gd name="T19" fmla="*/ 6 h 21"/>
                <a:gd name="T20" fmla="*/ 2 w 42"/>
                <a:gd name="T21" fmla="*/ 3 h 21"/>
                <a:gd name="T22" fmla="*/ 5 w 42"/>
                <a:gd name="T23" fmla="*/ 5 h 21"/>
                <a:gd name="T24" fmla="*/ 12 w 42"/>
                <a:gd name="T25" fmla="*/ 8 h 21"/>
                <a:gd name="T26" fmla="*/ 15 w 42"/>
                <a:gd name="T27" fmla="*/ 8 h 21"/>
                <a:gd name="T28" fmla="*/ 16 w 42"/>
                <a:gd name="T29" fmla="*/ 11 h 21"/>
                <a:gd name="T30" fmla="*/ 18 w 42"/>
                <a:gd name="T31" fmla="*/ 5 h 21"/>
                <a:gd name="T32" fmla="*/ 21 w 42"/>
                <a:gd name="T33" fmla="*/ 8 h 21"/>
                <a:gd name="T34" fmla="*/ 37 w 42"/>
                <a:gd name="T3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21">
                  <a:moveTo>
                    <a:pt x="37" y="2"/>
                  </a:moveTo>
                  <a:cubicBezTo>
                    <a:pt x="35" y="10"/>
                    <a:pt x="41" y="10"/>
                    <a:pt x="42" y="15"/>
                  </a:cubicBezTo>
                  <a:cubicBezTo>
                    <a:pt x="41" y="15"/>
                    <a:pt x="39" y="13"/>
                    <a:pt x="39" y="14"/>
                  </a:cubicBezTo>
                  <a:cubicBezTo>
                    <a:pt x="38" y="14"/>
                    <a:pt x="39" y="18"/>
                    <a:pt x="39" y="18"/>
                  </a:cubicBezTo>
                  <a:cubicBezTo>
                    <a:pt x="37" y="19"/>
                    <a:pt x="35" y="19"/>
                    <a:pt x="33" y="20"/>
                  </a:cubicBezTo>
                  <a:cubicBezTo>
                    <a:pt x="32" y="20"/>
                    <a:pt x="33" y="21"/>
                    <a:pt x="31" y="21"/>
                  </a:cubicBezTo>
                  <a:cubicBezTo>
                    <a:pt x="30" y="21"/>
                    <a:pt x="28" y="21"/>
                    <a:pt x="27" y="21"/>
                  </a:cubicBezTo>
                  <a:cubicBezTo>
                    <a:pt x="25" y="19"/>
                    <a:pt x="25" y="17"/>
                    <a:pt x="27" y="15"/>
                  </a:cubicBezTo>
                  <a:cubicBezTo>
                    <a:pt x="22" y="18"/>
                    <a:pt x="18" y="14"/>
                    <a:pt x="12" y="14"/>
                  </a:cubicBezTo>
                  <a:cubicBezTo>
                    <a:pt x="11" y="9"/>
                    <a:pt x="4" y="9"/>
                    <a:pt x="0" y="6"/>
                  </a:cubicBezTo>
                  <a:cubicBezTo>
                    <a:pt x="1" y="6"/>
                    <a:pt x="1" y="3"/>
                    <a:pt x="2" y="3"/>
                  </a:cubicBezTo>
                  <a:cubicBezTo>
                    <a:pt x="4" y="3"/>
                    <a:pt x="4" y="5"/>
                    <a:pt x="5" y="5"/>
                  </a:cubicBezTo>
                  <a:cubicBezTo>
                    <a:pt x="7" y="5"/>
                    <a:pt x="11" y="6"/>
                    <a:pt x="12" y="8"/>
                  </a:cubicBezTo>
                  <a:cubicBezTo>
                    <a:pt x="12" y="8"/>
                    <a:pt x="14" y="7"/>
                    <a:pt x="15" y="8"/>
                  </a:cubicBezTo>
                  <a:cubicBezTo>
                    <a:pt x="16" y="8"/>
                    <a:pt x="14" y="11"/>
                    <a:pt x="16" y="11"/>
                  </a:cubicBezTo>
                  <a:cubicBezTo>
                    <a:pt x="21" y="9"/>
                    <a:pt x="14" y="7"/>
                    <a:pt x="18" y="5"/>
                  </a:cubicBezTo>
                  <a:cubicBezTo>
                    <a:pt x="20" y="3"/>
                    <a:pt x="21" y="8"/>
                    <a:pt x="21" y="8"/>
                  </a:cubicBezTo>
                  <a:cubicBezTo>
                    <a:pt x="26" y="8"/>
                    <a:pt x="28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104"/>
            <p:cNvSpPr/>
            <p:nvPr/>
          </p:nvSpPr>
          <p:spPr bwMode="auto">
            <a:xfrm>
              <a:off x="6039653" y="1385994"/>
              <a:ext cx="199707" cy="76189"/>
            </a:xfrm>
            <a:custGeom>
              <a:avLst/>
              <a:gdLst>
                <a:gd name="T0" fmla="*/ 32 w 73"/>
                <a:gd name="T1" fmla="*/ 10 h 28"/>
                <a:gd name="T2" fmla="*/ 47 w 73"/>
                <a:gd name="T3" fmla="*/ 16 h 28"/>
                <a:gd name="T4" fmla="*/ 47 w 73"/>
                <a:gd name="T5" fmla="*/ 8 h 28"/>
                <a:gd name="T6" fmla="*/ 43 w 73"/>
                <a:gd name="T7" fmla="*/ 2 h 28"/>
                <a:gd name="T8" fmla="*/ 53 w 73"/>
                <a:gd name="T9" fmla="*/ 1 h 28"/>
                <a:gd name="T10" fmla="*/ 56 w 73"/>
                <a:gd name="T11" fmla="*/ 4 h 28"/>
                <a:gd name="T12" fmla="*/ 56 w 73"/>
                <a:gd name="T13" fmla="*/ 7 h 28"/>
                <a:gd name="T14" fmla="*/ 62 w 73"/>
                <a:gd name="T15" fmla="*/ 11 h 28"/>
                <a:gd name="T16" fmla="*/ 66 w 73"/>
                <a:gd name="T17" fmla="*/ 8 h 28"/>
                <a:gd name="T18" fmla="*/ 71 w 73"/>
                <a:gd name="T19" fmla="*/ 11 h 28"/>
                <a:gd name="T20" fmla="*/ 72 w 73"/>
                <a:gd name="T21" fmla="*/ 14 h 28"/>
                <a:gd name="T22" fmla="*/ 71 w 73"/>
                <a:gd name="T23" fmla="*/ 20 h 28"/>
                <a:gd name="T24" fmla="*/ 62 w 73"/>
                <a:gd name="T25" fmla="*/ 22 h 28"/>
                <a:gd name="T26" fmla="*/ 56 w 73"/>
                <a:gd name="T27" fmla="*/ 20 h 28"/>
                <a:gd name="T28" fmla="*/ 43 w 73"/>
                <a:gd name="T29" fmla="*/ 23 h 28"/>
                <a:gd name="T30" fmla="*/ 40 w 73"/>
                <a:gd name="T31" fmla="*/ 23 h 28"/>
                <a:gd name="T32" fmla="*/ 35 w 73"/>
                <a:gd name="T33" fmla="*/ 25 h 28"/>
                <a:gd name="T34" fmla="*/ 20 w 73"/>
                <a:gd name="T35" fmla="*/ 28 h 28"/>
                <a:gd name="T36" fmla="*/ 34 w 73"/>
                <a:gd name="T37" fmla="*/ 23 h 28"/>
                <a:gd name="T38" fmla="*/ 26 w 73"/>
                <a:gd name="T39" fmla="*/ 20 h 28"/>
                <a:gd name="T40" fmla="*/ 20 w 73"/>
                <a:gd name="T41" fmla="*/ 17 h 28"/>
                <a:gd name="T42" fmla="*/ 14 w 73"/>
                <a:gd name="T43" fmla="*/ 20 h 28"/>
                <a:gd name="T44" fmla="*/ 10 w 73"/>
                <a:gd name="T45" fmla="*/ 19 h 28"/>
                <a:gd name="T46" fmla="*/ 0 w 73"/>
                <a:gd name="T47" fmla="*/ 17 h 28"/>
                <a:gd name="T48" fmla="*/ 2 w 73"/>
                <a:gd name="T49" fmla="*/ 14 h 28"/>
                <a:gd name="T50" fmla="*/ 4 w 73"/>
                <a:gd name="T51" fmla="*/ 10 h 28"/>
                <a:gd name="T52" fmla="*/ 10 w 73"/>
                <a:gd name="T53" fmla="*/ 8 h 28"/>
                <a:gd name="T54" fmla="*/ 8 w 73"/>
                <a:gd name="T55" fmla="*/ 5 h 28"/>
                <a:gd name="T56" fmla="*/ 11 w 73"/>
                <a:gd name="T57" fmla="*/ 5 h 28"/>
                <a:gd name="T58" fmla="*/ 16 w 73"/>
                <a:gd name="T59" fmla="*/ 4 h 28"/>
                <a:gd name="T60" fmla="*/ 23 w 73"/>
                <a:gd name="T61" fmla="*/ 5 h 28"/>
                <a:gd name="T62" fmla="*/ 25 w 73"/>
                <a:gd name="T63" fmla="*/ 8 h 28"/>
                <a:gd name="T64" fmla="*/ 28 w 73"/>
                <a:gd name="T65" fmla="*/ 8 h 28"/>
                <a:gd name="T66" fmla="*/ 28 w 73"/>
                <a:gd name="T67" fmla="*/ 13 h 28"/>
                <a:gd name="T68" fmla="*/ 32 w 73"/>
                <a:gd name="T69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28">
                  <a:moveTo>
                    <a:pt x="32" y="10"/>
                  </a:moveTo>
                  <a:cubicBezTo>
                    <a:pt x="30" y="15"/>
                    <a:pt x="44" y="12"/>
                    <a:pt x="47" y="16"/>
                  </a:cubicBezTo>
                  <a:cubicBezTo>
                    <a:pt x="50" y="9"/>
                    <a:pt x="37" y="9"/>
                    <a:pt x="47" y="8"/>
                  </a:cubicBezTo>
                  <a:cubicBezTo>
                    <a:pt x="49" y="3"/>
                    <a:pt x="40" y="8"/>
                    <a:pt x="43" y="2"/>
                  </a:cubicBezTo>
                  <a:cubicBezTo>
                    <a:pt x="47" y="3"/>
                    <a:pt x="48" y="0"/>
                    <a:pt x="53" y="1"/>
                  </a:cubicBezTo>
                  <a:cubicBezTo>
                    <a:pt x="52" y="4"/>
                    <a:pt x="55" y="3"/>
                    <a:pt x="56" y="4"/>
                  </a:cubicBezTo>
                  <a:cubicBezTo>
                    <a:pt x="56" y="4"/>
                    <a:pt x="55" y="6"/>
                    <a:pt x="56" y="7"/>
                  </a:cubicBezTo>
                  <a:cubicBezTo>
                    <a:pt x="57" y="8"/>
                    <a:pt x="60" y="9"/>
                    <a:pt x="62" y="11"/>
                  </a:cubicBezTo>
                  <a:cubicBezTo>
                    <a:pt x="63" y="10"/>
                    <a:pt x="63" y="8"/>
                    <a:pt x="66" y="8"/>
                  </a:cubicBezTo>
                  <a:cubicBezTo>
                    <a:pt x="68" y="8"/>
                    <a:pt x="70" y="10"/>
                    <a:pt x="71" y="11"/>
                  </a:cubicBezTo>
                  <a:cubicBezTo>
                    <a:pt x="71" y="11"/>
                    <a:pt x="73" y="14"/>
                    <a:pt x="72" y="14"/>
                  </a:cubicBezTo>
                  <a:cubicBezTo>
                    <a:pt x="70" y="16"/>
                    <a:pt x="72" y="15"/>
                    <a:pt x="71" y="20"/>
                  </a:cubicBezTo>
                  <a:cubicBezTo>
                    <a:pt x="68" y="17"/>
                    <a:pt x="65" y="21"/>
                    <a:pt x="62" y="22"/>
                  </a:cubicBezTo>
                  <a:cubicBezTo>
                    <a:pt x="59" y="22"/>
                    <a:pt x="59" y="20"/>
                    <a:pt x="56" y="20"/>
                  </a:cubicBezTo>
                  <a:cubicBezTo>
                    <a:pt x="52" y="20"/>
                    <a:pt x="46" y="22"/>
                    <a:pt x="43" y="23"/>
                  </a:cubicBezTo>
                  <a:cubicBezTo>
                    <a:pt x="42" y="23"/>
                    <a:pt x="40" y="23"/>
                    <a:pt x="40" y="23"/>
                  </a:cubicBezTo>
                  <a:cubicBezTo>
                    <a:pt x="38" y="25"/>
                    <a:pt x="38" y="24"/>
                    <a:pt x="35" y="25"/>
                  </a:cubicBezTo>
                  <a:cubicBezTo>
                    <a:pt x="33" y="25"/>
                    <a:pt x="26" y="27"/>
                    <a:pt x="20" y="28"/>
                  </a:cubicBezTo>
                  <a:cubicBezTo>
                    <a:pt x="21" y="22"/>
                    <a:pt x="28" y="23"/>
                    <a:pt x="34" y="23"/>
                  </a:cubicBezTo>
                  <a:cubicBezTo>
                    <a:pt x="34" y="17"/>
                    <a:pt x="29" y="21"/>
                    <a:pt x="26" y="20"/>
                  </a:cubicBezTo>
                  <a:cubicBezTo>
                    <a:pt x="23" y="19"/>
                    <a:pt x="23" y="19"/>
                    <a:pt x="20" y="17"/>
                  </a:cubicBezTo>
                  <a:cubicBezTo>
                    <a:pt x="17" y="16"/>
                    <a:pt x="17" y="20"/>
                    <a:pt x="14" y="20"/>
                  </a:cubicBezTo>
                  <a:cubicBezTo>
                    <a:pt x="12" y="20"/>
                    <a:pt x="12" y="19"/>
                    <a:pt x="10" y="19"/>
                  </a:cubicBezTo>
                  <a:cubicBezTo>
                    <a:pt x="6" y="18"/>
                    <a:pt x="2" y="20"/>
                    <a:pt x="0" y="17"/>
                  </a:cubicBezTo>
                  <a:cubicBezTo>
                    <a:pt x="0" y="15"/>
                    <a:pt x="2" y="15"/>
                    <a:pt x="2" y="14"/>
                  </a:cubicBezTo>
                  <a:cubicBezTo>
                    <a:pt x="3" y="14"/>
                    <a:pt x="3" y="10"/>
                    <a:pt x="4" y="10"/>
                  </a:cubicBezTo>
                  <a:cubicBezTo>
                    <a:pt x="6" y="8"/>
                    <a:pt x="8" y="10"/>
                    <a:pt x="10" y="8"/>
                  </a:cubicBezTo>
                  <a:cubicBezTo>
                    <a:pt x="11" y="7"/>
                    <a:pt x="5" y="6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5"/>
                    <a:pt x="23" y="5"/>
                  </a:cubicBezTo>
                  <a:cubicBezTo>
                    <a:pt x="24" y="6"/>
                    <a:pt x="23" y="7"/>
                    <a:pt x="25" y="8"/>
                  </a:cubicBezTo>
                  <a:cubicBezTo>
                    <a:pt x="25" y="9"/>
                    <a:pt x="27" y="8"/>
                    <a:pt x="28" y="8"/>
                  </a:cubicBezTo>
                  <a:cubicBezTo>
                    <a:pt x="29" y="10"/>
                    <a:pt x="25" y="13"/>
                    <a:pt x="28" y="13"/>
                  </a:cubicBezTo>
                  <a:cubicBezTo>
                    <a:pt x="29" y="13"/>
                    <a:pt x="29" y="8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105"/>
            <p:cNvSpPr/>
            <p:nvPr/>
          </p:nvSpPr>
          <p:spPr bwMode="auto">
            <a:xfrm>
              <a:off x="5901129" y="1462182"/>
              <a:ext cx="158149" cy="106202"/>
            </a:xfrm>
            <a:custGeom>
              <a:avLst/>
              <a:gdLst>
                <a:gd name="T0" fmla="*/ 8 w 58"/>
                <a:gd name="T1" fmla="*/ 1 h 39"/>
                <a:gd name="T2" fmla="*/ 33 w 58"/>
                <a:gd name="T3" fmla="*/ 2 h 39"/>
                <a:gd name="T4" fmla="*/ 36 w 58"/>
                <a:gd name="T5" fmla="*/ 2 h 39"/>
                <a:gd name="T6" fmla="*/ 42 w 58"/>
                <a:gd name="T7" fmla="*/ 4 h 39"/>
                <a:gd name="T8" fmla="*/ 48 w 58"/>
                <a:gd name="T9" fmla="*/ 4 h 39"/>
                <a:gd name="T10" fmla="*/ 49 w 58"/>
                <a:gd name="T11" fmla="*/ 5 h 39"/>
                <a:gd name="T12" fmla="*/ 58 w 58"/>
                <a:gd name="T13" fmla="*/ 11 h 39"/>
                <a:gd name="T14" fmla="*/ 45 w 58"/>
                <a:gd name="T15" fmla="*/ 14 h 39"/>
                <a:gd name="T16" fmla="*/ 43 w 58"/>
                <a:gd name="T17" fmla="*/ 17 h 39"/>
                <a:gd name="T18" fmla="*/ 40 w 58"/>
                <a:gd name="T19" fmla="*/ 16 h 39"/>
                <a:gd name="T20" fmla="*/ 39 w 58"/>
                <a:gd name="T21" fmla="*/ 17 h 39"/>
                <a:gd name="T22" fmla="*/ 40 w 58"/>
                <a:gd name="T23" fmla="*/ 19 h 39"/>
                <a:gd name="T24" fmla="*/ 37 w 58"/>
                <a:gd name="T25" fmla="*/ 20 h 39"/>
                <a:gd name="T26" fmla="*/ 37 w 58"/>
                <a:gd name="T27" fmla="*/ 23 h 39"/>
                <a:gd name="T28" fmla="*/ 34 w 58"/>
                <a:gd name="T29" fmla="*/ 23 h 39"/>
                <a:gd name="T30" fmla="*/ 31 w 58"/>
                <a:gd name="T31" fmla="*/ 26 h 39"/>
                <a:gd name="T32" fmla="*/ 31 w 58"/>
                <a:gd name="T33" fmla="*/ 32 h 39"/>
                <a:gd name="T34" fmla="*/ 13 w 58"/>
                <a:gd name="T35" fmla="*/ 37 h 39"/>
                <a:gd name="T36" fmla="*/ 0 w 58"/>
                <a:gd name="T37" fmla="*/ 28 h 39"/>
                <a:gd name="T38" fmla="*/ 5 w 58"/>
                <a:gd name="T39" fmla="*/ 25 h 39"/>
                <a:gd name="T40" fmla="*/ 6 w 58"/>
                <a:gd name="T41" fmla="*/ 22 h 39"/>
                <a:gd name="T42" fmla="*/ 5 w 58"/>
                <a:gd name="T43" fmla="*/ 16 h 39"/>
                <a:gd name="T44" fmla="*/ 8 w 58"/>
                <a:gd name="T45" fmla="*/ 14 h 39"/>
                <a:gd name="T46" fmla="*/ 11 w 58"/>
                <a:gd name="T47" fmla="*/ 8 h 39"/>
                <a:gd name="T48" fmla="*/ 8 w 58"/>
                <a:gd name="T4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39">
                  <a:moveTo>
                    <a:pt x="8" y="1"/>
                  </a:moveTo>
                  <a:cubicBezTo>
                    <a:pt x="17" y="1"/>
                    <a:pt x="26" y="0"/>
                    <a:pt x="33" y="2"/>
                  </a:cubicBezTo>
                  <a:cubicBezTo>
                    <a:pt x="33" y="3"/>
                    <a:pt x="35" y="2"/>
                    <a:pt x="36" y="2"/>
                  </a:cubicBezTo>
                  <a:cubicBezTo>
                    <a:pt x="37" y="4"/>
                    <a:pt x="40" y="2"/>
                    <a:pt x="42" y="4"/>
                  </a:cubicBezTo>
                  <a:cubicBezTo>
                    <a:pt x="44" y="7"/>
                    <a:pt x="42" y="2"/>
                    <a:pt x="48" y="4"/>
                  </a:cubicBezTo>
                  <a:cubicBezTo>
                    <a:pt x="48" y="4"/>
                    <a:pt x="48" y="5"/>
                    <a:pt x="49" y="5"/>
                  </a:cubicBezTo>
                  <a:cubicBezTo>
                    <a:pt x="50" y="6"/>
                    <a:pt x="58" y="8"/>
                    <a:pt x="58" y="11"/>
                  </a:cubicBezTo>
                  <a:cubicBezTo>
                    <a:pt x="53" y="12"/>
                    <a:pt x="48" y="13"/>
                    <a:pt x="45" y="14"/>
                  </a:cubicBezTo>
                  <a:cubicBezTo>
                    <a:pt x="43" y="15"/>
                    <a:pt x="44" y="17"/>
                    <a:pt x="43" y="17"/>
                  </a:cubicBezTo>
                  <a:cubicBezTo>
                    <a:pt x="42" y="18"/>
                    <a:pt x="41" y="15"/>
                    <a:pt x="40" y="16"/>
                  </a:cubicBezTo>
                  <a:cubicBezTo>
                    <a:pt x="41" y="15"/>
                    <a:pt x="38" y="18"/>
                    <a:pt x="39" y="17"/>
                  </a:cubicBezTo>
                  <a:cubicBezTo>
                    <a:pt x="38" y="18"/>
                    <a:pt x="40" y="19"/>
                    <a:pt x="40" y="19"/>
                  </a:cubicBezTo>
                  <a:cubicBezTo>
                    <a:pt x="39" y="20"/>
                    <a:pt x="38" y="19"/>
                    <a:pt x="37" y="20"/>
                  </a:cubicBezTo>
                  <a:cubicBezTo>
                    <a:pt x="37" y="21"/>
                    <a:pt x="38" y="23"/>
                    <a:pt x="37" y="23"/>
                  </a:cubicBezTo>
                  <a:cubicBezTo>
                    <a:pt x="37" y="24"/>
                    <a:pt x="35" y="23"/>
                    <a:pt x="34" y="23"/>
                  </a:cubicBezTo>
                  <a:cubicBezTo>
                    <a:pt x="33" y="24"/>
                    <a:pt x="33" y="26"/>
                    <a:pt x="31" y="26"/>
                  </a:cubicBezTo>
                  <a:cubicBezTo>
                    <a:pt x="31" y="28"/>
                    <a:pt x="31" y="30"/>
                    <a:pt x="31" y="32"/>
                  </a:cubicBezTo>
                  <a:cubicBezTo>
                    <a:pt x="24" y="32"/>
                    <a:pt x="25" y="39"/>
                    <a:pt x="13" y="37"/>
                  </a:cubicBezTo>
                  <a:cubicBezTo>
                    <a:pt x="15" y="28"/>
                    <a:pt x="5" y="30"/>
                    <a:pt x="0" y="28"/>
                  </a:cubicBezTo>
                  <a:cubicBezTo>
                    <a:pt x="1" y="26"/>
                    <a:pt x="4" y="26"/>
                    <a:pt x="5" y="25"/>
                  </a:cubicBezTo>
                  <a:cubicBezTo>
                    <a:pt x="5" y="24"/>
                    <a:pt x="2" y="21"/>
                    <a:pt x="6" y="22"/>
                  </a:cubicBezTo>
                  <a:cubicBezTo>
                    <a:pt x="6" y="19"/>
                    <a:pt x="4" y="19"/>
                    <a:pt x="5" y="16"/>
                  </a:cubicBezTo>
                  <a:cubicBezTo>
                    <a:pt x="7" y="18"/>
                    <a:pt x="7" y="17"/>
                    <a:pt x="8" y="14"/>
                  </a:cubicBezTo>
                  <a:cubicBezTo>
                    <a:pt x="8" y="12"/>
                    <a:pt x="11" y="13"/>
                    <a:pt x="11" y="8"/>
                  </a:cubicBezTo>
                  <a:cubicBezTo>
                    <a:pt x="12" y="4"/>
                    <a:pt x="5" y="7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106"/>
            <p:cNvSpPr/>
            <p:nvPr/>
          </p:nvSpPr>
          <p:spPr bwMode="auto">
            <a:xfrm>
              <a:off x="6219735" y="1484115"/>
              <a:ext cx="32322" cy="24242"/>
            </a:xfrm>
            <a:custGeom>
              <a:avLst/>
              <a:gdLst>
                <a:gd name="T0" fmla="*/ 2 w 12"/>
                <a:gd name="T1" fmla="*/ 0 h 9"/>
                <a:gd name="T2" fmla="*/ 11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5" y="0"/>
                    <a:pt x="8" y="0"/>
                    <a:pt x="11" y="0"/>
                  </a:cubicBezTo>
                  <a:cubicBezTo>
                    <a:pt x="10" y="3"/>
                    <a:pt x="12" y="4"/>
                    <a:pt x="12" y="6"/>
                  </a:cubicBezTo>
                  <a:cubicBezTo>
                    <a:pt x="10" y="6"/>
                    <a:pt x="9" y="8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4"/>
                    <a:pt x="2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107"/>
            <p:cNvSpPr/>
            <p:nvPr/>
          </p:nvSpPr>
          <p:spPr bwMode="auto">
            <a:xfrm>
              <a:off x="6397509" y="1473726"/>
              <a:ext cx="78497" cy="56565"/>
            </a:xfrm>
            <a:custGeom>
              <a:avLst/>
              <a:gdLst>
                <a:gd name="T0" fmla="*/ 26 w 29"/>
                <a:gd name="T1" fmla="*/ 1 h 21"/>
                <a:gd name="T2" fmla="*/ 27 w 29"/>
                <a:gd name="T3" fmla="*/ 9 h 21"/>
                <a:gd name="T4" fmla="*/ 24 w 29"/>
                <a:gd name="T5" fmla="*/ 12 h 21"/>
                <a:gd name="T6" fmla="*/ 17 w 29"/>
                <a:gd name="T7" fmla="*/ 13 h 21"/>
                <a:gd name="T8" fmla="*/ 5 w 29"/>
                <a:gd name="T9" fmla="*/ 21 h 21"/>
                <a:gd name="T10" fmla="*/ 3 w 29"/>
                <a:gd name="T11" fmla="*/ 15 h 21"/>
                <a:gd name="T12" fmla="*/ 0 w 29"/>
                <a:gd name="T13" fmla="*/ 12 h 21"/>
                <a:gd name="T14" fmla="*/ 0 w 29"/>
                <a:gd name="T15" fmla="*/ 4 h 21"/>
                <a:gd name="T16" fmla="*/ 3 w 29"/>
                <a:gd name="T17" fmla="*/ 1 h 21"/>
                <a:gd name="T18" fmla="*/ 8 w 29"/>
                <a:gd name="T19" fmla="*/ 0 h 21"/>
                <a:gd name="T20" fmla="*/ 20 w 29"/>
                <a:gd name="T21" fmla="*/ 3 h 21"/>
                <a:gd name="T22" fmla="*/ 26 w 29"/>
                <a:gd name="T2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1">
                  <a:moveTo>
                    <a:pt x="26" y="1"/>
                  </a:moveTo>
                  <a:cubicBezTo>
                    <a:pt x="29" y="1"/>
                    <a:pt x="26" y="7"/>
                    <a:pt x="27" y="9"/>
                  </a:cubicBezTo>
                  <a:cubicBezTo>
                    <a:pt x="25" y="8"/>
                    <a:pt x="24" y="10"/>
                    <a:pt x="24" y="12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20"/>
                    <a:pt x="5" y="21"/>
                  </a:cubicBezTo>
                  <a:cubicBezTo>
                    <a:pt x="4" y="19"/>
                    <a:pt x="3" y="17"/>
                    <a:pt x="3" y="15"/>
                  </a:cubicBezTo>
                  <a:cubicBezTo>
                    <a:pt x="3" y="13"/>
                    <a:pt x="1" y="14"/>
                    <a:pt x="0" y="12"/>
                  </a:cubicBezTo>
                  <a:cubicBezTo>
                    <a:pt x="0" y="10"/>
                    <a:pt x="1" y="7"/>
                    <a:pt x="0" y="4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5" y="2"/>
                    <a:pt x="8" y="2"/>
                    <a:pt x="8" y="0"/>
                  </a:cubicBezTo>
                  <a:cubicBezTo>
                    <a:pt x="10" y="3"/>
                    <a:pt x="18" y="0"/>
                    <a:pt x="20" y="3"/>
                  </a:cubicBezTo>
                  <a:cubicBezTo>
                    <a:pt x="22" y="3"/>
                    <a:pt x="25" y="4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108"/>
            <p:cNvSpPr/>
            <p:nvPr/>
          </p:nvSpPr>
          <p:spPr bwMode="auto">
            <a:xfrm>
              <a:off x="7572660" y="1694211"/>
              <a:ext cx="174311" cy="84270"/>
            </a:xfrm>
            <a:custGeom>
              <a:avLst/>
              <a:gdLst>
                <a:gd name="T0" fmla="*/ 47 w 64"/>
                <a:gd name="T1" fmla="*/ 0 h 31"/>
                <a:gd name="T2" fmla="*/ 53 w 64"/>
                <a:gd name="T3" fmla="*/ 3 h 31"/>
                <a:gd name="T4" fmla="*/ 57 w 64"/>
                <a:gd name="T5" fmla="*/ 5 h 31"/>
                <a:gd name="T6" fmla="*/ 56 w 64"/>
                <a:gd name="T7" fmla="*/ 8 h 31"/>
                <a:gd name="T8" fmla="*/ 63 w 64"/>
                <a:gd name="T9" fmla="*/ 12 h 31"/>
                <a:gd name="T10" fmla="*/ 59 w 64"/>
                <a:gd name="T11" fmla="*/ 21 h 31"/>
                <a:gd name="T12" fmla="*/ 54 w 64"/>
                <a:gd name="T13" fmla="*/ 23 h 31"/>
                <a:gd name="T14" fmla="*/ 48 w 64"/>
                <a:gd name="T15" fmla="*/ 26 h 31"/>
                <a:gd name="T16" fmla="*/ 44 w 64"/>
                <a:gd name="T17" fmla="*/ 27 h 31"/>
                <a:gd name="T18" fmla="*/ 41 w 64"/>
                <a:gd name="T19" fmla="*/ 29 h 31"/>
                <a:gd name="T20" fmla="*/ 23 w 64"/>
                <a:gd name="T21" fmla="*/ 30 h 31"/>
                <a:gd name="T22" fmla="*/ 21 w 64"/>
                <a:gd name="T23" fmla="*/ 29 h 31"/>
                <a:gd name="T24" fmla="*/ 16 w 64"/>
                <a:gd name="T25" fmla="*/ 26 h 31"/>
                <a:gd name="T26" fmla="*/ 13 w 64"/>
                <a:gd name="T27" fmla="*/ 24 h 31"/>
                <a:gd name="T28" fmla="*/ 16 w 64"/>
                <a:gd name="T29" fmla="*/ 23 h 31"/>
                <a:gd name="T30" fmla="*/ 11 w 64"/>
                <a:gd name="T31" fmla="*/ 20 h 31"/>
                <a:gd name="T32" fmla="*/ 11 w 64"/>
                <a:gd name="T33" fmla="*/ 11 h 31"/>
                <a:gd name="T34" fmla="*/ 2 w 64"/>
                <a:gd name="T35" fmla="*/ 12 h 31"/>
                <a:gd name="T36" fmla="*/ 5 w 64"/>
                <a:gd name="T37" fmla="*/ 6 h 31"/>
                <a:gd name="T38" fmla="*/ 17 w 64"/>
                <a:gd name="T39" fmla="*/ 6 h 31"/>
                <a:gd name="T40" fmla="*/ 18 w 64"/>
                <a:gd name="T41" fmla="*/ 12 h 31"/>
                <a:gd name="T42" fmla="*/ 23 w 64"/>
                <a:gd name="T43" fmla="*/ 6 h 31"/>
                <a:gd name="T44" fmla="*/ 32 w 64"/>
                <a:gd name="T45" fmla="*/ 9 h 31"/>
                <a:gd name="T46" fmla="*/ 35 w 64"/>
                <a:gd name="T47" fmla="*/ 6 h 31"/>
                <a:gd name="T48" fmla="*/ 44 w 64"/>
                <a:gd name="T49" fmla="*/ 5 h 31"/>
                <a:gd name="T50" fmla="*/ 47 w 64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" h="31">
                  <a:moveTo>
                    <a:pt x="47" y="0"/>
                  </a:moveTo>
                  <a:cubicBezTo>
                    <a:pt x="48" y="1"/>
                    <a:pt x="50" y="2"/>
                    <a:pt x="53" y="3"/>
                  </a:cubicBezTo>
                  <a:cubicBezTo>
                    <a:pt x="53" y="4"/>
                    <a:pt x="56" y="4"/>
                    <a:pt x="57" y="5"/>
                  </a:cubicBezTo>
                  <a:cubicBezTo>
                    <a:pt x="57" y="5"/>
                    <a:pt x="56" y="7"/>
                    <a:pt x="56" y="8"/>
                  </a:cubicBezTo>
                  <a:cubicBezTo>
                    <a:pt x="56" y="10"/>
                    <a:pt x="59" y="13"/>
                    <a:pt x="63" y="12"/>
                  </a:cubicBezTo>
                  <a:cubicBezTo>
                    <a:pt x="64" y="16"/>
                    <a:pt x="62" y="18"/>
                    <a:pt x="59" y="21"/>
                  </a:cubicBezTo>
                  <a:cubicBezTo>
                    <a:pt x="57" y="22"/>
                    <a:pt x="55" y="22"/>
                    <a:pt x="54" y="23"/>
                  </a:cubicBezTo>
                  <a:cubicBezTo>
                    <a:pt x="52" y="24"/>
                    <a:pt x="52" y="25"/>
                    <a:pt x="48" y="26"/>
                  </a:cubicBezTo>
                  <a:cubicBezTo>
                    <a:pt x="48" y="26"/>
                    <a:pt x="44" y="27"/>
                    <a:pt x="44" y="27"/>
                  </a:cubicBezTo>
                  <a:cubicBezTo>
                    <a:pt x="43" y="28"/>
                    <a:pt x="43" y="28"/>
                    <a:pt x="41" y="29"/>
                  </a:cubicBezTo>
                  <a:cubicBezTo>
                    <a:pt x="39" y="29"/>
                    <a:pt x="28" y="31"/>
                    <a:pt x="23" y="30"/>
                  </a:cubicBezTo>
                  <a:cubicBezTo>
                    <a:pt x="23" y="30"/>
                    <a:pt x="23" y="29"/>
                    <a:pt x="21" y="29"/>
                  </a:cubicBezTo>
                  <a:cubicBezTo>
                    <a:pt x="19" y="29"/>
                    <a:pt x="18" y="26"/>
                    <a:pt x="16" y="26"/>
                  </a:cubicBezTo>
                  <a:cubicBezTo>
                    <a:pt x="14" y="26"/>
                    <a:pt x="14" y="24"/>
                    <a:pt x="13" y="24"/>
                  </a:cubicBezTo>
                  <a:cubicBezTo>
                    <a:pt x="13" y="23"/>
                    <a:pt x="14" y="23"/>
                    <a:pt x="16" y="23"/>
                  </a:cubicBezTo>
                  <a:cubicBezTo>
                    <a:pt x="15" y="21"/>
                    <a:pt x="12" y="21"/>
                    <a:pt x="11" y="20"/>
                  </a:cubicBezTo>
                  <a:cubicBezTo>
                    <a:pt x="10" y="17"/>
                    <a:pt x="12" y="15"/>
                    <a:pt x="11" y="11"/>
                  </a:cubicBezTo>
                  <a:cubicBezTo>
                    <a:pt x="5" y="9"/>
                    <a:pt x="6" y="16"/>
                    <a:pt x="2" y="12"/>
                  </a:cubicBezTo>
                  <a:cubicBezTo>
                    <a:pt x="0" y="8"/>
                    <a:pt x="7" y="11"/>
                    <a:pt x="5" y="6"/>
                  </a:cubicBezTo>
                  <a:cubicBezTo>
                    <a:pt x="11" y="8"/>
                    <a:pt x="10" y="7"/>
                    <a:pt x="17" y="6"/>
                  </a:cubicBezTo>
                  <a:cubicBezTo>
                    <a:pt x="18" y="9"/>
                    <a:pt x="21" y="9"/>
                    <a:pt x="18" y="12"/>
                  </a:cubicBezTo>
                  <a:cubicBezTo>
                    <a:pt x="22" y="13"/>
                    <a:pt x="23" y="10"/>
                    <a:pt x="23" y="6"/>
                  </a:cubicBezTo>
                  <a:cubicBezTo>
                    <a:pt x="24" y="9"/>
                    <a:pt x="36" y="3"/>
                    <a:pt x="32" y="9"/>
                  </a:cubicBezTo>
                  <a:cubicBezTo>
                    <a:pt x="35" y="11"/>
                    <a:pt x="34" y="7"/>
                    <a:pt x="35" y="6"/>
                  </a:cubicBezTo>
                  <a:cubicBezTo>
                    <a:pt x="37" y="5"/>
                    <a:pt x="41" y="6"/>
                    <a:pt x="44" y="5"/>
                  </a:cubicBezTo>
                  <a:cubicBezTo>
                    <a:pt x="46" y="4"/>
                    <a:pt x="47" y="3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109"/>
            <p:cNvSpPr/>
            <p:nvPr/>
          </p:nvSpPr>
          <p:spPr bwMode="auto">
            <a:xfrm>
              <a:off x="6536034" y="1716144"/>
              <a:ext cx="103894" cy="73880"/>
            </a:xfrm>
            <a:custGeom>
              <a:avLst/>
              <a:gdLst>
                <a:gd name="T0" fmla="*/ 10 w 38"/>
                <a:gd name="T1" fmla="*/ 0 h 27"/>
                <a:gd name="T2" fmla="*/ 19 w 38"/>
                <a:gd name="T3" fmla="*/ 9 h 27"/>
                <a:gd name="T4" fmla="*/ 22 w 38"/>
                <a:gd name="T5" fmla="*/ 7 h 27"/>
                <a:gd name="T6" fmla="*/ 26 w 38"/>
                <a:gd name="T7" fmla="*/ 12 h 27"/>
                <a:gd name="T8" fmla="*/ 32 w 38"/>
                <a:gd name="T9" fmla="*/ 19 h 27"/>
                <a:gd name="T10" fmla="*/ 38 w 38"/>
                <a:gd name="T11" fmla="*/ 21 h 27"/>
                <a:gd name="T12" fmla="*/ 19 w 38"/>
                <a:gd name="T13" fmla="*/ 22 h 27"/>
                <a:gd name="T14" fmla="*/ 12 w 38"/>
                <a:gd name="T15" fmla="*/ 27 h 27"/>
                <a:gd name="T16" fmla="*/ 0 w 38"/>
                <a:gd name="T17" fmla="*/ 22 h 27"/>
                <a:gd name="T18" fmla="*/ 3 w 38"/>
                <a:gd name="T19" fmla="*/ 21 h 27"/>
                <a:gd name="T20" fmla="*/ 4 w 38"/>
                <a:gd name="T21" fmla="*/ 18 h 27"/>
                <a:gd name="T22" fmla="*/ 4 w 38"/>
                <a:gd name="T23" fmla="*/ 4 h 27"/>
                <a:gd name="T24" fmla="*/ 10 w 38"/>
                <a:gd name="T2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7">
                  <a:moveTo>
                    <a:pt x="10" y="0"/>
                  </a:moveTo>
                  <a:cubicBezTo>
                    <a:pt x="13" y="4"/>
                    <a:pt x="20" y="2"/>
                    <a:pt x="19" y="9"/>
                  </a:cubicBezTo>
                  <a:cubicBezTo>
                    <a:pt x="20" y="10"/>
                    <a:pt x="22" y="7"/>
                    <a:pt x="22" y="7"/>
                  </a:cubicBezTo>
                  <a:cubicBezTo>
                    <a:pt x="24" y="8"/>
                    <a:pt x="23" y="12"/>
                    <a:pt x="26" y="12"/>
                  </a:cubicBezTo>
                  <a:cubicBezTo>
                    <a:pt x="29" y="12"/>
                    <a:pt x="31" y="17"/>
                    <a:pt x="32" y="19"/>
                  </a:cubicBezTo>
                  <a:cubicBezTo>
                    <a:pt x="37" y="18"/>
                    <a:pt x="36" y="18"/>
                    <a:pt x="38" y="21"/>
                  </a:cubicBezTo>
                  <a:cubicBezTo>
                    <a:pt x="35" y="24"/>
                    <a:pt x="25" y="21"/>
                    <a:pt x="19" y="22"/>
                  </a:cubicBezTo>
                  <a:cubicBezTo>
                    <a:pt x="17" y="24"/>
                    <a:pt x="13" y="24"/>
                    <a:pt x="12" y="27"/>
                  </a:cubicBezTo>
                  <a:cubicBezTo>
                    <a:pt x="8" y="25"/>
                    <a:pt x="7" y="21"/>
                    <a:pt x="0" y="22"/>
                  </a:cubicBezTo>
                  <a:cubicBezTo>
                    <a:pt x="0" y="21"/>
                    <a:pt x="2" y="21"/>
                    <a:pt x="3" y="21"/>
                  </a:cubicBezTo>
                  <a:cubicBezTo>
                    <a:pt x="1" y="19"/>
                    <a:pt x="2" y="18"/>
                    <a:pt x="4" y="18"/>
                  </a:cubicBezTo>
                  <a:cubicBezTo>
                    <a:pt x="2" y="13"/>
                    <a:pt x="4" y="11"/>
                    <a:pt x="4" y="4"/>
                  </a:cubicBezTo>
                  <a:cubicBezTo>
                    <a:pt x="7" y="4"/>
                    <a:pt x="11" y="4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110"/>
            <p:cNvSpPr/>
            <p:nvPr/>
          </p:nvSpPr>
          <p:spPr bwMode="auto">
            <a:xfrm>
              <a:off x="3510189" y="2907457"/>
              <a:ext cx="174311" cy="183546"/>
            </a:xfrm>
            <a:custGeom>
              <a:avLst/>
              <a:gdLst>
                <a:gd name="T0" fmla="*/ 6 w 64"/>
                <a:gd name="T1" fmla="*/ 9 h 67"/>
                <a:gd name="T2" fmla="*/ 3 w 64"/>
                <a:gd name="T3" fmla="*/ 7 h 67"/>
                <a:gd name="T4" fmla="*/ 0 w 64"/>
                <a:gd name="T5" fmla="*/ 3 h 67"/>
                <a:gd name="T6" fmla="*/ 12 w 64"/>
                <a:gd name="T7" fmla="*/ 2 h 67"/>
                <a:gd name="T8" fmla="*/ 18 w 64"/>
                <a:gd name="T9" fmla="*/ 5 h 67"/>
                <a:gd name="T10" fmla="*/ 18 w 64"/>
                <a:gd name="T11" fmla="*/ 7 h 67"/>
                <a:gd name="T12" fmla="*/ 21 w 64"/>
                <a:gd name="T13" fmla="*/ 10 h 67"/>
                <a:gd name="T14" fmla="*/ 27 w 64"/>
                <a:gd name="T15" fmla="*/ 13 h 67"/>
                <a:gd name="T16" fmla="*/ 38 w 64"/>
                <a:gd name="T17" fmla="*/ 22 h 67"/>
                <a:gd name="T18" fmla="*/ 40 w 64"/>
                <a:gd name="T19" fmla="*/ 27 h 67"/>
                <a:gd name="T20" fmla="*/ 45 w 64"/>
                <a:gd name="T21" fmla="*/ 28 h 67"/>
                <a:gd name="T22" fmla="*/ 48 w 64"/>
                <a:gd name="T23" fmla="*/ 31 h 67"/>
                <a:gd name="T24" fmla="*/ 48 w 64"/>
                <a:gd name="T25" fmla="*/ 34 h 67"/>
                <a:gd name="T26" fmla="*/ 51 w 64"/>
                <a:gd name="T27" fmla="*/ 37 h 67"/>
                <a:gd name="T28" fmla="*/ 55 w 64"/>
                <a:gd name="T29" fmla="*/ 42 h 67"/>
                <a:gd name="T30" fmla="*/ 58 w 64"/>
                <a:gd name="T31" fmla="*/ 45 h 67"/>
                <a:gd name="T32" fmla="*/ 61 w 64"/>
                <a:gd name="T33" fmla="*/ 52 h 67"/>
                <a:gd name="T34" fmla="*/ 63 w 64"/>
                <a:gd name="T35" fmla="*/ 58 h 67"/>
                <a:gd name="T36" fmla="*/ 64 w 64"/>
                <a:gd name="T37" fmla="*/ 62 h 67"/>
                <a:gd name="T38" fmla="*/ 57 w 64"/>
                <a:gd name="T39" fmla="*/ 64 h 67"/>
                <a:gd name="T40" fmla="*/ 51 w 64"/>
                <a:gd name="T41" fmla="*/ 64 h 67"/>
                <a:gd name="T42" fmla="*/ 51 w 64"/>
                <a:gd name="T43" fmla="*/ 61 h 67"/>
                <a:gd name="T44" fmla="*/ 48 w 64"/>
                <a:gd name="T45" fmla="*/ 61 h 67"/>
                <a:gd name="T46" fmla="*/ 40 w 64"/>
                <a:gd name="T47" fmla="*/ 55 h 67"/>
                <a:gd name="T48" fmla="*/ 42 w 64"/>
                <a:gd name="T49" fmla="*/ 52 h 67"/>
                <a:gd name="T50" fmla="*/ 40 w 64"/>
                <a:gd name="T51" fmla="*/ 52 h 67"/>
                <a:gd name="T52" fmla="*/ 39 w 64"/>
                <a:gd name="T53" fmla="*/ 49 h 67"/>
                <a:gd name="T54" fmla="*/ 36 w 64"/>
                <a:gd name="T55" fmla="*/ 49 h 67"/>
                <a:gd name="T56" fmla="*/ 30 w 64"/>
                <a:gd name="T57" fmla="*/ 43 h 67"/>
                <a:gd name="T58" fmla="*/ 27 w 64"/>
                <a:gd name="T59" fmla="*/ 33 h 67"/>
                <a:gd name="T60" fmla="*/ 26 w 64"/>
                <a:gd name="T61" fmla="*/ 36 h 67"/>
                <a:gd name="T62" fmla="*/ 23 w 64"/>
                <a:gd name="T63" fmla="*/ 28 h 67"/>
                <a:gd name="T64" fmla="*/ 20 w 64"/>
                <a:gd name="T65" fmla="*/ 25 h 67"/>
                <a:gd name="T66" fmla="*/ 17 w 64"/>
                <a:gd name="T67" fmla="*/ 24 h 67"/>
                <a:gd name="T68" fmla="*/ 15 w 64"/>
                <a:gd name="T69" fmla="*/ 18 h 67"/>
                <a:gd name="T70" fmla="*/ 11 w 64"/>
                <a:gd name="T71" fmla="*/ 15 h 67"/>
                <a:gd name="T72" fmla="*/ 8 w 64"/>
                <a:gd name="T73" fmla="*/ 12 h 67"/>
                <a:gd name="T74" fmla="*/ 6 w 64"/>
                <a:gd name="T7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67">
                  <a:moveTo>
                    <a:pt x="6" y="9"/>
                  </a:moveTo>
                  <a:cubicBezTo>
                    <a:pt x="7" y="7"/>
                    <a:pt x="4" y="8"/>
                    <a:pt x="3" y="7"/>
                  </a:cubicBezTo>
                  <a:cubicBezTo>
                    <a:pt x="2" y="6"/>
                    <a:pt x="3" y="3"/>
                    <a:pt x="0" y="3"/>
                  </a:cubicBezTo>
                  <a:cubicBezTo>
                    <a:pt x="4" y="0"/>
                    <a:pt x="7" y="4"/>
                    <a:pt x="12" y="2"/>
                  </a:cubicBezTo>
                  <a:cubicBezTo>
                    <a:pt x="12" y="6"/>
                    <a:pt x="16" y="3"/>
                    <a:pt x="18" y="5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9" y="9"/>
                    <a:pt x="22" y="7"/>
                    <a:pt x="21" y="10"/>
                  </a:cubicBezTo>
                  <a:cubicBezTo>
                    <a:pt x="25" y="9"/>
                    <a:pt x="24" y="13"/>
                    <a:pt x="27" y="13"/>
                  </a:cubicBezTo>
                  <a:cubicBezTo>
                    <a:pt x="30" y="14"/>
                    <a:pt x="33" y="22"/>
                    <a:pt x="38" y="22"/>
                  </a:cubicBezTo>
                  <a:cubicBezTo>
                    <a:pt x="41" y="22"/>
                    <a:pt x="39" y="25"/>
                    <a:pt x="40" y="27"/>
                  </a:cubicBezTo>
                  <a:cubicBezTo>
                    <a:pt x="42" y="28"/>
                    <a:pt x="44" y="27"/>
                    <a:pt x="45" y="28"/>
                  </a:cubicBezTo>
                  <a:cubicBezTo>
                    <a:pt x="46" y="29"/>
                    <a:pt x="47" y="31"/>
                    <a:pt x="48" y="31"/>
                  </a:cubicBezTo>
                  <a:cubicBezTo>
                    <a:pt x="48" y="32"/>
                    <a:pt x="47" y="34"/>
                    <a:pt x="48" y="34"/>
                  </a:cubicBezTo>
                  <a:cubicBezTo>
                    <a:pt x="49" y="35"/>
                    <a:pt x="50" y="36"/>
                    <a:pt x="51" y="37"/>
                  </a:cubicBezTo>
                  <a:cubicBezTo>
                    <a:pt x="52" y="38"/>
                    <a:pt x="53" y="41"/>
                    <a:pt x="55" y="42"/>
                  </a:cubicBezTo>
                  <a:cubicBezTo>
                    <a:pt x="56" y="42"/>
                    <a:pt x="58" y="44"/>
                    <a:pt x="58" y="45"/>
                  </a:cubicBezTo>
                  <a:cubicBezTo>
                    <a:pt x="60" y="46"/>
                    <a:pt x="59" y="52"/>
                    <a:pt x="61" y="52"/>
                  </a:cubicBezTo>
                  <a:cubicBezTo>
                    <a:pt x="63" y="52"/>
                    <a:pt x="63" y="56"/>
                    <a:pt x="63" y="58"/>
                  </a:cubicBezTo>
                  <a:cubicBezTo>
                    <a:pt x="62" y="60"/>
                    <a:pt x="59" y="63"/>
                    <a:pt x="64" y="62"/>
                  </a:cubicBezTo>
                  <a:cubicBezTo>
                    <a:pt x="64" y="67"/>
                    <a:pt x="59" y="64"/>
                    <a:pt x="57" y="64"/>
                  </a:cubicBezTo>
                  <a:cubicBezTo>
                    <a:pt x="55" y="64"/>
                    <a:pt x="52" y="64"/>
                    <a:pt x="51" y="64"/>
                  </a:cubicBezTo>
                  <a:cubicBezTo>
                    <a:pt x="50" y="64"/>
                    <a:pt x="51" y="61"/>
                    <a:pt x="51" y="61"/>
                  </a:cubicBezTo>
                  <a:cubicBezTo>
                    <a:pt x="50" y="60"/>
                    <a:pt x="48" y="61"/>
                    <a:pt x="48" y="61"/>
                  </a:cubicBezTo>
                  <a:cubicBezTo>
                    <a:pt x="47" y="60"/>
                    <a:pt x="44" y="55"/>
                    <a:pt x="40" y="55"/>
                  </a:cubicBezTo>
                  <a:cubicBezTo>
                    <a:pt x="41" y="54"/>
                    <a:pt x="42" y="53"/>
                    <a:pt x="42" y="52"/>
                  </a:cubicBezTo>
                  <a:cubicBezTo>
                    <a:pt x="42" y="50"/>
                    <a:pt x="40" y="51"/>
                    <a:pt x="40" y="52"/>
                  </a:cubicBezTo>
                  <a:cubicBezTo>
                    <a:pt x="39" y="52"/>
                    <a:pt x="40" y="50"/>
                    <a:pt x="39" y="49"/>
                  </a:cubicBezTo>
                  <a:cubicBezTo>
                    <a:pt x="38" y="49"/>
                    <a:pt x="37" y="50"/>
                    <a:pt x="36" y="49"/>
                  </a:cubicBezTo>
                  <a:cubicBezTo>
                    <a:pt x="34" y="47"/>
                    <a:pt x="34" y="43"/>
                    <a:pt x="30" y="43"/>
                  </a:cubicBezTo>
                  <a:cubicBezTo>
                    <a:pt x="32" y="37"/>
                    <a:pt x="27" y="37"/>
                    <a:pt x="27" y="33"/>
                  </a:cubicBezTo>
                  <a:cubicBezTo>
                    <a:pt x="26" y="33"/>
                    <a:pt x="26" y="34"/>
                    <a:pt x="26" y="36"/>
                  </a:cubicBezTo>
                  <a:cubicBezTo>
                    <a:pt x="23" y="34"/>
                    <a:pt x="24" y="31"/>
                    <a:pt x="23" y="28"/>
                  </a:cubicBezTo>
                  <a:cubicBezTo>
                    <a:pt x="22" y="27"/>
                    <a:pt x="20" y="26"/>
                    <a:pt x="20" y="25"/>
                  </a:cubicBezTo>
                  <a:cubicBezTo>
                    <a:pt x="19" y="25"/>
                    <a:pt x="18" y="23"/>
                    <a:pt x="17" y="24"/>
                  </a:cubicBezTo>
                  <a:cubicBezTo>
                    <a:pt x="17" y="21"/>
                    <a:pt x="16" y="20"/>
                    <a:pt x="15" y="18"/>
                  </a:cubicBezTo>
                  <a:cubicBezTo>
                    <a:pt x="14" y="16"/>
                    <a:pt x="12" y="16"/>
                    <a:pt x="11" y="15"/>
                  </a:cubicBezTo>
                  <a:cubicBezTo>
                    <a:pt x="11" y="15"/>
                    <a:pt x="8" y="12"/>
                    <a:pt x="8" y="12"/>
                  </a:cubicBezTo>
                  <a:cubicBezTo>
                    <a:pt x="7" y="9"/>
                    <a:pt x="12" y="6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111"/>
            <p:cNvSpPr/>
            <p:nvPr/>
          </p:nvSpPr>
          <p:spPr bwMode="auto">
            <a:xfrm>
              <a:off x="2653644" y="3194895"/>
              <a:ext cx="123518" cy="228566"/>
            </a:xfrm>
            <a:custGeom>
              <a:avLst/>
              <a:gdLst>
                <a:gd name="T0" fmla="*/ 34 w 45"/>
                <a:gd name="T1" fmla="*/ 0 h 84"/>
                <a:gd name="T2" fmla="*/ 40 w 45"/>
                <a:gd name="T3" fmla="*/ 2 h 84"/>
                <a:gd name="T4" fmla="*/ 37 w 45"/>
                <a:gd name="T5" fmla="*/ 28 h 84"/>
                <a:gd name="T6" fmla="*/ 34 w 45"/>
                <a:gd name="T7" fmla="*/ 46 h 84"/>
                <a:gd name="T8" fmla="*/ 30 w 45"/>
                <a:gd name="T9" fmla="*/ 54 h 84"/>
                <a:gd name="T10" fmla="*/ 28 w 45"/>
                <a:gd name="T11" fmla="*/ 63 h 84"/>
                <a:gd name="T12" fmla="*/ 28 w 45"/>
                <a:gd name="T13" fmla="*/ 66 h 84"/>
                <a:gd name="T14" fmla="*/ 25 w 45"/>
                <a:gd name="T15" fmla="*/ 67 h 84"/>
                <a:gd name="T16" fmla="*/ 24 w 45"/>
                <a:gd name="T17" fmla="*/ 76 h 84"/>
                <a:gd name="T18" fmla="*/ 23 w 45"/>
                <a:gd name="T19" fmla="*/ 77 h 84"/>
                <a:gd name="T20" fmla="*/ 21 w 45"/>
                <a:gd name="T21" fmla="*/ 82 h 84"/>
                <a:gd name="T22" fmla="*/ 6 w 45"/>
                <a:gd name="T23" fmla="*/ 83 h 84"/>
                <a:gd name="T24" fmla="*/ 5 w 45"/>
                <a:gd name="T25" fmla="*/ 76 h 84"/>
                <a:gd name="T26" fmla="*/ 3 w 45"/>
                <a:gd name="T27" fmla="*/ 73 h 84"/>
                <a:gd name="T28" fmla="*/ 0 w 45"/>
                <a:gd name="T29" fmla="*/ 71 h 84"/>
                <a:gd name="T30" fmla="*/ 0 w 45"/>
                <a:gd name="T31" fmla="*/ 66 h 84"/>
                <a:gd name="T32" fmla="*/ 2 w 45"/>
                <a:gd name="T33" fmla="*/ 64 h 84"/>
                <a:gd name="T34" fmla="*/ 0 w 45"/>
                <a:gd name="T35" fmla="*/ 63 h 84"/>
                <a:gd name="T36" fmla="*/ 3 w 45"/>
                <a:gd name="T37" fmla="*/ 57 h 84"/>
                <a:gd name="T38" fmla="*/ 3 w 45"/>
                <a:gd name="T39" fmla="*/ 54 h 84"/>
                <a:gd name="T40" fmla="*/ 6 w 45"/>
                <a:gd name="T41" fmla="*/ 52 h 84"/>
                <a:gd name="T42" fmla="*/ 9 w 45"/>
                <a:gd name="T43" fmla="*/ 45 h 84"/>
                <a:gd name="T44" fmla="*/ 6 w 45"/>
                <a:gd name="T45" fmla="*/ 40 h 84"/>
                <a:gd name="T46" fmla="*/ 6 w 45"/>
                <a:gd name="T47" fmla="*/ 31 h 84"/>
                <a:gd name="T48" fmla="*/ 9 w 45"/>
                <a:gd name="T49" fmla="*/ 28 h 84"/>
                <a:gd name="T50" fmla="*/ 14 w 45"/>
                <a:gd name="T51" fmla="*/ 26 h 84"/>
                <a:gd name="T52" fmla="*/ 21 w 45"/>
                <a:gd name="T53" fmla="*/ 20 h 84"/>
                <a:gd name="T54" fmla="*/ 25 w 45"/>
                <a:gd name="T55" fmla="*/ 21 h 84"/>
                <a:gd name="T56" fmla="*/ 27 w 45"/>
                <a:gd name="T57" fmla="*/ 12 h 84"/>
                <a:gd name="T58" fmla="*/ 31 w 45"/>
                <a:gd name="T59" fmla="*/ 11 h 84"/>
                <a:gd name="T60" fmla="*/ 34 w 45"/>
                <a:gd name="T6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84">
                  <a:moveTo>
                    <a:pt x="34" y="0"/>
                  </a:moveTo>
                  <a:cubicBezTo>
                    <a:pt x="36" y="1"/>
                    <a:pt x="38" y="2"/>
                    <a:pt x="40" y="2"/>
                  </a:cubicBezTo>
                  <a:cubicBezTo>
                    <a:pt x="38" y="9"/>
                    <a:pt x="45" y="23"/>
                    <a:pt x="37" y="28"/>
                  </a:cubicBezTo>
                  <a:cubicBezTo>
                    <a:pt x="37" y="35"/>
                    <a:pt x="36" y="40"/>
                    <a:pt x="34" y="46"/>
                  </a:cubicBezTo>
                  <a:cubicBezTo>
                    <a:pt x="33" y="49"/>
                    <a:pt x="33" y="53"/>
                    <a:pt x="30" y="54"/>
                  </a:cubicBezTo>
                  <a:cubicBezTo>
                    <a:pt x="31" y="57"/>
                    <a:pt x="29" y="60"/>
                    <a:pt x="28" y="63"/>
                  </a:cubicBezTo>
                  <a:cubicBezTo>
                    <a:pt x="28" y="63"/>
                    <a:pt x="29" y="65"/>
                    <a:pt x="28" y="66"/>
                  </a:cubicBezTo>
                  <a:cubicBezTo>
                    <a:pt x="28" y="66"/>
                    <a:pt x="26" y="67"/>
                    <a:pt x="25" y="67"/>
                  </a:cubicBezTo>
                  <a:cubicBezTo>
                    <a:pt x="24" y="70"/>
                    <a:pt x="25" y="73"/>
                    <a:pt x="24" y="76"/>
                  </a:cubicBezTo>
                  <a:cubicBezTo>
                    <a:pt x="24" y="77"/>
                    <a:pt x="23" y="76"/>
                    <a:pt x="23" y="77"/>
                  </a:cubicBezTo>
                  <a:cubicBezTo>
                    <a:pt x="22" y="79"/>
                    <a:pt x="20" y="80"/>
                    <a:pt x="21" y="82"/>
                  </a:cubicBezTo>
                  <a:cubicBezTo>
                    <a:pt x="17" y="83"/>
                    <a:pt x="12" y="84"/>
                    <a:pt x="6" y="83"/>
                  </a:cubicBezTo>
                  <a:cubicBezTo>
                    <a:pt x="7" y="80"/>
                    <a:pt x="4" y="80"/>
                    <a:pt x="5" y="76"/>
                  </a:cubicBezTo>
                  <a:cubicBezTo>
                    <a:pt x="3" y="76"/>
                    <a:pt x="4" y="74"/>
                    <a:pt x="3" y="73"/>
                  </a:cubicBezTo>
                  <a:cubicBezTo>
                    <a:pt x="2" y="73"/>
                    <a:pt x="1" y="73"/>
                    <a:pt x="0" y="71"/>
                  </a:cubicBezTo>
                  <a:cubicBezTo>
                    <a:pt x="0" y="69"/>
                    <a:pt x="0" y="67"/>
                    <a:pt x="0" y="66"/>
                  </a:cubicBezTo>
                  <a:cubicBezTo>
                    <a:pt x="0" y="64"/>
                    <a:pt x="2" y="64"/>
                    <a:pt x="2" y="64"/>
                  </a:cubicBezTo>
                  <a:cubicBezTo>
                    <a:pt x="2" y="63"/>
                    <a:pt x="0" y="62"/>
                    <a:pt x="0" y="63"/>
                  </a:cubicBezTo>
                  <a:cubicBezTo>
                    <a:pt x="1" y="60"/>
                    <a:pt x="2" y="58"/>
                    <a:pt x="3" y="57"/>
                  </a:cubicBezTo>
                  <a:cubicBezTo>
                    <a:pt x="4" y="56"/>
                    <a:pt x="3" y="54"/>
                    <a:pt x="3" y="54"/>
                  </a:cubicBezTo>
                  <a:cubicBezTo>
                    <a:pt x="3" y="53"/>
                    <a:pt x="6" y="52"/>
                    <a:pt x="6" y="52"/>
                  </a:cubicBezTo>
                  <a:cubicBezTo>
                    <a:pt x="7" y="50"/>
                    <a:pt x="4" y="40"/>
                    <a:pt x="9" y="45"/>
                  </a:cubicBezTo>
                  <a:cubicBezTo>
                    <a:pt x="10" y="41"/>
                    <a:pt x="6" y="43"/>
                    <a:pt x="6" y="40"/>
                  </a:cubicBezTo>
                  <a:cubicBezTo>
                    <a:pt x="6" y="37"/>
                    <a:pt x="6" y="34"/>
                    <a:pt x="6" y="31"/>
                  </a:cubicBezTo>
                  <a:cubicBezTo>
                    <a:pt x="9" y="32"/>
                    <a:pt x="9" y="30"/>
                    <a:pt x="9" y="28"/>
                  </a:cubicBezTo>
                  <a:cubicBezTo>
                    <a:pt x="12" y="29"/>
                    <a:pt x="12" y="26"/>
                    <a:pt x="14" y="26"/>
                  </a:cubicBezTo>
                  <a:cubicBezTo>
                    <a:pt x="15" y="24"/>
                    <a:pt x="22" y="25"/>
                    <a:pt x="21" y="20"/>
                  </a:cubicBezTo>
                  <a:cubicBezTo>
                    <a:pt x="23" y="19"/>
                    <a:pt x="24" y="21"/>
                    <a:pt x="25" y="21"/>
                  </a:cubicBezTo>
                  <a:cubicBezTo>
                    <a:pt x="24" y="17"/>
                    <a:pt x="27" y="16"/>
                    <a:pt x="27" y="12"/>
                  </a:cubicBezTo>
                  <a:cubicBezTo>
                    <a:pt x="31" y="14"/>
                    <a:pt x="30" y="3"/>
                    <a:pt x="31" y="11"/>
                  </a:cubicBezTo>
                  <a:cubicBezTo>
                    <a:pt x="36" y="9"/>
                    <a:pt x="32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Freeform 112"/>
            <p:cNvSpPr/>
            <p:nvPr/>
          </p:nvSpPr>
          <p:spPr bwMode="auto">
            <a:xfrm>
              <a:off x="3804553" y="3183351"/>
              <a:ext cx="664919" cy="488300"/>
            </a:xfrm>
            <a:custGeom>
              <a:avLst/>
              <a:gdLst>
                <a:gd name="T0" fmla="*/ 141 w 244"/>
                <a:gd name="T1" fmla="*/ 15 h 179"/>
                <a:gd name="T2" fmla="*/ 136 w 244"/>
                <a:gd name="T3" fmla="*/ 18 h 179"/>
                <a:gd name="T4" fmla="*/ 143 w 244"/>
                <a:gd name="T5" fmla="*/ 27 h 179"/>
                <a:gd name="T6" fmla="*/ 164 w 244"/>
                <a:gd name="T7" fmla="*/ 38 h 179"/>
                <a:gd name="T8" fmla="*/ 170 w 244"/>
                <a:gd name="T9" fmla="*/ 30 h 179"/>
                <a:gd name="T10" fmla="*/ 171 w 244"/>
                <a:gd name="T11" fmla="*/ 24 h 179"/>
                <a:gd name="T12" fmla="*/ 173 w 244"/>
                <a:gd name="T13" fmla="*/ 10 h 179"/>
                <a:gd name="T14" fmla="*/ 177 w 244"/>
                <a:gd name="T15" fmla="*/ 3 h 179"/>
                <a:gd name="T16" fmla="*/ 181 w 244"/>
                <a:gd name="T17" fmla="*/ 9 h 179"/>
                <a:gd name="T18" fmla="*/ 189 w 244"/>
                <a:gd name="T19" fmla="*/ 24 h 179"/>
                <a:gd name="T20" fmla="*/ 196 w 244"/>
                <a:gd name="T21" fmla="*/ 34 h 179"/>
                <a:gd name="T22" fmla="*/ 204 w 244"/>
                <a:gd name="T23" fmla="*/ 44 h 179"/>
                <a:gd name="T24" fmla="*/ 208 w 244"/>
                <a:gd name="T25" fmla="*/ 56 h 179"/>
                <a:gd name="T26" fmla="*/ 213 w 244"/>
                <a:gd name="T27" fmla="*/ 59 h 179"/>
                <a:gd name="T28" fmla="*/ 221 w 244"/>
                <a:gd name="T29" fmla="*/ 65 h 179"/>
                <a:gd name="T30" fmla="*/ 229 w 244"/>
                <a:gd name="T31" fmla="*/ 80 h 179"/>
                <a:gd name="T32" fmla="*/ 232 w 244"/>
                <a:gd name="T33" fmla="*/ 83 h 179"/>
                <a:gd name="T34" fmla="*/ 241 w 244"/>
                <a:gd name="T35" fmla="*/ 89 h 179"/>
                <a:gd name="T36" fmla="*/ 244 w 244"/>
                <a:gd name="T37" fmla="*/ 114 h 179"/>
                <a:gd name="T38" fmla="*/ 239 w 244"/>
                <a:gd name="T39" fmla="*/ 126 h 179"/>
                <a:gd name="T40" fmla="*/ 239 w 244"/>
                <a:gd name="T41" fmla="*/ 130 h 179"/>
                <a:gd name="T42" fmla="*/ 236 w 244"/>
                <a:gd name="T43" fmla="*/ 139 h 179"/>
                <a:gd name="T44" fmla="*/ 227 w 244"/>
                <a:gd name="T45" fmla="*/ 147 h 179"/>
                <a:gd name="T46" fmla="*/ 220 w 244"/>
                <a:gd name="T47" fmla="*/ 169 h 179"/>
                <a:gd name="T48" fmla="*/ 207 w 244"/>
                <a:gd name="T49" fmla="*/ 175 h 179"/>
                <a:gd name="T50" fmla="*/ 201 w 244"/>
                <a:gd name="T51" fmla="*/ 179 h 179"/>
                <a:gd name="T52" fmla="*/ 189 w 244"/>
                <a:gd name="T53" fmla="*/ 176 h 179"/>
                <a:gd name="T54" fmla="*/ 162 w 244"/>
                <a:gd name="T55" fmla="*/ 172 h 179"/>
                <a:gd name="T56" fmla="*/ 161 w 244"/>
                <a:gd name="T57" fmla="*/ 163 h 179"/>
                <a:gd name="T58" fmla="*/ 159 w 244"/>
                <a:gd name="T59" fmla="*/ 158 h 179"/>
                <a:gd name="T60" fmla="*/ 147 w 244"/>
                <a:gd name="T61" fmla="*/ 150 h 179"/>
                <a:gd name="T62" fmla="*/ 141 w 244"/>
                <a:gd name="T63" fmla="*/ 142 h 179"/>
                <a:gd name="T64" fmla="*/ 130 w 244"/>
                <a:gd name="T65" fmla="*/ 138 h 179"/>
                <a:gd name="T66" fmla="*/ 124 w 244"/>
                <a:gd name="T67" fmla="*/ 135 h 179"/>
                <a:gd name="T68" fmla="*/ 96 w 244"/>
                <a:gd name="T69" fmla="*/ 129 h 179"/>
                <a:gd name="T70" fmla="*/ 81 w 244"/>
                <a:gd name="T71" fmla="*/ 133 h 179"/>
                <a:gd name="T72" fmla="*/ 75 w 244"/>
                <a:gd name="T73" fmla="*/ 136 h 179"/>
                <a:gd name="T74" fmla="*/ 70 w 244"/>
                <a:gd name="T75" fmla="*/ 141 h 179"/>
                <a:gd name="T76" fmla="*/ 67 w 244"/>
                <a:gd name="T77" fmla="*/ 141 h 179"/>
                <a:gd name="T78" fmla="*/ 41 w 244"/>
                <a:gd name="T79" fmla="*/ 145 h 179"/>
                <a:gd name="T80" fmla="*/ 36 w 244"/>
                <a:gd name="T81" fmla="*/ 148 h 179"/>
                <a:gd name="T82" fmla="*/ 11 w 244"/>
                <a:gd name="T83" fmla="*/ 153 h 179"/>
                <a:gd name="T84" fmla="*/ 14 w 244"/>
                <a:gd name="T85" fmla="*/ 136 h 179"/>
                <a:gd name="T86" fmla="*/ 11 w 244"/>
                <a:gd name="T87" fmla="*/ 127 h 179"/>
                <a:gd name="T88" fmla="*/ 11 w 244"/>
                <a:gd name="T89" fmla="*/ 121 h 179"/>
                <a:gd name="T90" fmla="*/ 7 w 244"/>
                <a:gd name="T91" fmla="*/ 112 h 179"/>
                <a:gd name="T92" fmla="*/ 5 w 244"/>
                <a:gd name="T93" fmla="*/ 105 h 179"/>
                <a:gd name="T94" fmla="*/ 2 w 244"/>
                <a:gd name="T95" fmla="*/ 96 h 179"/>
                <a:gd name="T96" fmla="*/ 4 w 244"/>
                <a:gd name="T97" fmla="*/ 89 h 179"/>
                <a:gd name="T98" fmla="*/ 4 w 244"/>
                <a:gd name="T99" fmla="*/ 70 h 179"/>
                <a:gd name="T100" fmla="*/ 20 w 244"/>
                <a:gd name="T101" fmla="*/ 59 h 179"/>
                <a:gd name="T102" fmla="*/ 39 w 244"/>
                <a:gd name="T103" fmla="*/ 55 h 179"/>
                <a:gd name="T104" fmla="*/ 50 w 244"/>
                <a:gd name="T105" fmla="*/ 50 h 179"/>
                <a:gd name="T106" fmla="*/ 54 w 244"/>
                <a:gd name="T107" fmla="*/ 34 h 179"/>
                <a:gd name="T108" fmla="*/ 67 w 244"/>
                <a:gd name="T109" fmla="*/ 34 h 179"/>
                <a:gd name="T110" fmla="*/ 70 w 244"/>
                <a:gd name="T111" fmla="*/ 24 h 179"/>
                <a:gd name="T112" fmla="*/ 82 w 244"/>
                <a:gd name="T113" fmla="*/ 16 h 179"/>
                <a:gd name="T114" fmla="*/ 91 w 244"/>
                <a:gd name="T115" fmla="*/ 21 h 179"/>
                <a:gd name="T116" fmla="*/ 94 w 244"/>
                <a:gd name="T117" fmla="*/ 22 h 179"/>
                <a:gd name="T118" fmla="*/ 97 w 244"/>
                <a:gd name="T119" fmla="*/ 19 h 179"/>
                <a:gd name="T120" fmla="*/ 107 w 244"/>
                <a:gd name="T121" fmla="*/ 10 h 179"/>
                <a:gd name="T122" fmla="*/ 115 w 244"/>
                <a:gd name="T123" fmla="*/ 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" h="179">
                  <a:moveTo>
                    <a:pt x="141" y="7"/>
                  </a:moveTo>
                  <a:cubicBezTo>
                    <a:pt x="141" y="10"/>
                    <a:pt x="141" y="12"/>
                    <a:pt x="141" y="15"/>
                  </a:cubicBezTo>
                  <a:cubicBezTo>
                    <a:pt x="140" y="15"/>
                    <a:pt x="138" y="15"/>
                    <a:pt x="137" y="15"/>
                  </a:cubicBezTo>
                  <a:cubicBezTo>
                    <a:pt x="139" y="17"/>
                    <a:pt x="138" y="18"/>
                    <a:pt x="136" y="18"/>
                  </a:cubicBezTo>
                  <a:cubicBezTo>
                    <a:pt x="138" y="21"/>
                    <a:pt x="135" y="20"/>
                    <a:pt x="136" y="24"/>
                  </a:cubicBezTo>
                  <a:cubicBezTo>
                    <a:pt x="137" y="26"/>
                    <a:pt x="139" y="27"/>
                    <a:pt x="143" y="27"/>
                  </a:cubicBezTo>
                  <a:cubicBezTo>
                    <a:pt x="144" y="33"/>
                    <a:pt x="153" y="30"/>
                    <a:pt x="153" y="37"/>
                  </a:cubicBezTo>
                  <a:cubicBezTo>
                    <a:pt x="157" y="37"/>
                    <a:pt x="162" y="36"/>
                    <a:pt x="164" y="38"/>
                  </a:cubicBezTo>
                  <a:cubicBezTo>
                    <a:pt x="167" y="38"/>
                    <a:pt x="164" y="32"/>
                    <a:pt x="170" y="34"/>
                  </a:cubicBezTo>
                  <a:cubicBezTo>
                    <a:pt x="169" y="33"/>
                    <a:pt x="167" y="30"/>
                    <a:pt x="170" y="30"/>
                  </a:cubicBezTo>
                  <a:cubicBezTo>
                    <a:pt x="172" y="30"/>
                    <a:pt x="169" y="27"/>
                    <a:pt x="170" y="25"/>
                  </a:cubicBezTo>
                  <a:cubicBezTo>
                    <a:pt x="170" y="25"/>
                    <a:pt x="171" y="25"/>
                    <a:pt x="171" y="24"/>
                  </a:cubicBezTo>
                  <a:cubicBezTo>
                    <a:pt x="171" y="22"/>
                    <a:pt x="173" y="20"/>
                    <a:pt x="173" y="18"/>
                  </a:cubicBezTo>
                  <a:cubicBezTo>
                    <a:pt x="172" y="16"/>
                    <a:pt x="171" y="15"/>
                    <a:pt x="173" y="10"/>
                  </a:cubicBezTo>
                  <a:cubicBezTo>
                    <a:pt x="173" y="10"/>
                    <a:pt x="175" y="11"/>
                    <a:pt x="176" y="10"/>
                  </a:cubicBezTo>
                  <a:cubicBezTo>
                    <a:pt x="177" y="9"/>
                    <a:pt x="176" y="4"/>
                    <a:pt x="177" y="3"/>
                  </a:cubicBezTo>
                  <a:cubicBezTo>
                    <a:pt x="180" y="2"/>
                    <a:pt x="178" y="7"/>
                    <a:pt x="180" y="9"/>
                  </a:cubicBezTo>
                  <a:cubicBezTo>
                    <a:pt x="180" y="9"/>
                    <a:pt x="181" y="9"/>
                    <a:pt x="181" y="9"/>
                  </a:cubicBezTo>
                  <a:cubicBezTo>
                    <a:pt x="183" y="11"/>
                    <a:pt x="183" y="14"/>
                    <a:pt x="184" y="16"/>
                  </a:cubicBezTo>
                  <a:cubicBezTo>
                    <a:pt x="186" y="19"/>
                    <a:pt x="189" y="20"/>
                    <a:pt x="189" y="24"/>
                  </a:cubicBezTo>
                  <a:cubicBezTo>
                    <a:pt x="193" y="20"/>
                    <a:pt x="190" y="26"/>
                    <a:pt x="195" y="25"/>
                  </a:cubicBezTo>
                  <a:cubicBezTo>
                    <a:pt x="195" y="28"/>
                    <a:pt x="194" y="32"/>
                    <a:pt x="196" y="34"/>
                  </a:cubicBezTo>
                  <a:cubicBezTo>
                    <a:pt x="199" y="36"/>
                    <a:pt x="196" y="39"/>
                    <a:pt x="198" y="44"/>
                  </a:cubicBezTo>
                  <a:cubicBezTo>
                    <a:pt x="201" y="40"/>
                    <a:pt x="199" y="44"/>
                    <a:pt x="204" y="44"/>
                  </a:cubicBezTo>
                  <a:cubicBezTo>
                    <a:pt x="204" y="47"/>
                    <a:pt x="202" y="47"/>
                    <a:pt x="202" y="49"/>
                  </a:cubicBezTo>
                  <a:cubicBezTo>
                    <a:pt x="204" y="51"/>
                    <a:pt x="209" y="51"/>
                    <a:pt x="208" y="56"/>
                  </a:cubicBezTo>
                  <a:cubicBezTo>
                    <a:pt x="209" y="57"/>
                    <a:pt x="212" y="55"/>
                    <a:pt x="213" y="56"/>
                  </a:cubicBezTo>
                  <a:cubicBezTo>
                    <a:pt x="213" y="57"/>
                    <a:pt x="212" y="59"/>
                    <a:pt x="213" y="59"/>
                  </a:cubicBezTo>
                  <a:cubicBezTo>
                    <a:pt x="213" y="60"/>
                    <a:pt x="215" y="59"/>
                    <a:pt x="216" y="59"/>
                  </a:cubicBezTo>
                  <a:cubicBezTo>
                    <a:pt x="218" y="61"/>
                    <a:pt x="217" y="66"/>
                    <a:pt x="221" y="65"/>
                  </a:cubicBezTo>
                  <a:cubicBezTo>
                    <a:pt x="221" y="69"/>
                    <a:pt x="224" y="73"/>
                    <a:pt x="226" y="75"/>
                  </a:cubicBezTo>
                  <a:cubicBezTo>
                    <a:pt x="227" y="77"/>
                    <a:pt x="228" y="79"/>
                    <a:pt x="229" y="80"/>
                  </a:cubicBezTo>
                  <a:cubicBezTo>
                    <a:pt x="229" y="80"/>
                    <a:pt x="231" y="79"/>
                    <a:pt x="232" y="80"/>
                  </a:cubicBezTo>
                  <a:cubicBezTo>
                    <a:pt x="232" y="80"/>
                    <a:pt x="231" y="82"/>
                    <a:pt x="232" y="83"/>
                  </a:cubicBezTo>
                  <a:cubicBezTo>
                    <a:pt x="233" y="84"/>
                    <a:pt x="236" y="84"/>
                    <a:pt x="235" y="83"/>
                  </a:cubicBezTo>
                  <a:cubicBezTo>
                    <a:pt x="238" y="86"/>
                    <a:pt x="236" y="90"/>
                    <a:pt x="241" y="89"/>
                  </a:cubicBezTo>
                  <a:cubicBezTo>
                    <a:pt x="238" y="93"/>
                    <a:pt x="241" y="99"/>
                    <a:pt x="242" y="105"/>
                  </a:cubicBezTo>
                  <a:cubicBezTo>
                    <a:pt x="243" y="108"/>
                    <a:pt x="241" y="112"/>
                    <a:pt x="244" y="114"/>
                  </a:cubicBezTo>
                  <a:cubicBezTo>
                    <a:pt x="241" y="116"/>
                    <a:pt x="242" y="118"/>
                    <a:pt x="241" y="124"/>
                  </a:cubicBezTo>
                  <a:cubicBezTo>
                    <a:pt x="241" y="124"/>
                    <a:pt x="238" y="125"/>
                    <a:pt x="239" y="126"/>
                  </a:cubicBezTo>
                  <a:cubicBezTo>
                    <a:pt x="239" y="126"/>
                    <a:pt x="241" y="126"/>
                    <a:pt x="241" y="126"/>
                  </a:cubicBezTo>
                  <a:cubicBezTo>
                    <a:pt x="241" y="126"/>
                    <a:pt x="240" y="130"/>
                    <a:pt x="239" y="130"/>
                  </a:cubicBezTo>
                  <a:cubicBezTo>
                    <a:pt x="239" y="131"/>
                    <a:pt x="236" y="132"/>
                    <a:pt x="236" y="132"/>
                  </a:cubicBezTo>
                  <a:cubicBezTo>
                    <a:pt x="236" y="134"/>
                    <a:pt x="239" y="136"/>
                    <a:pt x="236" y="139"/>
                  </a:cubicBezTo>
                  <a:cubicBezTo>
                    <a:pt x="233" y="139"/>
                    <a:pt x="234" y="143"/>
                    <a:pt x="230" y="142"/>
                  </a:cubicBezTo>
                  <a:cubicBezTo>
                    <a:pt x="231" y="145"/>
                    <a:pt x="230" y="147"/>
                    <a:pt x="227" y="147"/>
                  </a:cubicBezTo>
                  <a:cubicBezTo>
                    <a:pt x="229" y="153"/>
                    <a:pt x="225" y="154"/>
                    <a:pt x="226" y="160"/>
                  </a:cubicBezTo>
                  <a:cubicBezTo>
                    <a:pt x="220" y="159"/>
                    <a:pt x="221" y="165"/>
                    <a:pt x="220" y="169"/>
                  </a:cubicBezTo>
                  <a:cubicBezTo>
                    <a:pt x="218" y="169"/>
                    <a:pt x="216" y="169"/>
                    <a:pt x="216" y="170"/>
                  </a:cubicBezTo>
                  <a:cubicBezTo>
                    <a:pt x="215" y="173"/>
                    <a:pt x="210" y="173"/>
                    <a:pt x="207" y="175"/>
                  </a:cubicBezTo>
                  <a:cubicBezTo>
                    <a:pt x="206" y="175"/>
                    <a:pt x="205" y="177"/>
                    <a:pt x="204" y="178"/>
                  </a:cubicBezTo>
                  <a:cubicBezTo>
                    <a:pt x="202" y="178"/>
                    <a:pt x="201" y="177"/>
                    <a:pt x="201" y="179"/>
                  </a:cubicBezTo>
                  <a:cubicBezTo>
                    <a:pt x="197" y="178"/>
                    <a:pt x="196" y="174"/>
                    <a:pt x="192" y="173"/>
                  </a:cubicBezTo>
                  <a:cubicBezTo>
                    <a:pt x="189" y="172"/>
                    <a:pt x="190" y="176"/>
                    <a:pt x="189" y="176"/>
                  </a:cubicBezTo>
                  <a:cubicBezTo>
                    <a:pt x="186" y="178"/>
                    <a:pt x="181" y="176"/>
                    <a:pt x="179" y="179"/>
                  </a:cubicBezTo>
                  <a:cubicBezTo>
                    <a:pt x="173" y="177"/>
                    <a:pt x="169" y="173"/>
                    <a:pt x="162" y="172"/>
                  </a:cubicBezTo>
                  <a:cubicBezTo>
                    <a:pt x="164" y="170"/>
                    <a:pt x="164" y="168"/>
                    <a:pt x="162" y="164"/>
                  </a:cubicBezTo>
                  <a:cubicBezTo>
                    <a:pt x="162" y="164"/>
                    <a:pt x="161" y="164"/>
                    <a:pt x="161" y="163"/>
                  </a:cubicBezTo>
                  <a:cubicBezTo>
                    <a:pt x="161" y="163"/>
                    <a:pt x="161" y="162"/>
                    <a:pt x="161" y="161"/>
                  </a:cubicBezTo>
                  <a:cubicBezTo>
                    <a:pt x="160" y="160"/>
                    <a:pt x="157" y="159"/>
                    <a:pt x="159" y="158"/>
                  </a:cubicBezTo>
                  <a:cubicBezTo>
                    <a:pt x="158" y="157"/>
                    <a:pt x="152" y="154"/>
                    <a:pt x="152" y="157"/>
                  </a:cubicBezTo>
                  <a:cubicBezTo>
                    <a:pt x="150" y="155"/>
                    <a:pt x="150" y="151"/>
                    <a:pt x="147" y="150"/>
                  </a:cubicBezTo>
                  <a:cubicBezTo>
                    <a:pt x="147" y="146"/>
                    <a:pt x="148" y="146"/>
                    <a:pt x="149" y="144"/>
                  </a:cubicBezTo>
                  <a:cubicBezTo>
                    <a:pt x="148" y="142"/>
                    <a:pt x="146" y="143"/>
                    <a:pt x="141" y="142"/>
                  </a:cubicBezTo>
                  <a:cubicBezTo>
                    <a:pt x="138" y="144"/>
                    <a:pt x="139" y="149"/>
                    <a:pt x="133" y="148"/>
                  </a:cubicBezTo>
                  <a:cubicBezTo>
                    <a:pt x="134" y="142"/>
                    <a:pt x="128" y="144"/>
                    <a:pt x="130" y="138"/>
                  </a:cubicBezTo>
                  <a:cubicBezTo>
                    <a:pt x="126" y="138"/>
                    <a:pt x="125" y="135"/>
                    <a:pt x="121" y="136"/>
                  </a:cubicBezTo>
                  <a:cubicBezTo>
                    <a:pt x="121" y="135"/>
                    <a:pt x="123" y="135"/>
                    <a:pt x="124" y="135"/>
                  </a:cubicBezTo>
                  <a:cubicBezTo>
                    <a:pt x="120" y="130"/>
                    <a:pt x="116" y="134"/>
                    <a:pt x="109" y="133"/>
                  </a:cubicBezTo>
                  <a:cubicBezTo>
                    <a:pt x="104" y="132"/>
                    <a:pt x="100" y="131"/>
                    <a:pt x="96" y="129"/>
                  </a:cubicBezTo>
                  <a:cubicBezTo>
                    <a:pt x="92" y="130"/>
                    <a:pt x="87" y="130"/>
                    <a:pt x="87" y="133"/>
                  </a:cubicBezTo>
                  <a:cubicBezTo>
                    <a:pt x="85" y="133"/>
                    <a:pt x="83" y="133"/>
                    <a:pt x="81" y="133"/>
                  </a:cubicBezTo>
                  <a:cubicBezTo>
                    <a:pt x="79" y="133"/>
                    <a:pt x="80" y="135"/>
                    <a:pt x="79" y="135"/>
                  </a:cubicBezTo>
                  <a:cubicBezTo>
                    <a:pt x="76" y="135"/>
                    <a:pt x="78" y="132"/>
                    <a:pt x="75" y="136"/>
                  </a:cubicBezTo>
                  <a:cubicBezTo>
                    <a:pt x="74" y="137"/>
                    <a:pt x="73" y="137"/>
                    <a:pt x="73" y="139"/>
                  </a:cubicBezTo>
                  <a:cubicBezTo>
                    <a:pt x="71" y="137"/>
                    <a:pt x="70" y="134"/>
                    <a:pt x="70" y="141"/>
                  </a:cubicBezTo>
                  <a:cubicBezTo>
                    <a:pt x="69" y="140"/>
                    <a:pt x="69" y="139"/>
                    <a:pt x="67" y="139"/>
                  </a:cubicBezTo>
                  <a:cubicBezTo>
                    <a:pt x="65" y="139"/>
                    <a:pt x="67" y="141"/>
                    <a:pt x="67" y="141"/>
                  </a:cubicBezTo>
                  <a:cubicBezTo>
                    <a:pt x="65" y="144"/>
                    <a:pt x="61" y="142"/>
                    <a:pt x="60" y="147"/>
                  </a:cubicBezTo>
                  <a:cubicBezTo>
                    <a:pt x="56" y="144"/>
                    <a:pt x="47" y="146"/>
                    <a:pt x="41" y="145"/>
                  </a:cubicBezTo>
                  <a:cubicBezTo>
                    <a:pt x="39" y="145"/>
                    <a:pt x="40" y="148"/>
                    <a:pt x="39" y="148"/>
                  </a:cubicBezTo>
                  <a:cubicBezTo>
                    <a:pt x="38" y="148"/>
                    <a:pt x="37" y="148"/>
                    <a:pt x="36" y="148"/>
                  </a:cubicBezTo>
                  <a:cubicBezTo>
                    <a:pt x="35" y="148"/>
                    <a:pt x="34" y="149"/>
                    <a:pt x="32" y="150"/>
                  </a:cubicBezTo>
                  <a:cubicBezTo>
                    <a:pt x="27" y="151"/>
                    <a:pt x="20" y="154"/>
                    <a:pt x="11" y="153"/>
                  </a:cubicBezTo>
                  <a:cubicBezTo>
                    <a:pt x="12" y="149"/>
                    <a:pt x="11" y="144"/>
                    <a:pt x="15" y="144"/>
                  </a:cubicBezTo>
                  <a:cubicBezTo>
                    <a:pt x="15" y="142"/>
                    <a:pt x="17" y="136"/>
                    <a:pt x="14" y="136"/>
                  </a:cubicBezTo>
                  <a:cubicBezTo>
                    <a:pt x="10" y="136"/>
                    <a:pt x="16" y="135"/>
                    <a:pt x="14" y="130"/>
                  </a:cubicBezTo>
                  <a:cubicBezTo>
                    <a:pt x="12" y="127"/>
                    <a:pt x="13" y="133"/>
                    <a:pt x="11" y="127"/>
                  </a:cubicBezTo>
                  <a:cubicBezTo>
                    <a:pt x="11" y="127"/>
                    <a:pt x="11" y="125"/>
                    <a:pt x="11" y="124"/>
                  </a:cubicBezTo>
                  <a:cubicBezTo>
                    <a:pt x="9" y="123"/>
                    <a:pt x="11" y="124"/>
                    <a:pt x="11" y="121"/>
                  </a:cubicBezTo>
                  <a:cubicBezTo>
                    <a:pt x="11" y="118"/>
                    <a:pt x="7" y="116"/>
                    <a:pt x="10" y="114"/>
                  </a:cubicBezTo>
                  <a:cubicBezTo>
                    <a:pt x="10" y="112"/>
                    <a:pt x="7" y="113"/>
                    <a:pt x="7" y="112"/>
                  </a:cubicBezTo>
                  <a:cubicBezTo>
                    <a:pt x="6" y="112"/>
                    <a:pt x="7" y="110"/>
                    <a:pt x="7" y="110"/>
                  </a:cubicBezTo>
                  <a:cubicBezTo>
                    <a:pt x="7" y="110"/>
                    <a:pt x="5" y="105"/>
                    <a:pt x="5" y="105"/>
                  </a:cubicBezTo>
                  <a:cubicBezTo>
                    <a:pt x="3" y="103"/>
                    <a:pt x="6" y="104"/>
                    <a:pt x="5" y="102"/>
                  </a:cubicBezTo>
                  <a:cubicBezTo>
                    <a:pt x="5" y="100"/>
                    <a:pt x="1" y="99"/>
                    <a:pt x="2" y="96"/>
                  </a:cubicBezTo>
                  <a:cubicBezTo>
                    <a:pt x="6" y="97"/>
                    <a:pt x="4" y="91"/>
                    <a:pt x="7" y="90"/>
                  </a:cubicBezTo>
                  <a:cubicBezTo>
                    <a:pt x="7" y="88"/>
                    <a:pt x="4" y="90"/>
                    <a:pt x="4" y="89"/>
                  </a:cubicBezTo>
                  <a:cubicBezTo>
                    <a:pt x="2" y="87"/>
                    <a:pt x="5" y="83"/>
                    <a:pt x="1" y="84"/>
                  </a:cubicBezTo>
                  <a:cubicBezTo>
                    <a:pt x="0" y="77"/>
                    <a:pt x="3" y="75"/>
                    <a:pt x="4" y="70"/>
                  </a:cubicBezTo>
                  <a:cubicBezTo>
                    <a:pt x="5" y="72"/>
                    <a:pt x="11" y="71"/>
                    <a:pt x="11" y="67"/>
                  </a:cubicBezTo>
                  <a:cubicBezTo>
                    <a:pt x="11" y="64"/>
                    <a:pt x="21" y="66"/>
                    <a:pt x="20" y="59"/>
                  </a:cubicBezTo>
                  <a:cubicBezTo>
                    <a:pt x="28" y="60"/>
                    <a:pt x="32" y="56"/>
                    <a:pt x="39" y="56"/>
                  </a:cubicBezTo>
                  <a:cubicBezTo>
                    <a:pt x="41" y="56"/>
                    <a:pt x="40" y="54"/>
                    <a:pt x="39" y="55"/>
                  </a:cubicBezTo>
                  <a:cubicBezTo>
                    <a:pt x="42" y="52"/>
                    <a:pt x="47" y="54"/>
                    <a:pt x="47" y="49"/>
                  </a:cubicBezTo>
                  <a:cubicBezTo>
                    <a:pt x="48" y="49"/>
                    <a:pt x="48" y="50"/>
                    <a:pt x="50" y="50"/>
                  </a:cubicBezTo>
                  <a:cubicBezTo>
                    <a:pt x="53" y="51"/>
                    <a:pt x="49" y="43"/>
                    <a:pt x="54" y="46"/>
                  </a:cubicBezTo>
                  <a:cubicBezTo>
                    <a:pt x="53" y="40"/>
                    <a:pt x="54" y="41"/>
                    <a:pt x="54" y="34"/>
                  </a:cubicBezTo>
                  <a:cubicBezTo>
                    <a:pt x="57" y="34"/>
                    <a:pt x="60" y="36"/>
                    <a:pt x="63" y="37"/>
                  </a:cubicBezTo>
                  <a:cubicBezTo>
                    <a:pt x="64" y="36"/>
                    <a:pt x="64" y="34"/>
                    <a:pt x="67" y="34"/>
                  </a:cubicBezTo>
                  <a:cubicBezTo>
                    <a:pt x="65" y="31"/>
                    <a:pt x="71" y="28"/>
                    <a:pt x="67" y="28"/>
                  </a:cubicBezTo>
                  <a:cubicBezTo>
                    <a:pt x="68" y="27"/>
                    <a:pt x="71" y="26"/>
                    <a:pt x="70" y="24"/>
                  </a:cubicBezTo>
                  <a:cubicBezTo>
                    <a:pt x="75" y="25"/>
                    <a:pt x="72" y="18"/>
                    <a:pt x="78" y="21"/>
                  </a:cubicBezTo>
                  <a:cubicBezTo>
                    <a:pt x="79" y="19"/>
                    <a:pt x="81" y="18"/>
                    <a:pt x="82" y="16"/>
                  </a:cubicBezTo>
                  <a:cubicBezTo>
                    <a:pt x="84" y="17"/>
                    <a:pt x="86" y="18"/>
                    <a:pt x="90" y="18"/>
                  </a:cubicBezTo>
                  <a:cubicBezTo>
                    <a:pt x="87" y="21"/>
                    <a:pt x="90" y="19"/>
                    <a:pt x="91" y="21"/>
                  </a:cubicBezTo>
                  <a:cubicBezTo>
                    <a:pt x="91" y="21"/>
                    <a:pt x="91" y="22"/>
                    <a:pt x="91" y="22"/>
                  </a:cubicBezTo>
                  <a:cubicBezTo>
                    <a:pt x="92" y="22"/>
                    <a:pt x="94" y="22"/>
                    <a:pt x="94" y="22"/>
                  </a:cubicBezTo>
                  <a:cubicBezTo>
                    <a:pt x="94" y="23"/>
                    <a:pt x="96" y="26"/>
                    <a:pt x="100" y="25"/>
                  </a:cubicBezTo>
                  <a:cubicBezTo>
                    <a:pt x="102" y="26"/>
                    <a:pt x="101" y="18"/>
                    <a:pt x="97" y="19"/>
                  </a:cubicBezTo>
                  <a:cubicBezTo>
                    <a:pt x="98" y="18"/>
                    <a:pt x="100" y="17"/>
                    <a:pt x="101" y="16"/>
                  </a:cubicBezTo>
                  <a:cubicBezTo>
                    <a:pt x="102" y="12"/>
                    <a:pt x="104" y="10"/>
                    <a:pt x="107" y="10"/>
                  </a:cubicBezTo>
                  <a:cubicBezTo>
                    <a:pt x="107" y="7"/>
                    <a:pt x="109" y="6"/>
                    <a:pt x="112" y="6"/>
                  </a:cubicBezTo>
                  <a:cubicBezTo>
                    <a:pt x="110" y="10"/>
                    <a:pt x="111" y="7"/>
                    <a:pt x="115" y="7"/>
                  </a:cubicBezTo>
                  <a:cubicBezTo>
                    <a:pt x="121" y="0"/>
                    <a:pt x="133" y="7"/>
                    <a:pt x="141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1" name="文本框 56"/>
          <p:cNvSpPr txBox="1"/>
          <p:nvPr/>
        </p:nvSpPr>
        <p:spPr>
          <a:xfrm>
            <a:off x="7512621" y="1739697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2" name="文本框 56"/>
          <p:cNvSpPr txBox="1"/>
          <p:nvPr/>
        </p:nvSpPr>
        <p:spPr>
          <a:xfrm>
            <a:off x="7499299" y="2953532"/>
            <a:ext cx="2010765" cy="3631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3" name="文本框 56"/>
          <p:cNvSpPr txBox="1"/>
          <p:nvPr/>
        </p:nvSpPr>
        <p:spPr>
          <a:xfrm>
            <a:off x="7515721" y="4379097"/>
            <a:ext cx="2010765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34" name="Freeform 136"/>
          <p:cNvSpPr/>
          <p:nvPr/>
        </p:nvSpPr>
        <p:spPr bwMode="auto">
          <a:xfrm>
            <a:off x="5186878" y="2550700"/>
            <a:ext cx="255590" cy="460836"/>
          </a:xfrm>
          <a:custGeom>
            <a:avLst/>
            <a:gdLst>
              <a:gd name="T0" fmla="*/ 157161 w 144463"/>
              <a:gd name="T1" fmla="*/ 69114 h 260350"/>
              <a:gd name="T2" fmla="*/ 86352 w 144463"/>
              <a:gd name="T3" fmla="*/ 141685 h 260350"/>
              <a:gd name="T4" fmla="*/ 157161 w 144463"/>
              <a:gd name="T5" fmla="*/ 214256 h 260350"/>
              <a:gd name="T6" fmla="*/ 227971 w 144463"/>
              <a:gd name="T7" fmla="*/ 141685 h 260350"/>
              <a:gd name="T8" fmla="*/ 157161 w 144463"/>
              <a:gd name="T9" fmla="*/ 69114 h 260350"/>
              <a:gd name="T10" fmla="*/ 155199 w 144463"/>
              <a:gd name="T11" fmla="*/ 0 h 260350"/>
              <a:gd name="T12" fmla="*/ 161093 w 144463"/>
              <a:gd name="T13" fmla="*/ 0 h 260350"/>
              <a:gd name="T14" fmla="*/ 314325 w 144463"/>
              <a:gd name="T15" fmla="*/ 155460 h 260350"/>
              <a:gd name="T16" fmla="*/ 157164 w 144463"/>
              <a:gd name="T17" fmla="*/ 566737 h 260350"/>
              <a:gd name="T18" fmla="*/ 0 w 144463"/>
              <a:gd name="T19" fmla="*/ 155460 h 260350"/>
              <a:gd name="T20" fmla="*/ 155199 w 144463"/>
              <a:gd name="T21" fmla="*/ 0 h 2603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4463" h="260350">
                <a:moveTo>
                  <a:pt x="72231" y="31750"/>
                </a:moveTo>
                <a:cubicBezTo>
                  <a:pt x="54257" y="31750"/>
                  <a:pt x="39687" y="46676"/>
                  <a:pt x="39687" y="65088"/>
                </a:cubicBezTo>
                <a:cubicBezTo>
                  <a:pt x="39687" y="83500"/>
                  <a:pt x="54257" y="98426"/>
                  <a:pt x="72231" y="98426"/>
                </a:cubicBezTo>
                <a:cubicBezTo>
                  <a:pt x="90205" y="98426"/>
                  <a:pt x="104775" y="83500"/>
                  <a:pt x="104775" y="65088"/>
                </a:cubicBezTo>
                <a:cubicBezTo>
                  <a:pt x="104775" y="46676"/>
                  <a:pt x="90205" y="31750"/>
                  <a:pt x="72231" y="31750"/>
                </a:cubicBezTo>
                <a:close/>
                <a:moveTo>
                  <a:pt x="71329" y="0"/>
                </a:moveTo>
                <a:cubicBezTo>
                  <a:pt x="73135" y="0"/>
                  <a:pt x="73135" y="0"/>
                  <a:pt x="74038" y="0"/>
                </a:cubicBezTo>
                <a:cubicBezTo>
                  <a:pt x="112862" y="0"/>
                  <a:pt x="144463" y="32544"/>
                  <a:pt x="144463" y="71416"/>
                </a:cubicBezTo>
                <a:cubicBezTo>
                  <a:pt x="144463" y="109378"/>
                  <a:pt x="72253" y="260305"/>
                  <a:pt x="72232" y="260350"/>
                </a:cubicBezTo>
                <a:cubicBezTo>
                  <a:pt x="72232" y="260350"/>
                  <a:pt x="0" y="110287"/>
                  <a:pt x="0" y="71416"/>
                </a:cubicBezTo>
                <a:cubicBezTo>
                  <a:pt x="0" y="32544"/>
                  <a:pt x="31602" y="0"/>
                  <a:pt x="713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1" grpId="0"/>
      <p:bldP spid="132" grpId="0"/>
      <p:bldP spid="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>
            <a:fillRect/>
          </a:stretch>
        </p:blipFill>
        <p:spPr>
          <a:xfrm>
            <a:off x="-34566" y="-22536"/>
            <a:ext cx="12226566" cy="558513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174012" y="4926873"/>
            <a:ext cx="1738313" cy="901701"/>
            <a:chOff x="4616450" y="6977063"/>
            <a:chExt cx="1738313" cy="901701"/>
          </a:xfrm>
        </p:grpSpPr>
        <p:sp>
          <p:nvSpPr>
            <p:cNvPr id="9" name="Freeform 35"/>
            <p:cNvSpPr/>
            <p:nvPr/>
          </p:nvSpPr>
          <p:spPr bwMode="auto">
            <a:xfrm>
              <a:off x="6015038" y="6994526"/>
              <a:ext cx="215900" cy="884238"/>
            </a:xfrm>
            <a:custGeom>
              <a:avLst/>
              <a:gdLst>
                <a:gd name="T0" fmla="*/ 46 w 51"/>
                <a:gd name="T1" fmla="*/ 207 h 207"/>
                <a:gd name="T2" fmla="*/ 48 w 51"/>
                <a:gd name="T3" fmla="*/ 75 h 207"/>
                <a:gd name="T4" fmla="*/ 51 w 51"/>
                <a:gd name="T5" fmla="*/ 47 h 207"/>
                <a:gd name="T6" fmla="*/ 36 w 51"/>
                <a:gd name="T7" fmla="*/ 15 h 207"/>
                <a:gd name="T8" fmla="*/ 23 w 51"/>
                <a:gd name="T9" fmla="*/ 0 h 207"/>
                <a:gd name="T10" fmla="*/ 23 w 51"/>
                <a:gd name="T11" fmla="*/ 0 h 207"/>
                <a:gd name="T12" fmla="*/ 4 w 51"/>
                <a:gd name="T13" fmla="*/ 34 h 207"/>
                <a:gd name="T14" fmla="*/ 3 w 51"/>
                <a:gd name="T15" fmla="*/ 36 h 207"/>
                <a:gd name="T16" fmla="*/ 2 w 51"/>
                <a:gd name="T17" fmla="*/ 75 h 207"/>
                <a:gd name="T18" fmla="*/ 0 w 51"/>
                <a:gd name="T19" fmla="*/ 187 h 207"/>
                <a:gd name="T20" fmla="*/ 5 w 51"/>
                <a:gd name="T21" fmla="*/ 194 h 207"/>
                <a:gd name="T22" fmla="*/ 0 w 51"/>
                <a:gd name="T23" fmla="*/ 206 h 207"/>
                <a:gd name="T24" fmla="*/ 46 w 51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207">
                  <a:moveTo>
                    <a:pt x="46" y="207"/>
                  </a:moveTo>
                  <a:cubicBezTo>
                    <a:pt x="46" y="207"/>
                    <a:pt x="47" y="95"/>
                    <a:pt x="48" y="75"/>
                  </a:cubicBezTo>
                  <a:cubicBezTo>
                    <a:pt x="48" y="70"/>
                    <a:pt x="48" y="51"/>
                    <a:pt x="51" y="47"/>
                  </a:cubicBezTo>
                  <a:cubicBezTo>
                    <a:pt x="49" y="46"/>
                    <a:pt x="42" y="29"/>
                    <a:pt x="36" y="15"/>
                  </a:cubicBezTo>
                  <a:cubicBezTo>
                    <a:pt x="34" y="9"/>
                    <a:pt x="29" y="4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8"/>
                    <a:pt x="8" y="28"/>
                    <a:pt x="4" y="34"/>
                  </a:cubicBezTo>
                  <a:cubicBezTo>
                    <a:pt x="6" y="32"/>
                    <a:pt x="5" y="33"/>
                    <a:pt x="3" y="36"/>
                  </a:cubicBezTo>
                  <a:cubicBezTo>
                    <a:pt x="3" y="36"/>
                    <a:pt x="3" y="69"/>
                    <a:pt x="2" y="75"/>
                  </a:cubicBezTo>
                  <a:cubicBezTo>
                    <a:pt x="2" y="95"/>
                    <a:pt x="1" y="183"/>
                    <a:pt x="0" y="187"/>
                  </a:cubicBezTo>
                  <a:cubicBezTo>
                    <a:pt x="1" y="191"/>
                    <a:pt x="5" y="194"/>
                    <a:pt x="5" y="194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46" y="20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6"/>
            <p:cNvSpPr/>
            <p:nvPr/>
          </p:nvSpPr>
          <p:spPr bwMode="auto">
            <a:xfrm>
              <a:off x="5611813" y="6994526"/>
              <a:ext cx="212725" cy="874713"/>
            </a:xfrm>
            <a:custGeom>
              <a:avLst/>
              <a:gdLst>
                <a:gd name="T0" fmla="*/ 45 w 50"/>
                <a:gd name="T1" fmla="*/ 205 h 205"/>
                <a:gd name="T2" fmla="*/ 46 w 50"/>
                <a:gd name="T3" fmla="*/ 165 h 205"/>
                <a:gd name="T4" fmla="*/ 46 w 50"/>
                <a:gd name="T5" fmla="*/ 148 h 205"/>
                <a:gd name="T6" fmla="*/ 50 w 50"/>
                <a:gd name="T7" fmla="*/ 128 h 205"/>
                <a:gd name="T8" fmla="*/ 47 w 50"/>
                <a:gd name="T9" fmla="*/ 91 h 205"/>
                <a:gd name="T10" fmla="*/ 47 w 50"/>
                <a:gd name="T11" fmla="*/ 32 h 205"/>
                <a:gd name="T12" fmla="*/ 30 w 50"/>
                <a:gd name="T13" fmla="*/ 11 h 205"/>
                <a:gd name="T14" fmla="*/ 19 w 50"/>
                <a:gd name="T15" fmla="*/ 11 h 205"/>
                <a:gd name="T16" fmla="*/ 4 w 50"/>
                <a:gd name="T17" fmla="*/ 46 h 205"/>
                <a:gd name="T18" fmla="*/ 2 w 50"/>
                <a:gd name="T19" fmla="*/ 50 h 205"/>
                <a:gd name="T20" fmla="*/ 2 w 50"/>
                <a:gd name="T21" fmla="*/ 53 h 205"/>
                <a:gd name="T22" fmla="*/ 2 w 50"/>
                <a:gd name="T23" fmla="*/ 61 h 205"/>
                <a:gd name="T24" fmla="*/ 1 w 50"/>
                <a:gd name="T25" fmla="*/ 70 h 205"/>
                <a:gd name="T26" fmla="*/ 0 w 50"/>
                <a:gd name="T27" fmla="*/ 204 h 205"/>
                <a:gd name="T28" fmla="*/ 45 w 50"/>
                <a:gd name="T2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05">
                  <a:moveTo>
                    <a:pt x="45" y="205"/>
                  </a:moveTo>
                  <a:cubicBezTo>
                    <a:pt x="45" y="205"/>
                    <a:pt x="46" y="188"/>
                    <a:pt x="46" y="165"/>
                  </a:cubicBezTo>
                  <a:cubicBezTo>
                    <a:pt x="46" y="160"/>
                    <a:pt x="46" y="153"/>
                    <a:pt x="46" y="148"/>
                  </a:cubicBezTo>
                  <a:cubicBezTo>
                    <a:pt x="46" y="141"/>
                    <a:pt x="46" y="134"/>
                    <a:pt x="50" y="128"/>
                  </a:cubicBezTo>
                  <a:cubicBezTo>
                    <a:pt x="47" y="122"/>
                    <a:pt x="47" y="97"/>
                    <a:pt x="47" y="91"/>
                  </a:cubicBezTo>
                  <a:cubicBezTo>
                    <a:pt x="47" y="80"/>
                    <a:pt x="47" y="53"/>
                    <a:pt x="47" y="32"/>
                  </a:cubicBezTo>
                  <a:cubicBezTo>
                    <a:pt x="34" y="27"/>
                    <a:pt x="31" y="22"/>
                    <a:pt x="30" y="11"/>
                  </a:cubicBezTo>
                  <a:cubicBezTo>
                    <a:pt x="27" y="2"/>
                    <a:pt x="25" y="0"/>
                    <a:pt x="19" y="11"/>
                  </a:cubicBezTo>
                  <a:cubicBezTo>
                    <a:pt x="20" y="22"/>
                    <a:pt x="8" y="41"/>
                    <a:pt x="4" y="46"/>
                  </a:cubicBezTo>
                  <a:cubicBezTo>
                    <a:pt x="4" y="48"/>
                    <a:pt x="2" y="50"/>
                    <a:pt x="2" y="50"/>
                  </a:cubicBezTo>
                  <a:cubicBezTo>
                    <a:pt x="2" y="50"/>
                    <a:pt x="2" y="51"/>
                    <a:pt x="2" y="53"/>
                  </a:cubicBezTo>
                  <a:cubicBezTo>
                    <a:pt x="2" y="55"/>
                    <a:pt x="2" y="58"/>
                    <a:pt x="2" y="61"/>
                  </a:cubicBezTo>
                  <a:cubicBezTo>
                    <a:pt x="2" y="65"/>
                    <a:pt x="2" y="69"/>
                    <a:pt x="1" y="70"/>
                  </a:cubicBezTo>
                  <a:cubicBezTo>
                    <a:pt x="2" y="79"/>
                    <a:pt x="0" y="204"/>
                    <a:pt x="0" y="204"/>
                  </a:cubicBezTo>
                  <a:lnTo>
                    <a:pt x="45" y="205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7"/>
            <p:cNvSpPr/>
            <p:nvPr/>
          </p:nvSpPr>
          <p:spPr bwMode="auto">
            <a:xfrm>
              <a:off x="5180013" y="7199313"/>
              <a:ext cx="1174750" cy="101600"/>
            </a:xfrm>
            <a:custGeom>
              <a:avLst/>
              <a:gdLst>
                <a:gd name="T0" fmla="*/ 0 w 740"/>
                <a:gd name="T1" fmla="*/ 54 h 64"/>
                <a:gd name="T2" fmla="*/ 710 w 740"/>
                <a:gd name="T3" fmla="*/ 64 h 64"/>
                <a:gd name="T4" fmla="*/ 740 w 740"/>
                <a:gd name="T5" fmla="*/ 13 h 64"/>
                <a:gd name="T6" fmla="*/ 0 w 740"/>
                <a:gd name="T7" fmla="*/ 0 h 64"/>
                <a:gd name="T8" fmla="*/ 0 w 740"/>
                <a:gd name="T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64">
                  <a:moveTo>
                    <a:pt x="0" y="54"/>
                  </a:moveTo>
                  <a:lnTo>
                    <a:pt x="710" y="64"/>
                  </a:lnTo>
                  <a:lnTo>
                    <a:pt x="740" y="13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8"/>
            <p:cNvSpPr/>
            <p:nvPr/>
          </p:nvSpPr>
          <p:spPr bwMode="auto">
            <a:xfrm>
              <a:off x="5170488" y="7613651"/>
              <a:ext cx="1060450" cy="98425"/>
            </a:xfrm>
            <a:custGeom>
              <a:avLst/>
              <a:gdLst>
                <a:gd name="T0" fmla="*/ 0 w 668"/>
                <a:gd name="T1" fmla="*/ 51 h 62"/>
                <a:gd name="T2" fmla="*/ 668 w 668"/>
                <a:gd name="T3" fmla="*/ 62 h 62"/>
                <a:gd name="T4" fmla="*/ 668 w 668"/>
                <a:gd name="T5" fmla="*/ 10 h 62"/>
                <a:gd name="T6" fmla="*/ 3 w 668"/>
                <a:gd name="T7" fmla="*/ 0 h 62"/>
                <a:gd name="T8" fmla="*/ 0 w 668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2">
                  <a:moveTo>
                    <a:pt x="0" y="51"/>
                  </a:moveTo>
                  <a:lnTo>
                    <a:pt x="668" y="62"/>
                  </a:lnTo>
                  <a:lnTo>
                    <a:pt x="668" y="10"/>
                  </a:lnTo>
                  <a:lnTo>
                    <a:pt x="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0"/>
            <p:cNvSpPr/>
            <p:nvPr/>
          </p:nvSpPr>
          <p:spPr bwMode="auto">
            <a:xfrm>
              <a:off x="4667250" y="7181851"/>
              <a:ext cx="673100" cy="115888"/>
            </a:xfrm>
            <a:custGeom>
              <a:avLst/>
              <a:gdLst>
                <a:gd name="T0" fmla="*/ 40 w 424"/>
                <a:gd name="T1" fmla="*/ 73 h 73"/>
                <a:gd name="T2" fmla="*/ 424 w 424"/>
                <a:gd name="T3" fmla="*/ 65 h 73"/>
                <a:gd name="T4" fmla="*/ 424 w 424"/>
                <a:gd name="T5" fmla="*/ 13 h 73"/>
                <a:gd name="T6" fmla="*/ 0 w 424"/>
                <a:gd name="T7" fmla="*/ 0 h 73"/>
                <a:gd name="T8" fmla="*/ 40 w 42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">
                  <a:moveTo>
                    <a:pt x="40" y="73"/>
                  </a:moveTo>
                  <a:lnTo>
                    <a:pt x="424" y="65"/>
                  </a:lnTo>
                  <a:lnTo>
                    <a:pt x="424" y="13"/>
                  </a:lnTo>
                  <a:lnTo>
                    <a:pt x="0" y="0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1"/>
            <p:cNvSpPr/>
            <p:nvPr/>
          </p:nvSpPr>
          <p:spPr bwMode="auto">
            <a:xfrm>
              <a:off x="4616450" y="7596188"/>
              <a:ext cx="601663" cy="115888"/>
            </a:xfrm>
            <a:custGeom>
              <a:avLst/>
              <a:gdLst>
                <a:gd name="T0" fmla="*/ 0 w 379"/>
                <a:gd name="T1" fmla="*/ 73 h 73"/>
                <a:gd name="T2" fmla="*/ 379 w 379"/>
                <a:gd name="T3" fmla="*/ 62 h 73"/>
                <a:gd name="T4" fmla="*/ 379 w 379"/>
                <a:gd name="T5" fmla="*/ 11 h 73"/>
                <a:gd name="T6" fmla="*/ 32 w 379"/>
                <a:gd name="T7" fmla="*/ 0 h 73"/>
                <a:gd name="T8" fmla="*/ 0 w 37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73">
                  <a:moveTo>
                    <a:pt x="0" y="73"/>
                  </a:moveTo>
                  <a:lnTo>
                    <a:pt x="379" y="62"/>
                  </a:lnTo>
                  <a:lnTo>
                    <a:pt x="379" y="11"/>
                  </a:lnTo>
                  <a:lnTo>
                    <a:pt x="3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4862513" y="6977063"/>
              <a:ext cx="215900" cy="879475"/>
            </a:xfrm>
            <a:custGeom>
              <a:avLst/>
              <a:gdLst>
                <a:gd name="T0" fmla="*/ 51 w 51"/>
                <a:gd name="T1" fmla="*/ 47 h 206"/>
                <a:gd name="T2" fmla="*/ 36 w 51"/>
                <a:gd name="T3" fmla="*/ 15 h 206"/>
                <a:gd name="T4" fmla="*/ 23 w 51"/>
                <a:gd name="T5" fmla="*/ 0 h 206"/>
                <a:gd name="T6" fmla="*/ 23 w 51"/>
                <a:gd name="T7" fmla="*/ 0 h 206"/>
                <a:gd name="T8" fmla="*/ 4 w 51"/>
                <a:gd name="T9" fmla="*/ 33 h 206"/>
                <a:gd name="T10" fmla="*/ 3 w 51"/>
                <a:gd name="T11" fmla="*/ 36 h 206"/>
                <a:gd name="T12" fmla="*/ 2 w 51"/>
                <a:gd name="T13" fmla="*/ 74 h 206"/>
                <a:gd name="T14" fmla="*/ 0 w 51"/>
                <a:gd name="T15" fmla="*/ 187 h 206"/>
                <a:gd name="T16" fmla="*/ 5 w 51"/>
                <a:gd name="T17" fmla="*/ 196 h 206"/>
                <a:gd name="T18" fmla="*/ 0 w 51"/>
                <a:gd name="T19" fmla="*/ 205 h 206"/>
                <a:gd name="T20" fmla="*/ 45 w 51"/>
                <a:gd name="T21" fmla="*/ 206 h 206"/>
                <a:gd name="T22" fmla="*/ 47 w 51"/>
                <a:gd name="T23" fmla="*/ 75 h 206"/>
                <a:gd name="T24" fmla="*/ 51 w 51"/>
                <a:gd name="T25" fmla="*/ 47 h 206"/>
                <a:gd name="T26" fmla="*/ 17 w 51"/>
                <a:gd name="T27" fmla="*/ 111 h 206"/>
                <a:gd name="T28" fmla="*/ 12 w 51"/>
                <a:gd name="T29" fmla="*/ 101 h 206"/>
                <a:gd name="T30" fmla="*/ 17 w 51"/>
                <a:gd name="T31" fmla="*/ 91 h 206"/>
                <a:gd name="T32" fmla="*/ 23 w 51"/>
                <a:gd name="T33" fmla="*/ 101 h 206"/>
                <a:gd name="T34" fmla="*/ 17 w 51"/>
                <a:gd name="T35" fmla="*/ 11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06">
                  <a:moveTo>
                    <a:pt x="51" y="47"/>
                  </a:moveTo>
                  <a:cubicBezTo>
                    <a:pt x="49" y="45"/>
                    <a:pt x="42" y="29"/>
                    <a:pt x="36" y="15"/>
                  </a:cubicBezTo>
                  <a:cubicBezTo>
                    <a:pt x="34" y="8"/>
                    <a:pt x="29" y="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8"/>
                    <a:pt x="8" y="27"/>
                    <a:pt x="4" y="33"/>
                  </a:cubicBezTo>
                  <a:cubicBezTo>
                    <a:pt x="5" y="31"/>
                    <a:pt x="4" y="33"/>
                    <a:pt x="3" y="36"/>
                  </a:cubicBezTo>
                  <a:cubicBezTo>
                    <a:pt x="3" y="35"/>
                    <a:pt x="2" y="69"/>
                    <a:pt x="2" y="74"/>
                  </a:cubicBezTo>
                  <a:cubicBezTo>
                    <a:pt x="2" y="94"/>
                    <a:pt x="0" y="183"/>
                    <a:pt x="0" y="187"/>
                  </a:cubicBezTo>
                  <a:cubicBezTo>
                    <a:pt x="0" y="190"/>
                    <a:pt x="5" y="196"/>
                    <a:pt x="5" y="19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06"/>
                    <a:pt x="47" y="95"/>
                    <a:pt x="47" y="75"/>
                  </a:cubicBezTo>
                  <a:cubicBezTo>
                    <a:pt x="48" y="69"/>
                    <a:pt x="48" y="51"/>
                    <a:pt x="51" y="47"/>
                  </a:cubicBezTo>
                  <a:close/>
                  <a:moveTo>
                    <a:pt x="17" y="111"/>
                  </a:moveTo>
                  <a:cubicBezTo>
                    <a:pt x="14" y="111"/>
                    <a:pt x="12" y="107"/>
                    <a:pt x="12" y="101"/>
                  </a:cubicBezTo>
                  <a:cubicBezTo>
                    <a:pt x="12" y="96"/>
                    <a:pt x="14" y="91"/>
                    <a:pt x="17" y="91"/>
                  </a:cubicBezTo>
                  <a:cubicBezTo>
                    <a:pt x="20" y="91"/>
                    <a:pt x="23" y="96"/>
                    <a:pt x="23" y="101"/>
                  </a:cubicBezTo>
                  <a:cubicBezTo>
                    <a:pt x="22" y="107"/>
                    <a:pt x="20" y="111"/>
                    <a:pt x="17" y="111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5238750" y="7058026"/>
              <a:ext cx="200025" cy="806450"/>
            </a:xfrm>
            <a:custGeom>
              <a:avLst/>
              <a:gdLst>
                <a:gd name="T0" fmla="*/ 46 w 47"/>
                <a:gd name="T1" fmla="*/ 112 h 189"/>
                <a:gd name="T2" fmla="*/ 46 w 47"/>
                <a:gd name="T3" fmla="*/ 93 h 189"/>
                <a:gd name="T4" fmla="*/ 43 w 47"/>
                <a:gd name="T5" fmla="*/ 75 h 189"/>
                <a:gd name="T6" fmla="*/ 46 w 47"/>
                <a:gd name="T7" fmla="*/ 58 h 189"/>
                <a:gd name="T8" fmla="*/ 47 w 47"/>
                <a:gd name="T9" fmla="*/ 46 h 189"/>
                <a:gd name="T10" fmla="*/ 47 w 47"/>
                <a:gd name="T11" fmla="*/ 34 h 189"/>
                <a:gd name="T12" fmla="*/ 29 w 47"/>
                <a:gd name="T13" fmla="*/ 2 h 189"/>
                <a:gd name="T14" fmla="*/ 25 w 47"/>
                <a:gd name="T15" fmla="*/ 0 h 189"/>
                <a:gd name="T16" fmla="*/ 22 w 47"/>
                <a:gd name="T17" fmla="*/ 2 h 189"/>
                <a:gd name="T18" fmla="*/ 15 w 47"/>
                <a:gd name="T19" fmla="*/ 13 h 189"/>
                <a:gd name="T20" fmla="*/ 9 w 47"/>
                <a:gd name="T21" fmla="*/ 23 h 189"/>
                <a:gd name="T22" fmla="*/ 2 w 47"/>
                <a:gd name="T23" fmla="*/ 34 h 189"/>
                <a:gd name="T24" fmla="*/ 2 w 47"/>
                <a:gd name="T25" fmla="*/ 40 h 189"/>
                <a:gd name="T26" fmla="*/ 2 w 47"/>
                <a:gd name="T27" fmla="*/ 50 h 189"/>
                <a:gd name="T28" fmla="*/ 2 w 47"/>
                <a:gd name="T29" fmla="*/ 59 h 189"/>
                <a:gd name="T30" fmla="*/ 1 w 47"/>
                <a:gd name="T31" fmla="*/ 74 h 189"/>
                <a:gd name="T32" fmla="*/ 1 w 47"/>
                <a:gd name="T33" fmla="*/ 99 h 189"/>
                <a:gd name="T34" fmla="*/ 3 w 47"/>
                <a:gd name="T35" fmla="*/ 99 h 189"/>
                <a:gd name="T36" fmla="*/ 12 w 47"/>
                <a:gd name="T37" fmla="*/ 108 h 189"/>
                <a:gd name="T38" fmla="*/ 2 w 47"/>
                <a:gd name="T39" fmla="*/ 117 h 189"/>
                <a:gd name="T40" fmla="*/ 1 w 47"/>
                <a:gd name="T41" fmla="*/ 117 h 189"/>
                <a:gd name="T42" fmla="*/ 0 w 47"/>
                <a:gd name="T43" fmla="*/ 188 h 189"/>
                <a:gd name="T44" fmla="*/ 45 w 47"/>
                <a:gd name="T45" fmla="*/ 189 h 189"/>
                <a:gd name="T46" fmla="*/ 46 w 47"/>
                <a:gd name="T47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89">
                  <a:moveTo>
                    <a:pt x="46" y="112"/>
                  </a:moveTo>
                  <a:cubicBezTo>
                    <a:pt x="46" y="105"/>
                    <a:pt x="46" y="99"/>
                    <a:pt x="46" y="93"/>
                  </a:cubicBezTo>
                  <a:cubicBezTo>
                    <a:pt x="47" y="86"/>
                    <a:pt x="47" y="80"/>
                    <a:pt x="43" y="75"/>
                  </a:cubicBezTo>
                  <a:cubicBezTo>
                    <a:pt x="47" y="69"/>
                    <a:pt x="47" y="63"/>
                    <a:pt x="46" y="58"/>
                  </a:cubicBezTo>
                  <a:cubicBezTo>
                    <a:pt x="47" y="54"/>
                    <a:pt x="47" y="49"/>
                    <a:pt x="47" y="46"/>
                  </a:cubicBezTo>
                  <a:cubicBezTo>
                    <a:pt x="47" y="39"/>
                    <a:pt x="47" y="34"/>
                    <a:pt x="47" y="3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4" y="0"/>
                    <a:pt x="22" y="0"/>
                    <a:pt x="22" y="2"/>
                  </a:cubicBezTo>
                  <a:cubicBezTo>
                    <a:pt x="20" y="5"/>
                    <a:pt x="17" y="10"/>
                    <a:pt x="15" y="13"/>
                  </a:cubicBezTo>
                  <a:cubicBezTo>
                    <a:pt x="11" y="19"/>
                    <a:pt x="8" y="24"/>
                    <a:pt x="9" y="23"/>
                  </a:cubicBezTo>
                  <a:cubicBezTo>
                    <a:pt x="4" y="31"/>
                    <a:pt x="2" y="34"/>
                    <a:pt x="2" y="34"/>
                  </a:cubicBezTo>
                  <a:cubicBezTo>
                    <a:pt x="2" y="34"/>
                    <a:pt x="2" y="35"/>
                    <a:pt x="2" y="40"/>
                  </a:cubicBezTo>
                  <a:cubicBezTo>
                    <a:pt x="2" y="39"/>
                    <a:pt x="2" y="42"/>
                    <a:pt x="2" y="50"/>
                  </a:cubicBezTo>
                  <a:cubicBezTo>
                    <a:pt x="2" y="49"/>
                    <a:pt x="2" y="53"/>
                    <a:pt x="2" y="59"/>
                  </a:cubicBezTo>
                  <a:cubicBezTo>
                    <a:pt x="2" y="63"/>
                    <a:pt x="2" y="68"/>
                    <a:pt x="1" y="74"/>
                  </a:cubicBezTo>
                  <a:cubicBezTo>
                    <a:pt x="1" y="82"/>
                    <a:pt x="1" y="90"/>
                    <a:pt x="1" y="99"/>
                  </a:cubicBezTo>
                  <a:cubicBezTo>
                    <a:pt x="2" y="99"/>
                    <a:pt x="2" y="99"/>
                    <a:pt x="3" y="99"/>
                  </a:cubicBezTo>
                  <a:cubicBezTo>
                    <a:pt x="8" y="99"/>
                    <a:pt x="12" y="103"/>
                    <a:pt x="12" y="108"/>
                  </a:cubicBezTo>
                  <a:cubicBezTo>
                    <a:pt x="11" y="113"/>
                    <a:pt x="7" y="117"/>
                    <a:pt x="2" y="117"/>
                  </a:cubicBezTo>
                  <a:cubicBezTo>
                    <a:pt x="2" y="117"/>
                    <a:pt x="1" y="117"/>
                    <a:pt x="1" y="117"/>
                  </a:cubicBezTo>
                  <a:cubicBezTo>
                    <a:pt x="0" y="153"/>
                    <a:pt x="0" y="188"/>
                    <a:pt x="0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89"/>
                    <a:pt x="45" y="150"/>
                    <a:pt x="46" y="112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653128" y="4828109"/>
            <a:ext cx="1093788" cy="1025525"/>
            <a:chOff x="6357938" y="7032626"/>
            <a:chExt cx="1093788" cy="1025525"/>
          </a:xfrm>
        </p:grpSpPr>
        <p:sp>
          <p:nvSpPr>
            <p:cNvPr id="18" name="Freeform 39"/>
            <p:cNvSpPr/>
            <p:nvPr/>
          </p:nvSpPr>
          <p:spPr bwMode="auto">
            <a:xfrm>
              <a:off x="6413500" y="7032626"/>
              <a:ext cx="398463" cy="896938"/>
            </a:xfrm>
            <a:custGeom>
              <a:avLst/>
              <a:gdLst>
                <a:gd name="T0" fmla="*/ 40 w 94"/>
                <a:gd name="T1" fmla="*/ 209 h 210"/>
                <a:gd name="T2" fmla="*/ 50 w 94"/>
                <a:gd name="T3" fmla="*/ 203 h 210"/>
                <a:gd name="T4" fmla="*/ 71 w 94"/>
                <a:gd name="T5" fmla="*/ 128 h 210"/>
                <a:gd name="T6" fmla="*/ 76 w 94"/>
                <a:gd name="T7" fmla="*/ 107 h 210"/>
                <a:gd name="T8" fmla="*/ 78 w 94"/>
                <a:gd name="T9" fmla="*/ 87 h 210"/>
                <a:gd name="T10" fmla="*/ 86 w 94"/>
                <a:gd name="T11" fmla="*/ 69 h 210"/>
                <a:gd name="T12" fmla="*/ 91 w 94"/>
                <a:gd name="T13" fmla="*/ 57 h 210"/>
                <a:gd name="T14" fmla="*/ 94 w 94"/>
                <a:gd name="T15" fmla="*/ 44 h 210"/>
                <a:gd name="T16" fmla="*/ 83 w 94"/>
                <a:gd name="T17" fmla="*/ 3 h 210"/>
                <a:gd name="T18" fmla="*/ 80 w 94"/>
                <a:gd name="T19" fmla="*/ 0 h 210"/>
                <a:gd name="T20" fmla="*/ 75 w 94"/>
                <a:gd name="T21" fmla="*/ 1 h 210"/>
                <a:gd name="T22" fmla="*/ 75 w 94"/>
                <a:gd name="T23" fmla="*/ 1 h 210"/>
                <a:gd name="T24" fmla="*/ 65 w 94"/>
                <a:gd name="T25" fmla="*/ 12 h 210"/>
                <a:gd name="T26" fmla="*/ 55 w 94"/>
                <a:gd name="T27" fmla="*/ 21 h 210"/>
                <a:gd name="T28" fmla="*/ 45 w 94"/>
                <a:gd name="T29" fmla="*/ 31 h 210"/>
                <a:gd name="T30" fmla="*/ 43 w 94"/>
                <a:gd name="T31" fmla="*/ 38 h 210"/>
                <a:gd name="T32" fmla="*/ 40 w 94"/>
                <a:gd name="T33" fmla="*/ 49 h 210"/>
                <a:gd name="T34" fmla="*/ 37 w 94"/>
                <a:gd name="T35" fmla="*/ 58 h 210"/>
                <a:gd name="T36" fmla="*/ 33 w 94"/>
                <a:gd name="T37" fmla="*/ 74 h 210"/>
                <a:gd name="T38" fmla="*/ 0 w 94"/>
                <a:gd name="T39" fmla="*/ 192 h 210"/>
                <a:gd name="T40" fmla="*/ 1 w 94"/>
                <a:gd name="T41" fmla="*/ 197 h 210"/>
                <a:gd name="T42" fmla="*/ 4 w 94"/>
                <a:gd name="T43" fmla="*/ 199 h 210"/>
                <a:gd name="T44" fmla="*/ 40 w 94"/>
                <a:gd name="T45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210">
                  <a:moveTo>
                    <a:pt x="40" y="209"/>
                  </a:moveTo>
                  <a:cubicBezTo>
                    <a:pt x="44" y="210"/>
                    <a:pt x="49" y="208"/>
                    <a:pt x="50" y="203"/>
                  </a:cubicBezTo>
                  <a:cubicBezTo>
                    <a:pt x="54" y="189"/>
                    <a:pt x="62" y="158"/>
                    <a:pt x="71" y="128"/>
                  </a:cubicBezTo>
                  <a:cubicBezTo>
                    <a:pt x="73" y="121"/>
                    <a:pt x="75" y="114"/>
                    <a:pt x="76" y="107"/>
                  </a:cubicBezTo>
                  <a:cubicBezTo>
                    <a:pt x="79" y="100"/>
                    <a:pt x="80" y="94"/>
                    <a:pt x="78" y="87"/>
                  </a:cubicBezTo>
                  <a:cubicBezTo>
                    <a:pt x="84" y="81"/>
                    <a:pt x="85" y="76"/>
                    <a:pt x="86" y="69"/>
                  </a:cubicBezTo>
                  <a:cubicBezTo>
                    <a:pt x="88" y="65"/>
                    <a:pt x="90" y="61"/>
                    <a:pt x="91" y="57"/>
                  </a:cubicBezTo>
                  <a:cubicBezTo>
                    <a:pt x="93" y="49"/>
                    <a:pt x="94" y="44"/>
                    <a:pt x="94" y="4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1" y="1"/>
                    <a:pt x="80" y="0"/>
                  </a:cubicBezTo>
                  <a:cubicBezTo>
                    <a:pt x="78" y="0"/>
                    <a:pt x="77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2" y="5"/>
                    <a:pt x="68" y="9"/>
                    <a:pt x="65" y="12"/>
                  </a:cubicBezTo>
                  <a:cubicBezTo>
                    <a:pt x="59" y="18"/>
                    <a:pt x="54" y="22"/>
                    <a:pt x="55" y="21"/>
                  </a:cubicBezTo>
                  <a:cubicBezTo>
                    <a:pt x="47" y="29"/>
                    <a:pt x="45" y="31"/>
                    <a:pt x="45" y="31"/>
                  </a:cubicBezTo>
                  <a:cubicBezTo>
                    <a:pt x="45" y="31"/>
                    <a:pt x="45" y="32"/>
                    <a:pt x="43" y="38"/>
                  </a:cubicBezTo>
                  <a:cubicBezTo>
                    <a:pt x="44" y="36"/>
                    <a:pt x="43" y="39"/>
                    <a:pt x="40" y="49"/>
                  </a:cubicBezTo>
                  <a:cubicBezTo>
                    <a:pt x="41" y="47"/>
                    <a:pt x="39" y="52"/>
                    <a:pt x="37" y="58"/>
                  </a:cubicBezTo>
                  <a:cubicBezTo>
                    <a:pt x="36" y="62"/>
                    <a:pt x="35" y="68"/>
                    <a:pt x="33" y="74"/>
                  </a:cubicBezTo>
                  <a:cubicBezTo>
                    <a:pt x="22" y="116"/>
                    <a:pt x="5" y="174"/>
                    <a:pt x="0" y="192"/>
                  </a:cubicBezTo>
                  <a:cubicBezTo>
                    <a:pt x="0" y="194"/>
                    <a:pt x="0" y="195"/>
                    <a:pt x="1" y="197"/>
                  </a:cubicBezTo>
                  <a:cubicBezTo>
                    <a:pt x="2" y="198"/>
                    <a:pt x="3" y="199"/>
                    <a:pt x="4" y="199"/>
                  </a:cubicBezTo>
                  <a:lnTo>
                    <a:pt x="40" y="20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4"/>
            <p:cNvSpPr/>
            <p:nvPr/>
          </p:nvSpPr>
          <p:spPr bwMode="auto">
            <a:xfrm>
              <a:off x="7078663" y="7070726"/>
              <a:ext cx="373063" cy="987425"/>
            </a:xfrm>
            <a:custGeom>
              <a:avLst/>
              <a:gdLst>
                <a:gd name="T0" fmla="*/ 50 w 88"/>
                <a:gd name="T1" fmla="*/ 231 h 231"/>
                <a:gd name="T2" fmla="*/ 59 w 88"/>
                <a:gd name="T3" fmla="*/ 187 h 231"/>
                <a:gd name="T4" fmla="*/ 64 w 88"/>
                <a:gd name="T5" fmla="*/ 167 h 231"/>
                <a:gd name="T6" fmla="*/ 72 w 88"/>
                <a:gd name="T7" fmla="*/ 147 h 231"/>
                <a:gd name="T8" fmla="*/ 76 w 88"/>
                <a:gd name="T9" fmla="*/ 105 h 231"/>
                <a:gd name="T10" fmla="*/ 88 w 88"/>
                <a:gd name="T11" fmla="*/ 40 h 231"/>
                <a:gd name="T12" fmla="*/ 74 w 88"/>
                <a:gd name="T13" fmla="*/ 13 h 231"/>
                <a:gd name="T14" fmla="*/ 62 w 88"/>
                <a:gd name="T15" fmla="*/ 11 h 231"/>
                <a:gd name="T16" fmla="*/ 38 w 88"/>
                <a:gd name="T17" fmla="*/ 46 h 231"/>
                <a:gd name="T18" fmla="*/ 35 w 88"/>
                <a:gd name="T19" fmla="*/ 51 h 231"/>
                <a:gd name="T20" fmla="*/ 35 w 88"/>
                <a:gd name="T21" fmla="*/ 54 h 231"/>
                <a:gd name="T22" fmla="*/ 33 w 88"/>
                <a:gd name="T23" fmla="*/ 63 h 231"/>
                <a:gd name="T24" fmla="*/ 30 w 88"/>
                <a:gd name="T25" fmla="*/ 72 h 231"/>
                <a:gd name="T26" fmla="*/ 0 w 88"/>
                <a:gd name="T27" fmla="*/ 221 h 231"/>
                <a:gd name="T28" fmla="*/ 50 w 88"/>
                <a:gd name="T2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231">
                  <a:moveTo>
                    <a:pt x="50" y="231"/>
                  </a:moveTo>
                  <a:cubicBezTo>
                    <a:pt x="50" y="231"/>
                    <a:pt x="54" y="212"/>
                    <a:pt x="59" y="187"/>
                  </a:cubicBezTo>
                  <a:cubicBezTo>
                    <a:pt x="61" y="180"/>
                    <a:pt x="62" y="174"/>
                    <a:pt x="64" y="167"/>
                  </a:cubicBezTo>
                  <a:cubicBezTo>
                    <a:pt x="65" y="160"/>
                    <a:pt x="66" y="153"/>
                    <a:pt x="72" y="147"/>
                  </a:cubicBezTo>
                  <a:cubicBezTo>
                    <a:pt x="69" y="139"/>
                    <a:pt x="75" y="111"/>
                    <a:pt x="76" y="105"/>
                  </a:cubicBezTo>
                  <a:cubicBezTo>
                    <a:pt x="79" y="92"/>
                    <a:pt x="83" y="63"/>
                    <a:pt x="88" y="40"/>
                  </a:cubicBezTo>
                  <a:cubicBezTo>
                    <a:pt x="75" y="31"/>
                    <a:pt x="73" y="25"/>
                    <a:pt x="74" y="13"/>
                  </a:cubicBezTo>
                  <a:cubicBezTo>
                    <a:pt x="73" y="3"/>
                    <a:pt x="70" y="0"/>
                    <a:pt x="62" y="11"/>
                  </a:cubicBezTo>
                  <a:cubicBezTo>
                    <a:pt x="60" y="23"/>
                    <a:pt x="44" y="41"/>
                    <a:pt x="38" y="46"/>
                  </a:cubicBezTo>
                  <a:cubicBezTo>
                    <a:pt x="37" y="48"/>
                    <a:pt x="35" y="51"/>
                    <a:pt x="35" y="51"/>
                  </a:cubicBezTo>
                  <a:cubicBezTo>
                    <a:pt x="35" y="51"/>
                    <a:pt x="35" y="52"/>
                    <a:pt x="35" y="54"/>
                  </a:cubicBezTo>
                  <a:cubicBezTo>
                    <a:pt x="34" y="56"/>
                    <a:pt x="33" y="59"/>
                    <a:pt x="33" y="63"/>
                  </a:cubicBezTo>
                  <a:cubicBezTo>
                    <a:pt x="32" y="67"/>
                    <a:pt x="31" y="72"/>
                    <a:pt x="30" y="72"/>
                  </a:cubicBezTo>
                  <a:cubicBezTo>
                    <a:pt x="29" y="83"/>
                    <a:pt x="0" y="221"/>
                    <a:pt x="0" y="221"/>
                  </a:cubicBezTo>
                  <a:lnTo>
                    <a:pt x="50" y="23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5"/>
            <p:cNvSpPr/>
            <p:nvPr/>
          </p:nvSpPr>
          <p:spPr bwMode="auto">
            <a:xfrm>
              <a:off x="6667500" y="7062788"/>
              <a:ext cx="360363" cy="909638"/>
            </a:xfrm>
            <a:custGeom>
              <a:avLst/>
              <a:gdLst>
                <a:gd name="T0" fmla="*/ 67 w 85"/>
                <a:gd name="T1" fmla="*/ 128 h 213"/>
                <a:gd name="T2" fmla="*/ 72 w 85"/>
                <a:gd name="T3" fmla="*/ 107 h 213"/>
                <a:gd name="T4" fmla="*/ 72 w 85"/>
                <a:gd name="T5" fmla="*/ 87 h 213"/>
                <a:gd name="T6" fmla="*/ 78 w 85"/>
                <a:gd name="T7" fmla="*/ 69 h 213"/>
                <a:gd name="T8" fmla="*/ 82 w 85"/>
                <a:gd name="T9" fmla="*/ 56 h 213"/>
                <a:gd name="T10" fmla="*/ 85 w 85"/>
                <a:gd name="T11" fmla="*/ 43 h 213"/>
                <a:gd name="T12" fmla="*/ 71 w 85"/>
                <a:gd name="T13" fmla="*/ 3 h 213"/>
                <a:gd name="T14" fmla="*/ 68 w 85"/>
                <a:gd name="T15" fmla="*/ 0 h 213"/>
                <a:gd name="T16" fmla="*/ 63 w 85"/>
                <a:gd name="T17" fmla="*/ 1 h 213"/>
                <a:gd name="T18" fmla="*/ 53 w 85"/>
                <a:gd name="T19" fmla="*/ 12 h 213"/>
                <a:gd name="T20" fmla="*/ 44 w 85"/>
                <a:gd name="T21" fmla="*/ 22 h 213"/>
                <a:gd name="T22" fmla="*/ 35 w 85"/>
                <a:gd name="T23" fmla="*/ 33 h 213"/>
                <a:gd name="T24" fmla="*/ 34 w 85"/>
                <a:gd name="T25" fmla="*/ 40 h 213"/>
                <a:gd name="T26" fmla="*/ 31 w 85"/>
                <a:gd name="T27" fmla="*/ 51 h 213"/>
                <a:gd name="T28" fmla="*/ 29 w 85"/>
                <a:gd name="T29" fmla="*/ 61 h 213"/>
                <a:gd name="T30" fmla="*/ 26 w 85"/>
                <a:gd name="T31" fmla="*/ 77 h 213"/>
                <a:gd name="T32" fmla="*/ 20 w 85"/>
                <a:gd name="T33" fmla="*/ 105 h 213"/>
                <a:gd name="T34" fmla="*/ 22 w 85"/>
                <a:gd name="T35" fmla="*/ 105 h 213"/>
                <a:gd name="T36" fmla="*/ 30 w 85"/>
                <a:gd name="T37" fmla="*/ 117 h 213"/>
                <a:gd name="T38" fmla="*/ 18 w 85"/>
                <a:gd name="T39" fmla="*/ 125 h 213"/>
                <a:gd name="T40" fmla="*/ 16 w 85"/>
                <a:gd name="T41" fmla="*/ 124 h 213"/>
                <a:gd name="T42" fmla="*/ 0 w 85"/>
                <a:gd name="T43" fmla="*/ 203 h 213"/>
                <a:gd name="T44" fmla="*/ 50 w 85"/>
                <a:gd name="T45" fmla="*/ 213 h 213"/>
                <a:gd name="T46" fmla="*/ 67 w 85"/>
                <a:gd name="T47" fmla="*/ 1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213">
                  <a:moveTo>
                    <a:pt x="67" y="128"/>
                  </a:moveTo>
                  <a:cubicBezTo>
                    <a:pt x="69" y="121"/>
                    <a:pt x="70" y="114"/>
                    <a:pt x="72" y="107"/>
                  </a:cubicBezTo>
                  <a:cubicBezTo>
                    <a:pt x="73" y="100"/>
                    <a:pt x="74" y="93"/>
                    <a:pt x="72" y="87"/>
                  </a:cubicBezTo>
                  <a:cubicBezTo>
                    <a:pt x="77" y="81"/>
                    <a:pt x="78" y="75"/>
                    <a:pt x="78" y="69"/>
                  </a:cubicBezTo>
                  <a:cubicBezTo>
                    <a:pt x="80" y="64"/>
                    <a:pt x="81" y="60"/>
                    <a:pt x="82" y="56"/>
                  </a:cubicBezTo>
                  <a:cubicBezTo>
                    <a:pt x="84" y="48"/>
                    <a:pt x="85" y="43"/>
                    <a:pt x="85" y="4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6" y="0"/>
                    <a:pt x="64" y="0"/>
                    <a:pt x="63" y="1"/>
                  </a:cubicBezTo>
                  <a:cubicBezTo>
                    <a:pt x="60" y="5"/>
                    <a:pt x="56" y="10"/>
                    <a:pt x="53" y="12"/>
                  </a:cubicBezTo>
                  <a:cubicBezTo>
                    <a:pt x="48" y="19"/>
                    <a:pt x="43" y="24"/>
                    <a:pt x="44" y="22"/>
                  </a:cubicBezTo>
                  <a:cubicBezTo>
                    <a:pt x="37" y="31"/>
                    <a:pt x="35" y="33"/>
                    <a:pt x="35" y="33"/>
                  </a:cubicBezTo>
                  <a:cubicBezTo>
                    <a:pt x="35" y="33"/>
                    <a:pt x="35" y="34"/>
                    <a:pt x="34" y="40"/>
                  </a:cubicBezTo>
                  <a:cubicBezTo>
                    <a:pt x="34" y="38"/>
                    <a:pt x="33" y="41"/>
                    <a:pt x="31" y="51"/>
                  </a:cubicBezTo>
                  <a:cubicBezTo>
                    <a:pt x="31" y="50"/>
                    <a:pt x="31" y="54"/>
                    <a:pt x="29" y="61"/>
                  </a:cubicBezTo>
                  <a:cubicBezTo>
                    <a:pt x="28" y="65"/>
                    <a:pt x="27" y="71"/>
                    <a:pt x="26" y="77"/>
                  </a:cubicBezTo>
                  <a:cubicBezTo>
                    <a:pt x="24" y="86"/>
                    <a:pt x="22" y="95"/>
                    <a:pt x="20" y="105"/>
                  </a:cubicBezTo>
                  <a:cubicBezTo>
                    <a:pt x="21" y="105"/>
                    <a:pt x="21" y="105"/>
                    <a:pt x="22" y="105"/>
                  </a:cubicBezTo>
                  <a:cubicBezTo>
                    <a:pt x="28" y="106"/>
                    <a:pt x="31" y="111"/>
                    <a:pt x="30" y="117"/>
                  </a:cubicBezTo>
                  <a:cubicBezTo>
                    <a:pt x="29" y="122"/>
                    <a:pt x="23" y="126"/>
                    <a:pt x="18" y="125"/>
                  </a:cubicBezTo>
                  <a:cubicBezTo>
                    <a:pt x="17" y="125"/>
                    <a:pt x="17" y="124"/>
                    <a:pt x="16" y="124"/>
                  </a:cubicBezTo>
                  <a:cubicBezTo>
                    <a:pt x="8" y="164"/>
                    <a:pt x="0" y="203"/>
                    <a:pt x="0" y="20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3"/>
                    <a:pt x="59" y="170"/>
                    <a:pt x="67" y="12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6"/>
            <p:cNvSpPr/>
            <p:nvPr/>
          </p:nvSpPr>
          <p:spPr bwMode="auto">
            <a:xfrm>
              <a:off x="6545263" y="7194551"/>
              <a:ext cx="885825" cy="273050"/>
            </a:xfrm>
            <a:custGeom>
              <a:avLst/>
              <a:gdLst>
                <a:gd name="T0" fmla="*/ 545 w 558"/>
                <a:gd name="T1" fmla="*/ 172 h 172"/>
                <a:gd name="T2" fmla="*/ 0 w 558"/>
                <a:gd name="T3" fmla="*/ 59 h 172"/>
                <a:gd name="T4" fmla="*/ 10 w 558"/>
                <a:gd name="T5" fmla="*/ 0 h 172"/>
                <a:gd name="T6" fmla="*/ 558 w 558"/>
                <a:gd name="T7" fmla="*/ 113 h 172"/>
                <a:gd name="T8" fmla="*/ 545 w 558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72">
                  <a:moveTo>
                    <a:pt x="545" y="172"/>
                  </a:moveTo>
                  <a:lnTo>
                    <a:pt x="0" y="59"/>
                  </a:lnTo>
                  <a:lnTo>
                    <a:pt x="10" y="0"/>
                  </a:lnTo>
                  <a:lnTo>
                    <a:pt x="558" y="113"/>
                  </a:lnTo>
                  <a:lnTo>
                    <a:pt x="545" y="172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7"/>
            <p:cNvSpPr/>
            <p:nvPr/>
          </p:nvSpPr>
          <p:spPr bwMode="auto">
            <a:xfrm>
              <a:off x="6357938" y="7600951"/>
              <a:ext cx="989013" cy="285750"/>
            </a:xfrm>
            <a:custGeom>
              <a:avLst/>
              <a:gdLst>
                <a:gd name="T0" fmla="*/ 609 w 623"/>
                <a:gd name="T1" fmla="*/ 180 h 180"/>
                <a:gd name="T2" fmla="*/ 0 w 623"/>
                <a:gd name="T3" fmla="*/ 53 h 180"/>
                <a:gd name="T4" fmla="*/ 27 w 623"/>
                <a:gd name="T5" fmla="*/ 0 h 180"/>
                <a:gd name="T6" fmla="*/ 623 w 623"/>
                <a:gd name="T7" fmla="*/ 123 h 180"/>
                <a:gd name="T8" fmla="*/ 609 w 62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80">
                  <a:moveTo>
                    <a:pt x="609" y="180"/>
                  </a:moveTo>
                  <a:lnTo>
                    <a:pt x="0" y="53"/>
                  </a:lnTo>
                  <a:lnTo>
                    <a:pt x="27" y="0"/>
                  </a:lnTo>
                  <a:lnTo>
                    <a:pt x="623" y="123"/>
                  </a:lnTo>
                  <a:lnTo>
                    <a:pt x="609" y="180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6880" y="4690131"/>
            <a:ext cx="3925888" cy="1374776"/>
            <a:chOff x="84138" y="7075488"/>
            <a:chExt cx="3925888" cy="1374776"/>
          </a:xfrm>
        </p:grpSpPr>
        <p:sp>
          <p:nvSpPr>
            <p:cNvPr id="24" name="Freeform 48"/>
            <p:cNvSpPr/>
            <p:nvPr/>
          </p:nvSpPr>
          <p:spPr bwMode="auto">
            <a:xfrm>
              <a:off x="3640138" y="7083426"/>
              <a:ext cx="369888" cy="1362075"/>
            </a:xfrm>
            <a:custGeom>
              <a:avLst/>
              <a:gdLst>
                <a:gd name="T0" fmla="*/ 87 w 87"/>
                <a:gd name="T1" fmla="*/ 314 h 319"/>
                <a:gd name="T2" fmla="*/ 82 w 87"/>
                <a:gd name="T3" fmla="*/ 252 h 319"/>
                <a:gd name="T4" fmla="*/ 81 w 87"/>
                <a:gd name="T5" fmla="*/ 225 h 319"/>
                <a:gd name="T6" fmla="*/ 84 w 87"/>
                <a:gd name="T7" fmla="*/ 194 h 319"/>
                <a:gd name="T8" fmla="*/ 74 w 87"/>
                <a:gd name="T9" fmla="*/ 138 h 319"/>
                <a:gd name="T10" fmla="*/ 66 w 87"/>
                <a:gd name="T11" fmla="*/ 46 h 319"/>
                <a:gd name="T12" fmla="*/ 37 w 87"/>
                <a:gd name="T13" fmla="*/ 16 h 319"/>
                <a:gd name="T14" fmla="*/ 21 w 87"/>
                <a:gd name="T15" fmla="*/ 19 h 319"/>
                <a:gd name="T16" fmla="*/ 2 w 87"/>
                <a:gd name="T17" fmla="*/ 73 h 319"/>
                <a:gd name="T18" fmla="*/ 0 w 87"/>
                <a:gd name="T19" fmla="*/ 81 h 319"/>
                <a:gd name="T20" fmla="*/ 0 w 87"/>
                <a:gd name="T21" fmla="*/ 85 h 319"/>
                <a:gd name="T22" fmla="*/ 1 w 87"/>
                <a:gd name="T23" fmla="*/ 98 h 319"/>
                <a:gd name="T24" fmla="*/ 1 w 87"/>
                <a:gd name="T25" fmla="*/ 111 h 319"/>
                <a:gd name="T26" fmla="*/ 17 w 87"/>
                <a:gd name="T27" fmla="*/ 319 h 319"/>
                <a:gd name="T28" fmla="*/ 87 w 87"/>
                <a:gd name="T29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319">
                  <a:moveTo>
                    <a:pt x="87" y="314"/>
                  </a:moveTo>
                  <a:cubicBezTo>
                    <a:pt x="87" y="314"/>
                    <a:pt x="85" y="287"/>
                    <a:pt x="82" y="252"/>
                  </a:cubicBezTo>
                  <a:cubicBezTo>
                    <a:pt x="82" y="243"/>
                    <a:pt x="81" y="234"/>
                    <a:pt x="81" y="225"/>
                  </a:cubicBezTo>
                  <a:cubicBezTo>
                    <a:pt x="80" y="215"/>
                    <a:pt x="79" y="205"/>
                    <a:pt x="84" y="194"/>
                  </a:cubicBezTo>
                  <a:cubicBezTo>
                    <a:pt x="77" y="185"/>
                    <a:pt x="75" y="146"/>
                    <a:pt x="74" y="138"/>
                  </a:cubicBezTo>
                  <a:cubicBezTo>
                    <a:pt x="73" y="120"/>
                    <a:pt x="68" y="79"/>
                    <a:pt x="66" y="46"/>
                  </a:cubicBezTo>
                  <a:cubicBezTo>
                    <a:pt x="45" y="40"/>
                    <a:pt x="41" y="33"/>
                    <a:pt x="37" y="16"/>
                  </a:cubicBezTo>
                  <a:cubicBezTo>
                    <a:pt x="32" y="3"/>
                    <a:pt x="27" y="0"/>
                    <a:pt x="21" y="19"/>
                  </a:cubicBezTo>
                  <a:cubicBezTo>
                    <a:pt x="23" y="34"/>
                    <a:pt x="8" y="65"/>
                    <a:pt x="2" y="73"/>
                  </a:cubicBezTo>
                  <a:cubicBezTo>
                    <a:pt x="2" y="77"/>
                    <a:pt x="0" y="81"/>
                    <a:pt x="0" y="81"/>
                  </a:cubicBezTo>
                  <a:cubicBezTo>
                    <a:pt x="0" y="81"/>
                    <a:pt x="0" y="82"/>
                    <a:pt x="0" y="85"/>
                  </a:cubicBezTo>
                  <a:cubicBezTo>
                    <a:pt x="1" y="88"/>
                    <a:pt x="1" y="93"/>
                    <a:pt x="1" y="98"/>
                  </a:cubicBezTo>
                  <a:cubicBezTo>
                    <a:pt x="2" y="104"/>
                    <a:pt x="2" y="111"/>
                    <a:pt x="1" y="111"/>
                  </a:cubicBezTo>
                  <a:cubicBezTo>
                    <a:pt x="3" y="125"/>
                    <a:pt x="17" y="319"/>
                    <a:pt x="17" y="319"/>
                  </a:cubicBezTo>
                  <a:lnTo>
                    <a:pt x="87" y="31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1579563" y="8053388"/>
              <a:ext cx="1633538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84138" y="8053388"/>
              <a:ext cx="1571625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2830513" y="7078663"/>
              <a:ext cx="466725" cy="1363663"/>
            </a:xfrm>
            <a:custGeom>
              <a:avLst/>
              <a:gdLst>
                <a:gd name="T0" fmla="*/ 57 w 110"/>
                <a:gd name="T1" fmla="*/ 319 h 319"/>
                <a:gd name="T2" fmla="*/ 66 w 110"/>
                <a:gd name="T3" fmla="*/ 317 h 319"/>
                <a:gd name="T4" fmla="*/ 71 w 110"/>
                <a:gd name="T5" fmla="*/ 309 h 319"/>
                <a:gd name="T6" fmla="*/ 100 w 110"/>
                <a:gd name="T7" fmla="*/ 120 h 319"/>
                <a:gd name="T8" fmla="*/ 110 w 110"/>
                <a:gd name="T9" fmla="*/ 78 h 319"/>
                <a:gd name="T10" fmla="*/ 102 w 110"/>
                <a:gd name="T11" fmla="*/ 27 h 319"/>
                <a:gd name="T12" fmla="*/ 95 w 110"/>
                <a:gd name="T13" fmla="*/ 18 h 319"/>
                <a:gd name="T14" fmla="*/ 77 w 110"/>
                <a:gd name="T15" fmla="*/ 0 h 319"/>
                <a:gd name="T16" fmla="*/ 78 w 110"/>
                <a:gd name="T17" fmla="*/ 0 h 319"/>
                <a:gd name="T18" fmla="*/ 42 w 110"/>
                <a:gd name="T19" fmla="*/ 47 h 319"/>
                <a:gd name="T20" fmla="*/ 39 w 110"/>
                <a:gd name="T21" fmla="*/ 51 h 319"/>
                <a:gd name="T22" fmla="*/ 30 w 110"/>
                <a:gd name="T23" fmla="*/ 109 h 319"/>
                <a:gd name="T24" fmla="*/ 4 w 110"/>
                <a:gd name="T25" fmla="*/ 281 h 319"/>
                <a:gd name="T26" fmla="*/ 11 w 110"/>
                <a:gd name="T27" fmla="*/ 292 h 319"/>
                <a:gd name="T28" fmla="*/ 0 w 110"/>
                <a:gd name="T29" fmla="*/ 310 h 319"/>
                <a:gd name="T30" fmla="*/ 57 w 110"/>
                <a:gd name="T3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319">
                  <a:moveTo>
                    <a:pt x="57" y="319"/>
                  </a:moveTo>
                  <a:cubicBezTo>
                    <a:pt x="60" y="319"/>
                    <a:pt x="63" y="318"/>
                    <a:pt x="66" y="317"/>
                  </a:cubicBezTo>
                  <a:cubicBezTo>
                    <a:pt x="68" y="315"/>
                    <a:pt x="70" y="312"/>
                    <a:pt x="71" y="309"/>
                  </a:cubicBezTo>
                  <a:cubicBezTo>
                    <a:pt x="77" y="270"/>
                    <a:pt x="96" y="146"/>
                    <a:pt x="100" y="120"/>
                  </a:cubicBezTo>
                  <a:cubicBezTo>
                    <a:pt x="101" y="111"/>
                    <a:pt x="105" y="83"/>
                    <a:pt x="110" y="78"/>
                  </a:cubicBezTo>
                  <a:cubicBezTo>
                    <a:pt x="107" y="73"/>
                    <a:pt x="98" y="31"/>
                    <a:pt x="102" y="27"/>
                  </a:cubicBezTo>
                  <a:cubicBezTo>
                    <a:pt x="99" y="25"/>
                    <a:pt x="97" y="22"/>
                    <a:pt x="95" y="18"/>
                  </a:cubicBezTo>
                  <a:cubicBezTo>
                    <a:pt x="91" y="11"/>
                    <a:pt x="85" y="4"/>
                    <a:pt x="77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69" y="11"/>
                    <a:pt x="48" y="39"/>
                    <a:pt x="42" y="47"/>
                  </a:cubicBezTo>
                  <a:cubicBezTo>
                    <a:pt x="44" y="44"/>
                    <a:pt x="43" y="46"/>
                    <a:pt x="39" y="51"/>
                  </a:cubicBezTo>
                  <a:cubicBezTo>
                    <a:pt x="40" y="50"/>
                    <a:pt x="32" y="101"/>
                    <a:pt x="30" y="109"/>
                  </a:cubicBezTo>
                  <a:cubicBezTo>
                    <a:pt x="26" y="140"/>
                    <a:pt x="5" y="275"/>
                    <a:pt x="4" y="281"/>
                  </a:cubicBezTo>
                  <a:cubicBezTo>
                    <a:pt x="3" y="287"/>
                    <a:pt x="11" y="292"/>
                    <a:pt x="11" y="292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57" y="31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2"/>
            <p:cNvSpPr/>
            <p:nvPr/>
          </p:nvSpPr>
          <p:spPr bwMode="auto">
            <a:xfrm>
              <a:off x="1825625" y="7189788"/>
              <a:ext cx="296863" cy="1243013"/>
            </a:xfrm>
            <a:custGeom>
              <a:avLst/>
              <a:gdLst>
                <a:gd name="T0" fmla="*/ 70 w 70"/>
                <a:gd name="T1" fmla="*/ 291 h 291"/>
                <a:gd name="T2" fmla="*/ 70 w 70"/>
                <a:gd name="T3" fmla="*/ 172 h 291"/>
                <a:gd name="T4" fmla="*/ 70 w 70"/>
                <a:gd name="T5" fmla="*/ 143 h 291"/>
                <a:gd name="T6" fmla="*/ 65 w 70"/>
                <a:gd name="T7" fmla="*/ 115 h 291"/>
                <a:gd name="T8" fmla="*/ 69 w 70"/>
                <a:gd name="T9" fmla="*/ 89 h 291"/>
                <a:gd name="T10" fmla="*/ 70 w 70"/>
                <a:gd name="T11" fmla="*/ 71 h 291"/>
                <a:gd name="T12" fmla="*/ 70 w 70"/>
                <a:gd name="T13" fmla="*/ 53 h 291"/>
                <a:gd name="T14" fmla="*/ 41 w 70"/>
                <a:gd name="T15" fmla="*/ 3 h 291"/>
                <a:gd name="T16" fmla="*/ 35 w 70"/>
                <a:gd name="T17" fmla="*/ 0 h 291"/>
                <a:gd name="T18" fmla="*/ 30 w 70"/>
                <a:gd name="T19" fmla="*/ 3 h 291"/>
                <a:gd name="T20" fmla="*/ 30 w 70"/>
                <a:gd name="T21" fmla="*/ 3 h 291"/>
                <a:gd name="T22" fmla="*/ 20 w 70"/>
                <a:gd name="T23" fmla="*/ 20 h 291"/>
                <a:gd name="T24" fmla="*/ 10 w 70"/>
                <a:gd name="T25" fmla="*/ 36 h 291"/>
                <a:gd name="T26" fmla="*/ 0 w 70"/>
                <a:gd name="T27" fmla="*/ 53 h 291"/>
                <a:gd name="T28" fmla="*/ 0 w 70"/>
                <a:gd name="T29" fmla="*/ 63 h 291"/>
                <a:gd name="T30" fmla="*/ 0 w 70"/>
                <a:gd name="T31" fmla="*/ 79 h 291"/>
                <a:gd name="T32" fmla="*/ 0 w 70"/>
                <a:gd name="T33" fmla="*/ 92 h 291"/>
                <a:gd name="T34" fmla="*/ 0 w 70"/>
                <a:gd name="T35" fmla="*/ 115 h 291"/>
                <a:gd name="T36" fmla="*/ 1 w 70"/>
                <a:gd name="T37" fmla="*/ 291 h 291"/>
                <a:gd name="T38" fmla="*/ 70 w 70"/>
                <a:gd name="T3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291">
                  <a:moveTo>
                    <a:pt x="70" y="291"/>
                  </a:moveTo>
                  <a:cubicBezTo>
                    <a:pt x="70" y="291"/>
                    <a:pt x="70" y="232"/>
                    <a:pt x="70" y="172"/>
                  </a:cubicBezTo>
                  <a:cubicBezTo>
                    <a:pt x="70" y="162"/>
                    <a:pt x="70" y="152"/>
                    <a:pt x="70" y="143"/>
                  </a:cubicBezTo>
                  <a:cubicBezTo>
                    <a:pt x="70" y="133"/>
                    <a:pt x="70" y="124"/>
                    <a:pt x="65" y="115"/>
                  </a:cubicBezTo>
                  <a:cubicBezTo>
                    <a:pt x="70" y="106"/>
                    <a:pt x="70" y="98"/>
                    <a:pt x="69" y="89"/>
                  </a:cubicBezTo>
                  <a:cubicBezTo>
                    <a:pt x="70" y="83"/>
                    <a:pt x="70" y="76"/>
                    <a:pt x="70" y="71"/>
                  </a:cubicBezTo>
                  <a:cubicBezTo>
                    <a:pt x="70" y="60"/>
                    <a:pt x="70" y="53"/>
                    <a:pt x="70" y="5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1"/>
                    <a:pt x="38" y="0"/>
                    <a:pt x="35" y="0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8"/>
                    <a:pt x="22" y="16"/>
                    <a:pt x="20" y="20"/>
                  </a:cubicBezTo>
                  <a:cubicBezTo>
                    <a:pt x="14" y="31"/>
                    <a:pt x="9" y="38"/>
                    <a:pt x="10" y="36"/>
                  </a:cubicBezTo>
                  <a:cubicBezTo>
                    <a:pt x="3" y="49"/>
                    <a:pt x="0" y="53"/>
                    <a:pt x="0" y="53"/>
                  </a:cubicBezTo>
                  <a:cubicBezTo>
                    <a:pt x="0" y="53"/>
                    <a:pt x="0" y="55"/>
                    <a:pt x="0" y="63"/>
                  </a:cubicBezTo>
                  <a:cubicBezTo>
                    <a:pt x="0" y="61"/>
                    <a:pt x="0" y="65"/>
                    <a:pt x="0" y="79"/>
                  </a:cubicBezTo>
                  <a:cubicBezTo>
                    <a:pt x="0" y="76"/>
                    <a:pt x="0" y="83"/>
                    <a:pt x="0" y="92"/>
                  </a:cubicBezTo>
                  <a:cubicBezTo>
                    <a:pt x="0" y="98"/>
                    <a:pt x="0" y="106"/>
                    <a:pt x="0" y="115"/>
                  </a:cubicBezTo>
                  <a:cubicBezTo>
                    <a:pt x="0" y="185"/>
                    <a:pt x="1" y="291"/>
                    <a:pt x="1" y="291"/>
                  </a:cubicBezTo>
                  <a:lnTo>
                    <a:pt x="70" y="29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>
              <a:off x="1579563" y="7416801"/>
              <a:ext cx="1814513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4"/>
            <p:cNvSpPr/>
            <p:nvPr/>
          </p:nvSpPr>
          <p:spPr bwMode="auto">
            <a:xfrm>
              <a:off x="787400" y="7078663"/>
              <a:ext cx="327025" cy="1354138"/>
            </a:xfrm>
            <a:custGeom>
              <a:avLst/>
              <a:gdLst>
                <a:gd name="T0" fmla="*/ 71 w 77"/>
                <a:gd name="T1" fmla="*/ 317 h 317"/>
                <a:gd name="T2" fmla="*/ 71 w 77"/>
                <a:gd name="T3" fmla="*/ 256 h 317"/>
                <a:gd name="T4" fmla="*/ 72 w 77"/>
                <a:gd name="T5" fmla="*/ 228 h 317"/>
                <a:gd name="T6" fmla="*/ 77 w 77"/>
                <a:gd name="T7" fmla="*/ 198 h 317"/>
                <a:gd name="T8" fmla="*/ 71 w 77"/>
                <a:gd name="T9" fmla="*/ 141 h 317"/>
                <a:gd name="T10" fmla="*/ 70 w 77"/>
                <a:gd name="T11" fmla="*/ 49 h 317"/>
                <a:gd name="T12" fmla="*/ 43 w 77"/>
                <a:gd name="T13" fmla="*/ 17 h 317"/>
                <a:gd name="T14" fmla="*/ 26 w 77"/>
                <a:gd name="T15" fmla="*/ 19 h 317"/>
                <a:gd name="T16" fmla="*/ 3 w 77"/>
                <a:gd name="T17" fmla="*/ 72 h 317"/>
                <a:gd name="T18" fmla="*/ 1 w 77"/>
                <a:gd name="T19" fmla="*/ 79 h 317"/>
                <a:gd name="T20" fmla="*/ 1 w 77"/>
                <a:gd name="T21" fmla="*/ 84 h 317"/>
                <a:gd name="T22" fmla="*/ 1 w 77"/>
                <a:gd name="T23" fmla="*/ 96 h 317"/>
                <a:gd name="T24" fmla="*/ 0 w 77"/>
                <a:gd name="T25" fmla="*/ 109 h 317"/>
                <a:gd name="T26" fmla="*/ 1 w 77"/>
                <a:gd name="T27" fmla="*/ 317 h 317"/>
                <a:gd name="T28" fmla="*/ 71 w 77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17">
                  <a:moveTo>
                    <a:pt x="71" y="317"/>
                  </a:move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9" y="4"/>
                    <a:pt x="34" y="0"/>
                    <a:pt x="26" y="19"/>
                  </a:cubicBezTo>
                  <a:cubicBezTo>
                    <a:pt x="28" y="34"/>
                    <a:pt x="10" y="64"/>
                    <a:pt x="3" y="72"/>
                  </a:cubicBezTo>
                  <a:cubicBezTo>
                    <a:pt x="4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lnTo>
                    <a:pt x="71" y="31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5"/>
            <p:cNvSpPr/>
            <p:nvPr/>
          </p:nvSpPr>
          <p:spPr bwMode="auto">
            <a:xfrm>
              <a:off x="173038" y="7194551"/>
              <a:ext cx="444500" cy="1255713"/>
            </a:xfrm>
            <a:custGeom>
              <a:avLst/>
              <a:gdLst>
                <a:gd name="T0" fmla="*/ 105 w 105"/>
                <a:gd name="T1" fmla="*/ 284 h 294"/>
                <a:gd name="T2" fmla="*/ 87 w 105"/>
                <a:gd name="T3" fmla="*/ 166 h 294"/>
                <a:gd name="T4" fmla="*/ 83 w 105"/>
                <a:gd name="T5" fmla="*/ 137 h 294"/>
                <a:gd name="T6" fmla="*/ 74 w 105"/>
                <a:gd name="T7" fmla="*/ 110 h 294"/>
                <a:gd name="T8" fmla="*/ 73 w 105"/>
                <a:gd name="T9" fmla="*/ 84 h 294"/>
                <a:gd name="T10" fmla="*/ 72 w 105"/>
                <a:gd name="T11" fmla="*/ 65 h 294"/>
                <a:gd name="T12" fmla="*/ 70 w 105"/>
                <a:gd name="T13" fmla="*/ 48 h 294"/>
                <a:gd name="T14" fmla="*/ 33 w 105"/>
                <a:gd name="T15" fmla="*/ 2 h 294"/>
                <a:gd name="T16" fmla="*/ 27 w 105"/>
                <a:gd name="T17" fmla="*/ 0 h 294"/>
                <a:gd name="T18" fmla="*/ 22 w 105"/>
                <a:gd name="T19" fmla="*/ 4 h 294"/>
                <a:gd name="T20" fmla="*/ 22 w 105"/>
                <a:gd name="T21" fmla="*/ 4 h 294"/>
                <a:gd name="T22" fmla="*/ 15 w 105"/>
                <a:gd name="T23" fmla="*/ 23 h 294"/>
                <a:gd name="T24" fmla="*/ 8 w 105"/>
                <a:gd name="T25" fmla="*/ 40 h 294"/>
                <a:gd name="T26" fmla="*/ 0 w 105"/>
                <a:gd name="T27" fmla="*/ 58 h 294"/>
                <a:gd name="T28" fmla="*/ 2 w 105"/>
                <a:gd name="T29" fmla="*/ 68 h 294"/>
                <a:gd name="T30" fmla="*/ 4 w 105"/>
                <a:gd name="T31" fmla="*/ 84 h 294"/>
                <a:gd name="T32" fmla="*/ 6 w 105"/>
                <a:gd name="T33" fmla="*/ 97 h 294"/>
                <a:gd name="T34" fmla="*/ 10 w 105"/>
                <a:gd name="T35" fmla="*/ 119 h 294"/>
                <a:gd name="T36" fmla="*/ 36 w 105"/>
                <a:gd name="T37" fmla="*/ 294 h 294"/>
                <a:gd name="T38" fmla="*/ 105 w 105"/>
                <a:gd name="T39" fmla="*/ 28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294">
                  <a:moveTo>
                    <a:pt x="105" y="284"/>
                  </a:moveTo>
                  <a:cubicBezTo>
                    <a:pt x="105" y="284"/>
                    <a:pt x="96" y="225"/>
                    <a:pt x="87" y="166"/>
                  </a:cubicBezTo>
                  <a:cubicBezTo>
                    <a:pt x="86" y="156"/>
                    <a:pt x="84" y="146"/>
                    <a:pt x="83" y="137"/>
                  </a:cubicBezTo>
                  <a:cubicBezTo>
                    <a:pt x="82" y="127"/>
                    <a:pt x="80" y="118"/>
                    <a:pt x="74" y="110"/>
                  </a:cubicBezTo>
                  <a:cubicBezTo>
                    <a:pt x="77" y="100"/>
                    <a:pt x="76" y="92"/>
                    <a:pt x="73" y="84"/>
                  </a:cubicBezTo>
                  <a:cubicBezTo>
                    <a:pt x="74" y="77"/>
                    <a:pt x="73" y="71"/>
                    <a:pt x="72" y="65"/>
                  </a:cubicBezTo>
                  <a:cubicBezTo>
                    <a:pt x="71" y="54"/>
                    <a:pt x="70" y="48"/>
                    <a:pt x="70" y="4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25" y="1"/>
                    <a:pt x="23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0"/>
                    <a:pt x="17" y="18"/>
                    <a:pt x="15" y="23"/>
                  </a:cubicBezTo>
                  <a:cubicBezTo>
                    <a:pt x="10" y="34"/>
                    <a:pt x="7" y="42"/>
                    <a:pt x="8" y="40"/>
                  </a:cubicBezTo>
                  <a:cubicBezTo>
                    <a:pt x="2" y="54"/>
                    <a:pt x="0" y="58"/>
                    <a:pt x="0" y="58"/>
                  </a:cubicBezTo>
                  <a:cubicBezTo>
                    <a:pt x="0" y="58"/>
                    <a:pt x="1" y="60"/>
                    <a:pt x="2" y="68"/>
                  </a:cubicBezTo>
                  <a:cubicBezTo>
                    <a:pt x="2" y="66"/>
                    <a:pt x="2" y="70"/>
                    <a:pt x="4" y="84"/>
                  </a:cubicBezTo>
                  <a:cubicBezTo>
                    <a:pt x="4" y="81"/>
                    <a:pt x="5" y="88"/>
                    <a:pt x="6" y="97"/>
                  </a:cubicBezTo>
                  <a:cubicBezTo>
                    <a:pt x="7" y="102"/>
                    <a:pt x="8" y="111"/>
                    <a:pt x="10" y="119"/>
                  </a:cubicBezTo>
                  <a:cubicBezTo>
                    <a:pt x="20" y="189"/>
                    <a:pt x="36" y="294"/>
                    <a:pt x="36" y="294"/>
                  </a:cubicBezTo>
                  <a:lnTo>
                    <a:pt x="105" y="28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>
              <a:off x="84138" y="7416801"/>
              <a:ext cx="1746250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7"/>
            <p:cNvSpPr/>
            <p:nvPr/>
          </p:nvSpPr>
          <p:spPr bwMode="auto">
            <a:xfrm>
              <a:off x="1312863" y="7075488"/>
              <a:ext cx="317500" cy="1357313"/>
            </a:xfrm>
            <a:custGeom>
              <a:avLst/>
              <a:gdLst>
                <a:gd name="T0" fmla="*/ 65 w 75"/>
                <a:gd name="T1" fmla="*/ 175 h 318"/>
                <a:gd name="T2" fmla="*/ 49 w 75"/>
                <a:gd name="T3" fmla="*/ 159 h 318"/>
                <a:gd name="T4" fmla="*/ 65 w 75"/>
                <a:gd name="T5" fmla="*/ 143 h 318"/>
                <a:gd name="T6" fmla="*/ 71 w 75"/>
                <a:gd name="T7" fmla="*/ 144 h 318"/>
                <a:gd name="T8" fmla="*/ 71 w 75"/>
                <a:gd name="T9" fmla="*/ 115 h 318"/>
                <a:gd name="T10" fmla="*/ 75 w 75"/>
                <a:gd name="T11" fmla="*/ 72 h 318"/>
                <a:gd name="T12" fmla="*/ 59 w 75"/>
                <a:gd name="T13" fmla="*/ 23 h 318"/>
                <a:gd name="T14" fmla="*/ 51 w 75"/>
                <a:gd name="T15" fmla="*/ 16 h 318"/>
                <a:gd name="T16" fmla="*/ 31 w 75"/>
                <a:gd name="T17" fmla="*/ 0 h 318"/>
                <a:gd name="T18" fmla="*/ 31 w 75"/>
                <a:gd name="T19" fmla="*/ 0 h 318"/>
                <a:gd name="T20" fmla="*/ 3 w 75"/>
                <a:gd name="T21" fmla="*/ 52 h 318"/>
                <a:gd name="T22" fmla="*/ 0 w 75"/>
                <a:gd name="T23" fmla="*/ 56 h 318"/>
                <a:gd name="T24" fmla="*/ 1 w 75"/>
                <a:gd name="T25" fmla="*/ 115 h 318"/>
                <a:gd name="T26" fmla="*/ 1 w 75"/>
                <a:gd name="T27" fmla="*/ 289 h 318"/>
                <a:gd name="T28" fmla="*/ 4 w 75"/>
                <a:gd name="T29" fmla="*/ 304 h 318"/>
                <a:gd name="T30" fmla="*/ 1 w 75"/>
                <a:gd name="T31" fmla="*/ 318 h 318"/>
                <a:gd name="T32" fmla="*/ 71 w 75"/>
                <a:gd name="T33" fmla="*/ 318 h 318"/>
                <a:gd name="T34" fmla="*/ 71 w 75"/>
                <a:gd name="T35" fmla="*/ 174 h 318"/>
                <a:gd name="T36" fmla="*/ 65 w 75"/>
                <a:gd name="T37" fmla="*/ 17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318">
                  <a:moveTo>
                    <a:pt x="65" y="175"/>
                  </a:moveTo>
                  <a:cubicBezTo>
                    <a:pt x="56" y="175"/>
                    <a:pt x="49" y="168"/>
                    <a:pt x="49" y="159"/>
                  </a:cubicBezTo>
                  <a:cubicBezTo>
                    <a:pt x="49" y="150"/>
                    <a:pt x="56" y="143"/>
                    <a:pt x="65" y="143"/>
                  </a:cubicBezTo>
                  <a:cubicBezTo>
                    <a:pt x="67" y="143"/>
                    <a:pt x="69" y="143"/>
                    <a:pt x="71" y="144"/>
                  </a:cubicBezTo>
                  <a:cubicBezTo>
                    <a:pt x="71" y="131"/>
                    <a:pt x="71" y="121"/>
                    <a:pt x="71" y="115"/>
                  </a:cubicBezTo>
                  <a:cubicBezTo>
                    <a:pt x="71" y="107"/>
                    <a:pt x="71" y="78"/>
                    <a:pt x="75" y="72"/>
                  </a:cubicBezTo>
                  <a:cubicBezTo>
                    <a:pt x="71" y="68"/>
                    <a:pt x="55" y="27"/>
                    <a:pt x="59" y="23"/>
                  </a:cubicBezTo>
                  <a:cubicBezTo>
                    <a:pt x="56" y="22"/>
                    <a:pt x="53" y="19"/>
                    <a:pt x="51" y="16"/>
                  </a:cubicBezTo>
                  <a:cubicBezTo>
                    <a:pt x="46" y="9"/>
                    <a:pt x="39" y="3"/>
                    <a:pt x="31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24" y="12"/>
                    <a:pt x="8" y="43"/>
                    <a:pt x="3" y="52"/>
                  </a:cubicBezTo>
                  <a:cubicBezTo>
                    <a:pt x="4" y="49"/>
                    <a:pt x="3" y="51"/>
                    <a:pt x="0" y="56"/>
                  </a:cubicBezTo>
                  <a:cubicBezTo>
                    <a:pt x="1" y="55"/>
                    <a:pt x="1" y="107"/>
                    <a:pt x="1" y="115"/>
                  </a:cubicBezTo>
                  <a:cubicBezTo>
                    <a:pt x="1" y="146"/>
                    <a:pt x="1" y="283"/>
                    <a:pt x="1" y="289"/>
                  </a:cubicBezTo>
                  <a:cubicBezTo>
                    <a:pt x="1" y="295"/>
                    <a:pt x="4" y="304"/>
                    <a:pt x="4" y="304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8"/>
                    <a:pt x="71" y="235"/>
                    <a:pt x="71" y="174"/>
                  </a:cubicBezTo>
                  <a:cubicBezTo>
                    <a:pt x="69" y="175"/>
                    <a:pt x="67" y="175"/>
                    <a:pt x="65" y="175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8"/>
            <p:cNvSpPr>
              <a:spLocks noEditPoints="1"/>
            </p:cNvSpPr>
            <p:nvPr/>
          </p:nvSpPr>
          <p:spPr bwMode="auto">
            <a:xfrm>
              <a:off x="2317750" y="7078663"/>
              <a:ext cx="327025" cy="1354138"/>
            </a:xfrm>
            <a:custGeom>
              <a:avLst/>
              <a:gdLst>
                <a:gd name="T0" fmla="*/ 77 w 77"/>
                <a:gd name="T1" fmla="*/ 198 h 317"/>
                <a:gd name="T2" fmla="*/ 71 w 77"/>
                <a:gd name="T3" fmla="*/ 141 h 317"/>
                <a:gd name="T4" fmla="*/ 70 w 77"/>
                <a:gd name="T5" fmla="*/ 49 h 317"/>
                <a:gd name="T6" fmla="*/ 43 w 77"/>
                <a:gd name="T7" fmla="*/ 17 h 317"/>
                <a:gd name="T8" fmla="*/ 26 w 77"/>
                <a:gd name="T9" fmla="*/ 19 h 317"/>
                <a:gd name="T10" fmla="*/ 3 w 77"/>
                <a:gd name="T11" fmla="*/ 72 h 317"/>
                <a:gd name="T12" fmla="*/ 1 w 77"/>
                <a:gd name="T13" fmla="*/ 79 h 317"/>
                <a:gd name="T14" fmla="*/ 1 w 77"/>
                <a:gd name="T15" fmla="*/ 84 h 317"/>
                <a:gd name="T16" fmla="*/ 1 w 77"/>
                <a:gd name="T17" fmla="*/ 96 h 317"/>
                <a:gd name="T18" fmla="*/ 0 w 77"/>
                <a:gd name="T19" fmla="*/ 109 h 317"/>
                <a:gd name="T20" fmla="*/ 1 w 77"/>
                <a:gd name="T21" fmla="*/ 317 h 317"/>
                <a:gd name="T22" fmla="*/ 71 w 77"/>
                <a:gd name="T23" fmla="*/ 317 h 317"/>
                <a:gd name="T24" fmla="*/ 71 w 77"/>
                <a:gd name="T25" fmla="*/ 256 h 317"/>
                <a:gd name="T26" fmla="*/ 72 w 77"/>
                <a:gd name="T27" fmla="*/ 228 h 317"/>
                <a:gd name="T28" fmla="*/ 77 w 77"/>
                <a:gd name="T29" fmla="*/ 198 h 317"/>
                <a:gd name="T30" fmla="*/ 48 w 77"/>
                <a:gd name="T31" fmla="*/ 158 h 317"/>
                <a:gd name="T32" fmla="*/ 38 w 77"/>
                <a:gd name="T33" fmla="*/ 140 h 317"/>
                <a:gd name="T34" fmla="*/ 48 w 77"/>
                <a:gd name="T35" fmla="*/ 122 h 317"/>
                <a:gd name="T36" fmla="*/ 58 w 77"/>
                <a:gd name="T37" fmla="*/ 140 h 317"/>
                <a:gd name="T38" fmla="*/ 48 w 77"/>
                <a:gd name="T39" fmla="*/ 1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317">
                  <a:moveTo>
                    <a:pt x="77" y="198"/>
                  </a:move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8" y="4"/>
                    <a:pt x="34" y="0"/>
                    <a:pt x="26" y="19"/>
                  </a:cubicBezTo>
                  <a:cubicBezTo>
                    <a:pt x="27" y="34"/>
                    <a:pt x="10" y="64"/>
                    <a:pt x="3" y="72"/>
                  </a:cubicBezTo>
                  <a:cubicBezTo>
                    <a:pt x="3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lose/>
                  <a:moveTo>
                    <a:pt x="48" y="158"/>
                  </a:moveTo>
                  <a:cubicBezTo>
                    <a:pt x="43" y="158"/>
                    <a:pt x="38" y="150"/>
                    <a:pt x="38" y="140"/>
                  </a:cubicBezTo>
                  <a:cubicBezTo>
                    <a:pt x="38" y="130"/>
                    <a:pt x="43" y="122"/>
                    <a:pt x="48" y="122"/>
                  </a:cubicBezTo>
                  <a:cubicBezTo>
                    <a:pt x="54" y="122"/>
                    <a:pt x="58" y="130"/>
                    <a:pt x="58" y="140"/>
                  </a:cubicBezTo>
                  <a:cubicBezTo>
                    <a:pt x="58" y="150"/>
                    <a:pt x="54" y="158"/>
                    <a:pt x="48" y="15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62"/>
          <p:cNvSpPr/>
          <p:nvPr/>
        </p:nvSpPr>
        <p:spPr bwMode="auto">
          <a:xfrm>
            <a:off x="5407655" y="4890854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63"/>
          <p:cNvSpPr/>
          <p:nvPr/>
        </p:nvSpPr>
        <p:spPr bwMode="auto">
          <a:xfrm>
            <a:off x="4119980" y="1466357"/>
            <a:ext cx="1296988" cy="735013"/>
          </a:xfrm>
          <a:custGeom>
            <a:avLst/>
            <a:gdLst>
              <a:gd name="T0" fmla="*/ 305 w 305"/>
              <a:gd name="T1" fmla="*/ 0 h 173"/>
              <a:gd name="T2" fmla="*/ 248 w 305"/>
              <a:gd name="T3" fmla="*/ 44 h 173"/>
              <a:gd name="T4" fmla="*/ 219 w 305"/>
              <a:gd name="T5" fmla="*/ 47 h 173"/>
              <a:gd name="T6" fmla="*/ 193 w 305"/>
              <a:gd name="T7" fmla="*/ 86 h 173"/>
              <a:gd name="T8" fmla="*/ 175 w 305"/>
              <a:gd name="T9" fmla="*/ 63 h 173"/>
              <a:gd name="T10" fmla="*/ 168 w 305"/>
              <a:gd name="T11" fmla="*/ 80 h 173"/>
              <a:gd name="T12" fmla="*/ 163 w 305"/>
              <a:gd name="T13" fmla="*/ 80 h 173"/>
              <a:gd name="T14" fmla="*/ 157 w 305"/>
              <a:gd name="T15" fmla="*/ 82 h 173"/>
              <a:gd name="T16" fmla="*/ 145 w 305"/>
              <a:gd name="T17" fmla="*/ 70 h 173"/>
              <a:gd name="T18" fmla="*/ 137 w 305"/>
              <a:gd name="T19" fmla="*/ 98 h 173"/>
              <a:gd name="T20" fmla="*/ 98 w 305"/>
              <a:gd name="T21" fmla="*/ 73 h 173"/>
              <a:gd name="T22" fmla="*/ 70 w 305"/>
              <a:gd name="T23" fmla="*/ 82 h 173"/>
              <a:gd name="T24" fmla="*/ 0 w 305"/>
              <a:gd name="T25" fmla="*/ 65 h 173"/>
              <a:gd name="T26" fmla="*/ 29 w 305"/>
              <a:gd name="T27" fmla="*/ 89 h 173"/>
              <a:gd name="T28" fmla="*/ 28 w 305"/>
              <a:gd name="T29" fmla="*/ 116 h 173"/>
              <a:gd name="T30" fmla="*/ 53 w 305"/>
              <a:gd name="T31" fmla="*/ 117 h 173"/>
              <a:gd name="T32" fmla="*/ 66 w 305"/>
              <a:gd name="T33" fmla="*/ 144 h 173"/>
              <a:gd name="T34" fmla="*/ 93 w 305"/>
              <a:gd name="T35" fmla="*/ 136 h 173"/>
              <a:gd name="T36" fmla="*/ 114 w 305"/>
              <a:gd name="T37" fmla="*/ 149 h 173"/>
              <a:gd name="T38" fmla="*/ 129 w 305"/>
              <a:gd name="T39" fmla="*/ 140 h 173"/>
              <a:gd name="T40" fmla="*/ 148 w 305"/>
              <a:gd name="T41" fmla="*/ 148 h 173"/>
              <a:gd name="T42" fmla="*/ 159 w 305"/>
              <a:gd name="T43" fmla="*/ 141 h 173"/>
              <a:gd name="T44" fmla="*/ 183 w 305"/>
              <a:gd name="T45" fmla="*/ 173 h 173"/>
              <a:gd name="T46" fmla="*/ 190 w 305"/>
              <a:gd name="T47" fmla="*/ 134 h 173"/>
              <a:gd name="T48" fmla="*/ 204 w 305"/>
              <a:gd name="T49" fmla="*/ 136 h 173"/>
              <a:gd name="T50" fmla="*/ 218 w 305"/>
              <a:gd name="T51" fmla="*/ 121 h 173"/>
              <a:gd name="T52" fmla="*/ 236 w 305"/>
              <a:gd name="T53" fmla="*/ 123 h 173"/>
              <a:gd name="T54" fmla="*/ 249 w 305"/>
              <a:gd name="T55" fmla="*/ 102 h 173"/>
              <a:gd name="T56" fmla="*/ 277 w 305"/>
              <a:gd name="T57" fmla="*/ 99 h 173"/>
              <a:gd name="T58" fmla="*/ 278 w 305"/>
              <a:gd name="T59" fmla="*/ 69 h 173"/>
              <a:gd name="T60" fmla="*/ 300 w 305"/>
              <a:gd name="T61" fmla="*/ 58 h 173"/>
              <a:gd name="T62" fmla="*/ 288 w 305"/>
              <a:gd name="T63" fmla="*/ 33 h 173"/>
              <a:gd name="T64" fmla="*/ 305 w 305"/>
              <a:gd name="T6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5" h="173">
                <a:moveTo>
                  <a:pt x="305" y="0"/>
                </a:moveTo>
                <a:cubicBezTo>
                  <a:pt x="289" y="13"/>
                  <a:pt x="270" y="35"/>
                  <a:pt x="248" y="44"/>
                </a:cubicBezTo>
                <a:cubicBezTo>
                  <a:pt x="239" y="48"/>
                  <a:pt x="229" y="50"/>
                  <a:pt x="219" y="47"/>
                </a:cubicBezTo>
                <a:cubicBezTo>
                  <a:pt x="213" y="60"/>
                  <a:pt x="211" y="81"/>
                  <a:pt x="193" y="86"/>
                </a:cubicBezTo>
                <a:cubicBezTo>
                  <a:pt x="177" y="90"/>
                  <a:pt x="178" y="75"/>
                  <a:pt x="175" y="63"/>
                </a:cubicBezTo>
                <a:cubicBezTo>
                  <a:pt x="174" y="67"/>
                  <a:pt x="171" y="78"/>
                  <a:pt x="168" y="80"/>
                </a:cubicBezTo>
                <a:cubicBezTo>
                  <a:pt x="167" y="81"/>
                  <a:pt x="165" y="81"/>
                  <a:pt x="163" y="80"/>
                </a:cubicBezTo>
                <a:cubicBezTo>
                  <a:pt x="161" y="82"/>
                  <a:pt x="160" y="82"/>
                  <a:pt x="157" y="82"/>
                </a:cubicBezTo>
                <a:cubicBezTo>
                  <a:pt x="154" y="82"/>
                  <a:pt x="148" y="73"/>
                  <a:pt x="145" y="70"/>
                </a:cubicBezTo>
                <a:cubicBezTo>
                  <a:pt x="146" y="82"/>
                  <a:pt x="154" y="95"/>
                  <a:pt x="137" y="98"/>
                </a:cubicBezTo>
                <a:cubicBezTo>
                  <a:pt x="119" y="101"/>
                  <a:pt x="109" y="82"/>
                  <a:pt x="98" y="73"/>
                </a:cubicBezTo>
                <a:cubicBezTo>
                  <a:pt x="90" y="79"/>
                  <a:pt x="80" y="82"/>
                  <a:pt x="70" y="82"/>
                </a:cubicBezTo>
                <a:cubicBezTo>
                  <a:pt x="47" y="83"/>
                  <a:pt x="20" y="71"/>
                  <a:pt x="0" y="65"/>
                </a:cubicBezTo>
                <a:cubicBezTo>
                  <a:pt x="7" y="67"/>
                  <a:pt x="26" y="79"/>
                  <a:pt x="29" y="89"/>
                </a:cubicBezTo>
                <a:cubicBezTo>
                  <a:pt x="34" y="102"/>
                  <a:pt x="29" y="113"/>
                  <a:pt x="28" y="116"/>
                </a:cubicBezTo>
                <a:cubicBezTo>
                  <a:pt x="36" y="113"/>
                  <a:pt x="48" y="113"/>
                  <a:pt x="53" y="117"/>
                </a:cubicBezTo>
                <a:cubicBezTo>
                  <a:pt x="60" y="121"/>
                  <a:pt x="68" y="134"/>
                  <a:pt x="66" y="144"/>
                </a:cubicBezTo>
                <a:cubicBezTo>
                  <a:pt x="68" y="142"/>
                  <a:pt x="81" y="134"/>
                  <a:pt x="93" y="136"/>
                </a:cubicBezTo>
                <a:cubicBezTo>
                  <a:pt x="107" y="137"/>
                  <a:pt x="112" y="148"/>
                  <a:pt x="114" y="149"/>
                </a:cubicBezTo>
                <a:cubicBezTo>
                  <a:pt x="119" y="144"/>
                  <a:pt x="124" y="140"/>
                  <a:pt x="129" y="140"/>
                </a:cubicBezTo>
                <a:cubicBezTo>
                  <a:pt x="135" y="140"/>
                  <a:pt x="144" y="143"/>
                  <a:pt x="148" y="148"/>
                </a:cubicBezTo>
                <a:cubicBezTo>
                  <a:pt x="150" y="142"/>
                  <a:pt x="156" y="141"/>
                  <a:pt x="159" y="141"/>
                </a:cubicBezTo>
                <a:cubicBezTo>
                  <a:pt x="170" y="141"/>
                  <a:pt x="181" y="170"/>
                  <a:pt x="183" y="173"/>
                </a:cubicBezTo>
                <a:cubicBezTo>
                  <a:pt x="183" y="170"/>
                  <a:pt x="181" y="139"/>
                  <a:pt x="190" y="134"/>
                </a:cubicBezTo>
                <a:cubicBezTo>
                  <a:pt x="194" y="133"/>
                  <a:pt x="199" y="132"/>
                  <a:pt x="204" y="136"/>
                </a:cubicBezTo>
                <a:cubicBezTo>
                  <a:pt x="206" y="130"/>
                  <a:pt x="212" y="123"/>
                  <a:pt x="218" y="121"/>
                </a:cubicBezTo>
                <a:cubicBezTo>
                  <a:pt x="222" y="119"/>
                  <a:pt x="229" y="120"/>
                  <a:pt x="236" y="123"/>
                </a:cubicBezTo>
                <a:cubicBezTo>
                  <a:pt x="236" y="121"/>
                  <a:pt x="237" y="109"/>
                  <a:pt x="249" y="102"/>
                </a:cubicBezTo>
                <a:cubicBezTo>
                  <a:pt x="259" y="96"/>
                  <a:pt x="274" y="97"/>
                  <a:pt x="277" y="99"/>
                </a:cubicBezTo>
                <a:cubicBezTo>
                  <a:pt x="271" y="90"/>
                  <a:pt x="273" y="76"/>
                  <a:pt x="278" y="69"/>
                </a:cubicBezTo>
                <a:cubicBezTo>
                  <a:pt x="281" y="63"/>
                  <a:pt x="292" y="58"/>
                  <a:pt x="300" y="58"/>
                </a:cubicBezTo>
                <a:cubicBezTo>
                  <a:pt x="299" y="55"/>
                  <a:pt x="289" y="47"/>
                  <a:pt x="288" y="33"/>
                </a:cubicBezTo>
                <a:cubicBezTo>
                  <a:pt x="287" y="23"/>
                  <a:pt x="300" y="5"/>
                  <a:pt x="305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64"/>
          <p:cNvSpPr/>
          <p:nvPr/>
        </p:nvSpPr>
        <p:spPr bwMode="auto">
          <a:xfrm>
            <a:off x="496511" y="4068297"/>
            <a:ext cx="820738" cy="458788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64"/>
          <p:cNvSpPr/>
          <p:nvPr/>
        </p:nvSpPr>
        <p:spPr bwMode="auto">
          <a:xfrm rot="18597733">
            <a:off x="8807726" y="4733353"/>
            <a:ext cx="475341" cy="265713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84865" y="2406339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EF74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446332" y="3459744"/>
            <a:ext cx="3313043" cy="0"/>
          </a:xfrm>
          <a:prstGeom prst="line">
            <a:avLst/>
          </a:prstGeom>
          <a:ln>
            <a:solidFill>
              <a:srgbClr val="D83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365598" y="3461327"/>
            <a:ext cx="3474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THANK YOU FOR LISTENING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>
            <a:fillRect/>
          </a:stretch>
        </p:blipFill>
        <p:spPr>
          <a:xfrm>
            <a:off x="-34566" y="-22536"/>
            <a:ext cx="12226566" cy="558513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174012" y="4926873"/>
            <a:ext cx="1738313" cy="901701"/>
            <a:chOff x="4616450" y="6977063"/>
            <a:chExt cx="1738313" cy="901701"/>
          </a:xfrm>
        </p:grpSpPr>
        <p:sp>
          <p:nvSpPr>
            <p:cNvPr id="16" name="Freeform 35"/>
            <p:cNvSpPr/>
            <p:nvPr/>
          </p:nvSpPr>
          <p:spPr bwMode="auto">
            <a:xfrm>
              <a:off x="6015038" y="6994526"/>
              <a:ext cx="215900" cy="884238"/>
            </a:xfrm>
            <a:custGeom>
              <a:avLst/>
              <a:gdLst>
                <a:gd name="T0" fmla="*/ 46 w 51"/>
                <a:gd name="T1" fmla="*/ 207 h 207"/>
                <a:gd name="T2" fmla="*/ 48 w 51"/>
                <a:gd name="T3" fmla="*/ 75 h 207"/>
                <a:gd name="T4" fmla="*/ 51 w 51"/>
                <a:gd name="T5" fmla="*/ 47 h 207"/>
                <a:gd name="T6" fmla="*/ 36 w 51"/>
                <a:gd name="T7" fmla="*/ 15 h 207"/>
                <a:gd name="T8" fmla="*/ 23 w 51"/>
                <a:gd name="T9" fmla="*/ 0 h 207"/>
                <a:gd name="T10" fmla="*/ 23 w 51"/>
                <a:gd name="T11" fmla="*/ 0 h 207"/>
                <a:gd name="T12" fmla="*/ 4 w 51"/>
                <a:gd name="T13" fmla="*/ 34 h 207"/>
                <a:gd name="T14" fmla="*/ 3 w 51"/>
                <a:gd name="T15" fmla="*/ 36 h 207"/>
                <a:gd name="T16" fmla="*/ 2 w 51"/>
                <a:gd name="T17" fmla="*/ 75 h 207"/>
                <a:gd name="T18" fmla="*/ 0 w 51"/>
                <a:gd name="T19" fmla="*/ 187 h 207"/>
                <a:gd name="T20" fmla="*/ 5 w 51"/>
                <a:gd name="T21" fmla="*/ 194 h 207"/>
                <a:gd name="T22" fmla="*/ 0 w 51"/>
                <a:gd name="T23" fmla="*/ 206 h 207"/>
                <a:gd name="T24" fmla="*/ 46 w 51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207">
                  <a:moveTo>
                    <a:pt x="46" y="207"/>
                  </a:moveTo>
                  <a:cubicBezTo>
                    <a:pt x="46" y="207"/>
                    <a:pt x="47" y="95"/>
                    <a:pt x="48" y="75"/>
                  </a:cubicBezTo>
                  <a:cubicBezTo>
                    <a:pt x="48" y="70"/>
                    <a:pt x="48" y="51"/>
                    <a:pt x="51" y="47"/>
                  </a:cubicBezTo>
                  <a:cubicBezTo>
                    <a:pt x="49" y="46"/>
                    <a:pt x="42" y="29"/>
                    <a:pt x="36" y="15"/>
                  </a:cubicBezTo>
                  <a:cubicBezTo>
                    <a:pt x="34" y="9"/>
                    <a:pt x="29" y="4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8"/>
                    <a:pt x="8" y="28"/>
                    <a:pt x="4" y="34"/>
                  </a:cubicBezTo>
                  <a:cubicBezTo>
                    <a:pt x="6" y="32"/>
                    <a:pt x="5" y="33"/>
                    <a:pt x="3" y="36"/>
                  </a:cubicBezTo>
                  <a:cubicBezTo>
                    <a:pt x="3" y="36"/>
                    <a:pt x="3" y="69"/>
                    <a:pt x="2" y="75"/>
                  </a:cubicBezTo>
                  <a:cubicBezTo>
                    <a:pt x="2" y="95"/>
                    <a:pt x="1" y="183"/>
                    <a:pt x="0" y="187"/>
                  </a:cubicBezTo>
                  <a:cubicBezTo>
                    <a:pt x="1" y="191"/>
                    <a:pt x="5" y="194"/>
                    <a:pt x="5" y="194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46" y="20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"/>
            <p:cNvSpPr/>
            <p:nvPr/>
          </p:nvSpPr>
          <p:spPr bwMode="auto">
            <a:xfrm>
              <a:off x="5611813" y="6994526"/>
              <a:ext cx="212725" cy="874713"/>
            </a:xfrm>
            <a:custGeom>
              <a:avLst/>
              <a:gdLst>
                <a:gd name="T0" fmla="*/ 45 w 50"/>
                <a:gd name="T1" fmla="*/ 205 h 205"/>
                <a:gd name="T2" fmla="*/ 46 w 50"/>
                <a:gd name="T3" fmla="*/ 165 h 205"/>
                <a:gd name="T4" fmla="*/ 46 w 50"/>
                <a:gd name="T5" fmla="*/ 148 h 205"/>
                <a:gd name="T6" fmla="*/ 50 w 50"/>
                <a:gd name="T7" fmla="*/ 128 h 205"/>
                <a:gd name="T8" fmla="*/ 47 w 50"/>
                <a:gd name="T9" fmla="*/ 91 h 205"/>
                <a:gd name="T10" fmla="*/ 47 w 50"/>
                <a:gd name="T11" fmla="*/ 32 h 205"/>
                <a:gd name="T12" fmla="*/ 30 w 50"/>
                <a:gd name="T13" fmla="*/ 11 h 205"/>
                <a:gd name="T14" fmla="*/ 19 w 50"/>
                <a:gd name="T15" fmla="*/ 11 h 205"/>
                <a:gd name="T16" fmla="*/ 4 w 50"/>
                <a:gd name="T17" fmla="*/ 46 h 205"/>
                <a:gd name="T18" fmla="*/ 2 w 50"/>
                <a:gd name="T19" fmla="*/ 50 h 205"/>
                <a:gd name="T20" fmla="*/ 2 w 50"/>
                <a:gd name="T21" fmla="*/ 53 h 205"/>
                <a:gd name="T22" fmla="*/ 2 w 50"/>
                <a:gd name="T23" fmla="*/ 61 h 205"/>
                <a:gd name="T24" fmla="*/ 1 w 50"/>
                <a:gd name="T25" fmla="*/ 70 h 205"/>
                <a:gd name="T26" fmla="*/ 0 w 50"/>
                <a:gd name="T27" fmla="*/ 204 h 205"/>
                <a:gd name="T28" fmla="*/ 45 w 50"/>
                <a:gd name="T2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05">
                  <a:moveTo>
                    <a:pt x="45" y="205"/>
                  </a:moveTo>
                  <a:cubicBezTo>
                    <a:pt x="45" y="205"/>
                    <a:pt x="46" y="188"/>
                    <a:pt x="46" y="165"/>
                  </a:cubicBezTo>
                  <a:cubicBezTo>
                    <a:pt x="46" y="160"/>
                    <a:pt x="46" y="153"/>
                    <a:pt x="46" y="148"/>
                  </a:cubicBezTo>
                  <a:cubicBezTo>
                    <a:pt x="46" y="141"/>
                    <a:pt x="46" y="134"/>
                    <a:pt x="50" y="128"/>
                  </a:cubicBezTo>
                  <a:cubicBezTo>
                    <a:pt x="47" y="122"/>
                    <a:pt x="47" y="97"/>
                    <a:pt x="47" y="91"/>
                  </a:cubicBezTo>
                  <a:cubicBezTo>
                    <a:pt x="47" y="80"/>
                    <a:pt x="47" y="53"/>
                    <a:pt x="47" y="32"/>
                  </a:cubicBezTo>
                  <a:cubicBezTo>
                    <a:pt x="34" y="27"/>
                    <a:pt x="31" y="22"/>
                    <a:pt x="30" y="11"/>
                  </a:cubicBezTo>
                  <a:cubicBezTo>
                    <a:pt x="27" y="2"/>
                    <a:pt x="25" y="0"/>
                    <a:pt x="19" y="11"/>
                  </a:cubicBezTo>
                  <a:cubicBezTo>
                    <a:pt x="20" y="22"/>
                    <a:pt x="8" y="41"/>
                    <a:pt x="4" y="46"/>
                  </a:cubicBezTo>
                  <a:cubicBezTo>
                    <a:pt x="4" y="48"/>
                    <a:pt x="2" y="50"/>
                    <a:pt x="2" y="50"/>
                  </a:cubicBezTo>
                  <a:cubicBezTo>
                    <a:pt x="2" y="50"/>
                    <a:pt x="2" y="51"/>
                    <a:pt x="2" y="53"/>
                  </a:cubicBezTo>
                  <a:cubicBezTo>
                    <a:pt x="2" y="55"/>
                    <a:pt x="2" y="58"/>
                    <a:pt x="2" y="61"/>
                  </a:cubicBezTo>
                  <a:cubicBezTo>
                    <a:pt x="2" y="65"/>
                    <a:pt x="2" y="69"/>
                    <a:pt x="1" y="70"/>
                  </a:cubicBezTo>
                  <a:cubicBezTo>
                    <a:pt x="2" y="79"/>
                    <a:pt x="0" y="204"/>
                    <a:pt x="0" y="204"/>
                  </a:cubicBezTo>
                  <a:lnTo>
                    <a:pt x="45" y="205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/>
            <p:nvPr/>
          </p:nvSpPr>
          <p:spPr bwMode="auto">
            <a:xfrm>
              <a:off x="5180013" y="7199313"/>
              <a:ext cx="1174750" cy="101600"/>
            </a:xfrm>
            <a:custGeom>
              <a:avLst/>
              <a:gdLst>
                <a:gd name="T0" fmla="*/ 0 w 740"/>
                <a:gd name="T1" fmla="*/ 54 h 64"/>
                <a:gd name="T2" fmla="*/ 710 w 740"/>
                <a:gd name="T3" fmla="*/ 64 h 64"/>
                <a:gd name="T4" fmla="*/ 740 w 740"/>
                <a:gd name="T5" fmla="*/ 13 h 64"/>
                <a:gd name="T6" fmla="*/ 0 w 740"/>
                <a:gd name="T7" fmla="*/ 0 h 64"/>
                <a:gd name="T8" fmla="*/ 0 w 740"/>
                <a:gd name="T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64">
                  <a:moveTo>
                    <a:pt x="0" y="54"/>
                  </a:moveTo>
                  <a:lnTo>
                    <a:pt x="710" y="64"/>
                  </a:lnTo>
                  <a:lnTo>
                    <a:pt x="740" y="13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5170488" y="7613651"/>
              <a:ext cx="1060450" cy="98425"/>
            </a:xfrm>
            <a:custGeom>
              <a:avLst/>
              <a:gdLst>
                <a:gd name="T0" fmla="*/ 0 w 668"/>
                <a:gd name="T1" fmla="*/ 51 h 62"/>
                <a:gd name="T2" fmla="*/ 668 w 668"/>
                <a:gd name="T3" fmla="*/ 62 h 62"/>
                <a:gd name="T4" fmla="*/ 668 w 668"/>
                <a:gd name="T5" fmla="*/ 10 h 62"/>
                <a:gd name="T6" fmla="*/ 3 w 668"/>
                <a:gd name="T7" fmla="*/ 0 h 62"/>
                <a:gd name="T8" fmla="*/ 0 w 668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2">
                  <a:moveTo>
                    <a:pt x="0" y="51"/>
                  </a:moveTo>
                  <a:lnTo>
                    <a:pt x="668" y="62"/>
                  </a:lnTo>
                  <a:lnTo>
                    <a:pt x="668" y="10"/>
                  </a:lnTo>
                  <a:lnTo>
                    <a:pt x="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4667250" y="7181851"/>
              <a:ext cx="673100" cy="115888"/>
            </a:xfrm>
            <a:custGeom>
              <a:avLst/>
              <a:gdLst>
                <a:gd name="T0" fmla="*/ 40 w 424"/>
                <a:gd name="T1" fmla="*/ 73 h 73"/>
                <a:gd name="T2" fmla="*/ 424 w 424"/>
                <a:gd name="T3" fmla="*/ 65 h 73"/>
                <a:gd name="T4" fmla="*/ 424 w 424"/>
                <a:gd name="T5" fmla="*/ 13 h 73"/>
                <a:gd name="T6" fmla="*/ 0 w 424"/>
                <a:gd name="T7" fmla="*/ 0 h 73"/>
                <a:gd name="T8" fmla="*/ 40 w 42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">
                  <a:moveTo>
                    <a:pt x="40" y="73"/>
                  </a:moveTo>
                  <a:lnTo>
                    <a:pt x="424" y="65"/>
                  </a:lnTo>
                  <a:lnTo>
                    <a:pt x="424" y="13"/>
                  </a:lnTo>
                  <a:lnTo>
                    <a:pt x="0" y="0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"/>
            <p:cNvSpPr/>
            <p:nvPr/>
          </p:nvSpPr>
          <p:spPr bwMode="auto">
            <a:xfrm>
              <a:off x="4616450" y="7596188"/>
              <a:ext cx="601663" cy="115888"/>
            </a:xfrm>
            <a:custGeom>
              <a:avLst/>
              <a:gdLst>
                <a:gd name="T0" fmla="*/ 0 w 379"/>
                <a:gd name="T1" fmla="*/ 73 h 73"/>
                <a:gd name="T2" fmla="*/ 379 w 379"/>
                <a:gd name="T3" fmla="*/ 62 h 73"/>
                <a:gd name="T4" fmla="*/ 379 w 379"/>
                <a:gd name="T5" fmla="*/ 11 h 73"/>
                <a:gd name="T6" fmla="*/ 32 w 379"/>
                <a:gd name="T7" fmla="*/ 0 h 73"/>
                <a:gd name="T8" fmla="*/ 0 w 37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73">
                  <a:moveTo>
                    <a:pt x="0" y="73"/>
                  </a:moveTo>
                  <a:lnTo>
                    <a:pt x="379" y="62"/>
                  </a:lnTo>
                  <a:lnTo>
                    <a:pt x="379" y="11"/>
                  </a:lnTo>
                  <a:lnTo>
                    <a:pt x="3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4862513" y="6977063"/>
              <a:ext cx="215900" cy="879475"/>
            </a:xfrm>
            <a:custGeom>
              <a:avLst/>
              <a:gdLst>
                <a:gd name="T0" fmla="*/ 51 w 51"/>
                <a:gd name="T1" fmla="*/ 47 h 206"/>
                <a:gd name="T2" fmla="*/ 36 w 51"/>
                <a:gd name="T3" fmla="*/ 15 h 206"/>
                <a:gd name="T4" fmla="*/ 23 w 51"/>
                <a:gd name="T5" fmla="*/ 0 h 206"/>
                <a:gd name="T6" fmla="*/ 23 w 51"/>
                <a:gd name="T7" fmla="*/ 0 h 206"/>
                <a:gd name="T8" fmla="*/ 4 w 51"/>
                <a:gd name="T9" fmla="*/ 33 h 206"/>
                <a:gd name="T10" fmla="*/ 3 w 51"/>
                <a:gd name="T11" fmla="*/ 36 h 206"/>
                <a:gd name="T12" fmla="*/ 2 w 51"/>
                <a:gd name="T13" fmla="*/ 74 h 206"/>
                <a:gd name="T14" fmla="*/ 0 w 51"/>
                <a:gd name="T15" fmla="*/ 187 h 206"/>
                <a:gd name="T16" fmla="*/ 5 w 51"/>
                <a:gd name="T17" fmla="*/ 196 h 206"/>
                <a:gd name="T18" fmla="*/ 0 w 51"/>
                <a:gd name="T19" fmla="*/ 205 h 206"/>
                <a:gd name="T20" fmla="*/ 45 w 51"/>
                <a:gd name="T21" fmla="*/ 206 h 206"/>
                <a:gd name="T22" fmla="*/ 47 w 51"/>
                <a:gd name="T23" fmla="*/ 75 h 206"/>
                <a:gd name="T24" fmla="*/ 51 w 51"/>
                <a:gd name="T25" fmla="*/ 47 h 206"/>
                <a:gd name="T26" fmla="*/ 17 w 51"/>
                <a:gd name="T27" fmla="*/ 111 h 206"/>
                <a:gd name="T28" fmla="*/ 12 w 51"/>
                <a:gd name="T29" fmla="*/ 101 h 206"/>
                <a:gd name="T30" fmla="*/ 17 w 51"/>
                <a:gd name="T31" fmla="*/ 91 h 206"/>
                <a:gd name="T32" fmla="*/ 23 w 51"/>
                <a:gd name="T33" fmla="*/ 101 h 206"/>
                <a:gd name="T34" fmla="*/ 17 w 51"/>
                <a:gd name="T35" fmla="*/ 11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06">
                  <a:moveTo>
                    <a:pt x="51" y="47"/>
                  </a:moveTo>
                  <a:cubicBezTo>
                    <a:pt x="49" y="45"/>
                    <a:pt x="42" y="29"/>
                    <a:pt x="36" y="15"/>
                  </a:cubicBezTo>
                  <a:cubicBezTo>
                    <a:pt x="34" y="8"/>
                    <a:pt x="29" y="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8"/>
                    <a:pt x="8" y="27"/>
                    <a:pt x="4" y="33"/>
                  </a:cubicBezTo>
                  <a:cubicBezTo>
                    <a:pt x="5" y="31"/>
                    <a:pt x="4" y="33"/>
                    <a:pt x="3" y="36"/>
                  </a:cubicBezTo>
                  <a:cubicBezTo>
                    <a:pt x="3" y="35"/>
                    <a:pt x="2" y="69"/>
                    <a:pt x="2" y="74"/>
                  </a:cubicBezTo>
                  <a:cubicBezTo>
                    <a:pt x="2" y="94"/>
                    <a:pt x="0" y="183"/>
                    <a:pt x="0" y="187"/>
                  </a:cubicBezTo>
                  <a:cubicBezTo>
                    <a:pt x="0" y="190"/>
                    <a:pt x="5" y="196"/>
                    <a:pt x="5" y="19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06"/>
                    <a:pt x="47" y="95"/>
                    <a:pt x="47" y="75"/>
                  </a:cubicBezTo>
                  <a:cubicBezTo>
                    <a:pt x="48" y="69"/>
                    <a:pt x="48" y="51"/>
                    <a:pt x="51" y="47"/>
                  </a:cubicBezTo>
                  <a:close/>
                  <a:moveTo>
                    <a:pt x="17" y="111"/>
                  </a:moveTo>
                  <a:cubicBezTo>
                    <a:pt x="14" y="111"/>
                    <a:pt x="12" y="107"/>
                    <a:pt x="12" y="101"/>
                  </a:cubicBezTo>
                  <a:cubicBezTo>
                    <a:pt x="12" y="96"/>
                    <a:pt x="14" y="91"/>
                    <a:pt x="17" y="91"/>
                  </a:cubicBezTo>
                  <a:cubicBezTo>
                    <a:pt x="20" y="91"/>
                    <a:pt x="23" y="96"/>
                    <a:pt x="23" y="101"/>
                  </a:cubicBezTo>
                  <a:cubicBezTo>
                    <a:pt x="22" y="107"/>
                    <a:pt x="20" y="111"/>
                    <a:pt x="17" y="111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5238750" y="7058026"/>
              <a:ext cx="200025" cy="806450"/>
            </a:xfrm>
            <a:custGeom>
              <a:avLst/>
              <a:gdLst>
                <a:gd name="T0" fmla="*/ 46 w 47"/>
                <a:gd name="T1" fmla="*/ 112 h 189"/>
                <a:gd name="T2" fmla="*/ 46 w 47"/>
                <a:gd name="T3" fmla="*/ 93 h 189"/>
                <a:gd name="T4" fmla="*/ 43 w 47"/>
                <a:gd name="T5" fmla="*/ 75 h 189"/>
                <a:gd name="T6" fmla="*/ 46 w 47"/>
                <a:gd name="T7" fmla="*/ 58 h 189"/>
                <a:gd name="T8" fmla="*/ 47 w 47"/>
                <a:gd name="T9" fmla="*/ 46 h 189"/>
                <a:gd name="T10" fmla="*/ 47 w 47"/>
                <a:gd name="T11" fmla="*/ 34 h 189"/>
                <a:gd name="T12" fmla="*/ 29 w 47"/>
                <a:gd name="T13" fmla="*/ 2 h 189"/>
                <a:gd name="T14" fmla="*/ 25 w 47"/>
                <a:gd name="T15" fmla="*/ 0 h 189"/>
                <a:gd name="T16" fmla="*/ 22 w 47"/>
                <a:gd name="T17" fmla="*/ 2 h 189"/>
                <a:gd name="T18" fmla="*/ 15 w 47"/>
                <a:gd name="T19" fmla="*/ 13 h 189"/>
                <a:gd name="T20" fmla="*/ 9 w 47"/>
                <a:gd name="T21" fmla="*/ 23 h 189"/>
                <a:gd name="T22" fmla="*/ 2 w 47"/>
                <a:gd name="T23" fmla="*/ 34 h 189"/>
                <a:gd name="T24" fmla="*/ 2 w 47"/>
                <a:gd name="T25" fmla="*/ 40 h 189"/>
                <a:gd name="T26" fmla="*/ 2 w 47"/>
                <a:gd name="T27" fmla="*/ 50 h 189"/>
                <a:gd name="T28" fmla="*/ 2 w 47"/>
                <a:gd name="T29" fmla="*/ 59 h 189"/>
                <a:gd name="T30" fmla="*/ 1 w 47"/>
                <a:gd name="T31" fmla="*/ 74 h 189"/>
                <a:gd name="T32" fmla="*/ 1 w 47"/>
                <a:gd name="T33" fmla="*/ 99 h 189"/>
                <a:gd name="T34" fmla="*/ 3 w 47"/>
                <a:gd name="T35" fmla="*/ 99 h 189"/>
                <a:gd name="T36" fmla="*/ 12 w 47"/>
                <a:gd name="T37" fmla="*/ 108 h 189"/>
                <a:gd name="T38" fmla="*/ 2 w 47"/>
                <a:gd name="T39" fmla="*/ 117 h 189"/>
                <a:gd name="T40" fmla="*/ 1 w 47"/>
                <a:gd name="T41" fmla="*/ 117 h 189"/>
                <a:gd name="T42" fmla="*/ 0 w 47"/>
                <a:gd name="T43" fmla="*/ 188 h 189"/>
                <a:gd name="T44" fmla="*/ 45 w 47"/>
                <a:gd name="T45" fmla="*/ 189 h 189"/>
                <a:gd name="T46" fmla="*/ 46 w 47"/>
                <a:gd name="T47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89">
                  <a:moveTo>
                    <a:pt x="46" y="112"/>
                  </a:moveTo>
                  <a:cubicBezTo>
                    <a:pt x="46" y="105"/>
                    <a:pt x="46" y="99"/>
                    <a:pt x="46" y="93"/>
                  </a:cubicBezTo>
                  <a:cubicBezTo>
                    <a:pt x="47" y="86"/>
                    <a:pt x="47" y="80"/>
                    <a:pt x="43" y="75"/>
                  </a:cubicBezTo>
                  <a:cubicBezTo>
                    <a:pt x="47" y="69"/>
                    <a:pt x="47" y="63"/>
                    <a:pt x="46" y="58"/>
                  </a:cubicBezTo>
                  <a:cubicBezTo>
                    <a:pt x="47" y="54"/>
                    <a:pt x="47" y="49"/>
                    <a:pt x="47" y="46"/>
                  </a:cubicBezTo>
                  <a:cubicBezTo>
                    <a:pt x="47" y="39"/>
                    <a:pt x="47" y="34"/>
                    <a:pt x="47" y="3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4" y="0"/>
                    <a:pt x="22" y="0"/>
                    <a:pt x="22" y="2"/>
                  </a:cubicBezTo>
                  <a:cubicBezTo>
                    <a:pt x="20" y="5"/>
                    <a:pt x="17" y="10"/>
                    <a:pt x="15" y="13"/>
                  </a:cubicBezTo>
                  <a:cubicBezTo>
                    <a:pt x="11" y="19"/>
                    <a:pt x="8" y="24"/>
                    <a:pt x="9" y="23"/>
                  </a:cubicBezTo>
                  <a:cubicBezTo>
                    <a:pt x="4" y="31"/>
                    <a:pt x="2" y="34"/>
                    <a:pt x="2" y="34"/>
                  </a:cubicBezTo>
                  <a:cubicBezTo>
                    <a:pt x="2" y="34"/>
                    <a:pt x="2" y="35"/>
                    <a:pt x="2" y="40"/>
                  </a:cubicBezTo>
                  <a:cubicBezTo>
                    <a:pt x="2" y="39"/>
                    <a:pt x="2" y="42"/>
                    <a:pt x="2" y="50"/>
                  </a:cubicBezTo>
                  <a:cubicBezTo>
                    <a:pt x="2" y="49"/>
                    <a:pt x="2" y="53"/>
                    <a:pt x="2" y="59"/>
                  </a:cubicBezTo>
                  <a:cubicBezTo>
                    <a:pt x="2" y="63"/>
                    <a:pt x="2" y="68"/>
                    <a:pt x="1" y="74"/>
                  </a:cubicBezTo>
                  <a:cubicBezTo>
                    <a:pt x="1" y="82"/>
                    <a:pt x="1" y="90"/>
                    <a:pt x="1" y="99"/>
                  </a:cubicBezTo>
                  <a:cubicBezTo>
                    <a:pt x="2" y="99"/>
                    <a:pt x="2" y="99"/>
                    <a:pt x="3" y="99"/>
                  </a:cubicBezTo>
                  <a:cubicBezTo>
                    <a:pt x="8" y="99"/>
                    <a:pt x="12" y="103"/>
                    <a:pt x="12" y="108"/>
                  </a:cubicBezTo>
                  <a:cubicBezTo>
                    <a:pt x="11" y="113"/>
                    <a:pt x="7" y="117"/>
                    <a:pt x="2" y="117"/>
                  </a:cubicBezTo>
                  <a:cubicBezTo>
                    <a:pt x="2" y="117"/>
                    <a:pt x="1" y="117"/>
                    <a:pt x="1" y="117"/>
                  </a:cubicBezTo>
                  <a:cubicBezTo>
                    <a:pt x="0" y="153"/>
                    <a:pt x="0" y="188"/>
                    <a:pt x="0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89"/>
                    <a:pt x="45" y="150"/>
                    <a:pt x="46" y="112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653128" y="4828109"/>
            <a:ext cx="1093788" cy="1025525"/>
            <a:chOff x="6357938" y="7032626"/>
            <a:chExt cx="1093788" cy="1025525"/>
          </a:xfrm>
        </p:grpSpPr>
        <p:sp>
          <p:nvSpPr>
            <p:cNvPr id="25" name="Freeform 39"/>
            <p:cNvSpPr/>
            <p:nvPr/>
          </p:nvSpPr>
          <p:spPr bwMode="auto">
            <a:xfrm>
              <a:off x="6413500" y="7032626"/>
              <a:ext cx="398463" cy="896938"/>
            </a:xfrm>
            <a:custGeom>
              <a:avLst/>
              <a:gdLst>
                <a:gd name="T0" fmla="*/ 40 w 94"/>
                <a:gd name="T1" fmla="*/ 209 h 210"/>
                <a:gd name="T2" fmla="*/ 50 w 94"/>
                <a:gd name="T3" fmla="*/ 203 h 210"/>
                <a:gd name="T4" fmla="*/ 71 w 94"/>
                <a:gd name="T5" fmla="*/ 128 h 210"/>
                <a:gd name="T6" fmla="*/ 76 w 94"/>
                <a:gd name="T7" fmla="*/ 107 h 210"/>
                <a:gd name="T8" fmla="*/ 78 w 94"/>
                <a:gd name="T9" fmla="*/ 87 h 210"/>
                <a:gd name="T10" fmla="*/ 86 w 94"/>
                <a:gd name="T11" fmla="*/ 69 h 210"/>
                <a:gd name="T12" fmla="*/ 91 w 94"/>
                <a:gd name="T13" fmla="*/ 57 h 210"/>
                <a:gd name="T14" fmla="*/ 94 w 94"/>
                <a:gd name="T15" fmla="*/ 44 h 210"/>
                <a:gd name="T16" fmla="*/ 83 w 94"/>
                <a:gd name="T17" fmla="*/ 3 h 210"/>
                <a:gd name="T18" fmla="*/ 80 w 94"/>
                <a:gd name="T19" fmla="*/ 0 h 210"/>
                <a:gd name="T20" fmla="*/ 75 w 94"/>
                <a:gd name="T21" fmla="*/ 1 h 210"/>
                <a:gd name="T22" fmla="*/ 75 w 94"/>
                <a:gd name="T23" fmla="*/ 1 h 210"/>
                <a:gd name="T24" fmla="*/ 65 w 94"/>
                <a:gd name="T25" fmla="*/ 12 h 210"/>
                <a:gd name="T26" fmla="*/ 55 w 94"/>
                <a:gd name="T27" fmla="*/ 21 h 210"/>
                <a:gd name="T28" fmla="*/ 45 w 94"/>
                <a:gd name="T29" fmla="*/ 31 h 210"/>
                <a:gd name="T30" fmla="*/ 43 w 94"/>
                <a:gd name="T31" fmla="*/ 38 h 210"/>
                <a:gd name="T32" fmla="*/ 40 w 94"/>
                <a:gd name="T33" fmla="*/ 49 h 210"/>
                <a:gd name="T34" fmla="*/ 37 w 94"/>
                <a:gd name="T35" fmla="*/ 58 h 210"/>
                <a:gd name="T36" fmla="*/ 33 w 94"/>
                <a:gd name="T37" fmla="*/ 74 h 210"/>
                <a:gd name="T38" fmla="*/ 0 w 94"/>
                <a:gd name="T39" fmla="*/ 192 h 210"/>
                <a:gd name="T40" fmla="*/ 1 w 94"/>
                <a:gd name="T41" fmla="*/ 197 h 210"/>
                <a:gd name="T42" fmla="*/ 4 w 94"/>
                <a:gd name="T43" fmla="*/ 199 h 210"/>
                <a:gd name="T44" fmla="*/ 40 w 94"/>
                <a:gd name="T45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210">
                  <a:moveTo>
                    <a:pt x="40" y="209"/>
                  </a:moveTo>
                  <a:cubicBezTo>
                    <a:pt x="44" y="210"/>
                    <a:pt x="49" y="208"/>
                    <a:pt x="50" y="203"/>
                  </a:cubicBezTo>
                  <a:cubicBezTo>
                    <a:pt x="54" y="189"/>
                    <a:pt x="62" y="158"/>
                    <a:pt x="71" y="128"/>
                  </a:cubicBezTo>
                  <a:cubicBezTo>
                    <a:pt x="73" y="121"/>
                    <a:pt x="75" y="114"/>
                    <a:pt x="76" y="107"/>
                  </a:cubicBezTo>
                  <a:cubicBezTo>
                    <a:pt x="79" y="100"/>
                    <a:pt x="80" y="94"/>
                    <a:pt x="78" y="87"/>
                  </a:cubicBezTo>
                  <a:cubicBezTo>
                    <a:pt x="84" y="81"/>
                    <a:pt x="85" y="76"/>
                    <a:pt x="86" y="69"/>
                  </a:cubicBezTo>
                  <a:cubicBezTo>
                    <a:pt x="88" y="65"/>
                    <a:pt x="90" y="61"/>
                    <a:pt x="91" y="57"/>
                  </a:cubicBezTo>
                  <a:cubicBezTo>
                    <a:pt x="93" y="49"/>
                    <a:pt x="94" y="44"/>
                    <a:pt x="94" y="4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1" y="1"/>
                    <a:pt x="80" y="0"/>
                  </a:cubicBezTo>
                  <a:cubicBezTo>
                    <a:pt x="78" y="0"/>
                    <a:pt x="77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2" y="5"/>
                    <a:pt x="68" y="9"/>
                    <a:pt x="65" y="12"/>
                  </a:cubicBezTo>
                  <a:cubicBezTo>
                    <a:pt x="59" y="18"/>
                    <a:pt x="54" y="22"/>
                    <a:pt x="55" y="21"/>
                  </a:cubicBezTo>
                  <a:cubicBezTo>
                    <a:pt x="47" y="29"/>
                    <a:pt x="45" y="31"/>
                    <a:pt x="45" y="31"/>
                  </a:cubicBezTo>
                  <a:cubicBezTo>
                    <a:pt x="45" y="31"/>
                    <a:pt x="45" y="32"/>
                    <a:pt x="43" y="38"/>
                  </a:cubicBezTo>
                  <a:cubicBezTo>
                    <a:pt x="44" y="36"/>
                    <a:pt x="43" y="39"/>
                    <a:pt x="40" y="49"/>
                  </a:cubicBezTo>
                  <a:cubicBezTo>
                    <a:pt x="41" y="47"/>
                    <a:pt x="39" y="52"/>
                    <a:pt x="37" y="58"/>
                  </a:cubicBezTo>
                  <a:cubicBezTo>
                    <a:pt x="36" y="62"/>
                    <a:pt x="35" y="68"/>
                    <a:pt x="33" y="74"/>
                  </a:cubicBezTo>
                  <a:cubicBezTo>
                    <a:pt x="22" y="116"/>
                    <a:pt x="5" y="174"/>
                    <a:pt x="0" y="192"/>
                  </a:cubicBezTo>
                  <a:cubicBezTo>
                    <a:pt x="0" y="194"/>
                    <a:pt x="0" y="195"/>
                    <a:pt x="1" y="197"/>
                  </a:cubicBezTo>
                  <a:cubicBezTo>
                    <a:pt x="2" y="198"/>
                    <a:pt x="3" y="199"/>
                    <a:pt x="4" y="199"/>
                  </a:cubicBezTo>
                  <a:lnTo>
                    <a:pt x="40" y="20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7078663" y="7070726"/>
              <a:ext cx="373063" cy="987425"/>
            </a:xfrm>
            <a:custGeom>
              <a:avLst/>
              <a:gdLst>
                <a:gd name="T0" fmla="*/ 50 w 88"/>
                <a:gd name="T1" fmla="*/ 231 h 231"/>
                <a:gd name="T2" fmla="*/ 59 w 88"/>
                <a:gd name="T3" fmla="*/ 187 h 231"/>
                <a:gd name="T4" fmla="*/ 64 w 88"/>
                <a:gd name="T5" fmla="*/ 167 h 231"/>
                <a:gd name="T6" fmla="*/ 72 w 88"/>
                <a:gd name="T7" fmla="*/ 147 h 231"/>
                <a:gd name="T8" fmla="*/ 76 w 88"/>
                <a:gd name="T9" fmla="*/ 105 h 231"/>
                <a:gd name="T10" fmla="*/ 88 w 88"/>
                <a:gd name="T11" fmla="*/ 40 h 231"/>
                <a:gd name="T12" fmla="*/ 74 w 88"/>
                <a:gd name="T13" fmla="*/ 13 h 231"/>
                <a:gd name="T14" fmla="*/ 62 w 88"/>
                <a:gd name="T15" fmla="*/ 11 h 231"/>
                <a:gd name="T16" fmla="*/ 38 w 88"/>
                <a:gd name="T17" fmla="*/ 46 h 231"/>
                <a:gd name="T18" fmla="*/ 35 w 88"/>
                <a:gd name="T19" fmla="*/ 51 h 231"/>
                <a:gd name="T20" fmla="*/ 35 w 88"/>
                <a:gd name="T21" fmla="*/ 54 h 231"/>
                <a:gd name="T22" fmla="*/ 33 w 88"/>
                <a:gd name="T23" fmla="*/ 63 h 231"/>
                <a:gd name="T24" fmla="*/ 30 w 88"/>
                <a:gd name="T25" fmla="*/ 72 h 231"/>
                <a:gd name="T26" fmla="*/ 0 w 88"/>
                <a:gd name="T27" fmla="*/ 221 h 231"/>
                <a:gd name="T28" fmla="*/ 50 w 88"/>
                <a:gd name="T2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231">
                  <a:moveTo>
                    <a:pt x="50" y="231"/>
                  </a:moveTo>
                  <a:cubicBezTo>
                    <a:pt x="50" y="231"/>
                    <a:pt x="54" y="212"/>
                    <a:pt x="59" y="187"/>
                  </a:cubicBezTo>
                  <a:cubicBezTo>
                    <a:pt x="61" y="180"/>
                    <a:pt x="62" y="174"/>
                    <a:pt x="64" y="167"/>
                  </a:cubicBezTo>
                  <a:cubicBezTo>
                    <a:pt x="65" y="160"/>
                    <a:pt x="66" y="153"/>
                    <a:pt x="72" y="147"/>
                  </a:cubicBezTo>
                  <a:cubicBezTo>
                    <a:pt x="69" y="139"/>
                    <a:pt x="75" y="111"/>
                    <a:pt x="76" y="105"/>
                  </a:cubicBezTo>
                  <a:cubicBezTo>
                    <a:pt x="79" y="92"/>
                    <a:pt x="83" y="63"/>
                    <a:pt x="88" y="40"/>
                  </a:cubicBezTo>
                  <a:cubicBezTo>
                    <a:pt x="75" y="31"/>
                    <a:pt x="73" y="25"/>
                    <a:pt x="74" y="13"/>
                  </a:cubicBezTo>
                  <a:cubicBezTo>
                    <a:pt x="73" y="3"/>
                    <a:pt x="70" y="0"/>
                    <a:pt x="62" y="11"/>
                  </a:cubicBezTo>
                  <a:cubicBezTo>
                    <a:pt x="60" y="23"/>
                    <a:pt x="44" y="41"/>
                    <a:pt x="38" y="46"/>
                  </a:cubicBezTo>
                  <a:cubicBezTo>
                    <a:pt x="37" y="48"/>
                    <a:pt x="35" y="51"/>
                    <a:pt x="35" y="51"/>
                  </a:cubicBezTo>
                  <a:cubicBezTo>
                    <a:pt x="35" y="51"/>
                    <a:pt x="35" y="52"/>
                    <a:pt x="35" y="54"/>
                  </a:cubicBezTo>
                  <a:cubicBezTo>
                    <a:pt x="34" y="56"/>
                    <a:pt x="33" y="59"/>
                    <a:pt x="33" y="63"/>
                  </a:cubicBezTo>
                  <a:cubicBezTo>
                    <a:pt x="32" y="67"/>
                    <a:pt x="31" y="72"/>
                    <a:pt x="30" y="72"/>
                  </a:cubicBezTo>
                  <a:cubicBezTo>
                    <a:pt x="29" y="83"/>
                    <a:pt x="0" y="221"/>
                    <a:pt x="0" y="221"/>
                  </a:cubicBezTo>
                  <a:lnTo>
                    <a:pt x="50" y="23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6667500" y="7062788"/>
              <a:ext cx="360363" cy="909638"/>
            </a:xfrm>
            <a:custGeom>
              <a:avLst/>
              <a:gdLst>
                <a:gd name="T0" fmla="*/ 67 w 85"/>
                <a:gd name="T1" fmla="*/ 128 h 213"/>
                <a:gd name="T2" fmla="*/ 72 w 85"/>
                <a:gd name="T3" fmla="*/ 107 h 213"/>
                <a:gd name="T4" fmla="*/ 72 w 85"/>
                <a:gd name="T5" fmla="*/ 87 h 213"/>
                <a:gd name="T6" fmla="*/ 78 w 85"/>
                <a:gd name="T7" fmla="*/ 69 h 213"/>
                <a:gd name="T8" fmla="*/ 82 w 85"/>
                <a:gd name="T9" fmla="*/ 56 h 213"/>
                <a:gd name="T10" fmla="*/ 85 w 85"/>
                <a:gd name="T11" fmla="*/ 43 h 213"/>
                <a:gd name="T12" fmla="*/ 71 w 85"/>
                <a:gd name="T13" fmla="*/ 3 h 213"/>
                <a:gd name="T14" fmla="*/ 68 w 85"/>
                <a:gd name="T15" fmla="*/ 0 h 213"/>
                <a:gd name="T16" fmla="*/ 63 w 85"/>
                <a:gd name="T17" fmla="*/ 1 h 213"/>
                <a:gd name="T18" fmla="*/ 53 w 85"/>
                <a:gd name="T19" fmla="*/ 12 h 213"/>
                <a:gd name="T20" fmla="*/ 44 w 85"/>
                <a:gd name="T21" fmla="*/ 22 h 213"/>
                <a:gd name="T22" fmla="*/ 35 w 85"/>
                <a:gd name="T23" fmla="*/ 33 h 213"/>
                <a:gd name="T24" fmla="*/ 34 w 85"/>
                <a:gd name="T25" fmla="*/ 40 h 213"/>
                <a:gd name="T26" fmla="*/ 31 w 85"/>
                <a:gd name="T27" fmla="*/ 51 h 213"/>
                <a:gd name="T28" fmla="*/ 29 w 85"/>
                <a:gd name="T29" fmla="*/ 61 h 213"/>
                <a:gd name="T30" fmla="*/ 26 w 85"/>
                <a:gd name="T31" fmla="*/ 77 h 213"/>
                <a:gd name="T32" fmla="*/ 20 w 85"/>
                <a:gd name="T33" fmla="*/ 105 h 213"/>
                <a:gd name="T34" fmla="*/ 22 w 85"/>
                <a:gd name="T35" fmla="*/ 105 h 213"/>
                <a:gd name="T36" fmla="*/ 30 w 85"/>
                <a:gd name="T37" fmla="*/ 117 h 213"/>
                <a:gd name="T38" fmla="*/ 18 w 85"/>
                <a:gd name="T39" fmla="*/ 125 h 213"/>
                <a:gd name="T40" fmla="*/ 16 w 85"/>
                <a:gd name="T41" fmla="*/ 124 h 213"/>
                <a:gd name="T42" fmla="*/ 0 w 85"/>
                <a:gd name="T43" fmla="*/ 203 h 213"/>
                <a:gd name="T44" fmla="*/ 50 w 85"/>
                <a:gd name="T45" fmla="*/ 213 h 213"/>
                <a:gd name="T46" fmla="*/ 67 w 85"/>
                <a:gd name="T47" fmla="*/ 1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213">
                  <a:moveTo>
                    <a:pt x="67" y="128"/>
                  </a:moveTo>
                  <a:cubicBezTo>
                    <a:pt x="69" y="121"/>
                    <a:pt x="70" y="114"/>
                    <a:pt x="72" y="107"/>
                  </a:cubicBezTo>
                  <a:cubicBezTo>
                    <a:pt x="73" y="100"/>
                    <a:pt x="74" y="93"/>
                    <a:pt x="72" y="87"/>
                  </a:cubicBezTo>
                  <a:cubicBezTo>
                    <a:pt x="77" y="81"/>
                    <a:pt x="78" y="75"/>
                    <a:pt x="78" y="69"/>
                  </a:cubicBezTo>
                  <a:cubicBezTo>
                    <a:pt x="80" y="64"/>
                    <a:pt x="81" y="60"/>
                    <a:pt x="82" y="56"/>
                  </a:cubicBezTo>
                  <a:cubicBezTo>
                    <a:pt x="84" y="48"/>
                    <a:pt x="85" y="43"/>
                    <a:pt x="85" y="4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6" y="0"/>
                    <a:pt x="64" y="0"/>
                    <a:pt x="63" y="1"/>
                  </a:cubicBezTo>
                  <a:cubicBezTo>
                    <a:pt x="60" y="5"/>
                    <a:pt x="56" y="10"/>
                    <a:pt x="53" y="12"/>
                  </a:cubicBezTo>
                  <a:cubicBezTo>
                    <a:pt x="48" y="19"/>
                    <a:pt x="43" y="24"/>
                    <a:pt x="44" y="22"/>
                  </a:cubicBezTo>
                  <a:cubicBezTo>
                    <a:pt x="37" y="31"/>
                    <a:pt x="35" y="33"/>
                    <a:pt x="35" y="33"/>
                  </a:cubicBezTo>
                  <a:cubicBezTo>
                    <a:pt x="35" y="33"/>
                    <a:pt x="35" y="34"/>
                    <a:pt x="34" y="40"/>
                  </a:cubicBezTo>
                  <a:cubicBezTo>
                    <a:pt x="34" y="38"/>
                    <a:pt x="33" y="41"/>
                    <a:pt x="31" y="51"/>
                  </a:cubicBezTo>
                  <a:cubicBezTo>
                    <a:pt x="31" y="50"/>
                    <a:pt x="31" y="54"/>
                    <a:pt x="29" y="61"/>
                  </a:cubicBezTo>
                  <a:cubicBezTo>
                    <a:pt x="28" y="65"/>
                    <a:pt x="27" y="71"/>
                    <a:pt x="26" y="77"/>
                  </a:cubicBezTo>
                  <a:cubicBezTo>
                    <a:pt x="24" y="86"/>
                    <a:pt x="22" y="95"/>
                    <a:pt x="20" y="105"/>
                  </a:cubicBezTo>
                  <a:cubicBezTo>
                    <a:pt x="21" y="105"/>
                    <a:pt x="21" y="105"/>
                    <a:pt x="22" y="105"/>
                  </a:cubicBezTo>
                  <a:cubicBezTo>
                    <a:pt x="28" y="106"/>
                    <a:pt x="31" y="111"/>
                    <a:pt x="30" y="117"/>
                  </a:cubicBezTo>
                  <a:cubicBezTo>
                    <a:pt x="29" y="122"/>
                    <a:pt x="23" y="126"/>
                    <a:pt x="18" y="125"/>
                  </a:cubicBezTo>
                  <a:cubicBezTo>
                    <a:pt x="17" y="125"/>
                    <a:pt x="17" y="124"/>
                    <a:pt x="16" y="124"/>
                  </a:cubicBezTo>
                  <a:cubicBezTo>
                    <a:pt x="8" y="164"/>
                    <a:pt x="0" y="203"/>
                    <a:pt x="0" y="20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3"/>
                    <a:pt x="59" y="170"/>
                    <a:pt x="67" y="12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6545263" y="7194551"/>
              <a:ext cx="885825" cy="273050"/>
            </a:xfrm>
            <a:custGeom>
              <a:avLst/>
              <a:gdLst>
                <a:gd name="T0" fmla="*/ 545 w 558"/>
                <a:gd name="T1" fmla="*/ 172 h 172"/>
                <a:gd name="T2" fmla="*/ 0 w 558"/>
                <a:gd name="T3" fmla="*/ 59 h 172"/>
                <a:gd name="T4" fmla="*/ 10 w 558"/>
                <a:gd name="T5" fmla="*/ 0 h 172"/>
                <a:gd name="T6" fmla="*/ 558 w 558"/>
                <a:gd name="T7" fmla="*/ 113 h 172"/>
                <a:gd name="T8" fmla="*/ 545 w 558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72">
                  <a:moveTo>
                    <a:pt x="545" y="172"/>
                  </a:moveTo>
                  <a:lnTo>
                    <a:pt x="0" y="59"/>
                  </a:lnTo>
                  <a:lnTo>
                    <a:pt x="10" y="0"/>
                  </a:lnTo>
                  <a:lnTo>
                    <a:pt x="558" y="113"/>
                  </a:lnTo>
                  <a:lnTo>
                    <a:pt x="545" y="172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7"/>
            <p:cNvSpPr/>
            <p:nvPr/>
          </p:nvSpPr>
          <p:spPr bwMode="auto">
            <a:xfrm>
              <a:off x="6357938" y="7600951"/>
              <a:ext cx="989013" cy="285750"/>
            </a:xfrm>
            <a:custGeom>
              <a:avLst/>
              <a:gdLst>
                <a:gd name="T0" fmla="*/ 609 w 623"/>
                <a:gd name="T1" fmla="*/ 180 h 180"/>
                <a:gd name="T2" fmla="*/ 0 w 623"/>
                <a:gd name="T3" fmla="*/ 53 h 180"/>
                <a:gd name="T4" fmla="*/ 27 w 623"/>
                <a:gd name="T5" fmla="*/ 0 h 180"/>
                <a:gd name="T6" fmla="*/ 623 w 623"/>
                <a:gd name="T7" fmla="*/ 123 h 180"/>
                <a:gd name="T8" fmla="*/ 609 w 62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80">
                  <a:moveTo>
                    <a:pt x="609" y="180"/>
                  </a:moveTo>
                  <a:lnTo>
                    <a:pt x="0" y="53"/>
                  </a:lnTo>
                  <a:lnTo>
                    <a:pt x="27" y="0"/>
                  </a:lnTo>
                  <a:lnTo>
                    <a:pt x="623" y="123"/>
                  </a:lnTo>
                  <a:lnTo>
                    <a:pt x="609" y="180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6880" y="4690131"/>
            <a:ext cx="3925888" cy="1374776"/>
            <a:chOff x="84138" y="7075488"/>
            <a:chExt cx="3925888" cy="1374776"/>
          </a:xfrm>
        </p:grpSpPr>
        <p:sp>
          <p:nvSpPr>
            <p:cNvPr id="31" name="Freeform 48"/>
            <p:cNvSpPr/>
            <p:nvPr/>
          </p:nvSpPr>
          <p:spPr bwMode="auto">
            <a:xfrm>
              <a:off x="3640138" y="7083426"/>
              <a:ext cx="369888" cy="1362075"/>
            </a:xfrm>
            <a:custGeom>
              <a:avLst/>
              <a:gdLst>
                <a:gd name="T0" fmla="*/ 87 w 87"/>
                <a:gd name="T1" fmla="*/ 314 h 319"/>
                <a:gd name="T2" fmla="*/ 82 w 87"/>
                <a:gd name="T3" fmla="*/ 252 h 319"/>
                <a:gd name="T4" fmla="*/ 81 w 87"/>
                <a:gd name="T5" fmla="*/ 225 h 319"/>
                <a:gd name="T6" fmla="*/ 84 w 87"/>
                <a:gd name="T7" fmla="*/ 194 h 319"/>
                <a:gd name="T8" fmla="*/ 74 w 87"/>
                <a:gd name="T9" fmla="*/ 138 h 319"/>
                <a:gd name="T10" fmla="*/ 66 w 87"/>
                <a:gd name="T11" fmla="*/ 46 h 319"/>
                <a:gd name="T12" fmla="*/ 37 w 87"/>
                <a:gd name="T13" fmla="*/ 16 h 319"/>
                <a:gd name="T14" fmla="*/ 21 w 87"/>
                <a:gd name="T15" fmla="*/ 19 h 319"/>
                <a:gd name="T16" fmla="*/ 2 w 87"/>
                <a:gd name="T17" fmla="*/ 73 h 319"/>
                <a:gd name="T18" fmla="*/ 0 w 87"/>
                <a:gd name="T19" fmla="*/ 81 h 319"/>
                <a:gd name="T20" fmla="*/ 0 w 87"/>
                <a:gd name="T21" fmla="*/ 85 h 319"/>
                <a:gd name="T22" fmla="*/ 1 w 87"/>
                <a:gd name="T23" fmla="*/ 98 h 319"/>
                <a:gd name="T24" fmla="*/ 1 w 87"/>
                <a:gd name="T25" fmla="*/ 111 h 319"/>
                <a:gd name="T26" fmla="*/ 17 w 87"/>
                <a:gd name="T27" fmla="*/ 319 h 319"/>
                <a:gd name="T28" fmla="*/ 87 w 87"/>
                <a:gd name="T29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319">
                  <a:moveTo>
                    <a:pt x="87" y="314"/>
                  </a:moveTo>
                  <a:cubicBezTo>
                    <a:pt x="87" y="314"/>
                    <a:pt x="85" y="287"/>
                    <a:pt x="82" y="252"/>
                  </a:cubicBezTo>
                  <a:cubicBezTo>
                    <a:pt x="82" y="243"/>
                    <a:pt x="81" y="234"/>
                    <a:pt x="81" y="225"/>
                  </a:cubicBezTo>
                  <a:cubicBezTo>
                    <a:pt x="80" y="215"/>
                    <a:pt x="79" y="205"/>
                    <a:pt x="84" y="194"/>
                  </a:cubicBezTo>
                  <a:cubicBezTo>
                    <a:pt x="77" y="185"/>
                    <a:pt x="75" y="146"/>
                    <a:pt x="74" y="138"/>
                  </a:cubicBezTo>
                  <a:cubicBezTo>
                    <a:pt x="73" y="120"/>
                    <a:pt x="68" y="79"/>
                    <a:pt x="66" y="46"/>
                  </a:cubicBezTo>
                  <a:cubicBezTo>
                    <a:pt x="45" y="40"/>
                    <a:pt x="41" y="33"/>
                    <a:pt x="37" y="16"/>
                  </a:cubicBezTo>
                  <a:cubicBezTo>
                    <a:pt x="32" y="3"/>
                    <a:pt x="27" y="0"/>
                    <a:pt x="21" y="19"/>
                  </a:cubicBezTo>
                  <a:cubicBezTo>
                    <a:pt x="23" y="34"/>
                    <a:pt x="8" y="65"/>
                    <a:pt x="2" y="73"/>
                  </a:cubicBezTo>
                  <a:cubicBezTo>
                    <a:pt x="2" y="77"/>
                    <a:pt x="0" y="81"/>
                    <a:pt x="0" y="81"/>
                  </a:cubicBezTo>
                  <a:cubicBezTo>
                    <a:pt x="0" y="81"/>
                    <a:pt x="0" y="82"/>
                    <a:pt x="0" y="85"/>
                  </a:cubicBezTo>
                  <a:cubicBezTo>
                    <a:pt x="1" y="88"/>
                    <a:pt x="1" y="93"/>
                    <a:pt x="1" y="98"/>
                  </a:cubicBezTo>
                  <a:cubicBezTo>
                    <a:pt x="2" y="104"/>
                    <a:pt x="2" y="111"/>
                    <a:pt x="1" y="111"/>
                  </a:cubicBezTo>
                  <a:cubicBezTo>
                    <a:pt x="3" y="125"/>
                    <a:pt x="17" y="319"/>
                    <a:pt x="17" y="319"/>
                  </a:cubicBezTo>
                  <a:lnTo>
                    <a:pt x="87" y="31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1579563" y="8053388"/>
              <a:ext cx="1633538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84138" y="8053388"/>
              <a:ext cx="1571625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1"/>
            <p:cNvSpPr/>
            <p:nvPr/>
          </p:nvSpPr>
          <p:spPr bwMode="auto">
            <a:xfrm>
              <a:off x="2830513" y="7078663"/>
              <a:ext cx="466725" cy="1363663"/>
            </a:xfrm>
            <a:custGeom>
              <a:avLst/>
              <a:gdLst>
                <a:gd name="T0" fmla="*/ 57 w 110"/>
                <a:gd name="T1" fmla="*/ 319 h 319"/>
                <a:gd name="T2" fmla="*/ 66 w 110"/>
                <a:gd name="T3" fmla="*/ 317 h 319"/>
                <a:gd name="T4" fmla="*/ 71 w 110"/>
                <a:gd name="T5" fmla="*/ 309 h 319"/>
                <a:gd name="T6" fmla="*/ 100 w 110"/>
                <a:gd name="T7" fmla="*/ 120 h 319"/>
                <a:gd name="T8" fmla="*/ 110 w 110"/>
                <a:gd name="T9" fmla="*/ 78 h 319"/>
                <a:gd name="T10" fmla="*/ 102 w 110"/>
                <a:gd name="T11" fmla="*/ 27 h 319"/>
                <a:gd name="T12" fmla="*/ 95 w 110"/>
                <a:gd name="T13" fmla="*/ 18 h 319"/>
                <a:gd name="T14" fmla="*/ 77 w 110"/>
                <a:gd name="T15" fmla="*/ 0 h 319"/>
                <a:gd name="T16" fmla="*/ 78 w 110"/>
                <a:gd name="T17" fmla="*/ 0 h 319"/>
                <a:gd name="T18" fmla="*/ 42 w 110"/>
                <a:gd name="T19" fmla="*/ 47 h 319"/>
                <a:gd name="T20" fmla="*/ 39 w 110"/>
                <a:gd name="T21" fmla="*/ 51 h 319"/>
                <a:gd name="T22" fmla="*/ 30 w 110"/>
                <a:gd name="T23" fmla="*/ 109 h 319"/>
                <a:gd name="T24" fmla="*/ 4 w 110"/>
                <a:gd name="T25" fmla="*/ 281 h 319"/>
                <a:gd name="T26" fmla="*/ 11 w 110"/>
                <a:gd name="T27" fmla="*/ 292 h 319"/>
                <a:gd name="T28" fmla="*/ 0 w 110"/>
                <a:gd name="T29" fmla="*/ 310 h 319"/>
                <a:gd name="T30" fmla="*/ 57 w 110"/>
                <a:gd name="T3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319">
                  <a:moveTo>
                    <a:pt x="57" y="319"/>
                  </a:moveTo>
                  <a:cubicBezTo>
                    <a:pt x="60" y="319"/>
                    <a:pt x="63" y="318"/>
                    <a:pt x="66" y="317"/>
                  </a:cubicBezTo>
                  <a:cubicBezTo>
                    <a:pt x="68" y="315"/>
                    <a:pt x="70" y="312"/>
                    <a:pt x="71" y="309"/>
                  </a:cubicBezTo>
                  <a:cubicBezTo>
                    <a:pt x="77" y="270"/>
                    <a:pt x="96" y="146"/>
                    <a:pt x="100" y="120"/>
                  </a:cubicBezTo>
                  <a:cubicBezTo>
                    <a:pt x="101" y="111"/>
                    <a:pt x="105" y="83"/>
                    <a:pt x="110" y="78"/>
                  </a:cubicBezTo>
                  <a:cubicBezTo>
                    <a:pt x="107" y="73"/>
                    <a:pt x="98" y="31"/>
                    <a:pt x="102" y="27"/>
                  </a:cubicBezTo>
                  <a:cubicBezTo>
                    <a:pt x="99" y="25"/>
                    <a:pt x="97" y="22"/>
                    <a:pt x="95" y="18"/>
                  </a:cubicBezTo>
                  <a:cubicBezTo>
                    <a:pt x="91" y="11"/>
                    <a:pt x="85" y="4"/>
                    <a:pt x="77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69" y="11"/>
                    <a:pt x="48" y="39"/>
                    <a:pt x="42" y="47"/>
                  </a:cubicBezTo>
                  <a:cubicBezTo>
                    <a:pt x="44" y="44"/>
                    <a:pt x="43" y="46"/>
                    <a:pt x="39" y="51"/>
                  </a:cubicBezTo>
                  <a:cubicBezTo>
                    <a:pt x="40" y="50"/>
                    <a:pt x="32" y="101"/>
                    <a:pt x="30" y="109"/>
                  </a:cubicBezTo>
                  <a:cubicBezTo>
                    <a:pt x="26" y="140"/>
                    <a:pt x="5" y="275"/>
                    <a:pt x="4" y="281"/>
                  </a:cubicBezTo>
                  <a:cubicBezTo>
                    <a:pt x="3" y="287"/>
                    <a:pt x="11" y="292"/>
                    <a:pt x="11" y="292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57" y="31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2"/>
            <p:cNvSpPr/>
            <p:nvPr/>
          </p:nvSpPr>
          <p:spPr bwMode="auto">
            <a:xfrm>
              <a:off x="1825625" y="7189788"/>
              <a:ext cx="296863" cy="1243013"/>
            </a:xfrm>
            <a:custGeom>
              <a:avLst/>
              <a:gdLst>
                <a:gd name="T0" fmla="*/ 70 w 70"/>
                <a:gd name="T1" fmla="*/ 291 h 291"/>
                <a:gd name="T2" fmla="*/ 70 w 70"/>
                <a:gd name="T3" fmla="*/ 172 h 291"/>
                <a:gd name="T4" fmla="*/ 70 w 70"/>
                <a:gd name="T5" fmla="*/ 143 h 291"/>
                <a:gd name="T6" fmla="*/ 65 w 70"/>
                <a:gd name="T7" fmla="*/ 115 h 291"/>
                <a:gd name="T8" fmla="*/ 69 w 70"/>
                <a:gd name="T9" fmla="*/ 89 h 291"/>
                <a:gd name="T10" fmla="*/ 70 w 70"/>
                <a:gd name="T11" fmla="*/ 71 h 291"/>
                <a:gd name="T12" fmla="*/ 70 w 70"/>
                <a:gd name="T13" fmla="*/ 53 h 291"/>
                <a:gd name="T14" fmla="*/ 41 w 70"/>
                <a:gd name="T15" fmla="*/ 3 h 291"/>
                <a:gd name="T16" fmla="*/ 35 w 70"/>
                <a:gd name="T17" fmla="*/ 0 h 291"/>
                <a:gd name="T18" fmla="*/ 30 w 70"/>
                <a:gd name="T19" fmla="*/ 3 h 291"/>
                <a:gd name="T20" fmla="*/ 30 w 70"/>
                <a:gd name="T21" fmla="*/ 3 h 291"/>
                <a:gd name="T22" fmla="*/ 20 w 70"/>
                <a:gd name="T23" fmla="*/ 20 h 291"/>
                <a:gd name="T24" fmla="*/ 10 w 70"/>
                <a:gd name="T25" fmla="*/ 36 h 291"/>
                <a:gd name="T26" fmla="*/ 0 w 70"/>
                <a:gd name="T27" fmla="*/ 53 h 291"/>
                <a:gd name="T28" fmla="*/ 0 w 70"/>
                <a:gd name="T29" fmla="*/ 63 h 291"/>
                <a:gd name="T30" fmla="*/ 0 w 70"/>
                <a:gd name="T31" fmla="*/ 79 h 291"/>
                <a:gd name="T32" fmla="*/ 0 w 70"/>
                <a:gd name="T33" fmla="*/ 92 h 291"/>
                <a:gd name="T34" fmla="*/ 0 w 70"/>
                <a:gd name="T35" fmla="*/ 115 h 291"/>
                <a:gd name="T36" fmla="*/ 1 w 70"/>
                <a:gd name="T37" fmla="*/ 291 h 291"/>
                <a:gd name="T38" fmla="*/ 70 w 70"/>
                <a:gd name="T3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291">
                  <a:moveTo>
                    <a:pt x="70" y="291"/>
                  </a:moveTo>
                  <a:cubicBezTo>
                    <a:pt x="70" y="291"/>
                    <a:pt x="70" y="232"/>
                    <a:pt x="70" y="172"/>
                  </a:cubicBezTo>
                  <a:cubicBezTo>
                    <a:pt x="70" y="162"/>
                    <a:pt x="70" y="152"/>
                    <a:pt x="70" y="143"/>
                  </a:cubicBezTo>
                  <a:cubicBezTo>
                    <a:pt x="70" y="133"/>
                    <a:pt x="70" y="124"/>
                    <a:pt x="65" y="115"/>
                  </a:cubicBezTo>
                  <a:cubicBezTo>
                    <a:pt x="70" y="106"/>
                    <a:pt x="70" y="98"/>
                    <a:pt x="69" y="89"/>
                  </a:cubicBezTo>
                  <a:cubicBezTo>
                    <a:pt x="70" y="83"/>
                    <a:pt x="70" y="76"/>
                    <a:pt x="70" y="71"/>
                  </a:cubicBezTo>
                  <a:cubicBezTo>
                    <a:pt x="70" y="60"/>
                    <a:pt x="70" y="53"/>
                    <a:pt x="70" y="5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1"/>
                    <a:pt x="38" y="0"/>
                    <a:pt x="35" y="0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8"/>
                    <a:pt x="22" y="16"/>
                    <a:pt x="20" y="20"/>
                  </a:cubicBezTo>
                  <a:cubicBezTo>
                    <a:pt x="14" y="31"/>
                    <a:pt x="9" y="38"/>
                    <a:pt x="10" y="36"/>
                  </a:cubicBezTo>
                  <a:cubicBezTo>
                    <a:pt x="3" y="49"/>
                    <a:pt x="0" y="53"/>
                    <a:pt x="0" y="53"/>
                  </a:cubicBezTo>
                  <a:cubicBezTo>
                    <a:pt x="0" y="53"/>
                    <a:pt x="0" y="55"/>
                    <a:pt x="0" y="63"/>
                  </a:cubicBezTo>
                  <a:cubicBezTo>
                    <a:pt x="0" y="61"/>
                    <a:pt x="0" y="65"/>
                    <a:pt x="0" y="79"/>
                  </a:cubicBezTo>
                  <a:cubicBezTo>
                    <a:pt x="0" y="76"/>
                    <a:pt x="0" y="83"/>
                    <a:pt x="0" y="92"/>
                  </a:cubicBezTo>
                  <a:cubicBezTo>
                    <a:pt x="0" y="98"/>
                    <a:pt x="0" y="106"/>
                    <a:pt x="0" y="115"/>
                  </a:cubicBezTo>
                  <a:cubicBezTo>
                    <a:pt x="0" y="185"/>
                    <a:pt x="1" y="291"/>
                    <a:pt x="1" y="291"/>
                  </a:cubicBezTo>
                  <a:lnTo>
                    <a:pt x="70" y="29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1579563" y="7416801"/>
              <a:ext cx="1814513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4"/>
            <p:cNvSpPr/>
            <p:nvPr/>
          </p:nvSpPr>
          <p:spPr bwMode="auto">
            <a:xfrm>
              <a:off x="787400" y="7078663"/>
              <a:ext cx="327025" cy="1354138"/>
            </a:xfrm>
            <a:custGeom>
              <a:avLst/>
              <a:gdLst>
                <a:gd name="T0" fmla="*/ 71 w 77"/>
                <a:gd name="T1" fmla="*/ 317 h 317"/>
                <a:gd name="T2" fmla="*/ 71 w 77"/>
                <a:gd name="T3" fmla="*/ 256 h 317"/>
                <a:gd name="T4" fmla="*/ 72 w 77"/>
                <a:gd name="T5" fmla="*/ 228 h 317"/>
                <a:gd name="T6" fmla="*/ 77 w 77"/>
                <a:gd name="T7" fmla="*/ 198 h 317"/>
                <a:gd name="T8" fmla="*/ 71 w 77"/>
                <a:gd name="T9" fmla="*/ 141 h 317"/>
                <a:gd name="T10" fmla="*/ 70 w 77"/>
                <a:gd name="T11" fmla="*/ 49 h 317"/>
                <a:gd name="T12" fmla="*/ 43 w 77"/>
                <a:gd name="T13" fmla="*/ 17 h 317"/>
                <a:gd name="T14" fmla="*/ 26 w 77"/>
                <a:gd name="T15" fmla="*/ 19 h 317"/>
                <a:gd name="T16" fmla="*/ 3 w 77"/>
                <a:gd name="T17" fmla="*/ 72 h 317"/>
                <a:gd name="T18" fmla="*/ 1 w 77"/>
                <a:gd name="T19" fmla="*/ 79 h 317"/>
                <a:gd name="T20" fmla="*/ 1 w 77"/>
                <a:gd name="T21" fmla="*/ 84 h 317"/>
                <a:gd name="T22" fmla="*/ 1 w 77"/>
                <a:gd name="T23" fmla="*/ 96 h 317"/>
                <a:gd name="T24" fmla="*/ 0 w 77"/>
                <a:gd name="T25" fmla="*/ 109 h 317"/>
                <a:gd name="T26" fmla="*/ 1 w 77"/>
                <a:gd name="T27" fmla="*/ 317 h 317"/>
                <a:gd name="T28" fmla="*/ 71 w 77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17">
                  <a:moveTo>
                    <a:pt x="71" y="317"/>
                  </a:move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9" y="4"/>
                    <a:pt x="34" y="0"/>
                    <a:pt x="26" y="19"/>
                  </a:cubicBezTo>
                  <a:cubicBezTo>
                    <a:pt x="28" y="34"/>
                    <a:pt x="10" y="64"/>
                    <a:pt x="3" y="72"/>
                  </a:cubicBezTo>
                  <a:cubicBezTo>
                    <a:pt x="4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lnTo>
                    <a:pt x="71" y="31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"/>
            <p:cNvSpPr/>
            <p:nvPr/>
          </p:nvSpPr>
          <p:spPr bwMode="auto">
            <a:xfrm>
              <a:off x="173038" y="7194551"/>
              <a:ext cx="444500" cy="1255713"/>
            </a:xfrm>
            <a:custGeom>
              <a:avLst/>
              <a:gdLst>
                <a:gd name="T0" fmla="*/ 105 w 105"/>
                <a:gd name="T1" fmla="*/ 284 h 294"/>
                <a:gd name="T2" fmla="*/ 87 w 105"/>
                <a:gd name="T3" fmla="*/ 166 h 294"/>
                <a:gd name="T4" fmla="*/ 83 w 105"/>
                <a:gd name="T5" fmla="*/ 137 h 294"/>
                <a:gd name="T6" fmla="*/ 74 w 105"/>
                <a:gd name="T7" fmla="*/ 110 h 294"/>
                <a:gd name="T8" fmla="*/ 73 w 105"/>
                <a:gd name="T9" fmla="*/ 84 h 294"/>
                <a:gd name="T10" fmla="*/ 72 w 105"/>
                <a:gd name="T11" fmla="*/ 65 h 294"/>
                <a:gd name="T12" fmla="*/ 70 w 105"/>
                <a:gd name="T13" fmla="*/ 48 h 294"/>
                <a:gd name="T14" fmla="*/ 33 w 105"/>
                <a:gd name="T15" fmla="*/ 2 h 294"/>
                <a:gd name="T16" fmla="*/ 27 w 105"/>
                <a:gd name="T17" fmla="*/ 0 h 294"/>
                <a:gd name="T18" fmla="*/ 22 w 105"/>
                <a:gd name="T19" fmla="*/ 4 h 294"/>
                <a:gd name="T20" fmla="*/ 22 w 105"/>
                <a:gd name="T21" fmla="*/ 4 h 294"/>
                <a:gd name="T22" fmla="*/ 15 w 105"/>
                <a:gd name="T23" fmla="*/ 23 h 294"/>
                <a:gd name="T24" fmla="*/ 8 w 105"/>
                <a:gd name="T25" fmla="*/ 40 h 294"/>
                <a:gd name="T26" fmla="*/ 0 w 105"/>
                <a:gd name="T27" fmla="*/ 58 h 294"/>
                <a:gd name="T28" fmla="*/ 2 w 105"/>
                <a:gd name="T29" fmla="*/ 68 h 294"/>
                <a:gd name="T30" fmla="*/ 4 w 105"/>
                <a:gd name="T31" fmla="*/ 84 h 294"/>
                <a:gd name="T32" fmla="*/ 6 w 105"/>
                <a:gd name="T33" fmla="*/ 97 h 294"/>
                <a:gd name="T34" fmla="*/ 10 w 105"/>
                <a:gd name="T35" fmla="*/ 119 h 294"/>
                <a:gd name="T36" fmla="*/ 36 w 105"/>
                <a:gd name="T37" fmla="*/ 294 h 294"/>
                <a:gd name="T38" fmla="*/ 105 w 105"/>
                <a:gd name="T39" fmla="*/ 28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294">
                  <a:moveTo>
                    <a:pt x="105" y="284"/>
                  </a:moveTo>
                  <a:cubicBezTo>
                    <a:pt x="105" y="284"/>
                    <a:pt x="96" y="225"/>
                    <a:pt x="87" y="166"/>
                  </a:cubicBezTo>
                  <a:cubicBezTo>
                    <a:pt x="86" y="156"/>
                    <a:pt x="84" y="146"/>
                    <a:pt x="83" y="137"/>
                  </a:cubicBezTo>
                  <a:cubicBezTo>
                    <a:pt x="82" y="127"/>
                    <a:pt x="80" y="118"/>
                    <a:pt x="74" y="110"/>
                  </a:cubicBezTo>
                  <a:cubicBezTo>
                    <a:pt x="77" y="100"/>
                    <a:pt x="76" y="92"/>
                    <a:pt x="73" y="84"/>
                  </a:cubicBezTo>
                  <a:cubicBezTo>
                    <a:pt x="74" y="77"/>
                    <a:pt x="73" y="71"/>
                    <a:pt x="72" y="65"/>
                  </a:cubicBezTo>
                  <a:cubicBezTo>
                    <a:pt x="71" y="54"/>
                    <a:pt x="70" y="48"/>
                    <a:pt x="70" y="4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25" y="1"/>
                    <a:pt x="23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0"/>
                    <a:pt x="17" y="18"/>
                    <a:pt x="15" y="23"/>
                  </a:cubicBezTo>
                  <a:cubicBezTo>
                    <a:pt x="10" y="34"/>
                    <a:pt x="7" y="42"/>
                    <a:pt x="8" y="40"/>
                  </a:cubicBezTo>
                  <a:cubicBezTo>
                    <a:pt x="2" y="54"/>
                    <a:pt x="0" y="58"/>
                    <a:pt x="0" y="58"/>
                  </a:cubicBezTo>
                  <a:cubicBezTo>
                    <a:pt x="0" y="58"/>
                    <a:pt x="1" y="60"/>
                    <a:pt x="2" y="68"/>
                  </a:cubicBezTo>
                  <a:cubicBezTo>
                    <a:pt x="2" y="66"/>
                    <a:pt x="2" y="70"/>
                    <a:pt x="4" y="84"/>
                  </a:cubicBezTo>
                  <a:cubicBezTo>
                    <a:pt x="4" y="81"/>
                    <a:pt x="5" y="88"/>
                    <a:pt x="6" y="97"/>
                  </a:cubicBezTo>
                  <a:cubicBezTo>
                    <a:pt x="7" y="102"/>
                    <a:pt x="8" y="111"/>
                    <a:pt x="10" y="119"/>
                  </a:cubicBezTo>
                  <a:cubicBezTo>
                    <a:pt x="20" y="189"/>
                    <a:pt x="36" y="294"/>
                    <a:pt x="36" y="294"/>
                  </a:cubicBezTo>
                  <a:lnTo>
                    <a:pt x="105" y="28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56"/>
            <p:cNvSpPr>
              <a:spLocks noChangeArrowheads="1"/>
            </p:cNvSpPr>
            <p:nvPr/>
          </p:nvSpPr>
          <p:spPr bwMode="auto">
            <a:xfrm>
              <a:off x="84138" y="7416801"/>
              <a:ext cx="1746250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7"/>
            <p:cNvSpPr/>
            <p:nvPr/>
          </p:nvSpPr>
          <p:spPr bwMode="auto">
            <a:xfrm>
              <a:off x="1312863" y="7075488"/>
              <a:ext cx="317500" cy="1357313"/>
            </a:xfrm>
            <a:custGeom>
              <a:avLst/>
              <a:gdLst>
                <a:gd name="T0" fmla="*/ 65 w 75"/>
                <a:gd name="T1" fmla="*/ 175 h 318"/>
                <a:gd name="T2" fmla="*/ 49 w 75"/>
                <a:gd name="T3" fmla="*/ 159 h 318"/>
                <a:gd name="T4" fmla="*/ 65 w 75"/>
                <a:gd name="T5" fmla="*/ 143 h 318"/>
                <a:gd name="T6" fmla="*/ 71 w 75"/>
                <a:gd name="T7" fmla="*/ 144 h 318"/>
                <a:gd name="T8" fmla="*/ 71 w 75"/>
                <a:gd name="T9" fmla="*/ 115 h 318"/>
                <a:gd name="T10" fmla="*/ 75 w 75"/>
                <a:gd name="T11" fmla="*/ 72 h 318"/>
                <a:gd name="T12" fmla="*/ 59 w 75"/>
                <a:gd name="T13" fmla="*/ 23 h 318"/>
                <a:gd name="T14" fmla="*/ 51 w 75"/>
                <a:gd name="T15" fmla="*/ 16 h 318"/>
                <a:gd name="T16" fmla="*/ 31 w 75"/>
                <a:gd name="T17" fmla="*/ 0 h 318"/>
                <a:gd name="T18" fmla="*/ 31 w 75"/>
                <a:gd name="T19" fmla="*/ 0 h 318"/>
                <a:gd name="T20" fmla="*/ 3 w 75"/>
                <a:gd name="T21" fmla="*/ 52 h 318"/>
                <a:gd name="T22" fmla="*/ 0 w 75"/>
                <a:gd name="T23" fmla="*/ 56 h 318"/>
                <a:gd name="T24" fmla="*/ 1 w 75"/>
                <a:gd name="T25" fmla="*/ 115 h 318"/>
                <a:gd name="T26" fmla="*/ 1 w 75"/>
                <a:gd name="T27" fmla="*/ 289 h 318"/>
                <a:gd name="T28" fmla="*/ 4 w 75"/>
                <a:gd name="T29" fmla="*/ 304 h 318"/>
                <a:gd name="T30" fmla="*/ 1 w 75"/>
                <a:gd name="T31" fmla="*/ 318 h 318"/>
                <a:gd name="T32" fmla="*/ 71 w 75"/>
                <a:gd name="T33" fmla="*/ 318 h 318"/>
                <a:gd name="T34" fmla="*/ 71 w 75"/>
                <a:gd name="T35" fmla="*/ 174 h 318"/>
                <a:gd name="T36" fmla="*/ 65 w 75"/>
                <a:gd name="T37" fmla="*/ 17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318">
                  <a:moveTo>
                    <a:pt x="65" y="175"/>
                  </a:moveTo>
                  <a:cubicBezTo>
                    <a:pt x="56" y="175"/>
                    <a:pt x="49" y="168"/>
                    <a:pt x="49" y="159"/>
                  </a:cubicBezTo>
                  <a:cubicBezTo>
                    <a:pt x="49" y="150"/>
                    <a:pt x="56" y="143"/>
                    <a:pt x="65" y="143"/>
                  </a:cubicBezTo>
                  <a:cubicBezTo>
                    <a:pt x="67" y="143"/>
                    <a:pt x="69" y="143"/>
                    <a:pt x="71" y="144"/>
                  </a:cubicBezTo>
                  <a:cubicBezTo>
                    <a:pt x="71" y="131"/>
                    <a:pt x="71" y="121"/>
                    <a:pt x="71" y="115"/>
                  </a:cubicBezTo>
                  <a:cubicBezTo>
                    <a:pt x="71" y="107"/>
                    <a:pt x="71" y="78"/>
                    <a:pt x="75" y="72"/>
                  </a:cubicBezTo>
                  <a:cubicBezTo>
                    <a:pt x="71" y="68"/>
                    <a:pt x="55" y="27"/>
                    <a:pt x="59" y="23"/>
                  </a:cubicBezTo>
                  <a:cubicBezTo>
                    <a:pt x="56" y="22"/>
                    <a:pt x="53" y="19"/>
                    <a:pt x="51" y="16"/>
                  </a:cubicBezTo>
                  <a:cubicBezTo>
                    <a:pt x="46" y="9"/>
                    <a:pt x="39" y="3"/>
                    <a:pt x="31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24" y="12"/>
                    <a:pt x="8" y="43"/>
                    <a:pt x="3" y="52"/>
                  </a:cubicBezTo>
                  <a:cubicBezTo>
                    <a:pt x="4" y="49"/>
                    <a:pt x="3" y="51"/>
                    <a:pt x="0" y="56"/>
                  </a:cubicBezTo>
                  <a:cubicBezTo>
                    <a:pt x="1" y="55"/>
                    <a:pt x="1" y="107"/>
                    <a:pt x="1" y="115"/>
                  </a:cubicBezTo>
                  <a:cubicBezTo>
                    <a:pt x="1" y="146"/>
                    <a:pt x="1" y="283"/>
                    <a:pt x="1" y="289"/>
                  </a:cubicBezTo>
                  <a:cubicBezTo>
                    <a:pt x="1" y="295"/>
                    <a:pt x="4" y="304"/>
                    <a:pt x="4" y="304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8"/>
                    <a:pt x="71" y="235"/>
                    <a:pt x="71" y="174"/>
                  </a:cubicBezTo>
                  <a:cubicBezTo>
                    <a:pt x="69" y="175"/>
                    <a:pt x="67" y="175"/>
                    <a:pt x="65" y="175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8"/>
            <p:cNvSpPr>
              <a:spLocks noEditPoints="1"/>
            </p:cNvSpPr>
            <p:nvPr/>
          </p:nvSpPr>
          <p:spPr bwMode="auto">
            <a:xfrm>
              <a:off x="2317750" y="7078663"/>
              <a:ext cx="327025" cy="1354138"/>
            </a:xfrm>
            <a:custGeom>
              <a:avLst/>
              <a:gdLst>
                <a:gd name="T0" fmla="*/ 77 w 77"/>
                <a:gd name="T1" fmla="*/ 198 h 317"/>
                <a:gd name="T2" fmla="*/ 71 w 77"/>
                <a:gd name="T3" fmla="*/ 141 h 317"/>
                <a:gd name="T4" fmla="*/ 70 w 77"/>
                <a:gd name="T5" fmla="*/ 49 h 317"/>
                <a:gd name="T6" fmla="*/ 43 w 77"/>
                <a:gd name="T7" fmla="*/ 17 h 317"/>
                <a:gd name="T8" fmla="*/ 26 w 77"/>
                <a:gd name="T9" fmla="*/ 19 h 317"/>
                <a:gd name="T10" fmla="*/ 3 w 77"/>
                <a:gd name="T11" fmla="*/ 72 h 317"/>
                <a:gd name="T12" fmla="*/ 1 w 77"/>
                <a:gd name="T13" fmla="*/ 79 h 317"/>
                <a:gd name="T14" fmla="*/ 1 w 77"/>
                <a:gd name="T15" fmla="*/ 84 h 317"/>
                <a:gd name="T16" fmla="*/ 1 w 77"/>
                <a:gd name="T17" fmla="*/ 96 h 317"/>
                <a:gd name="T18" fmla="*/ 0 w 77"/>
                <a:gd name="T19" fmla="*/ 109 h 317"/>
                <a:gd name="T20" fmla="*/ 1 w 77"/>
                <a:gd name="T21" fmla="*/ 317 h 317"/>
                <a:gd name="T22" fmla="*/ 71 w 77"/>
                <a:gd name="T23" fmla="*/ 317 h 317"/>
                <a:gd name="T24" fmla="*/ 71 w 77"/>
                <a:gd name="T25" fmla="*/ 256 h 317"/>
                <a:gd name="T26" fmla="*/ 72 w 77"/>
                <a:gd name="T27" fmla="*/ 228 h 317"/>
                <a:gd name="T28" fmla="*/ 77 w 77"/>
                <a:gd name="T29" fmla="*/ 198 h 317"/>
                <a:gd name="T30" fmla="*/ 48 w 77"/>
                <a:gd name="T31" fmla="*/ 158 h 317"/>
                <a:gd name="T32" fmla="*/ 38 w 77"/>
                <a:gd name="T33" fmla="*/ 140 h 317"/>
                <a:gd name="T34" fmla="*/ 48 w 77"/>
                <a:gd name="T35" fmla="*/ 122 h 317"/>
                <a:gd name="T36" fmla="*/ 58 w 77"/>
                <a:gd name="T37" fmla="*/ 140 h 317"/>
                <a:gd name="T38" fmla="*/ 48 w 77"/>
                <a:gd name="T39" fmla="*/ 1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317">
                  <a:moveTo>
                    <a:pt x="77" y="198"/>
                  </a:move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8" y="4"/>
                    <a:pt x="34" y="0"/>
                    <a:pt x="26" y="19"/>
                  </a:cubicBezTo>
                  <a:cubicBezTo>
                    <a:pt x="27" y="34"/>
                    <a:pt x="10" y="64"/>
                    <a:pt x="3" y="72"/>
                  </a:cubicBezTo>
                  <a:cubicBezTo>
                    <a:pt x="3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lose/>
                  <a:moveTo>
                    <a:pt x="48" y="158"/>
                  </a:moveTo>
                  <a:cubicBezTo>
                    <a:pt x="43" y="158"/>
                    <a:pt x="38" y="150"/>
                    <a:pt x="38" y="140"/>
                  </a:cubicBezTo>
                  <a:cubicBezTo>
                    <a:pt x="38" y="130"/>
                    <a:pt x="43" y="122"/>
                    <a:pt x="48" y="122"/>
                  </a:cubicBezTo>
                  <a:cubicBezTo>
                    <a:pt x="54" y="122"/>
                    <a:pt x="58" y="130"/>
                    <a:pt x="58" y="140"/>
                  </a:cubicBezTo>
                  <a:cubicBezTo>
                    <a:pt x="58" y="150"/>
                    <a:pt x="54" y="158"/>
                    <a:pt x="48" y="15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62"/>
          <p:cNvSpPr/>
          <p:nvPr/>
        </p:nvSpPr>
        <p:spPr bwMode="auto">
          <a:xfrm>
            <a:off x="5407655" y="4890854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48884" y="539453"/>
            <a:ext cx="3584619" cy="3945246"/>
            <a:chOff x="4683125" y="-2542874"/>
            <a:chExt cx="817562" cy="899812"/>
          </a:xfrm>
        </p:grpSpPr>
        <p:sp>
          <p:nvSpPr>
            <p:cNvPr id="7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02"/>
            <p:cNvSpPr/>
            <p:nvPr/>
          </p:nvSpPr>
          <p:spPr bwMode="auto">
            <a:xfrm>
              <a:off x="4959350" y="-2542874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5466567" y="2500973"/>
            <a:ext cx="5441354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1654224" y="1160936"/>
            <a:ext cx="2688856" cy="26870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9900" b="1" dirty="0">
                <a:solidFill>
                  <a:srgbClr val="D833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19900" b="1" dirty="0">
              <a:solidFill>
                <a:srgbClr val="D833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Freeform 62"/>
          <p:cNvSpPr/>
          <p:nvPr/>
        </p:nvSpPr>
        <p:spPr bwMode="auto">
          <a:xfrm>
            <a:off x="5232981" y="1152078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3"/>
          <p:cNvSpPr/>
          <p:nvPr/>
        </p:nvSpPr>
        <p:spPr bwMode="auto">
          <a:xfrm>
            <a:off x="9860856" y="1052820"/>
            <a:ext cx="1296988" cy="735013"/>
          </a:xfrm>
          <a:custGeom>
            <a:avLst/>
            <a:gdLst>
              <a:gd name="T0" fmla="*/ 305 w 305"/>
              <a:gd name="T1" fmla="*/ 0 h 173"/>
              <a:gd name="T2" fmla="*/ 248 w 305"/>
              <a:gd name="T3" fmla="*/ 44 h 173"/>
              <a:gd name="T4" fmla="*/ 219 w 305"/>
              <a:gd name="T5" fmla="*/ 47 h 173"/>
              <a:gd name="T6" fmla="*/ 193 w 305"/>
              <a:gd name="T7" fmla="*/ 86 h 173"/>
              <a:gd name="T8" fmla="*/ 175 w 305"/>
              <a:gd name="T9" fmla="*/ 63 h 173"/>
              <a:gd name="T10" fmla="*/ 168 w 305"/>
              <a:gd name="T11" fmla="*/ 80 h 173"/>
              <a:gd name="T12" fmla="*/ 163 w 305"/>
              <a:gd name="T13" fmla="*/ 80 h 173"/>
              <a:gd name="T14" fmla="*/ 157 w 305"/>
              <a:gd name="T15" fmla="*/ 82 h 173"/>
              <a:gd name="T16" fmla="*/ 145 w 305"/>
              <a:gd name="T17" fmla="*/ 70 h 173"/>
              <a:gd name="T18" fmla="*/ 137 w 305"/>
              <a:gd name="T19" fmla="*/ 98 h 173"/>
              <a:gd name="T20" fmla="*/ 98 w 305"/>
              <a:gd name="T21" fmla="*/ 73 h 173"/>
              <a:gd name="T22" fmla="*/ 70 w 305"/>
              <a:gd name="T23" fmla="*/ 82 h 173"/>
              <a:gd name="T24" fmla="*/ 0 w 305"/>
              <a:gd name="T25" fmla="*/ 65 h 173"/>
              <a:gd name="T26" fmla="*/ 29 w 305"/>
              <a:gd name="T27" fmla="*/ 89 h 173"/>
              <a:gd name="T28" fmla="*/ 28 w 305"/>
              <a:gd name="T29" fmla="*/ 116 h 173"/>
              <a:gd name="T30" fmla="*/ 53 w 305"/>
              <a:gd name="T31" fmla="*/ 117 h 173"/>
              <a:gd name="T32" fmla="*/ 66 w 305"/>
              <a:gd name="T33" fmla="*/ 144 h 173"/>
              <a:gd name="T34" fmla="*/ 93 w 305"/>
              <a:gd name="T35" fmla="*/ 136 h 173"/>
              <a:gd name="T36" fmla="*/ 114 w 305"/>
              <a:gd name="T37" fmla="*/ 149 h 173"/>
              <a:gd name="T38" fmla="*/ 129 w 305"/>
              <a:gd name="T39" fmla="*/ 140 h 173"/>
              <a:gd name="T40" fmla="*/ 148 w 305"/>
              <a:gd name="T41" fmla="*/ 148 h 173"/>
              <a:gd name="T42" fmla="*/ 159 w 305"/>
              <a:gd name="T43" fmla="*/ 141 h 173"/>
              <a:gd name="T44" fmla="*/ 183 w 305"/>
              <a:gd name="T45" fmla="*/ 173 h 173"/>
              <a:gd name="T46" fmla="*/ 190 w 305"/>
              <a:gd name="T47" fmla="*/ 134 h 173"/>
              <a:gd name="T48" fmla="*/ 204 w 305"/>
              <a:gd name="T49" fmla="*/ 136 h 173"/>
              <a:gd name="T50" fmla="*/ 218 w 305"/>
              <a:gd name="T51" fmla="*/ 121 h 173"/>
              <a:gd name="T52" fmla="*/ 236 w 305"/>
              <a:gd name="T53" fmla="*/ 123 h 173"/>
              <a:gd name="T54" fmla="*/ 249 w 305"/>
              <a:gd name="T55" fmla="*/ 102 h 173"/>
              <a:gd name="T56" fmla="*/ 277 w 305"/>
              <a:gd name="T57" fmla="*/ 99 h 173"/>
              <a:gd name="T58" fmla="*/ 278 w 305"/>
              <a:gd name="T59" fmla="*/ 69 h 173"/>
              <a:gd name="T60" fmla="*/ 300 w 305"/>
              <a:gd name="T61" fmla="*/ 58 h 173"/>
              <a:gd name="T62" fmla="*/ 288 w 305"/>
              <a:gd name="T63" fmla="*/ 33 h 173"/>
              <a:gd name="T64" fmla="*/ 305 w 305"/>
              <a:gd name="T6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5" h="173">
                <a:moveTo>
                  <a:pt x="305" y="0"/>
                </a:moveTo>
                <a:cubicBezTo>
                  <a:pt x="289" y="13"/>
                  <a:pt x="270" y="35"/>
                  <a:pt x="248" y="44"/>
                </a:cubicBezTo>
                <a:cubicBezTo>
                  <a:pt x="239" y="48"/>
                  <a:pt x="229" y="50"/>
                  <a:pt x="219" y="47"/>
                </a:cubicBezTo>
                <a:cubicBezTo>
                  <a:pt x="213" y="60"/>
                  <a:pt x="211" y="81"/>
                  <a:pt x="193" y="86"/>
                </a:cubicBezTo>
                <a:cubicBezTo>
                  <a:pt x="177" y="90"/>
                  <a:pt x="178" y="75"/>
                  <a:pt x="175" y="63"/>
                </a:cubicBezTo>
                <a:cubicBezTo>
                  <a:pt x="174" y="67"/>
                  <a:pt x="171" y="78"/>
                  <a:pt x="168" y="80"/>
                </a:cubicBezTo>
                <a:cubicBezTo>
                  <a:pt x="167" y="81"/>
                  <a:pt x="165" y="81"/>
                  <a:pt x="163" y="80"/>
                </a:cubicBezTo>
                <a:cubicBezTo>
                  <a:pt x="161" y="82"/>
                  <a:pt x="160" y="82"/>
                  <a:pt x="157" y="82"/>
                </a:cubicBezTo>
                <a:cubicBezTo>
                  <a:pt x="154" y="82"/>
                  <a:pt x="148" y="73"/>
                  <a:pt x="145" y="70"/>
                </a:cubicBezTo>
                <a:cubicBezTo>
                  <a:pt x="146" y="82"/>
                  <a:pt x="154" y="95"/>
                  <a:pt x="137" y="98"/>
                </a:cubicBezTo>
                <a:cubicBezTo>
                  <a:pt x="119" y="101"/>
                  <a:pt x="109" y="82"/>
                  <a:pt x="98" y="73"/>
                </a:cubicBezTo>
                <a:cubicBezTo>
                  <a:pt x="90" y="79"/>
                  <a:pt x="80" y="82"/>
                  <a:pt x="70" y="82"/>
                </a:cubicBezTo>
                <a:cubicBezTo>
                  <a:pt x="47" y="83"/>
                  <a:pt x="20" y="71"/>
                  <a:pt x="0" y="65"/>
                </a:cubicBezTo>
                <a:cubicBezTo>
                  <a:pt x="7" y="67"/>
                  <a:pt x="26" y="79"/>
                  <a:pt x="29" y="89"/>
                </a:cubicBezTo>
                <a:cubicBezTo>
                  <a:pt x="34" y="102"/>
                  <a:pt x="29" y="113"/>
                  <a:pt x="28" y="116"/>
                </a:cubicBezTo>
                <a:cubicBezTo>
                  <a:pt x="36" y="113"/>
                  <a:pt x="48" y="113"/>
                  <a:pt x="53" y="117"/>
                </a:cubicBezTo>
                <a:cubicBezTo>
                  <a:pt x="60" y="121"/>
                  <a:pt x="68" y="134"/>
                  <a:pt x="66" y="144"/>
                </a:cubicBezTo>
                <a:cubicBezTo>
                  <a:pt x="68" y="142"/>
                  <a:pt x="81" y="134"/>
                  <a:pt x="93" y="136"/>
                </a:cubicBezTo>
                <a:cubicBezTo>
                  <a:pt x="107" y="137"/>
                  <a:pt x="112" y="148"/>
                  <a:pt x="114" y="149"/>
                </a:cubicBezTo>
                <a:cubicBezTo>
                  <a:pt x="119" y="144"/>
                  <a:pt x="124" y="140"/>
                  <a:pt x="129" y="140"/>
                </a:cubicBezTo>
                <a:cubicBezTo>
                  <a:pt x="135" y="140"/>
                  <a:pt x="144" y="143"/>
                  <a:pt x="148" y="148"/>
                </a:cubicBezTo>
                <a:cubicBezTo>
                  <a:pt x="150" y="142"/>
                  <a:pt x="156" y="141"/>
                  <a:pt x="159" y="141"/>
                </a:cubicBezTo>
                <a:cubicBezTo>
                  <a:pt x="170" y="141"/>
                  <a:pt x="181" y="170"/>
                  <a:pt x="183" y="173"/>
                </a:cubicBezTo>
                <a:cubicBezTo>
                  <a:pt x="183" y="170"/>
                  <a:pt x="181" y="139"/>
                  <a:pt x="190" y="134"/>
                </a:cubicBezTo>
                <a:cubicBezTo>
                  <a:pt x="194" y="133"/>
                  <a:pt x="199" y="132"/>
                  <a:pt x="204" y="136"/>
                </a:cubicBezTo>
                <a:cubicBezTo>
                  <a:pt x="206" y="130"/>
                  <a:pt x="212" y="123"/>
                  <a:pt x="218" y="121"/>
                </a:cubicBezTo>
                <a:cubicBezTo>
                  <a:pt x="222" y="119"/>
                  <a:pt x="229" y="120"/>
                  <a:pt x="236" y="123"/>
                </a:cubicBezTo>
                <a:cubicBezTo>
                  <a:pt x="236" y="121"/>
                  <a:pt x="237" y="109"/>
                  <a:pt x="249" y="102"/>
                </a:cubicBezTo>
                <a:cubicBezTo>
                  <a:pt x="259" y="96"/>
                  <a:pt x="274" y="97"/>
                  <a:pt x="277" y="99"/>
                </a:cubicBezTo>
                <a:cubicBezTo>
                  <a:pt x="271" y="90"/>
                  <a:pt x="273" y="76"/>
                  <a:pt x="278" y="69"/>
                </a:cubicBezTo>
                <a:cubicBezTo>
                  <a:pt x="281" y="63"/>
                  <a:pt x="292" y="58"/>
                  <a:pt x="300" y="58"/>
                </a:cubicBezTo>
                <a:cubicBezTo>
                  <a:pt x="299" y="55"/>
                  <a:pt x="289" y="47"/>
                  <a:pt x="288" y="33"/>
                </a:cubicBezTo>
                <a:cubicBezTo>
                  <a:pt x="287" y="23"/>
                  <a:pt x="300" y="5"/>
                  <a:pt x="305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4"/>
          <p:cNvSpPr/>
          <p:nvPr/>
        </p:nvSpPr>
        <p:spPr bwMode="auto">
          <a:xfrm>
            <a:off x="496511" y="4068297"/>
            <a:ext cx="820738" cy="458788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4"/>
          <p:cNvSpPr/>
          <p:nvPr/>
        </p:nvSpPr>
        <p:spPr bwMode="auto">
          <a:xfrm rot="18597733">
            <a:off x="8807726" y="4733353"/>
            <a:ext cx="475341" cy="265713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MH_SubTitle_2"/>
          <p:cNvSpPr/>
          <p:nvPr/>
        </p:nvSpPr>
        <p:spPr>
          <a:xfrm>
            <a:off x="6332538" y="20447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MH_Other_3"/>
          <p:cNvSpPr/>
          <p:nvPr/>
        </p:nvSpPr>
        <p:spPr>
          <a:xfrm>
            <a:off x="6327775" y="2044700"/>
            <a:ext cx="771525" cy="1149350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SubTitle_1"/>
          <p:cNvSpPr/>
          <p:nvPr/>
        </p:nvSpPr>
        <p:spPr>
          <a:xfrm flipH="1">
            <a:off x="755650" y="20447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MH_Other_6"/>
          <p:cNvSpPr/>
          <p:nvPr/>
        </p:nvSpPr>
        <p:spPr>
          <a:xfrm flipH="1">
            <a:off x="5070475" y="2044700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SubTitle_4"/>
          <p:cNvSpPr/>
          <p:nvPr/>
        </p:nvSpPr>
        <p:spPr>
          <a:xfrm>
            <a:off x="6332538" y="41433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MH_Other_9"/>
          <p:cNvSpPr/>
          <p:nvPr/>
        </p:nvSpPr>
        <p:spPr>
          <a:xfrm>
            <a:off x="6327775" y="41433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28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SubTitle_3"/>
          <p:cNvSpPr/>
          <p:nvPr/>
        </p:nvSpPr>
        <p:spPr>
          <a:xfrm flipH="1">
            <a:off x="755650" y="41433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MH_Other_12"/>
          <p:cNvSpPr/>
          <p:nvPr/>
        </p:nvSpPr>
        <p:spPr>
          <a:xfrm flipH="1">
            <a:off x="5070475" y="41433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" name="MH_Other_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MH_Other_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MH_Other_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MH_Other_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3" grpId="0" animBg="1"/>
      <p:bldP spid="16" grpId="0"/>
      <p:bldP spid="18" grpId="0" animBg="1"/>
      <p:bldP spid="19" grpId="0"/>
      <p:bldP spid="21" grpId="0" animBg="1"/>
      <p:bldP spid="22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活动背景介绍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2" name="直接连接符 19"/>
          <p:cNvCxnSpPr>
            <a:cxnSpLocks noChangeShapeType="1"/>
            <a:stCxn id="12" idx="4"/>
            <a:endCxn id="20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1"/>
          <p:cNvCxnSpPr>
            <a:cxnSpLocks noChangeShapeType="1"/>
            <a:stCxn id="18" idx="2"/>
            <a:endCxn id="20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4"/>
          <p:cNvCxnSpPr>
            <a:cxnSpLocks noChangeShapeType="1"/>
            <a:stCxn id="16" idx="1"/>
            <a:endCxn id="18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6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7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8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</a:rPr>
              <a:t>点击添加标题</a:t>
            </a:r>
          </a:p>
        </p:txBody>
      </p:sp>
      <p:sp>
        <p:nvSpPr>
          <p:cNvPr id="29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solidFill>
                <a:schemeClr val="bg1"/>
              </a:solidFill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  <p:bldP spid="16" grpId="0" animBg="1"/>
      <p:bldP spid="18" grpId="0" animBg="1"/>
      <p:bldP spid="20" grpId="0" animBg="1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"/>
          <a:stretch>
            <a:fillRect/>
          </a:stretch>
        </p:blipFill>
        <p:spPr>
          <a:xfrm>
            <a:off x="-34566" y="-22536"/>
            <a:ext cx="12226566" cy="558513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174012" y="4926873"/>
            <a:ext cx="1738313" cy="901701"/>
            <a:chOff x="4616450" y="6977063"/>
            <a:chExt cx="1738313" cy="901701"/>
          </a:xfrm>
        </p:grpSpPr>
        <p:sp>
          <p:nvSpPr>
            <p:cNvPr id="16" name="Freeform 35"/>
            <p:cNvSpPr/>
            <p:nvPr/>
          </p:nvSpPr>
          <p:spPr bwMode="auto">
            <a:xfrm>
              <a:off x="6015038" y="6994526"/>
              <a:ext cx="215900" cy="884238"/>
            </a:xfrm>
            <a:custGeom>
              <a:avLst/>
              <a:gdLst>
                <a:gd name="T0" fmla="*/ 46 w 51"/>
                <a:gd name="T1" fmla="*/ 207 h 207"/>
                <a:gd name="T2" fmla="*/ 48 w 51"/>
                <a:gd name="T3" fmla="*/ 75 h 207"/>
                <a:gd name="T4" fmla="*/ 51 w 51"/>
                <a:gd name="T5" fmla="*/ 47 h 207"/>
                <a:gd name="T6" fmla="*/ 36 w 51"/>
                <a:gd name="T7" fmla="*/ 15 h 207"/>
                <a:gd name="T8" fmla="*/ 23 w 51"/>
                <a:gd name="T9" fmla="*/ 0 h 207"/>
                <a:gd name="T10" fmla="*/ 23 w 51"/>
                <a:gd name="T11" fmla="*/ 0 h 207"/>
                <a:gd name="T12" fmla="*/ 4 w 51"/>
                <a:gd name="T13" fmla="*/ 34 h 207"/>
                <a:gd name="T14" fmla="*/ 3 w 51"/>
                <a:gd name="T15" fmla="*/ 36 h 207"/>
                <a:gd name="T16" fmla="*/ 2 w 51"/>
                <a:gd name="T17" fmla="*/ 75 h 207"/>
                <a:gd name="T18" fmla="*/ 0 w 51"/>
                <a:gd name="T19" fmla="*/ 187 h 207"/>
                <a:gd name="T20" fmla="*/ 5 w 51"/>
                <a:gd name="T21" fmla="*/ 194 h 207"/>
                <a:gd name="T22" fmla="*/ 0 w 51"/>
                <a:gd name="T23" fmla="*/ 206 h 207"/>
                <a:gd name="T24" fmla="*/ 46 w 51"/>
                <a:gd name="T2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207">
                  <a:moveTo>
                    <a:pt x="46" y="207"/>
                  </a:moveTo>
                  <a:cubicBezTo>
                    <a:pt x="46" y="207"/>
                    <a:pt x="47" y="95"/>
                    <a:pt x="48" y="75"/>
                  </a:cubicBezTo>
                  <a:cubicBezTo>
                    <a:pt x="48" y="70"/>
                    <a:pt x="48" y="51"/>
                    <a:pt x="51" y="47"/>
                  </a:cubicBezTo>
                  <a:cubicBezTo>
                    <a:pt x="49" y="46"/>
                    <a:pt x="42" y="29"/>
                    <a:pt x="36" y="15"/>
                  </a:cubicBezTo>
                  <a:cubicBezTo>
                    <a:pt x="34" y="9"/>
                    <a:pt x="29" y="4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8"/>
                    <a:pt x="8" y="28"/>
                    <a:pt x="4" y="34"/>
                  </a:cubicBezTo>
                  <a:cubicBezTo>
                    <a:pt x="6" y="32"/>
                    <a:pt x="5" y="33"/>
                    <a:pt x="3" y="36"/>
                  </a:cubicBezTo>
                  <a:cubicBezTo>
                    <a:pt x="3" y="36"/>
                    <a:pt x="3" y="69"/>
                    <a:pt x="2" y="75"/>
                  </a:cubicBezTo>
                  <a:cubicBezTo>
                    <a:pt x="2" y="95"/>
                    <a:pt x="1" y="183"/>
                    <a:pt x="0" y="187"/>
                  </a:cubicBezTo>
                  <a:cubicBezTo>
                    <a:pt x="1" y="191"/>
                    <a:pt x="5" y="194"/>
                    <a:pt x="5" y="194"/>
                  </a:cubicBezTo>
                  <a:cubicBezTo>
                    <a:pt x="0" y="206"/>
                    <a:pt x="0" y="206"/>
                    <a:pt x="0" y="206"/>
                  </a:cubicBezTo>
                  <a:lnTo>
                    <a:pt x="46" y="20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"/>
            <p:cNvSpPr/>
            <p:nvPr/>
          </p:nvSpPr>
          <p:spPr bwMode="auto">
            <a:xfrm>
              <a:off x="5611813" y="6994526"/>
              <a:ext cx="212725" cy="874713"/>
            </a:xfrm>
            <a:custGeom>
              <a:avLst/>
              <a:gdLst>
                <a:gd name="T0" fmla="*/ 45 w 50"/>
                <a:gd name="T1" fmla="*/ 205 h 205"/>
                <a:gd name="T2" fmla="*/ 46 w 50"/>
                <a:gd name="T3" fmla="*/ 165 h 205"/>
                <a:gd name="T4" fmla="*/ 46 w 50"/>
                <a:gd name="T5" fmla="*/ 148 h 205"/>
                <a:gd name="T6" fmla="*/ 50 w 50"/>
                <a:gd name="T7" fmla="*/ 128 h 205"/>
                <a:gd name="T8" fmla="*/ 47 w 50"/>
                <a:gd name="T9" fmla="*/ 91 h 205"/>
                <a:gd name="T10" fmla="*/ 47 w 50"/>
                <a:gd name="T11" fmla="*/ 32 h 205"/>
                <a:gd name="T12" fmla="*/ 30 w 50"/>
                <a:gd name="T13" fmla="*/ 11 h 205"/>
                <a:gd name="T14" fmla="*/ 19 w 50"/>
                <a:gd name="T15" fmla="*/ 11 h 205"/>
                <a:gd name="T16" fmla="*/ 4 w 50"/>
                <a:gd name="T17" fmla="*/ 46 h 205"/>
                <a:gd name="T18" fmla="*/ 2 w 50"/>
                <a:gd name="T19" fmla="*/ 50 h 205"/>
                <a:gd name="T20" fmla="*/ 2 w 50"/>
                <a:gd name="T21" fmla="*/ 53 h 205"/>
                <a:gd name="T22" fmla="*/ 2 w 50"/>
                <a:gd name="T23" fmla="*/ 61 h 205"/>
                <a:gd name="T24" fmla="*/ 1 w 50"/>
                <a:gd name="T25" fmla="*/ 70 h 205"/>
                <a:gd name="T26" fmla="*/ 0 w 50"/>
                <a:gd name="T27" fmla="*/ 204 h 205"/>
                <a:gd name="T28" fmla="*/ 45 w 50"/>
                <a:gd name="T2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05">
                  <a:moveTo>
                    <a:pt x="45" y="205"/>
                  </a:moveTo>
                  <a:cubicBezTo>
                    <a:pt x="45" y="205"/>
                    <a:pt x="46" y="188"/>
                    <a:pt x="46" y="165"/>
                  </a:cubicBezTo>
                  <a:cubicBezTo>
                    <a:pt x="46" y="160"/>
                    <a:pt x="46" y="153"/>
                    <a:pt x="46" y="148"/>
                  </a:cubicBezTo>
                  <a:cubicBezTo>
                    <a:pt x="46" y="141"/>
                    <a:pt x="46" y="134"/>
                    <a:pt x="50" y="128"/>
                  </a:cubicBezTo>
                  <a:cubicBezTo>
                    <a:pt x="47" y="122"/>
                    <a:pt x="47" y="97"/>
                    <a:pt x="47" y="91"/>
                  </a:cubicBezTo>
                  <a:cubicBezTo>
                    <a:pt x="47" y="80"/>
                    <a:pt x="47" y="53"/>
                    <a:pt x="47" y="32"/>
                  </a:cubicBezTo>
                  <a:cubicBezTo>
                    <a:pt x="34" y="27"/>
                    <a:pt x="31" y="22"/>
                    <a:pt x="30" y="11"/>
                  </a:cubicBezTo>
                  <a:cubicBezTo>
                    <a:pt x="27" y="2"/>
                    <a:pt x="25" y="0"/>
                    <a:pt x="19" y="11"/>
                  </a:cubicBezTo>
                  <a:cubicBezTo>
                    <a:pt x="20" y="22"/>
                    <a:pt x="8" y="41"/>
                    <a:pt x="4" y="46"/>
                  </a:cubicBezTo>
                  <a:cubicBezTo>
                    <a:pt x="4" y="48"/>
                    <a:pt x="2" y="50"/>
                    <a:pt x="2" y="50"/>
                  </a:cubicBezTo>
                  <a:cubicBezTo>
                    <a:pt x="2" y="50"/>
                    <a:pt x="2" y="51"/>
                    <a:pt x="2" y="53"/>
                  </a:cubicBezTo>
                  <a:cubicBezTo>
                    <a:pt x="2" y="55"/>
                    <a:pt x="2" y="58"/>
                    <a:pt x="2" y="61"/>
                  </a:cubicBezTo>
                  <a:cubicBezTo>
                    <a:pt x="2" y="65"/>
                    <a:pt x="2" y="69"/>
                    <a:pt x="1" y="70"/>
                  </a:cubicBezTo>
                  <a:cubicBezTo>
                    <a:pt x="2" y="79"/>
                    <a:pt x="0" y="204"/>
                    <a:pt x="0" y="204"/>
                  </a:cubicBezTo>
                  <a:lnTo>
                    <a:pt x="45" y="205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7"/>
            <p:cNvSpPr/>
            <p:nvPr/>
          </p:nvSpPr>
          <p:spPr bwMode="auto">
            <a:xfrm>
              <a:off x="5180013" y="7199313"/>
              <a:ext cx="1174750" cy="101600"/>
            </a:xfrm>
            <a:custGeom>
              <a:avLst/>
              <a:gdLst>
                <a:gd name="T0" fmla="*/ 0 w 740"/>
                <a:gd name="T1" fmla="*/ 54 h 64"/>
                <a:gd name="T2" fmla="*/ 710 w 740"/>
                <a:gd name="T3" fmla="*/ 64 h 64"/>
                <a:gd name="T4" fmla="*/ 740 w 740"/>
                <a:gd name="T5" fmla="*/ 13 h 64"/>
                <a:gd name="T6" fmla="*/ 0 w 740"/>
                <a:gd name="T7" fmla="*/ 0 h 64"/>
                <a:gd name="T8" fmla="*/ 0 w 740"/>
                <a:gd name="T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0" h="64">
                  <a:moveTo>
                    <a:pt x="0" y="54"/>
                  </a:moveTo>
                  <a:lnTo>
                    <a:pt x="710" y="64"/>
                  </a:lnTo>
                  <a:lnTo>
                    <a:pt x="740" y="13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5170488" y="7613651"/>
              <a:ext cx="1060450" cy="98425"/>
            </a:xfrm>
            <a:custGeom>
              <a:avLst/>
              <a:gdLst>
                <a:gd name="T0" fmla="*/ 0 w 668"/>
                <a:gd name="T1" fmla="*/ 51 h 62"/>
                <a:gd name="T2" fmla="*/ 668 w 668"/>
                <a:gd name="T3" fmla="*/ 62 h 62"/>
                <a:gd name="T4" fmla="*/ 668 w 668"/>
                <a:gd name="T5" fmla="*/ 10 h 62"/>
                <a:gd name="T6" fmla="*/ 3 w 668"/>
                <a:gd name="T7" fmla="*/ 0 h 62"/>
                <a:gd name="T8" fmla="*/ 0 w 668"/>
                <a:gd name="T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62">
                  <a:moveTo>
                    <a:pt x="0" y="51"/>
                  </a:moveTo>
                  <a:lnTo>
                    <a:pt x="668" y="62"/>
                  </a:lnTo>
                  <a:lnTo>
                    <a:pt x="668" y="10"/>
                  </a:lnTo>
                  <a:lnTo>
                    <a:pt x="3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4667250" y="7181851"/>
              <a:ext cx="673100" cy="115888"/>
            </a:xfrm>
            <a:custGeom>
              <a:avLst/>
              <a:gdLst>
                <a:gd name="T0" fmla="*/ 40 w 424"/>
                <a:gd name="T1" fmla="*/ 73 h 73"/>
                <a:gd name="T2" fmla="*/ 424 w 424"/>
                <a:gd name="T3" fmla="*/ 65 h 73"/>
                <a:gd name="T4" fmla="*/ 424 w 424"/>
                <a:gd name="T5" fmla="*/ 13 h 73"/>
                <a:gd name="T6" fmla="*/ 0 w 424"/>
                <a:gd name="T7" fmla="*/ 0 h 73"/>
                <a:gd name="T8" fmla="*/ 40 w 424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73">
                  <a:moveTo>
                    <a:pt x="40" y="73"/>
                  </a:moveTo>
                  <a:lnTo>
                    <a:pt x="424" y="65"/>
                  </a:lnTo>
                  <a:lnTo>
                    <a:pt x="424" y="13"/>
                  </a:lnTo>
                  <a:lnTo>
                    <a:pt x="0" y="0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1"/>
            <p:cNvSpPr/>
            <p:nvPr/>
          </p:nvSpPr>
          <p:spPr bwMode="auto">
            <a:xfrm>
              <a:off x="4616450" y="7596188"/>
              <a:ext cx="601663" cy="115888"/>
            </a:xfrm>
            <a:custGeom>
              <a:avLst/>
              <a:gdLst>
                <a:gd name="T0" fmla="*/ 0 w 379"/>
                <a:gd name="T1" fmla="*/ 73 h 73"/>
                <a:gd name="T2" fmla="*/ 379 w 379"/>
                <a:gd name="T3" fmla="*/ 62 h 73"/>
                <a:gd name="T4" fmla="*/ 379 w 379"/>
                <a:gd name="T5" fmla="*/ 11 h 73"/>
                <a:gd name="T6" fmla="*/ 32 w 379"/>
                <a:gd name="T7" fmla="*/ 0 h 73"/>
                <a:gd name="T8" fmla="*/ 0 w 37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73">
                  <a:moveTo>
                    <a:pt x="0" y="73"/>
                  </a:moveTo>
                  <a:lnTo>
                    <a:pt x="379" y="62"/>
                  </a:lnTo>
                  <a:lnTo>
                    <a:pt x="379" y="11"/>
                  </a:lnTo>
                  <a:lnTo>
                    <a:pt x="32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2"/>
            <p:cNvSpPr>
              <a:spLocks noEditPoints="1"/>
            </p:cNvSpPr>
            <p:nvPr/>
          </p:nvSpPr>
          <p:spPr bwMode="auto">
            <a:xfrm>
              <a:off x="4862513" y="6977063"/>
              <a:ext cx="215900" cy="879475"/>
            </a:xfrm>
            <a:custGeom>
              <a:avLst/>
              <a:gdLst>
                <a:gd name="T0" fmla="*/ 51 w 51"/>
                <a:gd name="T1" fmla="*/ 47 h 206"/>
                <a:gd name="T2" fmla="*/ 36 w 51"/>
                <a:gd name="T3" fmla="*/ 15 h 206"/>
                <a:gd name="T4" fmla="*/ 23 w 51"/>
                <a:gd name="T5" fmla="*/ 0 h 206"/>
                <a:gd name="T6" fmla="*/ 23 w 51"/>
                <a:gd name="T7" fmla="*/ 0 h 206"/>
                <a:gd name="T8" fmla="*/ 4 w 51"/>
                <a:gd name="T9" fmla="*/ 33 h 206"/>
                <a:gd name="T10" fmla="*/ 3 w 51"/>
                <a:gd name="T11" fmla="*/ 36 h 206"/>
                <a:gd name="T12" fmla="*/ 2 w 51"/>
                <a:gd name="T13" fmla="*/ 74 h 206"/>
                <a:gd name="T14" fmla="*/ 0 w 51"/>
                <a:gd name="T15" fmla="*/ 187 h 206"/>
                <a:gd name="T16" fmla="*/ 5 w 51"/>
                <a:gd name="T17" fmla="*/ 196 h 206"/>
                <a:gd name="T18" fmla="*/ 0 w 51"/>
                <a:gd name="T19" fmla="*/ 205 h 206"/>
                <a:gd name="T20" fmla="*/ 45 w 51"/>
                <a:gd name="T21" fmla="*/ 206 h 206"/>
                <a:gd name="T22" fmla="*/ 47 w 51"/>
                <a:gd name="T23" fmla="*/ 75 h 206"/>
                <a:gd name="T24" fmla="*/ 51 w 51"/>
                <a:gd name="T25" fmla="*/ 47 h 206"/>
                <a:gd name="T26" fmla="*/ 17 w 51"/>
                <a:gd name="T27" fmla="*/ 111 h 206"/>
                <a:gd name="T28" fmla="*/ 12 w 51"/>
                <a:gd name="T29" fmla="*/ 101 h 206"/>
                <a:gd name="T30" fmla="*/ 17 w 51"/>
                <a:gd name="T31" fmla="*/ 91 h 206"/>
                <a:gd name="T32" fmla="*/ 23 w 51"/>
                <a:gd name="T33" fmla="*/ 101 h 206"/>
                <a:gd name="T34" fmla="*/ 17 w 51"/>
                <a:gd name="T35" fmla="*/ 11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206">
                  <a:moveTo>
                    <a:pt x="51" y="47"/>
                  </a:moveTo>
                  <a:cubicBezTo>
                    <a:pt x="49" y="45"/>
                    <a:pt x="42" y="29"/>
                    <a:pt x="36" y="15"/>
                  </a:cubicBezTo>
                  <a:cubicBezTo>
                    <a:pt x="34" y="8"/>
                    <a:pt x="29" y="3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8"/>
                    <a:pt x="8" y="27"/>
                    <a:pt x="4" y="33"/>
                  </a:cubicBezTo>
                  <a:cubicBezTo>
                    <a:pt x="5" y="31"/>
                    <a:pt x="4" y="33"/>
                    <a:pt x="3" y="36"/>
                  </a:cubicBezTo>
                  <a:cubicBezTo>
                    <a:pt x="3" y="35"/>
                    <a:pt x="2" y="69"/>
                    <a:pt x="2" y="74"/>
                  </a:cubicBezTo>
                  <a:cubicBezTo>
                    <a:pt x="2" y="94"/>
                    <a:pt x="0" y="183"/>
                    <a:pt x="0" y="187"/>
                  </a:cubicBezTo>
                  <a:cubicBezTo>
                    <a:pt x="0" y="190"/>
                    <a:pt x="5" y="196"/>
                    <a:pt x="5" y="19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5" y="206"/>
                    <a:pt x="45" y="206"/>
                    <a:pt x="45" y="206"/>
                  </a:cubicBezTo>
                  <a:cubicBezTo>
                    <a:pt x="45" y="206"/>
                    <a:pt x="47" y="95"/>
                    <a:pt x="47" y="75"/>
                  </a:cubicBezTo>
                  <a:cubicBezTo>
                    <a:pt x="48" y="69"/>
                    <a:pt x="48" y="51"/>
                    <a:pt x="51" y="47"/>
                  </a:cubicBezTo>
                  <a:close/>
                  <a:moveTo>
                    <a:pt x="17" y="111"/>
                  </a:moveTo>
                  <a:cubicBezTo>
                    <a:pt x="14" y="111"/>
                    <a:pt x="12" y="107"/>
                    <a:pt x="12" y="101"/>
                  </a:cubicBezTo>
                  <a:cubicBezTo>
                    <a:pt x="12" y="96"/>
                    <a:pt x="14" y="91"/>
                    <a:pt x="17" y="91"/>
                  </a:cubicBezTo>
                  <a:cubicBezTo>
                    <a:pt x="20" y="91"/>
                    <a:pt x="23" y="96"/>
                    <a:pt x="23" y="101"/>
                  </a:cubicBezTo>
                  <a:cubicBezTo>
                    <a:pt x="22" y="107"/>
                    <a:pt x="20" y="111"/>
                    <a:pt x="17" y="111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5238750" y="7058026"/>
              <a:ext cx="200025" cy="806450"/>
            </a:xfrm>
            <a:custGeom>
              <a:avLst/>
              <a:gdLst>
                <a:gd name="T0" fmla="*/ 46 w 47"/>
                <a:gd name="T1" fmla="*/ 112 h 189"/>
                <a:gd name="T2" fmla="*/ 46 w 47"/>
                <a:gd name="T3" fmla="*/ 93 h 189"/>
                <a:gd name="T4" fmla="*/ 43 w 47"/>
                <a:gd name="T5" fmla="*/ 75 h 189"/>
                <a:gd name="T6" fmla="*/ 46 w 47"/>
                <a:gd name="T7" fmla="*/ 58 h 189"/>
                <a:gd name="T8" fmla="*/ 47 w 47"/>
                <a:gd name="T9" fmla="*/ 46 h 189"/>
                <a:gd name="T10" fmla="*/ 47 w 47"/>
                <a:gd name="T11" fmla="*/ 34 h 189"/>
                <a:gd name="T12" fmla="*/ 29 w 47"/>
                <a:gd name="T13" fmla="*/ 2 h 189"/>
                <a:gd name="T14" fmla="*/ 25 w 47"/>
                <a:gd name="T15" fmla="*/ 0 h 189"/>
                <a:gd name="T16" fmla="*/ 22 w 47"/>
                <a:gd name="T17" fmla="*/ 2 h 189"/>
                <a:gd name="T18" fmla="*/ 15 w 47"/>
                <a:gd name="T19" fmla="*/ 13 h 189"/>
                <a:gd name="T20" fmla="*/ 9 w 47"/>
                <a:gd name="T21" fmla="*/ 23 h 189"/>
                <a:gd name="T22" fmla="*/ 2 w 47"/>
                <a:gd name="T23" fmla="*/ 34 h 189"/>
                <a:gd name="T24" fmla="*/ 2 w 47"/>
                <a:gd name="T25" fmla="*/ 40 h 189"/>
                <a:gd name="T26" fmla="*/ 2 w 47"/>
                <a:gd name="T27" fmla="*/ 50 h 189"/>
                <a:gd name="T28" fmla="*/ 2 w 47"/>
                <a:gd name="T29" fmla="*/ 59 h 189"/>
                <a:gd name="T30" fmla="*/ 1 w 47"/>
                <a:gd name="T31" fmla="*/ 74 h 189"/>
                <a:gd name="T32" fmla="*/ 1 w 47"/>
                <a:gd name="T33" fmla="*/ 99 h 189"/>
                <a:gd name="T34" fmla="*/ 3 w 47"/>
                <a:gd name="T35" fmla="*/ 99 h 189"/>
                <a:gd name="T36" fmla="*/ 12 w 47"/>
                <a:gd name="T37" fmla="*/ 108 h 189"/>
                <a:gd name="T38" fmla="*/ 2 w 47"/>
                <a:gd name="T39" fmla="*/ 117 h 189"/>
                <a:gd name="T40" fmla="*/ 1 w 47"/>
                <a:gd name="T41" fmla="*/ 117 h 189"/>
                <a:gd name="T42" fmla="*/ 0 w 47"/>
                <a:gd name="T43" fmla="*/ 188 h 189"/>
                <a:gd name="T44" fmla="*/ 45 w 47"/>
                <a:gd name="T45" fmla="*/ 189 h 189"/>
                <a:gd name="T46" fmla="*/ 46 w 47"/>
                <a:gd name="T47" fmla="*/ 1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189">
                  <a:moveTo>
                    <a:pt x="46" y="112"/>
                  </a:moveTo>
                  <a:cubicBezTo>
                    <a:pt x="46" y="105"/>
                    <a:pt x="46" y="99"/>
                    <a:pt x="46" y="93"/>
                  </a:cubicBezTo>
                  <a:cubicBezTo>
                    <a:pt x="47" y="86"/>
                    <a:pt x="47" y="80"/>
                    <a:pt x="43" y="75"/>
                  </a:cubicBezTo>
                  <a:cubicBezTo>
                    <a:pt x="47" y="69"/>
                    <a:pt x="47" y="63"/>
                    <a:pt x="46" y="58"/>
                  </a:cubicBezTo>
                  <a:cubicBezTo>
                    <a:pt x="47" y="54"/>
                    <a:pt x="47" y="49"/>
                    <a:pt x="47" y="46"/>
                  </a:cubicBezTo>
                  <a:cubicBezTo>
                    <a:pt x="47" y="39"/>
                    <a:pt x="47" y="34"/>
                    <a:pt x="47" y="3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4" y="0"/>
                    <a:pt x="22" y="0"/>
                    <a:pt x="22" y="2"/>
                  </a:cubicBezTo>
                  <a:cubicBezTo>
                    <a:pt x="20" y="5"/>
                    <a:pt x="17" y="10"/>
                    <a:pt x="15" y="13"/>
                  </a:cubicBezTo>
                  <a:cubicBezTo>
                    <a:pt x="11" y="19"/>
                    <a:pt x="8" y="24"/>
                    <a:pt x="9" y="23"/>
                  </a:cubicBezTo>
                  <a:cubicBezTo>
                    <a:pt x="4" y="31"/>
                    <a:pt x="2" y="34"/>
                    <a:pt x="2" y="34"/>
                  </a:cubicBezTo>
                  <a:cubicBezTo>
                    <a:pt x="2" y="34"/>
                    <a:pt x="2" y="35"/>
                    <a:pt x="2" y="40"/>
                  </a:cubicBezTo>
                  <a:cubicBezTo>
                    <a:pt x="2" y="39"/>
                    <a:pt x="2" y="42"/>
                    <a:pt x="2" y="50"/>
                  </a:cubicBezTo>
                  <a:cubicBezTo>
                    <a:pt x="2" y="49"/>
                    <a:pt x="2" y="53"/>
                    <a:pt x="2" y="59"/>
                  </a:cubicBezTo>
                  <a:cubicBezTo>
                    <a:pt x="2" y="63"/>
                    <a:pt x="2" y="68"/>
                    <a:pt x="1" y="74"/>
                  </a:cubicBezTo>
                  <a:cubicBezTo>
                    <a:pt x="1" y="82"/>
                    <a:pt x="1" y="90"/>
                    <a:pt x="1" y="99"/>
                  </a:cubicBezTo>
                  <a:cubicBezTo>
                    <a:pt x="2" y="99"/>
                    <a:pt x="2" y="99"/>
                    <a:pt x="3" y="99"/>
                  </a:cubicBezTo>
                  <a:cubicBezTo>
                    <a:pt x="8" y="99"/>
                    <a:pt x="12" y="103"/>
                    <a:pt x="12" y="108"/>
                  </a:cubicBezTo>
                  <a:cubicBezTo>
                    <a:pt x="11" y="113"/>
                    <a:pt x="7" y="117"/>
                    <a:pt x="2" y="117"/>
                  </a:cubicBezTo>
                  <a:cubicBezTo>
                    <a:pt x="2" y="117"/>
                    <a:pt x="1" y="117"/>
                    <a:pt x="1" y="117"/>
                  </a:cubicBezTo>
                  <a:cubicBezTo>
                    <a:pt x="0" y="153"/>
                    <a:pt x="0" y="188"/>
                    <a:pt x="0" y="188"/>
                  </a:cubicBezTo>
                  <a:cubicBezTo>
                    <a:pt x="45" y="189"/>
                    <a:pt x="45" y="189"/>
                    <a:pt x="45" y="189"/>
                  </a:cubicBezTo>
                  <a:cubicBezTo>
                    <a:pt x="45" y="189"/>
                    <a:pt x="45" y="150"/>
                    <a:pt x="46" y="112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653128" y="4828109"/>
            <a:ext cx="1093788" cy="1025525"/>
            <a:chOff x="6357938" y="7032626"/>
            <a:chExt cx="1093788" cy="1025525"/>
          </a:xfrm>
        </p:grpSpPr>
        <p:sp>
          <p:nvSpPr>
            <p:cNvPr id="25" name="Freeform 39"/>
            <p:cNvSpPr/>
            <p:nvPr/>
          </p:nvSpPr>
          <p:spPr bwMode="auto">
            <a:xfrm>
              <a:off x="6413500" y="7032626"/>
              <a:ext cx="398463" cy="896938"/>
            </a:xfrm>
            <a:custGeom>
              <a:avLst/>
              <a:gdLst>
                <a:gd name="T0" fmla="*/ 40 w 94"/>
                <a:gd name="T1" fmla="*/ 209 h 210"/>
                <a:gd name="T2" fmla="*/ 50 w 94"/>
                <a:gd name="T3" fmla="*/ 203 h 210"/>
                <a:gd name="T4" fmla="*/ 71 w 94"/>
                <a:gd name="T5" fmla="*/ 128 h 210"/>
                <a:gd name="T6" fmla="*/ 76 w 94"/>
                <a:gd name="T7" fmla="*/ 107 h 210"/>
                <a:gd name="T8" fmla="*/ 78 w 94"/>
                <a:gd name="T9" fmla="*/ 87 h 210"/>
                <a:gd name="T10" fmla="*/ 86 w 94"/>
                <a:gd name="T11" fmla="*/ 69 h 210"/>
                <a:gd name="T12" fmla="*/ 91 w 94"/>
                <a:gd name="T13" fmla="*/ 57 h 210"/>
                <a:gd name="T14" fmla="*/ 94 w 94"/>
                <a:gd name="T15" fmla="*/ 44 h 210"/>
                <a:gd name="T16" fmla="*/ 83 w 94"/>
                <a:gd name="T17" fmla="*/ 3 h 210"/>
                <a:gd name="T18" fmla="*/ 80 w 94"/>
                <a:gd name="T19" fmla="*/ 0 h 210"/>
                <a:gd name="T20" fmla="*/ 75 w 94"/>
                <a:gd name="T21" fmla="*/ 1 h 210"/>
                <a:gd name="T22" fmla="*/ 75 w 94"/>
                <a:gd name="T23" fmla="*/ 1 h 210"/>
                <a:gd name="T24" fmla="*/ 65 w 94"/>
                <a:gd name="T25" fmla="*/ 12 h 210"/>
                <a:gd name="T26" fmla="*/ 55 w 94"/>
                <a:gd name="T27" fmla="*/ 21 h 210"/>
                <a:gd name="T28" fmla="*/ 45 w 94"/>
                <a:gd name="T29" fmla="*/ 31 h 210"/>
                <a:gd name="T30" fmla="*/ 43 w 94"/>
                <a:gd name="T31" fmla="*/ 38 h 210"/>
                <a:gd name="T32" fmla="*/ 40 w 94"/>
                <a:gd name="T33" fmla="*/ 49 h 210"/>
                <a:gd name="T34" fmla="*/ 37 w 94"/>
                <a:gd name="T35" fmla="*/ 58 h 210"/>
                <a:gd name="T36" fmla="*/ 33 w 94"/>
                <a:gd name="T37" fmla="*/ 74 h 210"/>
                <a:gd name="T38" fmla="*/ 0 w 94"/>
                <a:gd name="T39" fmla="*/ 192 h 210"/>
                <a:gd name="T40" fmla="*/ 1 w 94"/>
                <a:gd name="T41" fmla="*/ 197 h 210"/>
                <a:gd name="T42" fmla="*/ 4 w 94"/>
                <a:gd name="T43" fmla="*/ 199 h 210"/>
                <a:gd name="T44" fmla="*/ 40 w 94"/>
                <a:gd name="T45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" h="210">
                  <a:moveTo>
                    <a:pt x="40" y="209"/>
                  </a:moveTo>
                  <a:cubicBezTo>
                    <a:pt x="44" y="210"/>
                    <a:pt x="49" y="208"/>
                    <a:pt x="50" y="203"/>
                  </a:cubicBezTo>
                  <a:cubicBezTo>
                    <a:pt x="54" y="189"/>
                    <a:pt x="62" y="158"/>
                    <a:pt x="71" y="128"/>
                  </a:cubicBezTo>
                  <a:cubicBezTo>
                    <a:pt x="73" y="121"/>
                    <a:pt x="75" y="114"/>
                    <a:pt x="76" y="107"/>
                  </a:cubicBezTo>
                  <a:cubicBezTo>
                    <a:pt x="79" y="100"/>
                    <a:pt x="80" y="94"/>
                    <a:pt x="78" y="87"/>
                  </a:cubicBezTo>
                  <a:cubicBezTo>
                    <a:pt x="84" y="81"/>
                    <a:pt x="85" y="76"/>
                    <a:pt x="86" y="69"/>
                  </a:cubicBezTo>
                  <a:cubicBezTo>
                    <a:pt x="88" y="65"/>
                    <a:pt x="90" y="61"/>
                    <a:pt x="91" y="57"/>
                  </a:cubicBezTo>
                  <a:cubicBezTo>
                    <a:pt x="93" y="49"/>
                    <a:pt x="94" y="44"/>
                    <a:pt x="94" y="4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1" y="1"/>
                    <a:pt x="80" y="0"/>
                  </a:cubicBezTo>
                  <a:cubicBezTo>
                    <a:pt x="78" y="0"/>
                    <a:pt x="77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2" y="5"/>
                    <a:pt x="68" y="9"/>
                    <a:pt x="65" y="12"/>
                  </a:cubicBezTo>
                  <a:cubicBezTo>
                    <a:pt x="59" y="18"/>
                    <a:pt x="54" y="22"/>
                    <a:pt x="55" y="21"/>
                  </a:cubicBezTo>
                  <a:cubicBezTo>
                    <a:pt x="47" y="29"/>
                    <a:pt x="45" y="31"/>
                    <a:pt x="45" y="31"/>
                  </a:cubicBezTo>
                  <a:cubicBezTo>
                    <a:pt x="45" y="31"/>
                    <a:pt x="45" y="32"/>
                    <a:pt x="43" y="38"/>
                  </a:cubicBezTo>
                  <a:cubicBezTo>
                    <a:pt x="44" y="36"/>
                    <a:pt x="43" y="39"/>
                    <a:pt x="40" y="49"/>
                  </a:cubicBezTo>
                  <a:cubicBezTo>
                    <a:pt x="41" y="47"/>
                    <a:pt x="39" y="52"/>
                    <a:pt x="37" y="58"/>
                  </a:cubicBezTo>
                  <a:cubicBezTo>
                    <a:pt x="36" y="62"/>
                    <a:pt x="35" y="68"/>
                    <a:pt x="33" y="74"/>
                  </a:cubicBezTo>
                  <a:cubicBezTo>
                    <a:pt x="22" y="116"/>
                    <a:pt x="5" y="174"/>
                    <a:pt x="0" y="192"/>
                  </a:cubicBezTo>
                  <a:cubicBezTo>
                    <a:pt x="0" y="194"/>
                    <a:pt x="0" y="195"/>
                    <a:pt x="1" y="197"/>
                  </a:cubicBezTo>
                  <a:cubicBezTo>
                    <a:pt x="2" y="198"/>
                    <a:pt x="3" y="199"/>
                    <a:pt x="4" y="199"/>
                  </a:cubicBezTo>
                  <a:lnTo>
                    <a:pt x="40" y="20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7078663" y="7070726"/>
              <a:ext cx="373063" cy="987425"/>
            </a:xfrm>
            <a:custGeom>
              <a:avLst/>
              <a:gdLst>
                <a:gd name="T0" fmla="*/ 50 w 88"/>
                <a:gd name="T1" fmla="*/ 231 h 231"/>
                <a:gd name="T2" fmla="*/ 59 w 88"/>
                <a:gd name="T3" fmla="*/ 187 h 231"/>
                <a:gd name="T4" fmla="*/ 64 w 88"/>
                <a:gd name="T5" fmla="*/ 167 h 231"/>
                <a:gd name="T6" fmla="*/ 72 w 88"/>
                <a:gd name="T7" fmla="*/ 147 h 231"/>
                <a:gd name="T8" fmla="*/ 76 w 88"/>
                <a:gd name="T9" fmla="*/ 105 h 231"/>
                <a:gd name="T10" fmla="*/ 88 w 88"/>
                <a:gd name="T11" fmla="*/ 40 h 231"/>
                <a:gd name="T12" fmla="*/ 74 w 88"/>
                <a:gd name="T13" fmla="*/ 13 h 231"/>
                <a:gd name="T14" fmla="*/ 62 w 88"/>
                <a:gd name="T15" fmla="*/ 11 h 231"/>
                <a:gd name="T16" fmla="*/ 38 w 88"/>
                <a:gd name="T17" fmla="*/ 46 h 231"/>
                <a:gd name="T18" fmla="*/ 35 w 88"/>
                <a:gd name="T19" fmla="*/ 51 h 231"/>
                <a:gd name="T20" fmla="*/ 35 w 88"/>
                <a:gd name="T21" fmla="*/ 54 h 231"/>
                <a:gd name="T22" fmla="*/ 33 w 88"/>
                <a:gd name="T23" fmla="*/ 63 h 231"/>
                <a:gd name="T24" fmla="*/ 30 w 88"/>
                <a:gd name="T25" fmla="*/ 72 h 231"/>
                <a:gd name="T26" fmla="*/ 0 w 88"/>
                <a:gd name="T27" fmla="*/ 221 h 231"/>
                <a:gd name="T28" fmla="*/ 50 w 88"/>
                <a:gd name="T2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231">
                  <a:moveTo>
                    <a:pt x="50" y="231"/>
                  </a:moveTo>
                  <a:cubicBezTo>
                    <a:pt x="50" y="231"/>
                    <a:pt x="54" y="212"/>
                    <a:pt x="59" y="187"/>
                  </a:cubicBezTo>
                  <a:cubicBezTo>
                    <a:pt x="61" y="180"/>
                    <a:pt x="62" y="174"/>
                    <a:pt x="64" y="167"/>
                  </a:cubicBezTo>
                  <a:cubicBezTo>
                    <a:pt x="65" y="160"/>
                    <a:pt x="66" y="153"/>
                    <a:pt x="72" y="147"/>
                  </a:cubicBezTo>
                  <a:cubicBezTo>
                    <a:pt x="69" y="139"/>
                    <a:pt x="75" y="111"/>
                    <a:pt x="76" y="105"/>
                  </a:cubicBezTo>
                  <a:cubicBezTo>
                    <a:pt x="79" y="92"/>
                    <a:pt x="83" y="63"/>
                    <a:pt x="88" y="40"/>
                  </a:cubicBezTo>
                  <a:cubicBezTo>
                    <a:pt x="75" y="31"/>
                    <a:pt x="73" y="25"/>
                    <a:pt x="74" y="13"/>
                  </a:cubicBezTo>
                  <a:cubicBezTo>
                    <a:pt x="73" y="3"/>
                    <a:pt x="70" y="0"/>
                    <a:pt x="62" y="11"/>
                  </a:cubicBezTo>
                  <a:cubicBezTo>
                    <a:pt x="60" y="23"/>
                    <a:pt x="44" y="41"/>
                    <a:pt x="38" y="46"/>
                  </a:cubicBezTo>
                  <a:cubicBezTo>
                    <a:pt x="37" y="48"/>
                    <a:pt x="35" y="51"/>
                    <a:pt x="35" y="51"/>
                  </a:cubicBezTo>
                  <a:cubicBezTo>
                    <a:pt x="35" y="51"/>
                    <a:pt x="35" y="52"/>
                    <a:pt x="35" y="54"/>
                  </a:cubicBezTo>
                  <a:cubicBezTo>
                    <a:pt x="34" y="56"/>
                    <a:pt x="33" y="59"/>
                    <a:pt x="33" y="63"/>
                  </a:cubicBezTo>
                  <a:cubicBezTo>
                    <a:pt x="32" y="67"/>
                    <a:pt x="31" y="72"/>
                    <a:pt x="30" y="72"/>
                  </a:cubicBezTo>
                  <a:cubicBezTo>
                    <a:pt x="29" y="83"/>
                    <a:pt x="0" y="221"/>
                    <a:pt x="0" y="221"/>
                  </a:cubicBezTo>
                  <a:lnTo>
                    <a:pt x="50" y="23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6667500" y="7062788"/>
              <a:ext cx="360363" cy="909638"/>
            </a:xfrm>
            <a:custGeom>
              <a:avLst/>
              <a:gdLst>
                <a:gd name="T0" fmla="*/ 67 w 85"/>
                <a:gd name="T1" fmla="*/ 128 h 213"/>
                <a:gd name="T2" fmla="*/ 72 w 85"/>
                <a:gd name="T3" fmla="*/ 107 h 213"/>
                <a:gd name="T4" fmla="*/ 72 w 85"/>
                <a:gd name="T5" fmla="*/ 87 h 213"/>
                <a:gd name="T6" fmla="*/ 78 w 85"/>
                <a:gd name="T7" fmla="*/ 69 h 213"/>
                <a:gd name="T8" fmla="*/ 82 w 85"/>
                <a:gd name="T9" fmla="*/ 56 h 213"/>
                <a:gd name="T10" fmla="*/ 85 w 85"/>
                <a:gd name="T11" fmla="*/ 43 h 213"/>
                <a:gd name="T12" fmla="*/ 71 w 85"/>
                <a:gd name="T13" fmla="*/ 3 h 213"/>
                <a:gd name="T14" fmla="*/ 68 w 85"/>
                <a:gd name="T15" fmla="*/ 0 h 213"/>
                <a:gd name="T16" fmla="*/ 63 w 85"/>
                <a:gd name="T17" fmla="*/ 1 h 213"/>
                <a:gd name="T18" fmla="*/ 53 w 85"/>
                <a:gd name="T19" fmla="*/ 12 h 213"/>
                <a:gd name="T20" fmla="*/ 44 w 85"/>
                <a:gd name="T21" fmla="*/ 22 h 213"/>
                <a:gd name="T22" fmla="*/ 35 w 85"/>
                <a:gd name="T23" fmla="*/ 33 h 213"/>
                <a:gd name="T24" fmla="*/ 34 w 85"/>
                <a:gd name="T25" fmla="*/ 40 h 213"/>
                <a:gd name="T26" fmla="*/ 31 w 85"/>
                <a:gd name="T27" fmla="*/ 51 h 213"/>
                <a:gd name="T28" fmla="*/ 29 w 85"/>
                <a:gd name="T29" fmla="*/ 61 h 213"/>
                <a:gd name="T30" fmla="*/ 26 w 85"/>
                <a:gd name="T31" fmla="*/ 77 h 213"/>
                <a:gd name="T32" fmla="*/ 20 w 85"/>
                <a:gd name="T33" fmla="*/ 105 h 213"/>
                <a:gd name="T34" fmla="*/ 22 w 85"/>
                <a:gd name="T35" fmla="*/ 105 h 213"/>
                <a:gd name="T36" fmla="*/ 30 w 85"/>
                <a:gd name="T37" fmla="*/ 117 h 213"/>
                <a:gd name="T38" fmla="*/ 18 w 85"/>
                <a:gd name="T39" fmla="*/ 125 h 213"/>
                <a:gd name="T40" fmla="*/ 16 w 85"/>
                <a:gd name="T41" fmla="*/ 124 h 213"/>
                <a:gd name="T42" fmla="*/ 0 w 85"/>
                <a:gd name="T43" fmla="*/ 203 h 213"/>
                <a:gd name="T44" fmla="*/ 50 w 85"/>
                <a:gd name="T45" fmla="*/ 213 h 213"/>
                <a:gd name="T46" fmla="*/ 67 w 85"/>
                <a:gd name="T47" fmla="*/ 1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213">
                  <a:moveTo>
                    <a:pt x="67" y="128"/>
                  </a:moveTo>
                  <a:cubicBezTo>
                    <a:pt x="69" y="121"/>
                    <a:pt x="70" y="114"/>
                    <a:pt x="72" y="107"/>
                  </a:cubicBezTo>
                  <a:cubicBezTo>
                    <a:pt x="73" y="100"/>
                    <a:pt x="74" y="93"/>
                    <a:pt x="72" y="87"/>
                  </a:cubicBezTo>
                  <a:cubicBezTo>
                    <a:pt x="77" y="81"/>
                    <a:pt x="78" y="75"/>
                    <a:pt x="78" y="69"/>
                  </a:cubicBezTo>
                  <a:cubicBezTo>
                    <a:pt x="80" y="64"/>
                    <a:pt x="81" y="60"/>
                    <a:pt x="82" y="56"/>
                  </a:cubicBezTo>
                  <a:cubicBezTo>
                    <a:pt x="84" y="48"/>
                    <a:pt x="85" y="43"/>
                    <a:pt x="85" y="4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6" y="0"/>
                    <a:pt x="64" y="0"/>
                    <a:pt x="63" y="1"/>
                  </a:cubicBezTo>
                  <a:cubicBezTo>
                    <a:pt x="60" y="5"/>
                    <a:pt x="56" y="10"/>
                    <a:pt x="53" y="12"/>
                  </a:cubicBezTo>
                  <a:cubicBezTo>
                    <a:pt x="48" y="19"/>
                    <a:pt x="43" y="24"/>
                    <a:pt x="44" y="22"/>
                  </a:cubicBezTo>
                  <a:cubicBezTo>
                    <a:pt x="37" y="31"/>
                    <a:pt x="35" y="33"/>
                    <a:pt x="35" y="33"/>
                  </a:cubicBezTo>
                  <a:cubicBezTo>
                    <a:pt x="35" y="33"/>
                    <a:pt x="35" y="34"/>
                    <a:pt x="34" y="40"/>
                  </a:cubicBezTo>
                  <a:cubicBezTo>
                    <a:pt x="34" y="38"/>
                    <a:pt x="33" y="41"/>
                    <a:pt x="31" y="51"/>
                  </a:cubicBezTo>
                  <a:cubicBezTo>
                    <a:pt x="31" y="50"/>
                    <a:pt x="31" y="54"/>
                    <a:pt x="29" y="61"/>
                  </a:cubicBezTo>
                  <a:cubicBezTo>
                    <a:pt x="28" y="65"/>
                    <a:pt x="27" y="71"/>
                    <a:pt x="26" y="77"/>
                  </a:cubicBezTo>
                  <a:cubicBezTo>
                    <a:pt x="24" y="86"/>
                    <a:pt x="22" y="95"/>
                    <a:pt x="20" y="105"/>
                  </a:cubicBezTo>
                  <a:cubicBezTo>
                    <a:pt x="21" y="105"/>
                    <a:pt x="21" y="105"/>
                    <a:pt x="22" y="105"/>
                  </a:cubicBezTo>
                  <a:cubicBezTo>
                    <a:pt x="28" y="106"/>
                    <a:pt x="31" y="111"/>
                    <a:pt x="30" y="117"/>
                  </a:cubicBezTo>
                  <a:cubicBezTo>
                    <a:pt x="29" y="122"/>
                    <a:pt x="23" y="126"/>
                    <a:pt x="18" y="125"/>
                  </a:cubicBezTo>
                  <a:cubicBezTo>
                    <a:pt x="17" y="125"/>
                    <a:pt x="17" y="124"/>
                    <a:pt x="16" y="124"/>
                  </a:cubicBezTo>
                  <a:cubicBezTo>
                    <a:pt x="8" y="164"/>
                    <a:pt x="0" y="203"/>
                    <a:pt x="0" y="203"/>
                  </a:cubicBezTo>
                  <a:cubicBezTo>
                    <a:pt x="50" y="213"/>
                    <a:pt x="50" y="213"/>
                    <a:pt x="50" y="213"/>
                  </a:cubicBezTo>
                  <a:cubicBezTo>
                    <a:pt x="50" y="213"/>
                    <a:pt x="59" y="170"/>
                    <a:pt x="67" y="12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6545263" y="7194551"/>
              <a:ext cx="885825" cy="273050"/>
            </a:xfrm>
            <a:custGeom>
              <a:avLst/>
              <a:gdLst>
                <a:gd name="T0" fmla="*/ 545 w 558"/>
                <a:gd name="T1" fmla="*/ 172 h 172"/>
                <a:gd name="T2" fmla="*/ 0 w 558"/>
                <a:gd name="T3" fmla="*/ 59 h 172"/>
                <a:gd name="T4" fmla="*/ 10 w 558"/>
                <a:gd name="T5" fmla="*/ 0 h 172"/>
                <a:gd name="T6" fmla="*/ 558 w 558"/>
                <a:gd name="T7" fmla="*/ 113 h 172"/>
                <a:gd name="T8" fmla="*/ 545 w 558"/>
                <a:gd name="T9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8" h="172">
                  <a:moveTo>
                    <a:pt x="545" y="172"/>
                  </a:moveTo>
                  <a:lnTo>
                    <a:pt x="0" y="59"/>
                  </a:lnTo>
                  <a:lnTo>
                    <a:pt x="10" y="0"/>
                  </a:lnTo>
                  <a:lnTo>
                    <a:pt x="558" y="113"/>
                  </a:lnTo>
                  <a:lnTo>
                    <a:pt x="545" y="172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7"/>
            <p:cNvSpPr/>
            <p:nvPr/>
          </p:nvSpPr>
          <p:spPr bwMode="auto">
            <a:xfrm>
              <a:off x="6357938" y="7600951"/>
              <a:ext cx="989013" cy="285750"/>
            </a:xfrm>
            <a:custGeom>
              <a:avLst/>
              <a:gdLst>
                <a:gd name="T0" fmla="*/ 609 w 623"/>
                <a:gd name="T1" fmla="*/ 180 h 180"/>
                <a:gd name="T2" fmla="*/ 0 w 623"/>
                <a:gd name="T3" fmla="*/ 53 h 180"/>
                <a:gd name="T4" fmla="*/ 27 w 623"/>
                <a:gd name="T5" fmla="*/ 0 h 180"/>
                <a:gd name="T6" fmla="*/ 623 w 623"/>
                <a:gd name="T7" fmla="*/ 123 h 180"/>
                <a:gd name="T8" fmla="*/ 609 w 623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180">
                  <a:moveTo>
                    <a:pt x="609" y="180"/>
                  </a:moveTo>
                  <a:lnTo>
                    <a:pt x="0" y="53"/>
                  </a:lnTo>
                  <a:lnTo>
                    <a:pt x="27" y="0"/>
                  </a:lnTo>
                  <a:lnTo>
                    <a:pt x="623" y="123"/>
                  </a:lnTo>
                  <a:lnTo>
                    <a:pt x="609" y="180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6880" y="4690131"/>
            <a:ext cx="3925888" cy="1374776"/>
            <a:chOff x="84138" y="7075488"/>
            <a:chExt cx="3925888" cy="1374776"/>
          </a:xfrm>
        </p:grpSpPr>
        <p:sp>
          <p:nvSpPr>
            <p:cNvPr id="31" name="Freeform 48"/>
            <p:cNvSpPr/>
            <p:nvPr/>
          </p:nvSpPr>
          <p:spPr bwMode="auto">
            <a:xfrm>
              <a:off x="3640138" y="7083426"/>
              <a:ext cx="369888" cy="1362075"/>
            </a:xfrm>
            <a:custGeom>
              <a:avLst/>
              <a:gdLst>
                <a:gd name="T0" fmla="*/ 87 w 87"/>
                <a:gd name="T1" fmla="*/ 314 h 319"/>
                <a:gd name="T2" fmla="*/ 82 w 87"/>
                <a:gd name="T3" fmla="*/ 252 h 319"/>
                <a:gd name="T4" fmla="*/ 81 w 87"/>
                <a:gd name="T5" fmla="*/ 225 h 319"/>
                <a:gd name="T6" fmla="*/ 84 w 87"/>
                <a:gd name="T7" fmla="*/ 194 h 319"/>
                <a:gd name="T8" fmla="*/ 74 w 87"/>
                <a:gd name="T9" fmla="*/ 138 h 319"/>
                <a:gd name="T10" fmla="*/ 66 w 87"/>
                <a:gd name="T11" fmla="*/ 46 h 319"/>
                <a:gd name="T12" fmla="*/ 37 w 87"/>
                <a:gd name="T13" fmla="*/ 16 h 319"/>
                <a:gd name="T14" fmla="*/ 21 w 87"/>
                <a:gd name="T15" fmla="*/ 19 h 319"/>
                <a:gd name="T16" fmla="*/ 2 w 87"/>
                <a:gd name="T17" fmla="*/ 73 h 319"/>
                <a:gd name="T18" fmla="*/ 0 w 87"/>
                <a:gd name="T19" fmla="*/ 81 h 319"/>
                <a:gd name="T20" fmla="*/ 0 w 87"/>
                <a:gd name="T21" fmla="*/ 85 h 319"/>
                <a:gd name="T22" fmla="*/ 1 w 87"/>
                <a:gd name="T23" fmla="*/ 98 h 319"/>
                <a:gd name="T24" fmla="*/ 1 w 87"/>
                <a:gd name="T25" fmla="*/ 111 h 319"/>
                <a:gd name="T26" fmla="*/ 17 w 87"/>
                <a:gd name="T27" fmla="*/ 319 h 319"/>
                <a:gd name="T28" fmla="*/ 87 w 87"/>
                <a:gd name="T29" fmla="*/ 31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319">
                  <a:moveTo>
                    <a:pt x="87" y="314"/>
                  </a:moveTo>
                  <a:cubicBezTo>
                    <a:pt x="87" y="314"/>
                    <a:pt x="85" y="287"/>
                    <a:pt x="82" y="252"/>
                  </a:cubicBezTo>
                  <a:cubicBezTo>
                    <a:pt x="82" y="243"/>
                    <a:pt x="81" y="234"/>
                    <a:pt x="81" y="225"/>
                  </a:cubicBezTo>
                  <a:cubicBezTo>
                    <a:pt x="80" y="215"/>
                    <a:pt x="79" y="205"/>
                    <a:pt x="84" y="194"/>
                  </a:cubicBezTo>
                  <a:cubicBezTo>
                    <a:pt x="77" y="185"/>
                    <a:pt x="75" y="146"/>
                    <a:pt x="74" y="138"/>
                  </a:cubicBezTo>
                  <a:cubicBezTo>
                    <a:pt x="73" y="120"/>
                    <a:pt x="68" y="79"/>
                    <a:pt x="66" y="46"/>
                  </a:cubicBezTo>
                  <a:cubicBezTo>
                    <a:pt x="45" y="40"/>
                    <a:pt x="41" y="33"/>
                    <a:pt x="37" y="16"/>
                  </a:cubicBezTo>
                  <a:cubicBezTo>
                    <a:pt x="32" y="3"/>
                    <a:pt x="27" y="0"/>
                    <a:pt x="21" y="19"/>
                  </a:cubicBezTo>
                  <a:cubicBezTo>
                    <a:pt x="23" y="34"/>
                    <a:pt x="8" y="65"/>
                    <a:pt x="2" y="73"/>
                  </a:cubicBezTo>
                  <a:cubicBezTo>
                    <a:pt x="2" y="77"/>
                    <a:pt x="0" y="81"/>
                    <a:pt x="0" y="81"/>
                  </a:cubicBezTo>
                  <a:cubicBezTo>
                    <a:pt x="0" y="81"/>
                    <a:pt x="0" y="82"/>
                    <a:pt x="0" y="85"/>
                  </a:cubicBezTo>
                  <a:cubicBezTo>
                    <a:pt x="1" y="88"/>
                    <a:pt x="1" y="93"/>
                    <a:pt x="1" y="98"/>
                  </a:cubicBezTo>
                  <a:cubicBezTo>
                    <a:pt x="2" y="104"/>
                    <a:pt x="2" y="111"/>
                    <a:pt x="1" y="111"/>
                  </a:cubicBezTo>
                  <a:cubicBezTo>
                    <a:pt x="3" y="125"/>
                    <a:pt x="17" y="319"/>
                    <a:pt x="17" y="319"/>
                  </a:cubicBezTo>
                  <a:lnTo>
                    <a:pt x="87" y="31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49"/>
            <p:cNvSpPr>
              <a:spLocks noChangeArrowheads="1"/>
            </p:cNvSpPr>
            <p:nvPr/>
          </p:nvSpPr>
          <p:spPr bwMode="auto">
            <a:xfrm>
              <a:off x="1579563" y="8053388"/>
              <a:ext cx="1633538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84138" y="8053388"/>
              <a:ext cx="1571625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1"/>
            <p:cNvSpPr/>
            <p:nvPr/>
          </p:nvSpPr>
          <p:spPr bwMode="auto">
            <a:xfrm>
              <a:off x="2830513" y="7078663"/>
              <a:ext cx="466725" cy="1363663"/>
            </a:xfrm>
            <a:custGeom>
              <a:avLst/>
              <a:gdLst>
                <a:gd name="T0" fmla="*/ 57 w 110"/>
                <a:gd name="T1" fmla="*/ 319 h 319"/>
                <a:gd name="T2" fmla="*/ 66 w 110"/>
                <a:gd name="T3" fmla="*/ 317 h 319"/>
                <a:gd name="T4" fmla="*/ 71 w 110"/>
                <a:gd name="T5" fmla="*/ 309 h 319"/>
                <a:gd name="T6" fmla="*/ 100 w 110"/>
                <a:gd name="T7" fmla="*/ 120 h 319"/>
                <a:gd name="T8" fmla="*/ 110 w 110"/>
                <a:gd name="T9" fmla="*/ 78 h 319"/>
                <a:gd name="T10" fmla="*/ 102 w 110"/>
                <a:gd name="T11" fmla="*/ 27 h 319"/>
                <a:gd name="T12" fmla="*/ 95 w 110"/>
                <a:gd name="T13" fmla="*/ 18 h 319"/>
                <a:gd name="T14" fmla="*/ 77 w 110"/>
                <a:gd name="T15" fmla="*/ 0 h 319"/>
                <a:gd name="T16" fmla="*/ 78 w 110"/>
                <a:gd name="T17" fmla="*/ 0 h 319"/>
                <a:gd name="T18" fmla="*/ 42 w 110"/>
                <a:gd name="T19" fmla="*/ 47 h 319"/>
                <a:gd name="T20" fmla="*/ 39 w 110"/>
                <a:gd name="T21" fmla="*/ 51 h 319"/>
                <a:gd name="T22" fmla="*/ 30 w 110"/>
                <a:gd name="T23" fmla="*/ 109 h 319"/>
                <a:gd name="T24" fmla="*/ 4 w 110"/>
                <a:gd name="T25" fmla="*/ 281 h 319"/>
                <a:gd name="T26" fmla="*/ 11 w 110"/>
                <a:gd name="T27" fmla="*/ 292 h 319"/>
                <a:gd name="T28" fmla="*/ 0 w 110"/>
                <a:gd name="T29" fmla="*/ 310 h 319"/>
                <a:gd name="T30" fmla="*/ 57 w 110"/>
                <a:gd name="T3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319">
                  <a:moveTo>
                    <a:pt x="57" y="319"/>
                  </a:moveTo>
                  <a:cubicBezTo>
                    <a:pt x="60" y="319"/>
                    <a:pt x="63" y="318"/>
                    <a:pt x="66" y="317"/>
                  </a:cubicBezTo>
                  <a:cubicBezTo>
                    <a:pt x="68" y="315"/>
                    <a:pt x="70" y="312"/>
                    <a:pt x="71" y="309"/>
                  </a:cubicBezTo>
                  <a:cubicBezTo>
                    <a:pt x="77" y="270"/>
                    <a:pt x="96" y="146"/>
                    <a:pt x="100" y="120"/>
                  </a:cubicBezTo>
                  <a:cubicBezTo>
                    <a:pt x="101" y="111"/>
                    <a:pt x="105" y="83"/>
                    <a:pt x="110" y="78"/>
                  </a:cubicBezTo>
                  <a:cubicBezTo>
                    <a:pt x="107" y="73"/>
                    <a:pt x="98" y="31"/>
                    <a:pt x="102" y="27"/>
                  </a:cubicBezTo>
                  <a:cubicBezTo>
                    <a:pt x="99" y="25"/>
                    <a:pt x="97" y="22"/>
                    <a:pt x="95" y="18"/>
                  </a:cubicBezTo>
                  <a:cubicBezTo>
                    <a:pt x="91" y="11"/>
                    <a:pt x="85" y="4"/>
                    <a:pt x="77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69" y="11"/>
                    <a:pt x="48" y="39"/>
                    <a:pt x="42" y="47"/>
                  </a:cubicBezTo>
                  <a:cubicBezTo>
                    <a:pt x="44" y="44"/>
                    <a:pt x="43" y="46"/>
                    <a:pt x="39" y="51"/>
                  </a:cubicBezTo>
                  <a:cubicBezTo>
                    <a:pt x="40" y="50"/>
                    <a:pt x="32" y="101"/>
                    <a:pt x="30" y="109"/>
                  </a:cubicBezTo>
                  <a:cubicBezTo>
                    <a:pt x="26" y="140"/>
                    <a:pt x="5" y="275"/>
                    <a:pt x="4" y="281"/>
                  </a:cubicBezTo>
                  <a:cubicBezTo>
                    <a:pt x="3" y="287"/>
                    <a:pt x="11" y="292"/>
                    <a:pt x="11" y="292"/>
                  </a:cubicBezTo>
                  <a:cubicBezTo>
                    <a:pt x="0" y="310"/>
                    <a:pt x="0" y="310"/>
                    <a:pt x="0" y="310"/>
                  </a:cubicBezTo>
                  <a:lnTo>
                    <a:pt x="57" y="319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2"/>
            <p:cNvSpPr/>
            <p:nvPr/>
          </p:nvSpPr>
          <p:spPr bwMode="auto">
            <a:xfrm>
              <a:off x="1825625" y="7189788"/>
              <a:ext cx="296863" cy="1243013"/>
            </a:xfrm>
            <a:custGeom>
              <a:avLst/>
              <a:gdLst>
                <a:gd name="T0" fmla="*/ 70 w 70"/>
                <a:gd name="T1" fmla="*/ 291 h 291"/>
                <a:gd name="T2" fmla="*/ 70 w 70"/>
                <a:gd name="T3" fmla="*/ 172 h 291"/>
                <a:gd name="T4" fmla="*/ 70 w 70"/>
                <a:gd name="T5" fmla="*/ 143 h 291"/>
                <a:gd name="T6" fmla="*/ 65 w 70"/>
                <a:gd name="T7" fmla="*/ 115 h 291"/>
                <a:gd name="T8" fmla="*/ 69 w 70"/>
                <a:gd name="T9" fmla="*/ 89 h 291"/>
                <a:gd name="T10" fmla="*/ 70 w 70"/>
                <a:gd name="T11" fmla="*/ 71 h 291"/>
                <a:gd name="T12" fmla="*/ 70 w 70"/>
                <a:gd name="T13" fmla="*/ 53 h 291"/>
                <a:gd name="T14" fmla="*/ 41 w 70"/>
                <a:gd name="T15" fmla="*/ 3 h 291"/>
                <a:gd name="T16" fmla="*/ 35 w 70"/>
                <a:gd name="T17" fmla="*/ 0 h 291"/>
                <a:gd name="T18" fmla="*/ 30 w 70"/>
                <a:gd name="T19" fmla="*/ 3 h 291"/>
                <a:gd name="T20" fmla="*/ 30 w 70"/>
                <a:gd name="T21" fmla="*/ 3 h 291"/>
                <a:gd name="T22" fmla="*/ 20 w 70"/>
                <a:gd name="T23" fmla="*/ 20 h 291"/>
                <a:gd name="T24" fmla="*/ 10 w 70"/>
                <a:gd name="T25" fmla="*/ 36 h 291"/>
                <a:gd name="T26" fmla="*/ 0 w 70"/>
                <a:gd name="T27" fmla="*/ 53 h 291"/>
                <a:gd name="T28" fmla="*/ 0 w 70"/>
                <a:gd name="T29" fmla="*/ 63 h 291"/>
                <a:gd name="T30" fmla="*/ 0 w 70"/>
                <a:gd name="T31" fmla="*/ 79 h 291"/>
                <a:gd name="T32" fmla="*/ 0 w 70"/>
                <a:gd name="T33" fmla="*/ 92 h 291"/>
                <a:gd name="T34" fmla="*/ 0 w 70"/>
                <a:gd name="T35" fmla="*/ 115 h 291"/>
                <a:gd name="T36" fmla="*/ 1 w 70"/>
                <a:gd name="T37" fmla="*/ 291 h 291"/>
                <a:gd name="T38" fmla="*/ 70 w 70"/>
                <a:gd name="T39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291">
                  <a:moveTo>
                    <a:pt x="70" y="291"/>
                  </a:moveTo>
                  <a:cubicBezTo>
                    <a:pt x="70" y="291"/>
                    <a:pt x="70" y="232"/>
                    <a:pt x="70" y="172"/>
                  </a:cubicBezTo>
                  <a:cubicBezTo>
                    <a:pt x="70" y="162"/>
                    <a:pt x="70" y="152"/>
                    <a:pt x="70" y="143"/>
                  </a:cubicBezTo>
                  <a:cubicBezTo>
                    <a:pt x="70" y="133"/>
                    <a:pt x="70" y="124"/>
                    <a:pt x="65" y="115"/>
                  </a:cubicBezTo>
                  <a:cubicBezTo>
                    <a:pt x="70" y="106"/>
                    <a:pt x="70" y="98"/>
                    <a:pt x="69" y="89"/>
                  </a:cubicBezTo>
                  <a:cubicBezTo>
                    <a:pt x="70" y="83"/>
                    <a:pt x="70" y="76"/>
                    <a:pt x="70" y="71"/>
                  </a:cubicBezTo>
                  <a:cubicBezTo>
                    <a:pt x="70" y="60"/>
                    <a:pt x="70" y="53"/>
                    <a:pt x="70" y="5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1"/>
                    <a:pt x="38" y="0"/>
                    <a:pt x="35" y="0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8"/>
                    <a:pt x="22" y="16"/>
                    <a:pt x="20" y="20"/>
                  </a:cubicBezTo>
                  <a:cubicBezTo>
                    <a:pt x="14" y="31"/>
                    <a:pt x="9" y="38"/>
                    <a:pt x="10" y="36"/>
                  </a:cubicBezTo>
                  <a:cubicBezTo>
                    <a:pt x="3" y="49"/>
                    <a:pt x="0" y="53"/>
                    <a:pt x="0" y="53"/>
                  </a:cubicBezTo>
                  <a:cubicBezTo>
                    <a:pt x="0" y="53"/>
                    <a:pt x="0" y="55"/>
                    <a:pt x="0" y="63"/>
                  </a:cubicBezTo>
                  <a:cubicBezTo>
                    <a:pt x="0" y="61"/>
                    <a:pt x="0" y="65"/>
                    <a:pt x="0" y="79"/>
                  </a:cubicBezTo>
                  <a:cubicBezTo>
                    <a:pt x="0" y="76"/>
                    <a:pt x="0" y="83"/>
                    <a:pt x="0" y="92"/>
                  </a:cubicBezTo>
                  <a:cubicBezTo>
                    <a:pt x="0" y="98"/>
                    <a:pt x="0" y="106"/>
                    <a:pt x="0" y="115"/>
                  </a:cubicBezTo>
                  <a:cubicBezTo>
                    <a:pt x="0" y="185"/>
                    <a:pt x="1" y="291"/>
                    <a:pt x="1" y="291"/>
                  </a:cubicBezTo>
                  <a:lnTo>
                    <a:pt x="70" y="291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53"/>
            <p:cNvSpPr>
              <a:spLocks noChangeArrowheads="1"/>
            </p:cNvSpPr>
            <p:nvPr/>
          </p:nvSpPr>
          <p:spPr bwMode="auto">
            <a:xfrm>
              <a:off x="1579563" y="7416801"/>
              <a:ext cx="1814513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4"/>
            <p:cNvSpPr/>
            <p:nvPr/>
          </p:nvSpPr>
          <p:spPr bwMode="auto">
            <a:xfrm>
              <a:off x="787400" y="7078663"/>
              <a:ext cx="327025" cy="1354138"/>
            </a:xfrm>
            <a:custGeom>
              <a:avLst/>
              <a:gdLst>
                <a:gd name="T0" fmla="*/ 71 w 77"/>
                <a:gd name="T1" fmla="*/ 317 h 317"/>
                <a:gd name="T2" fmla="*/ 71 w 77"/>
                <a:gd name="T3" fmla="*/ 256 h 317"/>
                <a:gd name="T4" fmla="*/ 72 w 77"/>
                <a:gd name="T5" fmla="*/ 228 h 317"/>
                <a:gd name="T6" fmla="*/ 77 w 77"/>
                <a:gd name="T7" fmla="*/ 198 h 317"/>
                <a:gd name="T8" fmla="*/ 71 w 77"/>
                <a:gd name="T9" fmla="*/ 141 h 317"/>
                <a:gd name="T10" fmla="*/ 70 w 77"/>
                <a:gd name="T11" fmla="*/ 49 h 317"/>
                <a:gd name="T12" fmla="*/ 43 w 77"/>
                <a:gd name="T13" fmla="*/ 17 h 317"/>
                <a:gd name="T14" fmla="*/ 26 w 77"/>
                <a:gd name="T15" fmla="*/ 19 h 317"/>
                <a:gd name="T16" fmla="*/ 3 w 77"/>
                <a:gd name="T17" fmla="*/ 72 h 317"/>
                <a:gd name="T18" fmla="*/ 1 w 77"/>
                <a:gd name="T19" fmla="*/ 79 h 317"/>
                <a:gd name="T20" fmla="*/ 1 w 77"/>
                <a:gd name="T21" fmla="*/ 84 h 317"/>
                <a:gd name="T22" fmla="*/ 1 w 77"/>
                <a:gd name="T23" fmla="*/ 96 h 317"/>
                <a:gd name="T24" fmla="*/ 0 w 77"/>
                <a:gd name="T25" fmla="*/ 109 h 317"/>
                <a:gd name="T26" fmla="*/ 1 w 77"/>
                <a:gd name="T27" fmla="*/ 317 h 317"/>
                <a:gd name="T28" fmla="*/ 71 w 77"/>
                <a:gd name="T2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317">
                  <a:moveTo>
                    <a:pt x="71" y="317"/>
                  </a:move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9" y="4"/>
                    <a:pt x="34" y="0"/>
                    <a:pt x="26" y="19"/>
                  </a:cubicBezTo>
                  <a:cubicBezTo>
                    <a:pt x="28" y="34"/>
                    <a:pt x="10" y="64"/>
                    <a:pt x="3" y="72"/>
                  </a:cubicBezTo>
                  <a:cubicBezTo>
                    <a:pt x="4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lnTo>
                    <a:pt x="71" y="317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5"/>
            <p:cNvSpPr/>
            <p:nvPr/>
          </p:nvSpPr>
          <p:spPr bwMode="auto">
            <a:xfrm>
              <a:off x="173038" y="7194551"/>
              <a:ext cx="444500" cy="1255713"/>
            </a:xfrm>
            <a:custGeom>
              <a:avLst/>
              <a:gdLst>
                <a:gd name="T0" fmla="*/ 105 w 105"/>
                <a:gd name="T1" fmla="*/ 284 h 294"/>
                <a:gd name="T2" fmla="*/ 87 w 105"/>
                <a:gd name="T3" fmla="*/ 166 h 294"/>
                <a:gd name="T4" fmla="*/ 83 w 105"/>
                <a:gd name="T5" fmla="*/ 137 h 294"/>
                <a:gd name="T6" fmla="*/ 74 w 105"/>
                <a:gd name="T7" fmla="*/ 110 h 294"/>
                <a:gd name="T8" fmla="*/ 73 w 105"/>
                <a:gd name="T9" fmla="*/ 84 h 294"/>
                <a:gd name="T10" fmla="*/ 72 w 105"/>
                <a:gd name="T11" fmla="*/ 65 h 294"/>
                <a:gd name="T12" fmla="*/ 70 w 105"/>
                <a:gd name="T13" fmla="*/ 48 h 294"/>
                <a:gd name="T14" fmla="*/ 33 w 105"/>
                <a:gd name="T15" fmla="*/ 2 h 294"/>
                <a:gd name="T16" fmla="*/ 27 w 105"/>
                <a:gd name="T17" fmla="*/ 0 h 294"/>
                <a:gd name="T18" fmla="*/ 22 w 105"/>
                <a:gd name="T19" fmla="*/ 4 h 294"/>
                <a:gd name="T20" fmla="*/ 22 w 105"/>
                <a:gd name="T21" fmla="*/ 4 h 294"/>
                <a:gd name="T22" fmla="*/ 15 w 105"/>
                <a:gd name="T23" fmla="*/ 23 h 294"/>
                <a:gd name="T24" fmla="*/ 8 w 105"/>
                <a:gd name="T25" fmla="*/ 40 h 294"/>
                <a:gd name="T26" fmla="*/ 0 w 105"/>
                <a:gd name="T27" fmla="*/ 58 h 294"/>
                <a:gd name="T28" fmla="*/ 2 w 105"/>
                <a:gd name="T29" fmla="*/ 68 h 294"/>
                <a:gd name="T30" fmla="*/ 4 w 105"/>
                <a:gd name="T31" fmla="*/ 84 h 294"/>
                <a:gd name="T32" fmla="*/ 6 w 105"/>
                <a:gd name="T33" fmla="*/ 97 h 294"/>
                <a:gd name="T34" fmla="*/ 10 w 105"/>
                <a:gd name="T35" fmla="*/ 119 h 294"/>
                <a:gd name="T36" fmla="*/ 36 w 105"/>
                <a:gd name="T37" fmla="*/ 294 h 294"/>
                <a:gd name="T38" fmla="*/ 105 w 105"/>
                <a:gd name="T39" fmla="*/ 28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294">
                  <a:moveTo>
                    <a:pt x="105" y="284"/>
                  </a:moveTo>
                  <a:cubicBezTo>
                    <a:pt x="105" y="284"/>
                    <a:pt x="96" y="225"/>
                    <a:pt x="87" y="166"/>
                  </a:cubicBezTo>
                  <a:cubicBezTo>
                    <a:pt x="86" y="156"/>
                    <a:pt x="84" y="146"/>
                    <a:pt x="83" y="137"/>
                  </a:cubicBezTo>
                  <a:cubicBezTo>
                    <a:pt x="82" y="127"/>
                    <a:pt x="80" y="118"/>
                    <a:pt x="74" y="110"/>
                  </a:cubicBezTo>
                  <a:cubicBezTo>
                    <a:pt x="77" y="100"/>
                    <a:pt x="76" y="92"/>
                    <a:pt x="73" y="84"/>
                  </a:cubicBezTo>
                  <a:cubicBezTo>
                    <a:pt x="74" y="77"/>
                    <a:pt x="73" y="71"/>
                    <a:pt x="72" y="65"/>
                  </a:cubicBezTo>
                  <a:cubicBezTo>
                    <a:pt x="71" y="54"/>
                    <a:pt x="70" y="48"/>
                    <a:pt x="70" y="4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29" y="0"/>
                    <a:pt x="27" y="0"/>
                  </a:cubicBezTo>
                  <a:cubicBezTo>
                    <a:pt x="25" y="1"/>
                    <a:pt x="23" y="2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10"/>
                    <a:pt x="17" y="18"/>
                    <a:pt x="15" y="23"/>
                  </a:cubicBezTo>
                  <a:cubicBezTo>
                    <a:pt x="10" y="34"/>
                    <a:pt x="7" y="42"/>
                    <a:pt x="8" y="40"/>
                  </a:cubicBezTo>
                  <a:cubicBezTo>
                    <a:pt x="2" y="54"/>
                    <a:pt x="0" y="58"/>
                    <a:pt x="0" y="58"/>
                  </a:cubicBezTo>
                  <a:cubicBezTo>
                    <a:pt x="0" y="58"/>
                    <a:pt x="1" y="60"/>
                    <a:pt x="2" y="68"/>
                  </a:cubicBezTo>
                  <a:cubicBezTo>
                    <a:pt x="2" y="66"/>
                    <a:pt x="2" y="70"/>
                    <a:pt x="4" y="84"/>
                  </a:cubicBezTo>
                  <a:cubicBezTo>
                    <a:pt x="4" y="81"/>
                    <a:pt x="5" y="88"/>
                    <a:pt x="6" y="97"/>
                  </a:cubicBezTo>
                  <a:cubicBezTo>
                    <a:pt x="7" y="102"/>
                    <a:pt x="8" y="111"/>
                    <a:pt x="10" y="119"/>
                  </a:cubicBezTo>
                  <a:cubicBezTo>
                    <a:pt x="20" y="189"/>
                    <a:pt x="36" y="294"/>
                    <a:pt x="36" y="294"/>
                  </a:cubicBezTo>
                  <a:lnTo>
                    <a:pt x="105" y="284"/>
                  </a:ln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56"/>
            <p:cNvSpPr>
              <a:spLocks noChangeArrowheads="1"/>
            </p:cNvSpPr>
            <p:nvPr/>
          </p:nvSpPr>
          <p:spPr bwMode="auto">
            <a:xfrm>
              <a:off x="84138" y="7416801"/>
              <a:ext cx="1746250" cy="128588"/>
            </a:xfrm>
            <a:prstGeom prst="rect">
              <a:avLst/>
            </a:pr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7"/>
            <p:cNvSpPr/>
            <p:nvPr/>
          </p:nvSpPr>
          <p:spPr bwMode="auto">
            <a:xfrm>
              <a:off x="1312863" y="7075488"/>
              <a:ext cx="317500" cy="1357313"/>
            </a:xfrm>
            <a:custGeom>
              <a:avLst/>
              <a:gdLst>
                <a:gd name="T0" fmla="*/ 65 w 75"/>
                <a:gd name="T1" fmla="*/ 175 h 318"/>
                <a:gd name="T2" fmla="*/ 49 w 75"/>
                <a:gd name="T3" fmla="*/ 159 h 318"/>
                <a:gd name="T4" fmla="*/ 65 w 75"/>
                <a:gd name="T5" fmla="*/ 143 h 318"/>
                <a:gd name="T6" fmla="*/ 71 w 75"/>
                <a:gd name="T7" fmla="*/ 144 h 318"/>
                <a:gd name="T8" fmla="*/ 71 w 75"/>
                <a:gd name="T9" fmla="*/ 115 h 318"/>
                <a:gd name="T10" fmla="*/ 75 w 75"/>
                <a:gd name="T11" fmla="*/ 72 h 318"/>
                <a:gd name="T12" fmla="*/ 59 w 75"/>
                <a:gd name="T13" fmla="*/ 23 h 318"/>
                <a:gd name="T14" fmla="*/ 51 w 75"/>
                <a:gd name="T15" fmla="*/ 16 h 318"/>
                <a:gd name="T16" fmla="*/ 31 w 75"/>
                <a:gd name="T17" fmla="*/ 0 h 318"/>
                <a:gd name="T18" fmla="*/ 31 w 75"/>
                <a:gd name="T19" fmla="*/ 0 h 318"/>
                <a:gd name="T20" fmla="*/ 3 w 75"/>
                <a:gd name="T21" fmla="*/ 52 h 318"/>
                <a:gd name="T22" fmla="*/ 0 w 75"/>
                <a:gd name="T23" fmla="*/ 56 h 318"/>
                <a:gd name="T24" fmla="*/ 1 w 75"/>
                <a:gd name="T25" fmla="*/ 115 h 318"/>
                <a:gd name="T26" fmla="*/ 1 w 75"/>
                <a:gd name="T27" fmla="*/ 289 h 318"/>
                <a:gd name="T28" fmla="*/ 4 w 75"/>
                <a:gd name="T29" fmla="*/ 304 h 318"/>
                <a:gd name="T30" fmla="*/ 1 w 75"/>
                <a:gd name="T31" fmla="*/ 318 h 318"/>
                <a:gd name="T32" fmla="*/ 71 w 75"/>
                <a:gd name="T33" fmla="*/ 318 h 318"/>
                <a:gd name="T34" fmla="*/ 71 w 75"/>
                <a:gd name="T35" fmla="*/ 174 h 318"/>
                <a:gd name="T36" fmla="*/ 65 w 75"/>
                <a:gd name="T37" fmla="*/ 17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318">
                  <a:moveTo>
                    <a:pt x="65" y="175"/>
                  </a:moveTo>
                  <a:cubicBezTo>
                    <a:pt x="56" y="175"/>
                    <a:pt x="49" y="168"/>
                    <a:pt x="49" y="159"/>
                  </a:cubicBezTo>
                  <a:cubicBezTo>
                    <a:pt x="49" y="150"/>
                    <a:pt x="56" y="143"/>
                    <a:pt x="65" y="143"/>
                  </a:cubicBezTo>
                  <a:cubicBezTo>
                    <a:pt x="67" y="143"/>
                    <a:pt x="69" y="143"/>
                    <a:pt x="71" y="144"/>
                  </a:cubicBezTo>
                  <a:cubicBezTo>
                    <a:pt x="71" y="131"/>
                    <a:pt x="71" y="121"/>
                    <a:pt x="71" y="115"/>
                  </a:cubicBezTo>
                  <a:cubicBezTo>
                    <a:pt x="71" y="107"/>
                    <a:pt x="71" y="78"/>
                    <a:pt x="75" y="72"/>
                  </a:cubicBezTo>
                  <a:cubicBezTo>
                    <a:pt x="71" y="68"/>
                    <a:pt x="55" y="27"/>
                    <a:pt x="59" y="23"/>
                  </a:cubicBezTo>
                  <a:cubicBezTo>
                    <a:pt x="56" y="22"/>
                    <a:pt x="53" y="19"/>
                    <a:pt x="51" y="16"/>
                  </a:cubicBezTo>
                  <a:cubicBezTo>
                    <a:pt x="46" y="9"/>
                    <a:pt x="39" y="3"/>
                    <a:pt x="31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24" y="12"/>
                    <a:pt x="8" y="43"/>
                    <a:pt x="3" y="52"/>
                  </a:cubicBezTo>
                  <a:cubicBezTo>
                    <a:pt x="4" y="49"/>
                    <a:pt x="3" y="51"/>
                    <a:pt x="0" y="56"/>
                  </a:cubicBezTo>
                  <a:cubicBezTo>
                    <a:pt x="1" y="55"/>
                    <a:pt x="1" y="107"/>
                    <a:pt x="1" y="115"/>
                  </a:cubicBezTo>
                  <a:cubicBezTo>
                    <a:pt x="1" y="146"/>
                    <a:pt x="1" y="283"/>
                    <a:pt x="1" y="289"/>
                  </a:cubicBezTo>
                  <a:cubicBezTo>
                    <a:pt x="1" y="295"/>
                    <a:pt x="4" y="304"/>
                    <a:pt x="4" y="304"/>
                  </a:cubicBezTo>
                  <a:cubicBezTo>
                    <a:pt x="1" y="318"/>
                    <a:pt x="1" y="318"/>
                    <a:pt x="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8"/>
                    <a:pt x="71" y="235"/>
                    <a:pt x="71" y="174"/>
                  </a:cubicBezTo>
                  <a:cubicBezTo>
                    <a:pt x="69" y="175"/>
                    <a:pt x="67" y="175"/>
                    <a:pt x="65" y="175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8"/>
            <p:cNvSpPr>
              <a:spLocks noEditPoints="1"/>
            </p:cNvSpPr>
            <p:nvPr/>
          </p:nvSpPr>
          <p:spPr bwMode="auto">
            <a:xfrm>
              <a:off x="2317750" y="7078663"/>
              <a:ext cx="327025" cy="1354138"/>
            </a:xfrm>
            <a:custGeom>
              <a:avLst/>
              <a:gdLst>
                <a:gd name="T0" fmla="*/ 77 w 77"/>
                <a:gd name="T1" fmla="*/ 198 h 317"/>
                <a:gd name="T2" fmla="*/ 71 w 77"/>
                <a:gd name="T3" fmla="*/ 141 h 317"/>
                <a:gd name="T4" fmla="*/ 70 w 77"/>
                <a:gd name="T5" fmla="*/ 49 h 317"/>
                <a:gd name="T6" fmla="*/ 43 w 77"/>
                <a:gd name="T7" fmla="*/ 17 h 317"/>
                <a:gd name="T8" fmla="*/ 26 w 77"/>
                <a:gd name="T9" fmla="*/ 19 h 317"/>
                <a:gd name="T10" fmla="*/ 3 w 77"/>
                <a:gd name="T11" fmla="*/ 72 h 317"/>
                <a:gd name="T12" fmla="*/ 1 w 77"/>
                <a:gd name="T13" fmla="*/ 79 h 317"/>
                <a:gd name="T14" fmla="*/ 1 w 77"/>
                <a:gd name="T15" fmla="*/ 84 h 317"/>
                <a:gd name="T16" fmla="*/ 1 w 77"/>
                <a:gd name="T17" fmla="*/ 96 h 317"/>
                <a:gd name="T18" fmla="*/ 0 w 77"/>
                <a:gd name="T19" fmla="*/ 109 h 317"/>
                <a:gd name="T20" fmla="*/ 1 w 77"/>
                <a:gd name="T21" fmla="*/ 317 h 317"/>
                <a:gd name="T22" fmla="*/ 71 w 77"/>
                <a:gd name="T23" fmla="*/ 317 h 317"/>
                <a:gd name="T24" fmla="*/ 71 w 77"/>
                <a:gd name="T25" fmla="*/ 256 h 317"/>
                <a:gd name="T26" fmla="*/ 72 w 77"/>
                <a:gd name="T27" fmla="*/ 228 h 317"/>
                <a:gd name="T28" fmla="*/ 77 w 77"/>
                <a:gd name="T29" fmla="*/ 198 h 317"/>
                <a:gd name="T30" fmla="*/ 48 w 77"/>
                <a:gd name="T31" fmla="*/ 158 h 317"/>
                <a:gd name="T32" fmla="*/ 38 w 77"/>
                <a:gd name="T33" fmla="*/ 140 h 317"/>
                <a:gd name="T34" fmla="*/ 48 w 77"/>
                <a:gd name="T35" fmla="*/ 122 h 317"/>
                <a:gd name="T36" fmla="*/ 58 w 77"/>
                <a:gd name="T37" fmla="*/ 140 h 317"/>
                <a:gd name="T38" fmla="*/ 48 w 77"/>
                <a:gd name="T39" fmla="*/ 15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317">
                  <a:moveTo>
                    <a:pt x="77" y="198"/>
                  </a:moveTo>
                  <a:cubicBezTo>
                    <a:pt x="71" y="188"/>
                    <a:pt x="71" y="150"/>
                    <a:pt x="71" y="141"/>
                  </a:cubicBezTo>
                  <a:cubicBezTo>
                    <a:pt x="71" y="123"/>
                    <a:pt x="69" y="82"/>
                    <a:pt x="70" y="49"/>
                  </a:cubicBezTo>
                  <a:cubicBezTo>
                    <a:pt x="49" y="42"/>
                    <a:pt x="45" y="34"/>
                    <a:pt x="43" y="17"/>
                  </a:cubicBezTo>
                  <a:cubicBezTo>
                    <a:pt x="38" y="4"/>
                    <a:pt x="34" y="0"/>
                    <a:pt x="26" y="19"/>
                  </a:cubicBezTo>
                  <a:cubicBezTo>
                    <a:pt x="27" y="34"/>
                    <a:pt x="10" y="64"/>
                    <a:pt x="3" y="72"/>
                  </a:cubicBezTo>
                  <a:cubicBezTo>
                    <a:pt x="3" y="75"/>
                    <a:pt x="1" y="79"/>
                    <a:pt x="1" y="79"/>
                  </a:cubicBezTo>
                  <a:cubicBezTo>
                    <a:pt x="1" y="79"/>
                    <a:pt x="1" y="81"/>
                    <a:pt x="1" y="84"/>
                  </a:cubicBezTo>
                  <a:cubicBezTo>
                    <a:pt x="1" y="87"/>
                    <a:pt x="1" y="91"/>
                    <a:pt x="1" y="96"/>
                  </a:cubicBezTo>
                  <a:cubicBezTo>
                    <a:pt x="1" y="102"/>
                    <a:pt x="1" y="109"/>
                    <a:pt x="0" y="109"/>
                  </a:cubicBezTo>
                  <a:cubicBezTo>
                    <a:pt x="1" y="124"/>
                    <a:pt x="1" y="317"/>
                    <a:pt x="1" y="317"/>
                  </a:cubicBezTo>
                  <a:cubicBezTo>
                    <a:pt x="71" y="317"/>
                    <a:pt x="71" y="317"/>
                    <a:pt x="71" y="317"/>
                  </a:cubicBezTo>
                  <a:cubicBezTo>
                    <a:pt x="71" y="317"/>
                    <a:pt x="71" y="291"/>
                    <a:pt x="71" y="256"/>
                  </a:cubicBezTo>
                  <a:cubicBezTo>
                    <a:pt x="71" y="247"/>
                    <a:pt x="71" y="237"/>
                    <a:pt x="72" y="228"/>
                  </a:cubicBezTo>
                  <a:cubicBezTo>
                    <a:pt x="71" y="218"/>
                    <a:pt x="71" y="208"/>
                    <a:pt x="77" y="198"/>
                  </a:cubicBezTo>
                  <a:close/>
                  <a:moveTo>
                    <a:pt x="48" y="158"/>
                  </a:moveTo>
                  <a:cubicBezTo>
                    <a:pt x="43" y="158"/>
                    <a:pt x="38" y="150"/>
                    <a:pt x="38" y="140"/>
                  </a:cubicBezTo>
                  <a:cubicBezTo>
                    <a:pt x="38" y="130"/>
                    <a:pt x="43" y="122"/>
                    <a:pt x="48" y="122"/>
                  </a:cubicBezTo>
                  <a:cubicBezTo>
                    <a:pt x="54" y="122"/>
                    <a:pt x="58" y="130"/>
                    <a:pt x="58" y="140"/>
                  </a:cubicBezTo>
                  <a:cubicBezTo>
                    <a:pt x="58" y="150"/>
                    <a:pt x="54" y="158"/>
                    <a:pt x="48" y="158"/>
                  </a:cubicBezTo>
                  <a:close/>
                </a:path>
              </a:pathLst>
            </a:custGeom>
            <a:solidFill>
              <a:srgbClr val="1F0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Freeform 62"/>
          <p:cNvSpPr/>
          <p:nvPr/>
        </p:nvSpPr>
        <p:spPr bwMode="auto">
          <a:xfrm>
            <a:off x="5407655" y="4890854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248884" y="539453"/>
            <a:ext cx="3584619" cy="3945246"/>
            <a:chOff x="4683125" y="-2542874"/>
            <a:chExt cx="817562" cy="899812"/>
          </a:xfrm>
        </p:grpSpPr>
        <p:sp>
          <p:nvSpPr>
            <p:cNvPr id="7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02"/>
            <p:cNvSpPr/>
            <p:nvPr/>
          </p:nvSpPr>
          <p:spPr bwMode="auto">
            <a:xfrm>
              <a:off x="4959350" y="-2542874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MH_Entry_1"/>
          <p:cNvSpPr/>
          <p:nvPr>
            <p:custDataLst>
              <p:tags r:id="rId1"/>
            </p:custDataLst>
          </p:nvPr>
        </p:nvSpPr>
        <p:spPr>
          <a:xfrm>
            <a:off x="5466567" y="2500973"/>
            <a:ext cx="5441354" cy="1164811"/>
          </a:xfrm>
          <a:prstGeom prst="roundRect">
            <a:avLst>
              <a:gd name="adj" fmla="val 15666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6000" spc="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1654224" y="1160936"/>
            <a:ext cx="2688856" cy="268703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9900" b="1" dirty="0">
                <a:solidFill>
                  <a:srgbClr val="D833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19900" b="1" dirty="0">
              <a:solidFill>
                <a:srgbClr val="D8331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Freeform 62"/>
          <p:cNvSpPr/>
          <p:nvPr/>
        </p:nvSpPr>
        <p:spPr bwMode="auto">
          <a:xfrm>
            <a:off x="5232981" y="1152078"/>
            <a:ext cx="501650" cy="247650"/>
          </a:xfrm>
          <a:custGeom>
            <a:avLst/>
            <a:gdLst>
              <a:gd name="T0" fmla="*/ 118 w 118"/>
              <a:gd name="T1" fmla="*/ 7 h 58"/>
              <a:gd name="T2" fmla="*/ 93 w 118"/>
              <a:gd name="T3" fmla="*/ 18 h 58"/>
              <a:gd name="T4" fmla="*/ 82 w 118"/>
              <a:gd name="T5" fmla="*/ 15 h 58"/>
              <a:gd name="T6" fmla="*/ 69 w 118"/>
              <a:gd name="T7" fmla="*/ 27 h 58"/>
              <a:gd name="T8" fmla="*/ 64 w 118"/>
              <a:gd name="T9" fmla="*/ 17 h 58"/>
              <a:gd name="T10" fmla="*/ 60 w 118"/>
              <a:gd name="T11" fmla="*/ 22 h 58"/>
              <a:gd name="T12" fmla="*/ 58 w 118"/>
              <a:gd name="T13" fmla="*/ 22 h 58"/>
              <a:gd name="T14" fmla="*/ 56 w 118"/>
              <a:gd name="T15" fmla="*/ 22 h 58"/>
              <a:gd name="T16" fmla="*/ 53 w 118"/>
              <a:gd name="T17" fmla="*/ 16 h 58"/>
              <a:gd name="T18" fmla="*/ 47 w 118"/>
              <a:gd name="T19" fmla="*/ 26 h 58"/>
              <a:gd name="T20" fmla="*/ 35 w 118"/>
              <a:gd name="T21" fmla="*/ 12 h 58"/>
              <a:gd name="T22" fmla="*/ 24 w 118"/>
              <a:gd name="T23" fmla="*/ 13 h 58"/>
              <a:gd name="T24" fmla="*/ 0 w 118"/>
              <a:gd name="T25" fmla="*/ 0 h 58"/>
              <a:gd name="T26" fmla="*/ 9 w 118"/>
              <a:gd name="T27" fmla="*/ 11 h 58"/>
              <a:gd name="T28" fmla="*/ 6 w 118"/>
              <a:gd name="T29" fmla="*/ 21 h 58"/>
              <a:gd name="T30" fmla="*/ 15 w 118"/>
              <a:gd name="T31" fmla="*/ 24 h 58"/>
              <a:gd name="T32" fmla="*/ 17 w 118"/>
              <a:gd name="T33" fmla="*/ 35 h 58"/>
              <a:gd name="T34" fmla="*/ 27 w 118"/>
              <a:gd name="T35" fmla="*/ 35 h 58"/>
              <a:gd name="T36" fmla="*/ 33 w 118"/>
              <a:gd name="T37" fmla="*/ 42 h 58"/>
              <a:gd name="T38" fmla="*/ 40 w 118"/>
              <a:gd name="T39" fmla="*/ 40 h 58"/>
              <a:gd name="T40" fmla="*/ 46 w 118"/>
              <a:gd name="T41" fmla="*/ 45 h 58"/>
              <a:gd name="T42" fmla="*/ 51 w 118"/>
              <a:gd name="T43" fmla="*/ 44 h 58"/>
              <a:gd name="T44" fmla="*/ 56 w 118"/>
              <a:gd name="T45" fmla="*/ 58 h 58"/>
              <a:gd name="T46" fmla="*/ 63 w 118"/>
              <a:gd name="T47" fmla="*/ 44 h 58"/>
              <a:gd name="T48" fmla="*/ 67 w 118"/>
              <a:gd name="T49" fmla="*/ 46 h 58"/>
              <a:gd name="T50" fmla="*/ 74 w 118"/>
              <a:gd name="T51" fmla="*/ 42 h 58"/>
              <a:gd name="T52" fmla="*/ 80 w 118"/>
              <a:gd name="T53" fmla="*/ 45 h 58"/>
              <a:gd name="T54" fmla="*/ 87 w 118"/>
              <a:gd name="T55" fmla="*/ 39 h 58"/>
              <a:gd name="T56" fmla="*/ 98 w 118"/>
              <a:gd name="T57" fmla="*/ 41 h 58"/>
              <a:gd name="T58" fmla="*/ 101 w 118"/>
              <a:gd name="T59" fmla="*/ 30 h 58"/>
              <a:gd name="T60" fmla="*/ 110 w 118"/>
              <a:gd name="T61" fmla="*/ 28 h 58"/>
              <a:gd name="T62" fmla="*/ 109 w 118"/>
              <a:gd name="T63" fmla="*/ 18 h 58"/>
              <a:gd name="T64" fmla="*/ 118 w 118"/>
              <a:gd name="T65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" h="58">
                <a:moveTo>
                  <a:pt x="118" y="7"/>
                </a:moveTo>
                <a:cubicBezTo>
                  <a:pt x="111" y="10"/>
                  <a:pt x="102" y="16"/>
                  <a:pt x="93" y="18"/>
                </a:cubicBezTo>
                <a:cubicBezTo>
                  <a:pt x="89" y="18"/>
                  <a:pt x="85" y="18"/>
                  <a:pt x="82" y="15"/>
                </a:cubicBezTo>
                <a:cubicBezTo>
                  <a:pt x="79" y="20"/>
                  <a:pt x="76" y="27"/>
                  <a:pt x="69" y="27"/>
                </a:cubicBezTo>
                <a:cubicBezTo>
                  <a:pt x="62" y="27"/>
                  <a:pt x="64" y="22"/>
                  <a:pt x="64" y="17"/>
                </a:cubicBezTo>
                <a:cubicBezTo>
                  <a:pt x="63" y="18"/>
                  <a:pt x="62" y="22"/>
                  <a:pt x="60" y="22"/>
                </a:cubicBezTo>
                <a:cubicBezTo>
                  <a:pt x="59" y="23"/>
                  <a:pt x="59" y="22"/>
                  <a:pt x="58" y="22"/>
                </a:cubicBezTo>
                <a:cubicBezTo>
                  <a:pt x="57" y="22"/>
                  <a:pt x="57" y="22"/>
                  <a:pt x="56" y="22"/>
                </a:cubicBezTo>
                <a:cubicBezTo>
                  <a:pt x="55" y="22"/>
                  <a:pt x="53" y="18"/>
                  <a:pt x="53" y="16"/>
                </a:cubicBezTo>
                <a:cubicBezTo>
                  <a:pt x="52" y="21"/>
                  <a:pt x="53" y="26"/>
                  <a:pt x="47" y="26"/>
                </a:cubicBezTo>
                <a:cubicBezTo>
                  <a:pt x="40" y="25"/>
                  <a:pt x="38" y="17"/>
                  <a:pt x="35" y="12"/>
                </a:cubicBezTo>
                <a:cubicBezTo>
                  <a:pt x="32" y="14"/>
                  <a:pt x="28" y="14"/>
                  <a:pt x="24" y="13"/>
                </a:cubicBezTo>
                <a:cubicBezTo>
                  <a:pt x="16" y="11"/>
                  <a:pt x="7" y="4"/>
                  <a:pt x="0" y="0"/>
                </a:cubicBezTo>
                <a:cubicBezTo>
                  <a:pt x="3" y="1"/>
                  <a:pt x="8" y="7"/>
                  <a:pt x="9" y="11"/>
                </a:cubicBezTo>
                <a:cubicBezTo>
                  <a:pt x="9" y="17"/>
                  <a:pt x="6" y="20"/>
                  <a:pt x="6" y="21"/>
                </a:cubicBezTo>
                <a:cubicBezTo>
                  <a:pt x="9" y="21"/>
                  <a:pt x="13" y="22"/>
                  <a:pt x="15" y="24"/>
                </a:cubicBezTo>
                <a:cubicBezTo>
                  <a:pt x="17" y="26"/>
                  <a:pt x="18" y="32"/>
                  <a:pt x="17" y="35"/>
                </a:cubicBezTo>
                <a:cubicBezTo>
                  <a:pt x="17" y="35"/>
                  <a:pt x="23" y="33"/>
                  <a:pt x="27" y="35"/>
                </a:cubicBezTo>
                <a:cubicBezTo>
                  <a:pt x="32" y="37"/>
                  <a:pt x="33" y="41"/>
                  <a:pt x="33" y="42"/>
                </a:cubicBezTo>
                <a:cubicBezTo>
                  <a:pt x="36" y="41"/>
                  <a:pt x="38" y="40"/>
                  <a:pt x="40" y="40"/>
                </a:cubicBezTo>
                <a:cubicBezTo>
                  <a:pt x="42" y="41"/>
                  <a:pt x="45" y="43"/>
                  <a:pt x="46" y="45"/>
                </a:cubicBezTo>
                <a:cubicBezTo>
                  <a:pt x="47" y="43"/>
                  <a:pt x="50" y="43"/>
                  <a:pt x="51" y="44"/>
                </a:cubicBezTo>
                <a:cubicBezTo>
                  <a:pt x="55" y="45"/>
                  <a:pt x="56" y="57"/>
                  <a:pt x="56" y="58"/>
                </a:cubicBezTo>
                <a:cubicBezTo>
                  <a:pt x="56" y="57"/>
                  <a:pt x="59" y="45"/>
                  <a:pt x="63" y="44"/>
                </a:cubicBezTo>
                <a:cubicBezTo>
                  <a:pt x="64" y="44"/>
                  <a:pt x="66" y="44"/>
                  <a:pt x="67" y="46"/>
                </a:cubicBezTo>
                <a:cubicBezTo>
                  <a:pt x="69" y="44"/>
                  <a:pt x="72" y="43"/>
                  <a:pt x="74" y="42"/>
                </a:cubicBezTo>
                <a:cubicBezTo>
                  <a:pt x="76" y="42"/>
                  <a:pt x="78" y="43"/>
                  <a:pt x="80" y="45"/>
                </a:cubicBezTo>
                <a:cubicBezTo>
                  <a:pt x="81" y="44"/>
                  <a:pt x="82" y="40"/>
                  <a:pt x="87" y="39"/>
                </a:cubicBezTo>
                <a:cubicBezTo>
                  <a:pt x="92" y="38"/>
                  <a:pt x="97" y="40"/>
                  <a:pt x="98" y="41"/>
                </a:cubicBezTo>
                <a:cubicBezTo>
                  <a:pt x="97" y="37"/>
                  <a:pt x="99" y="32"/>
                  <a:pt x="101" y="30"/>
                </a:cubicBezTo>
                <a:cubicBezTo>
                  <a:pt x="103" y="28"/>
                  <a:pt x="107" y="27"/>
                  <a:pt x="110" y="28"/>
                </a:cubicBezTo>
                <a:cubicBezTo>
                  <a:pt x="110" y="27"/>
                  <a:pt x="107" y="23"/>
                  <a:pt x="109" y="18"/>
                </a:cubicBezTo>
                <a:cubicBezTo>
                  <a:pt x="109" y="14"/>
                  <a:pt x="116" y="8"/>
                  <a:pt x="118" y="7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63"/>
          <p:cNvSpPr/>
          <p:nvPr/>
        </p:nvSpPr>
        <p:spPr bwMode="auto">
          <a:xfrm>
            <a:off x="9860856" y="1052820"/>
            <a:ext cx="1296988" cy="735013"/>
          </a:xfrm>
          <a:custGeom>
            <a:avLst/>
            <a:gdLst>
              <a:gd name="T0" fmla="*/ 305 w 305"/>
              <a:gd name="T1" fmla="*/ 0 h 173"/>
              <a:gd name="T2" fmla="*/ 248 w 305"/>
              <a:gd name="T3" fmla="*/ 44 h 173"/>
              <a:gd name="T4" fmla="*/ 219 w 305"/>
              <a:gd name="T5" fmla="*/ 47 h 173"/>
              <a:gd name="T6" fmla="*/ 193 w 305"/>
              <a:gd name="T7" fmla="*/ 86 h 173"/>
              <a:gd name="T8" fmla="*/ 175 w 305"/>
              <a:gd name="T9" fmla="*/ 63 h 173"/>
              <a:gd name="T10" fmla="*/ 168 w 305"/>
              <a:gd name="T11" fmla="*/ 80 h 173"/>
              <a:gd name="T12" fmla="*/ 163 w 305"/>
              <a:gd name="T13" fmla="*/ 80 h 173"/>
              <a:gd name="T14" fmla="*/ 157 w 305"/>
              <a:gd name="T15" fmla="*/ 82 h 173"/>
              <a:gd name="T16" fmla="*/ 145 w 305"/>
              <a:gd name="T17" fmla="*/ 70 h 173"/>
              <a:gd name="T18" fmla="*/ 137 w 305"/>
              <a:gd name="T19" fmla="*/ 98 h 173"/>
              <a:gd name="T20" fmla="*/ 98 w 305"/>
              <a:gd name="T21" fmla="*/ 73 h 173"/>
              <a:gd name="T22" fmla="*/ 70 w 305"/>
              <a:gd name="T23" fmla="*/ 82 h 173"/>
              <a:gd name="T24" fmla="*/ 0 w 305"/>
              <a:gd name="T25" fmla="*/ 65 h 173"/>
              <a:gd name="T26" fmla="*/ 29 w 305"/>
              <a:gd name="T27" fmla="*/ 89 h 173"/>
              <a:gd name="T28" fmla="*/ 28 w 305"/>
              <a:gd name="T29" fmla="*/ 116 h 173"/>
              <a:gd name="T30" fmla="*/ 53 w 305"/>
              <a:gd name="T31" fmla="*/ 117 h 173"/>
              <a:gd name="T32" fmla="*/ 66 w 305"/>
              <a:gd name="T33" fmla="*/ 144 h 173"/>
              <a:gd name="T34" fmla="*/ 93 w 305"/>
              <a:gd name="T35" fmla="*/ 136 h 173"/>
              <a:gd name="T36" fmla="*/ 114 w 305"/>
              <a:gd name="T37" fmla="*/ 149 h 173"/>
              <a:gd name="T38" fmla="*/ 129 w 305"/>
              <a:gd name="T39" fmla="*/ 140 h 173"/>
              <a:gd name="T40" fmla="*/ 148 w 305"/>
              <a:gd name="T41" fmla="*/ 148 h 173"/>
              <a:gd name="T42" fmla="*/ 159 w 305"/>
              <a:gd name="T43" fmla="*/ 141 h 173"/>
              <a:gd name="T44" fmla="*/ 183 w 305"/>
              <a:gd name="T45" fmla="*/ 173 h 173"/>
              <a:gd name="T46" fmla="*/ 190 w 305"/>
              <a:gd name="T47" fmla="*/ 134 h 173"/>
              <a:gd name="T48" fmla="*/ 204 w 305"/>
              <a:gd name="T49" fmla="*/ 136 h 173"/>
              <a:gd name="T50" fmla="*/ 218 w 305"/>
              <a:gd name="T51" fmla="*/ 121 h 173"/>
              <a:gd name="T52" fmla="*/ 236 w 305"/>
              <a:gd name="T53" fmla="*/ 123 h 173"/>
              <a:gd name="T54" fmla="*/ 249 w 305"/>
              <a:gd name="T55" fmla="*/ 102 h 173"/>
              <a:gd name="T56" fmla="*/ 277 w 305"/>
              <a:gd name="T57" fmla="*/ 99 h 173"/>
              <a:gd name="T58" fmla="*/ 278 w 305"/>
              <a:gd name="T59" fmla="*/ 69 h 173"/>
              <a:gd name="T60" fmla="*/ 300 w 305"/>
              <a:gd name="T61" fmla="*/ 58 h 173"/>
              <a:gd name="T62" fmla="*/ 288 w 305"/>
              <a:gd name="T63" fmla="*/ 33 h 173"/>
              <a:gd name="T64" fmla="*/ 305 w 305"/>
              <a:gd name="T6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5" h="173">
                <a:moveTo>
                  <a:pt x="305" y="0"/>
                </a:moveTo>
                <a:cubicBezTo>
                  <a:pt x="289" y="13"/>
                  <a:pt x="270" y="35"/>
                  <a:pt x="248" y="44"/>
                </a:cubicBezTo>
                <a:cubicBezTo>
                  <a:pt x="239" y="48"/>
                  <a:pt x="229" y="50"/>
                  <a:pt x="219" y="47"/>
                </a:cubicBezTo>
                <a:cubicBezTo>
                  <a:pt x="213" y="60"/>
                  <a:pt x="211" y="81"/>
                  <a:pt x="193" y="86"/>
                </a:cubicBezTo>
                <a:cubicBezTo>
                  <a:pt x="177" y="90"/>
                  <a:pt x="178" y="75"/>
                  <a:pt x="175" y="63"/>
                </a:cubicBezTo>
                <a:cubicBezTo>
                  <a:pt x="174" y="67"/>
                  <a:pt x="171" y="78"/>
                  <a:pt x="168" y="80"/>
                </a:cubicBezTo>
                <a:cubicBezTo>
                  <a:pt x="167" y="81"/>
                  <a:pt x="165" y="81"/>
                  <a:pt x="163" y="80"/>
                </a:cubicBezTo>
                <a:cubicBezTo>
                  <a:pt x="161" y="82"/>
                  <a:pt x="160" y="82"/>
                  <a:pt x="157" y="82"/>
                </a:cubicBezTo>
                <a:cubicBezTo>
                  <a:pt x="154" y="82"/>
                  <a:pt x="148" y="73"/>
                  <a:pt x="145" y="70"/>
                </a:cubicBezTo>
                <a:cubicBezTo>
                  <a:pt x="146" y="82"/>
                  <a:pt x="154" y="95"/>
                  <a:pt x="137" y="98"/>
                </a:cubicBezTo>
                <a:cubicBezTo>
                  <a:pt x="119" y="101"/>
                  <a:pt x="109" y="82"/>
                  <a:pt x="98" y="73"/>
                </a:cubicBezTo>
                <a:cubicBezTo>
                  <a:pt x="90" y="79"/>
                  <a:pt x="80" y="82"/>
                  <a:pt x="70" y="82"/>
                </a:cubicBezTo>
                <a:cubicBezTo>
                  <a:pt x="47" y="83"/>
                  <a:pt x="20" y="71"/>
                  <a:pt x="0" y="65"/>
                </a:cubicBezTo>
                <a:cubicBezTo>
                  <a:pt x="7" y="67"/>
                  <a:pt x="26" y="79"/>
                  <a:pt x="29" y="89"/>
                </a:cubicBezTo>
                <a:cubicBezTo>
                  <a:pt x="34" y="102"/>
                  <a:pt x="29" y="113"/>
                  <a:pt x="28" y="116"/>
                </a:cubicBezTo>
                <a:cubicBezTo>
                  <a:pt x="36" y="113"/>
                  <a:pt x="48" y="113"/>
                  <a:pt x="53" y="117"/>
                </a:cubicBezTo>
                <a:cubicBezTo>
                  <a:pt x="60" y="121"/>
                  <a:pt x="68" y="134"/>
                  <a:pt x="66" y="144"/>
                </a:cubicBezTo>
                <a:cubicBezTo>
                  <a:pt x="68" y="142"/>
                  <a:pt x="81" y="134"/>
                  <a:pt x="93" y="136"/>
                </a:cubicBezTo>
                <a:cubicBezTo>
                  <a:pt x="107" y="137"/>
                  <a:pt x="112" y="148"/>
                  <a:pt x="114" y="149"/>
                </a:cubicBezTo>
                <a:cubicBezTo>
                  <a:pt x="119" y="144"/>
                  <a:pt x="124" y="140"/>
                  <a:pt x="129" y="140"/>
                </a:cubicBezTo>
                <a:cubicBezTo>
                  <a:pt x="135" y="140"/>
                  <a:pt x="144" y="143"/>
                  <a:pt x="148" y="148"/>
                </a:cubicBezTo>
                <a:cubicBezTo>
                  <a:pt x="150" y="142"/>
                  <a:pt x="156" y="141"/>
                  <a:pt x="159" y="141"/>
                </a:cubicBezTo>
                <a:cubicBezTo>
                  <a:pt x="170" y="141"/>
                  <a:pt x="181" y="170"/>
                  <a:pt x="183" y="173"/>
                </a:cubicBezTo>
                <a:cubicBezTo>
                  <a:pt x="183" y="170"/>
                  <a:pt x="181" y="139"/>
                  <a:pt x="190" y="134"/>
                </a:cubicBezTo>
                <a:cubicBezTo>
                  <a:pt x="194" y="133"/>
                  <a:pt x="199" y="132"/>
                  <a:pt x="204" y="136"/>
                </a:cubicBezTo>
                <a:cubicBezTo>
                  <a:pt x="206" y="130"/>
                  <a:pt x="212" y="123"/>
                  <a:pt x="218" y="121"/>
                </a:cubicBezTo>
                <a:cubicBezTo>
                  <a:pt x="222" y="119"/>
                  <a:pt x="229" y="120"/>
                  <a:pt x="236" y="123"/>
                </a:cubicBezTo>
                <a:cubicBezTo>
                  <a:pt x="236" y="121"/>
                  <a:pt x="237" y="109"/>
                  <a:pt x="249" y="102"/>
                </a:cubicBezTo>
                <a:cubicBezTo>
                  <a:pt x="259" y="96"/>
                  <a:pt x="274" y="97"/>
                  <a:pt x="277" y="99"/>
                </a:cubicBezTo>
                <a:cubicBezTo>
                  <a:pt x="271" y="90"/>
                  <a:pt x="273" y="76"/>
                  <a:pt x="278" y="69"/>
                </a:cubicBezTo>
                <a:cubicBezTo>
                  <a:pt x="281" y="63"/>
                  <a:pt x="292" y="58"/>
                  <a:pt x="300" y="58"/>
                </a:cubicBezTo>
                <a:cubicBezTo>
                  <a:pt x="299" y="55"/>
                  <a:pt x="289" y="47"/>
                  <a:pt x="288" y="33"/>
                </a:cubicBezTo>
                <a:cubicBezTo>
                  <a:pt x="287" y="23"/>
                  <a:pt x="300" y="5"/>
                  <a:pt x="305" y="0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4"/>
          <p:cNvSpPr/>
          <p:nvPr/>
        </p:nvSpPr>
        <p:spPr bwMode="auto">
          <a:xfrm>
            <a:off x="496511" y="4068297"/>
            <a:ext cx="820738" cy="458788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64"/>
          <p:cNvSpPr/>
          <p:nvPr/>
        </p:nvSpPr>
        <p:spPr bwMode="auto">
          <a:xfrm rot="18597733">
            <a:off x="8807726" y="4733353"/>
            <a:ext cx="475341" cy="265713"/>
          </a:xfrm>
          <a:custGeom>
            <a:avLst/>
            <a:gdLst>
              <a:gd name="T0" fmla="*/ 193 w 193"/>
              <a:gd name="T1" fmla="*/ 39 h 108"/>
              <a:gd name="T2" fmla="*/ 149 w 193"/>
              <a:gd name="T3" fmla="*/ 50 h 108"/>
              <a:gd name="T4" fmla="*/ 131 w 193"/>
              <a:gd name="T5" fmla="*/ 44 h 108"/>
              <a:gd name="T6" fmla="*/ 106 w 193"/>
              <a:gd name="T7" fmla="*/ 60 h 108"/>
              <a:gd name="T8" fmla="*/ 101 w 193"/>
              <a:gd name="T9" fmla="*/ 42 h 108"/>
              <a:gd name="T10" fmla="*/ 93 w 193"/>
              <a:gd name="T11" fmla="*/ 50 h 108"/>
              <a:gd name="T12" fmla="*/ 90 w 193"/>
              <a:gd name="T13" fmla="*/ 49 h 108"/>
              <a:gd name="T14" fmla="*/ 86 w 193"/>
              <a:gd name="T15" fmla="*/ 49 h 108"/>
              <a:gd name="T16" fmla="*/ 82 w 193"/>
              <a:gd name="T17" fmla="*/ 39 h 108"/>
              <a:gd name="T18" fmla="*/ 71 w 193"/>
              <a:gd name="T19" fmla="*/ 53 h 108"/>
              <a:gd name="T20" fmla="*/ 54 w 193"/>
              <a:gd name="T21" fmla="*/ 28 h 108"/>
              <a:gd name="T22" fmla="*/ 36 w 193"/>
              <a:gd name="T23" fmla="*/ 27 h 108"/>
              <a:gd name="T24" fmla="*/ 0 w 193"/>
              <a:gd name="T25" fmla="*/ 0 h 108"/>
              <a:gd name="T26" fmla="*/ 11 w 193"/>
              <a:gd name="T27" fmla="*/ 21 h 108"/>
              <a:gd name="T28" fmla="*/ 3 w 193"/>
              <a:gd name="T29" fmla="*/ 36 h 108"/>
              <a:gd name="T30" fmla="*/ 18 w 193"/>
              <a:gd name="T31" fmla="*/ 43 h 108"/>
              <a:gd name="T32" fmla="*/ 18 w 193"/>
              <a:gd name="T33" fmla="*/ 62 h 108"/>
              <a:gd name="T34" fmla="*/ 36 w 193"/>
              <a:gd name="T35" fmla="*/ 64 h 108"/>
              <a:gd name="T36" fmla="*/ 44 w 193"/>
              <a:gd name="T37" fmla="*/ 77 h 108"/>
              <a:gd name="T38" fmla="*/ 55 w 193"/>
              <a:gd name="T39" fmla="*/ 75 h 108"/>
              <a:gd name="T40" fmla="*/ 64 w 193"/>
              <a:gd name="T41" fmla="*/ 85 h 108"/>
              <a:gd name="T42" fmla="*/ 73 w 193"/>
              <a:gd name="T43" fmla="*/ 83 h 108"/>
              <a:gd name="T44" fmla="*/ 78 w 193"/>
              <a:gd name="T45" fmla="*/ 108 h 108"/>
              <a:gd name="T46" fmla="*/ 92 w 193"/>
              <a:gd name="T47" fmla="*/ 87 h 108"/>
              <a:gd name="T48" fmla="*/ 100 w 193"/>
              <a:gd name="T49" fmla="*/ 92 h 108"/>
              <a:gd name="T50" fmla="*/ 112 w 193"/>
              <a:gd name="T51" fmla="*/ 87 h 108"/>
              <a:gd name="T52" fmla="*/ 121 w 193"/>
              <a:gd name="T53" fmla="*/ 92 h 108"/>
              <a:gd name="T54" fmla="*/ 134 w 193"/>
              <a:gd name="T55" fmla="*/ 84 h 108"/>
              <a:gd name="T56" fmla="*/ 151 w 193"/>
              <a:gd name="T57" fmla="*/ 89 h 108"/>
              <a:gd name="T58" fmla="*/ 159 w 193"/>
              <a:gd name="T59" fmla="*/ 72 h 108"/>
              <a:gd name="T60" fmla="*/ 175 w 193"/>
              <a:gd name="T61" fmla="*/ 71 h 108"/>
              <a:gd name="T62" fmla="*/ 174 w 193"/>
              <a:gd name="T63" fmla="*/ 54 h 108"/>
              <a:gd name="T64" fmla="*/ 193 w 193"/>
              <a:gd name="T65" fmla="*/ 39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08">
                <a:moveTo>
                  <a:pt x="193" y="39"/>
                </a:moveTo>
                <a:cubicBezTo>
                  <a:pt x="180" y="42"/>
                  <a:pt x="163" y="50"/>
                  <a:pt x="149" y="50"/>
                </a:cubicBezTo>
                <a:cubicBezTo>
                  <a:pt x="142" y="50"/>
                  <a:pt x="136" y="48"/>
                  <a:pt x="131" y="44"/>
                </a:cubicBezTo>
                <a:cubicBezTo>
                  <a:pt x="124" y="50"/>
                  <a:pt x="118" y="62"/>
                  <a:pt x="106" y="60"/>
                </a:cubicBezTo>
                <a:cubicBezTo>
                  <a:pt x="96" y="58"/>
                  <a:pt x="100" y="50"/>
                  <a:pt x="101" y="42"/>
                </a:cubicBezTo>
                <a:cubicBezTo>
                  <a:pt x="100" y="44"/>
                  <a:pt x="96" y="50"/>
                  <a:pt x="93" y="50"/>
                </a:cubicBezTo>
                <a:cubicBezTo>
                  <a:pt x="92" y="51"/>
                  <a:pt x="91" y="50"/>
                  <a:pt x="90" y="49"/>
                </a:cubicBezTo>
                <a:cubicBezTo>
                  <a:pt x="89" y="50"/>
                  <a:pt x="88" y="50"/>
                  <a:pt x="86" y="49"/>
                </a:cubicBezTo>
                <a:cubicBezTo>
                  <a:pt x="85" y="48"/>
                  <a:pt x="83" y="41"/>
                  <a:pt x="82" y="39"/>
                </a:cubicBezTo>
                <a:cubicBezTo>
                  <a:pt x="80" y="46"/>
                  <a:pt x="81" y="55"/>
                  <a:pt x="71" y="53"/>
                </a:cubicBezTo>
                <a:cubicBezTo>
                  <a:pt x="60" y="50"/>
                  <a:pt x="58" y="37"/>
                  <a:pt x="54" y="28"/>
                </a:cubicBezTo>
                <a:cubicBezTo>
                  <a:pt x="48" y="30"/>
                  <a:pt x="42" y="30"/>
                  <a:pt x="36" y="27"/>
                </a:cubicBezTo>
                <a:cubicBezTo>
                  <a:pt x="22" y="22"/>
                  <a:pt x="10" y="8"/>
                  <a:pt x="0" y="0"/>
                </a:cubicBezTo>
                <a:cubicBezTo>
                  <a:pt x="3" y="3"/>
                  <a:pt x="11" y="14"/>
                  <a:pt x="11" y="21"/>
                </a:cubicBezTo>
                <a:cubicBezTo>
                  <a:pt x="10" y="29"/>
                  <a:pt x="4" y="35"/>
                  <a:pt x="3" y="36"/>
                </a:cubicBezTo>
                <a:cubicBezTo>
                  <a:pt x="9" y="36"/>
                  <a:pt x="15" y="39"/>
                  <a:pt x="18" y="43"/>
                </a:cubicBezTo>
                <a:cubicBezTo>
                  <a:pt x="20" y="47"/>
                  <a:pt x="22" y="56"/>
                  <a:pt x="18" y="62"/>
                </a:cubicBezTo>
                <a:cubicBezTo>
                  <a:pt x="20" y="61"/>
                  <a:pt x="29" y="60"/>
                  <a:pt x="36" y="64"/>
                </a:cubicBezTo>
                <a:cubicBezTo>
                  <a:pt x="43" y="68"/>
                  <a:pt x="44" y="76"/>
                  <a:pt x="44" y="77"/>
                </a:cubicBezTo>
                <a:cubicBezTo>
                  <a:pt x="49" y="75"/>
                  <a:pt x="53" y="74"/>
                  <a:pt x="55" y="75"/>
                </a:cubicBezTo>
                <a:cubicBezTo>
                  <a:pt x="59" y="77"/>
                  <a:pt x="63" y="81"/>
                  <a:pt x="64" y="85"/>
                </a:cubicBezTo>
                <a:cubicBezTo>
                  <a:pt x="67" y="82"/>
                  <a:pt x="71" y="82"/>
                  <a:pt x="73" y="83"/>
                </a:cubicBezTo>
                <a:cubicBezTo>
                  <a:pt x="79" y="86"/>
                  <a:pt x="78" y="106"/>
                  <a:pt x="78" y="108"/>
                </a:cubicBezTo>
                <a:cubicBezTo>
                  <a:pt x="79" y="106"/>
                  <a:pt x="86" y="88"/>
                  <a:pt x="92" y="87"/>
                </a:cubicBezTo>
                <a:cubicBezTo>
                  <a:pt x="95" y="87"/>
                  <a:pt x="98" y="88"/>
                  <a:pt x="100" y="92"/>
                </a:cubicBezTo>
                <a:cubicBezTo>
                  <a:pt x="103" y="89"/>
                  <a:pt x="108" y="87"/>
                  <a:pt x="112" y="87"/>
                </a:cubicBezTo>
                <a:cubicBezTo>
                  <a:pt x="115" y="87"/>
                  <a:pt x="118" y="89"/>
                  <a:pt x="121" y="92"/>
                </a:cubicBezTo>
                <a:cubicBezTo>
                  <a:pt x="122" y="91"/>
                  <a:pt x="126" y="85"/>
                  <a:pt x="134" y="84"/>
                </a:cubicBezTo>
                <a:cubicBezTo>
                  <a:pt x="142" y="83"/>
                  <a:pt x="150" y="87"/>
                  <a:pt x="151" y="89"/>
                </a:cubicBezTo>
                <a:cubicBezTo>
                  <a:pt x="150" y="82"/>
                  <a:pt x="155" y="75"/>
                  <a:pt x="159" y="72"/>
                </a:cubicBezTo>
                <a:cubicBezTo>
                  <a:pt x="163" y="69"/>
                  <a:pt x="170" y="69"/>
                  <a:pt x="175" y="71"/>
                </a:cubicBezTo>
                <a:cubicBezTo>
                  <a:pt x="175" y="69"/>
                  <a:pt x="171" y="62"/>
                  <a:pt x="174" y="54"/>
                </a:cubicBezTo>
                <a:cubicBezTo>
                  <a:pt x="176" y="47"/>
                  <a:pt x="188" y="40"/>
                  <a:pt x="193" y="39"/>
                </a:cubicBezTo>
                <a:close/>
              </a:path>
            </a:pathLst>
          </a:custGeom>
          <a:solidFill>
            <a:srgbClr val="2A0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360" y="152863"/>
            <a:ext cx="817562" cy="903288"/>
            <a:chOff x="4683125" y="-2546350"/>
            <a:chExt cx="817562" cy="903288"/>
          </a:xfrm>
        </p:grpSpPr>
        <p:sp>
          <p:nvSpPr>
            <p:cNvPr id="5" name="Freeform 197"/>
            <p:cNvSpPr/>
            <p:nvPr/>
          </p:nvSpPr>
          <p:spPr bwMode="auto">
            <a:xfrm>
              <a:off x="5111750" y="-2416175"/>
              <a:ext cx="388937" cy="641350"/>
            </a:xfrm>
            <a:custGeom>
              <a:avLst/>
              <a:gdLst>
                <a:gd name="T0" fmla="*/ 0 w 92"/>
                <a:gd name="T1" fmla="*/ 76 h 151"/>
                <a:gd name="T2" fmla="*/ 47 w 92"/>
                <a:gd name="T3" fmla="*/ 151 h 151"/>
                <a:gd name="T4" fmla="*/ 92 w 92"/>
                <a:gd name="T5" fmla="*/ 75 h 151"/>
                <a:gd name="T6" fmla="*/ 45 w 92"/>
                <a:gd name="T7" fmla="*/ 0 h 151"/>
                <a:gd name="T8" fmla="*/ 0 w 92"/>
                <a:gd name="T9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0" y="76"/>
                  </a:moveTo>
                  <a:cubicBezTo>
                    <a:pt x="1" y="118"/>
                    <a:pt x="22" y="151"/>
                    <a:pt x="47" y="151"/>
                  </a:cubicBezTo>
                  <a:cubicBezTo>
                    <a:pt x="72" y="151"/>
                    <a:pt x="92" y="117"/>
                    <a:pt x="92" y="75"/>
                  </a:cubicBezTo>
                  <a:cubicBezTo>
                    <a:pt x="91" y="34"/>
                    <a:pt x="70" y="0"/>
                    <a:pt x="45" y="0"/>
                  </a:cubicBezTo>
                  <a:cubicBezTo>
                    <a:pt x="20" y="1"/>
                    <a:pt x="0" y="35"/>
                    <a:pt x="0" y="76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8"/>
            <p:cNvSpPr/>
            <p:nvPr/>
          </p:nvSpPr>
          <p:spPr bwMode="auto">
            <a:xfrm>
              <a:off x="4987925" y="-2436813"/>
              <a:ext cx="415925" cy="687388"/>
            </a:xfrm>
            <a:custGeom>
              <a:avLst/>
              <a:gdLst>
                <a:gd name="T0" fmla="*/ 0 w 98"/>
                <a:gd name="T1" fmla="*/ 81 h 162"/>
                <a:gd name="T2" fmla="*/ 50 w 98"/>
                <a:gd name="T3" fmla="*/ 162 h 162"/>
                <a:gd name="T4" fmla="*/ 98 w 98"/>
                <a:gd name="T5" fmla="*/ 80 h 162"/>
                <a:gd name="T6" fmla="*/ 48 w 98"/>
                <a:gd name="T7" fmla="*/ 0 h 162"/>
                <a:gd name="T8" fmla="*/ 0 w 98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2">
                  <a:moveTo>
                    <a:pt x="0" y="81"/>
                  </a:moveTo>
                  <a:cubicBezTo>
                    <a:pt x="0" y="126"/>
                    <a:pt x="23" y="162"/>
                    <a:pt x="50" y="162"/>
                  </a:cubicBezTo>
                  <a:cubicBezTo>
                    <a:pt x="77" y="161"/>
                    <a:pt x="98" y="125"/>
                    <a:pt x="98" y="80"/>
                  </a:cubicBezTo>
                  <a:cubicBezTo>
                    <a:pt x="97" y="36"/>
                    <a:pt x="75" y="0"/>
                    <a:pt x="48" y="0"/>
                  </a:cubicBezTo>
                  <a:cubicBezTo>
                    <a:pt x="21" y="1"/>
                    <a:pt x="0" y="37"/>
                    <a:pt x="0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9"/>
            <p:cNvSpPr/>
            <p:nvPr/>
          </p:nvSpPr>
          <p:spPr bwMode="auto">
            <a:xfrm>
              <a:off x="4683125" y="-2411413"/>
              <a:ext cx="390525" cy="641350"/>
            </a:xfrm>
            <a:custGeom>
              <a:avLst/>
              <a:gdLst>
                <a:gd name="T0" fmla="*/ 92 w 92"/>
                <a:gd name="T1" fmla="*/ 75 h 151"/>
                <a:gd name="T2" fmla="*/ 47 w 92"/>
                <a:gd name="T3" fmla="*/ 151 h 151"/>
                <a:gd name="T4" fmla="*/ 1 w 92"/>
                <a:gd name="T5" fmla="*/ 76 h 151"/>
                <a:gd name="T6" fmla="*/ 46 w 92"/>
                <a:gd name="T7" fmla="*/ 0 h 151"/>
                <a:gd name="T8" fmla="*/ 92 w 92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1">
                  <a:moveTo>
                    <a:pt x="92" y="75"/>
                  </a:moveTo>
                  <a:cubicBezTo>
                    <a:pt x="92" y="117"/>
                    <a:pt x="72" y="151"/>
                    <a:pt x="47" y="151"/>
                  </a:cubicBezTo>
                  <a:cubicBezTo>
                    <a:pt x="22" y="151"/>
                    <a:pt x="1" y="118"/>
                    <a:pt x="1" y="76"/>
                  </a:cubicBezTo>
                  <a:cubicBezTo>
                    <a:pt x="0" y="35"/>
                    <a:pt x="20" y="1"/>
                    <a:pt x="46" y="0"/>
                  </a:cubicBezTo>
                  <a:cubicBezTo>
                    <a:pt x="71" y="0"/>
                    <a:pt x="91" y="34"/>
                    <a:pt x="92" y="75"/>
                  </a:cubicBezTo>
                  <a:close/>
                </a:path>
              </a:pathLst>
            </a:custGeom>
            <a:solidFill>
              <a:srgbClr val="CF5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00"/>
            <p:cNvSpPr/>
            <p:nvPr/>
          </p:nvSpPr>
          <p:spPr bwMode="auto">
            <a:xfrm>
              <a:off x="4779963" y="-2436813"/>
              <a:ext cx="420687" cy="687388"/>
            </a:xfrm>
            <a:custGeom>
              <a:avLst/>
              <a:gdLst>
                <a:gd name="T0" fmla="*/ 98 w 99"/>
                <a:gd name="T1" fmla="*/ 81 h 162"/>
                <a:gd name="T2" fmla="*/ 50 w 99"/>
                <a:gd name="T3" fmla="*/ 162 h 162"/>
                <a:gd name="T4" fmla="*/ 0 w 99"/>
                <a:gd name="T5" fmla="*/ 82 h 162"/>
                <a:gd name="T6" fmla="*/ 49 w 99"/>
                <a:gd name="T7" fmla="*/ 1 h 162"/>
                <a:gd name="T8" fmla="*/ 98 w 99"/>
                <a:gd name="T9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62">
                  <a:moveTo>
                    <a:pt x="98" y="81"/>
                  </a:moveTo>
                  <a:cubicBezTo>
                    <a:pt x="99" y="126"/>
                    <a:pt x="77" y="162"/>
                    <a:pt x="50" y="162"/>
                  </a:cubicBezTo>
                  <a:cubicBezTo>
                    <a:pt x="23" y="162"/>
                    <a:pt x="1" y="127"/>
                    <a:pt x="0" y="82"/>
                  </a:cubicBezTo>
                  <a:cubicBezTo>
                    <a:pt x="0" y="37"/>
                    <a:pt x="22" y="1"/>
                    <a:pt x="49" y="1"/>
                  </a:cubicBezTo>
                  <a:cubicBezTo>
                    <a:pt x="76" y="0"/>
                    <a:pt x="98" y="36"/>
                    <a:pt x="98" y="81"/>
                  </a:cubicBezTo>
                  <a:close/>
                </a:path>
              </a:pathLst>
            </a:custGeom>
            <a:solidFill>
              <a:srgbClr val="F16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01"/>
            <p:cNvSpPr/>
            <p:nvPr/>
          </p:nvSpPr>
          <p:spPr bwMode="auto">
            <a:xfrm>
              <a:off x="4908550" y="-2444750"/>
              <a:ext cx="368300" cy="708025"/>
            </a:xfrm>
            <a:custGeom>
              <a:avLst/>
              <a:gdLst>
                <a:gd name="T0" fmla="*/ 87 w 87"/>
                <a:gd name="T1" fmla="*/ 83 h 167"/>
                <a:gd name="T2" fmla="*/ 44 w 87"/>
                <a:gd name="T3" fmla="*/ 167 h 167"/>
                <a:gd name="T4" fmla="*/ 0 w 87"/>
                <a:gd name="T5" fmla="*/ 84 h 167"/>
                <a:gd name="T6" fmla="*/ 43 w 87"/>
                <a:gd name="T7" fmla="*/ 0 h 167"/>
                <a:gd name="T8" fmla="*/ 87 w 87"/>
                <a:gd name="T9" fmla="*/ 8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7">
                  <a:moveTo>
                    <a:pt x="87" y="83"/>
                  </a:moveTo>
                  <a:cubicBezTo>
                    <a:pt x="87" y="129"/>
                    <a:pt x="68" y="166"/>
                    <a:pt x="44" y="167"/>
                  </a:cubicBezTo>
                  <a:cubicBezTo>
                    <a:pt x="20" y="167"/>
                    <a:pt x="1" y="130"/>
                    <a:pt x="0" y="84"/>
                  </a:cubicBezTo>
                  <a:cubicBezTo>
                    <a:pt x="0" y="38"/>
                    <a:pt x="19" y="0"/>
                    <a:pt x="43" y="0"/>
                  </a:cubicBezTo>
                  <a:cubicBezTo>
                    <a:pt x="67" y="0"/>
                    <a:pt x="87" y="37"/>
                    <a:pt x="87" y="83"/>
                  </a:cubicBezTo>
                  <a:close/>
                </a:path>
              </a:pathLst>
            </a:custGeom>
            <a:solidFill>
              <a:srgbClr val="FF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02"/>
            <p:cNvSpPr/>
            <p:nvPr/>
          </p:nvSpPr>
          <p:spPr bwMode="auto">
            <a:xfrm>
              <a:off x="4959350" y="-2546350"/>
              <a:ext cx="261937" cy="117475"/>
            </a:xfrm>
            <a:custGeom>
              <a:avLst/>
              <a:gdLst>
                <a:gd name="T0" fmla="*/ 162 w 165"/>
                <a:gd name="T1" fmla="*/ 0 h 74"/>
                <a:gd name="T2" fmla="*/ 0 w 165"/>
                <a:gd name="T3" fmla="*/ 2 h 74"/>
                <a:gd name="T4" fmla="*/ 0 w 165"/>
                <a:gd name="T5" fmla="*/ 74 h 74"/>
                <a:gd name="T6" fmla="*/ 165 w 165"/>
                <a:gd name="T7" fmla="*/ 74 h 74"/>
                <a:gd name="T8" fmla="*/ 162 w 16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74">
                  <a:moveTo>
                    <a:pt x="162" y="0"/>
                  </a:moveTo>
                  <a:lnTo>
                    <a:pt x="0" y="2"/>
                  </a:lnTo>
                  <a:lnTo>
                    <a:pt x="0" y="74"/>
                  </a:lnTo>
                  <a:lnTo>
                    <a:pt x="165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3"/>
            <p:cNvSpPr/>
            <p:nvPr/>
          </p:nvSpPr>
          <p:spPr bwMode="auto">
            <a:xfrm>
              <a:off x="4967288" y="-1762125"/>
              <a:ext cx="258762" cy="119063"/>
            </a:xfrm>
            <a:custGeom>
              <a:avLst/>
              <a:gdLst>
                <a:gd name="T0" fmla="*/ 163 w 163"/>
                <a:gd name="T1" fmla="*/ 0 h 75"/>
                <a:gd name="T2" fmla="*/ 0 w 163"/>
                <a:gd name="T3" fmla="*/ 3 h 75"/>
                <a:gd name="T4" fmla="*/ 0 w 163"/>
                <a:gd name="T5" fmla="*/ 75 h 75"/>
                <a:gd name="T6" fmla="*/ 163 w 163"/>
                <a:gd name="T7" fmla="*/ 75 h 75"/>
                <a:gd name="T8" fmla="*/ 163 w 163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75">
                  <a:moveTo>
                    <a:pt x="163" y="0"/>
                  </a:moveTo>
                  <a:lnTo>
                    <a:pt x="0" y="3"/>
                  </a:lnTo>
                  <a:lnTo>
                    <a:pt x="0" y="75"/>
                  </a:lnTo>
                  <a:lnTo>
                    <a:pt x="163" y="7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DE34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MH_Entry_1"/>
          <p:cNvSpPr/>
          <p:nvPr>
            <p:custDataLst>
              <p:tags r:id="rId1"/>
            </p:custDataLst>
          </p:nvPr>
        </p:nvSpPr>
        <p:spPr>
          <a:xfrm>
            <a:off x="1092893" y="364089"/>
            <a:ext cx="2477624" cy="49861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rgbClr val="38383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活动受众分析</a:t>
            </a:r>
          </a:p>
        </p:txBody>
      </p:sp>
      <p:sp>
        <p:nvSpPr>
          <p:cNvPr id="15" name="MH_Number_1"/>
          <p:cNvSpPr/>
          <p:nvPr>
            <p:custDataLst>
              <p:tags r:id="rId2"/>
            </p:custDataLst>
          </p:nvPr>
        </p:nvSpPr>
        <p:spPr>
          <a:xfrm>
            <a:off x="292789" y="349942"/>
            <a:ext cx="498951" cy="4986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EF74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EF740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330"/>
          <p:cNvSpPr>
            <a:spLocks noChangeArrowheads="1"/>
          </p:cNvSpPr>
          <p:nvPr/>
        </p:nvSpPr>
        <p:spPr bwMode="auto">
          <a:xfrm>
            <a:off x="9525" y="3582988"/>
            <a:ext cx="2390775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" name="Rectangle 1331"/>
          <p:cNvSpPr>
            <a:spLocks noChangeArrowheads="1"/>
          </p:cNvSpPr>
          <p:nvPr/>
        </p:nvSpPr>
        <p:spPr bwMode="auto">
          <a:xfrm>
            <a:off x="2397125" y="3582988"/>
            <a:ext cx="2390775" cy="115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" name="Rectangle 1332"/>
          <p:cNvSpPr>
            <a:spLocks noChangeArrowheads="1"/>
          </p:cNvSpPr>
          <p:nvPr/>
        </p:nvSpPr>
        <p:spPr bwMode="auto">
          <a:xfrm>
            <a:off x="4787900" y="3582988"/>
            <a:ext cx="2387600" cy="115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7" name="Rectangle 1333"/>
          <p:cNvSpPr>
            <a:spLocks noChangeArrowheads="1"/>
          </p:cNvSpPr>
          <p:nvPr/>
        </p:nvSpPr>
        <p:spPr bwMode="auto">
          <a:xfrm>
            <a:off x="7175500" y="3582988"/>
            <a:ext cx="2387600" cy="1158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" name="Rectangle 1334"/>
          <p:cNvSpPr>
            <a:spLocks noChangeArrowheads="1"/>
          </p:cNvSpPr>
          <p:nvPr/>
        </p:nvSpPr>
        <p:spPr bwMode="auto">
          <a:xfrm>
            <a:off x="9563100" y="3582988"/>
            <a:ext cx="2392363" cy="115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" name="Rectangle 1335"/>
          <p:cNvSpPr>
            <a:spLocks noChangeArrowheads="1"/>
          </p:cNvSpPr>
          <p:nvPr/>
        </p:nvSpPr>
        <p:spPr bwMode="auto">
          <a:xfrm>
            <a:off x="2378075" y="1300163"/>
            <a:ext cx="22225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0" name="Rectangle 1336"/>
          <p:cNvSpPr>
            <a:spLocks noChangeArrowheads="1"/>
          </p:cNvSpPr>
          <p:nvPr/>
        </p:nvSpPr>
        <p:spPr bwMode="auto">
          <a:xfrm>
            <a:off x="4765675" y="3582988"/>
            <a:ext cx="22225" cy="2403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1" name="Rectangle 1337"/>
          <p:cNvSpPr>
            <a:spLocks noChangeArrowheads="1"/>
          </p:cNvSpPr>
          <p:nvPr/>
        </p:nvSpPr>
        <p:spPr bwMode="auto">
          <a:xfrm>
            <a:off x="7164388" y="1300163"/>
            <a:ext cx="23812" cy="23987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2" name="Rectangle 1338"/>
          <p:cNvSpPr>
            <a:spLocks noChangeArrowheads="1"/>
          </p:cNvSpPr>
          <p:nvPr/>
        </p:nvSpPr>
        <p:spPr bwMode="auto">
          <a:xfrm>
            <a:off x="11931650" y="1300163"/>
            <a:ext cx="23813" cy="2398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3" name="Rectangle 1339"/>
          <p:cNvSpPr>
            <a:spLocks noChangeArrowheads="1"/>
          </p:cNvSpPr>
          <p:nvPr/>
        </p:nvSpPr>
        <p:spPr bwMode="auto">
          <a:xfrm>
            <a:off x="9555163" y="3582988"/>
            <a:ext cx="20637" cy="2403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4" name="Freeform 1340"/>
          <p:cNvSpPr/>
          <p:nvPr/>
        </p:nvSpPr>
        <p:spPr bwMode="auto">
          <a:xfrm>
            <a:off x="23812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341"/>
          <p:cNvSpPr/>
          <p:nvPr/>
        </p:nvSpPr>
        <p:spPr bwMode="auto">
          <a:xfrm>
            <a:off x="4768850" y="5730875"/>
            <a:ext cx="242888" cy="255588"/>
          </a:xfrm>
          <a:custGeom>
            <a:avLst/>
            <a:gdLst>
              <a:gd name="T0" fmla="*/ 0 w 153"/>
              <a:gd name="T1" fmla="*/ 0 h 161"/>
              <a:gd name="T2" fmla="*/ 0 w 153"/>
              <a:gd name="T3" fmla="*/ 2147483646 h 161"/>
              <a:gd name="T4" fmla="*/ 2147483646 w 153"/>
              <a:gd name="T5" fmla="*/ 2147483646 h 161"/>
              <a:gd name="T6" fmla="*/ 0 w 153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1">
                <a:moveTo>
                  <a:pt x="0" y="0"/>
                </a:moveTo>
                <a:lnTo>
                  <a:pt x="0" y="161"/>
                </a:lnTo>
                <a:lnTo>
                  <a:pt x="153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1342"/>
          <p:cNvSpPr/>
          <p:nvPr/>
        </p:nvSpPr>
        <p:spPr bwMode="auto">
          <a:xfrm>
            <a:off x="9559925" y="5730875"/>
            <a:ext cx="241300" cy="255588"/>
          </a:xfrm>
          <a:custGeom>
            <a:avLst/>
            <a:gdLst>
              <a:gd name="T0" fmla="*/ 0 w 152"/>
              <a:gd name="T1" fmla="*/ 0 h 161"/>
              <a:gd name="T2" fmla="*/ 0 w 152"/>
              <a:gd name="T3" fmla="*/ 2147483646 h 161"/>
              <a:gd name="T4" fmla="*/ 2147483646 w 152"/>
              <a:gd name="T5" fmla="*/ 2147483646 h 161"/>
              <a:gd name="T6" fmla="*/ 0 w 152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161">
                <a:moveTo>
                  <a:pt x="0" y="0"/>
                </a:moveTo>
                <a:lnTo>
                  <a:pt x="0" y="161"/>
                </a:lnTo>
                <a:lnTo>
                  <a:pt x="152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343"/>
          <p:cNvSpPr/>
          <p:nvPr/>
        </p:nvSpPr>
        <p:spPr bwMode="auto">
          <a:xfrm>
            <a:off x="7167563" y="1300163"/>
            <a:ext cx="242887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344"/>
          <p:cNvSpPr/>
          <p:nvPr/>
        </p:nvSpPr>
        <p:spPr bwMode="auto">
          <a:xfrm>
            <a:off x="11931650" y="1300163"/>
            <a:ext cx="242888" cy="254000"/>
          </a:xfrm>
          <a:custGeom>
            <a:avLst/>
            <a:gdLst>
              <a:gd name="T0" fmla="*/ 0 w 153"/>
              <a:gd name="T1" fmla="*/ 2147483646 h 160"/>
              <a:gd name="T2" fmla="*/ 0 w 153"/>
              <a:gd name="T3" fmla="*/ 0 h 160"/>
              <a:gd name="T4" fmla="*/ 2147483646 w 153"/>
              <a:gd name="T5" fmla="*/ 0 h 160"/>
              <a:gd name="T6" fmla="*/ 0 w 153"/>
              <a:gd name="T7" fmla="*/ 2147483646 h 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3" h="160">
                <a:moveTo>
                  <a:pt x="0" y="160"/>
                </a:moveTo>
                <a:lnTo>
                  <a:pt x="0" y="0"/>
                </a:lnTo>
                <a:lnTo>
                  <a:pt x="15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1365"/>
          <p:cNvSpPr>
            <a:spLocks noEditPoints="1"/>
          </p:cNvSpPr>
          <p:nvPr/>
        </p:nvSpPr>
        <p:spPr bwMode="auto">
          <a:xfrm>
            <a:off x="2651125" y="5226050"/>
            <a:ext cx="522288" cy="576263"/>
          </a:xfrm>
          <a:custGeom>
            <a:avLst/>
            <a:gdLst>
              <a:gd name="T0" fmla="*/ 2147483646 w 136"/>
              <a:gd name="T1" fmla="*/ 2147483646 h 150"/>
              <a:gd name="T2" fmla="*/ 2147483646 w 136"/>
              <a:gd name="T3" fmla="*/ 2147483646 h 150"/>
              <a:gd name="T4" fmla="*/ 2147483646 w 136"/>
              <a:gd name="T5" fmla="*/ 2147483646 h 150"/>
              <a:gd name="T6" fmla="*/ 2147483646 w 136"/>
              <a:gd name="T7" fmla="*/ 2147483646 h 150"/>
              <a:gd name="T8" fmla="*/ 2147483646 w 136"/>
              <a:gd name="T9" fmla="*/ 2147483646 h 150"/>
              <a:gd name="T10" fmla="*/ 2147483646 w 136"/>
              <a:gd name="T11" fmla="*/ 2147483646 h 150"/>
              <a:gd name="T12" fmla="*/ 2147483646 w 136"/>
              <a:gd name="T13" fmla="*/ 2147483646 h 150"/>
              <a:gd name="T14" fmla="*/ 2147483646 w 136"/>
              <a:gd name="T15" fmla="*/ 2147483646 h 150"/>
              <a:gd name="T16" fmla="*/ 2147483646 w 136"/>
              <a:gd name="T17" fmla="*/ 2147483646 h 150"/>
              <a:gd name="T18" fmla="*/ 2147483646 w 136"/>
              <a:gd name="T19" fmla="*/ 2147483646 h 150"/>
              <a:gd name="T20" fmla="*/ 2147483646 w 136"/>
              <a:gd name="T21" fmla="*/ 2147483646 h 150"/>
              <a:gd name="T22" fmla="*/ 2147483646 w 136"/>
              <a:gd name="T23" fmla="*/ 2147483646 h 150"/>
              <a:gd name="T24" fmla="*/ 2147483646 w 136"/>
              <a:gd name="T25" fmla="*/ 2147483646 h 150"/>
              <a:gd name="T26" fmla="*/ 2147483646 w 136"/>
              <a:gd name="T27" fmla="*/ 2147483646 h 150"/>
              <a:gd name="T28" fmla="*/ 2147483646 w 136"/>
              <a:gd name="T29" fmla="*/ 2147483646 h 150"/>
              <a:gd name="T30" fmla="*/ 0 w 136"/>
              <a:gd name="T31" fmla="*/ 2147483646 h 150"/>
              <a:gd name="T32" fmla="*/ 2147483646 w 136"/>
              <a:gd name="T33" fmla="*/ 2147483646 h 150"/>
              <a:gd name="T34" fmla="*/ 2147483646 w 136"/>
              <a:gd name="T35" fmla="*/ 2147483646 h 150"/>
              <a:gd name="T36" fmla="*/ 2147483646 w 136"/>
              <a:gd name="T37" fmla="*/ 2147483646 h 150"/>
              <a:gd name="T38" fmla="*/ 2147483646 w 136"/>
              <a:gd name="T39" fmla="*/ 2147483646 h 150"/>
              <a:gd name="T40" fmla="*/ 2147483646 w 136"/>
              <a:gd name="T41" fmla="*/ 2147483646 h 150"/>
              <a:gd name="T42" fmla="*/ 2147483646 w 136"/>
              <a:gd name="T43" fmla="*/ 2147483646 h 150"/>
              <a:gd name="T44" fmla="*/ 2147483646 w 136"/>
              <a:gd name="T45" fmla="*/ 2147483646 h 150"/>
              <a:gd name="T46" fmla="*/ 2147483646 w 136"/>
              <a:gd name="T47" fmla="*/ 2147483646 h 150"/>
              <a:gd name="T48" fmla="*/ 2147483646 w 136"/>
              <a:gd name="T49" fmla="*/ 2147483646 h 150"/>
              <a:gd name="T50" fmla="*/ 2147483646 w 136"/>
              <a:gd name="T51" fmla="*/ 2147483646 h 150"/>
              <a:gd name="T52" fmla="*/ 2147483646 w 136"/>
              <a:gd name="T53" fmla="*/ 2147483646 h 150"/>
              <a:gd name="T54" fmla="*/ 2147483646 w 136"/>
              <a:gd name="T55" fmla="*/ 2147483646 h 150"/>
              <a:gd name="T56" fmla="*/ 2147483646 w 136"/>
              <a:gd name="T57" fmla="*/ 2147483646 h 150"/>
              <a:gd name="T58" fmla="*/ 2147483646 w 136"/>
              <a:gd name="T59" fmla="*/ 2147483646 h 150"/>
              <a:gd name="T60" fmla="*/ 2147483646 w 136"/>
              <a:gd name="T61" fmla="*/ 2147483646 h 150"/>
              <a:gd name="T62" fmla="*/ 2147483646 w 136"/>
              <a:gd name="T63" fmla="*/ 2147483646 h 1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36" h="150">
                <a:moveTo>
                  <a:pt x="128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8" y="49"/>
                  <a:pt x="82" y="46"/>
                  <a:pt x="75" y="45"/>
                </a:cubicBezTo>
                <a:cubicBezTo>
                  <a:pt x="103" y="21"/>
                  <a:pt x="103" y="21"/>
                  <a:pt x="103" y="21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6" y="22"/>
                  <a:pt x="108" y="21"/>
                  <a:pt x="108" y="19"/>
                </a:cubicBezTo>
                <a:cubicBezTo>
                  <a:pt x="108" y="17"/>
                  <a:pt x="107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2" y="16"/>
                  <a:pt x="101" y="17"/>
                  <a:pt x="101" y="19"/>
                </a:cubicBezTo>
                <a:cubicBezTo>
                  <a:pt x="101" y="19"/>
                  <a:pt x="102" y="20"/>
                  <a:pt x="102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1" y="45"/>
                  <a:pt x="69" y="45"/>
                  <a:pt x="67" y="45"/>
                </a:cubicBezTo>
                <a:cubicBezTo>
                  <a:pt x="66" y="45"/>
                  <a:pt x="66" y="45"/>
                  <a:pt x="66" y="45"/>
                </a:cubicBezTo>
                <a:cubicBezTo>
                  <a:pt x="66" y="45"/>
                  <a:pt x="65" y="45"/>
                  <a:pt x="65" y="45"/>
                </a:cubicBezTo>
                <a:cubicBezTo>
                  <a:pt x="65" y="45"/>
                  <a:pt x="64" y="45"/>
                  <a:pt x="64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4"/>
                  <a:pt x="30" y="4"/>
                  <a:pt x="30" y="3"/>
                </a:cubicBezTo>
                <a:cubicBezTo>
                  <a:pt x="30" y="1"/>
                  <a:pt x="28" y="0"/>
                  <a:pt x="27" y="0"/>
                </a:cubicBezTo>
                <a:cubicBezTo>
                  <a:pt x="25" y="0"/>
                  <a:pt x="23" y="1"/>
                  <a:pt x="23" y="3"/>
                </a:cubicBezTo>
                <a:cubicBezTo>
                  <a:pt x="23" y="5"/>
                  <a:pt x="25" y="6"/>
                  <a:pt x="27" y="6"/>
                </a:cubicBezTo>
                <a:cubicBezTo>
                  <a:pt x="27" y="6"/>
                  <a:pt x="27" y="6"/>
                  <a:pt x="28" y="6"/>
                </a:cubicBezTo>
                <a:cubicBezTo>
                  <a:pt x="61" y="45"/>
                  <a:pt x="61" y="45"/>
                  <a:pt x="61" y="45"/>
                </a:cubicBezTo>
                <a:cubicBezTo>
                  <a:pt x="59" y="45"/>
                  <a:pt x="56" y="45"/>
                  <a:pt x="54" y="46"/>
                </a:cubicBezTo>
                <a:cubicBezTo>
                  <a:pt x="49" y="47"/>
                  <a:pt x="45" y="49"/>
                  <a:pt x="43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55"/>
                  <a:pt x="0" y="60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4" y="149"/>
                  <a:pt x="8" y="149"/>
                </a:cubicBezTo>
                <a:cubicBezTo>
                  <a:pt x="11" y="149"/>
                  <a:pt x="11" y="149"/>
                  <a:pt x="11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3" y="149"/>
                  <a:pt x="136" y="145"/>
                  <a:pt x="136" y="14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55"/>
                  <a:pt x="133" y="52"/>
                  <a:pt x="128" y="52"/>
                </a:cubicBezTo>
                <a:close/>
                <a:moveTo>
                  <a:pt x="115" y="129"/>
                </a:moveTo>
                <a:cubicBezTo>
                  <a:pt x="115" y="137"/>
                  <a:pt x="109" y="143"/>
                  <a:pt x="101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13" y="143"/>
                  <a:pt x="7" y="137"/>
                  <a:pt x="7" y="129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63"/>
                  <a:pt x="13" y="57"/>
                  <a:pt x="2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9" y="57"/>
                  <a:pt x="115" y="63"/>
                  <a:pt x="115" y="71"/>
                </a:cubicBezTo>
                <a:lnTo>
                  <a:pt x="115" y="129"/>
                </a:lnTo>
                <a:close/>
                <a:moveTo>
                  <a:pt x="125" y="87"/>
                </a:moveTo>
                <a:cubicBezTo>
                  <a:pt x="122" y="87"/>
                  <a:pt x="120" y="84"/>
                  <a:pt x="120" y="81"/>
                </a:cubicBezTo>
                <a:cubicBezTo>
                  <a:pt x="120" y="78"/>
                  <a:pt x="122" y="76"/>
                  <a:pt x="125" y="76"/>
                </a:cubicBezTo>
                <a:cubicBezTo>
                  <a:pt x="128" y="76"/>
                  <a:pt x="130" y="78"/>
                  <a:pt x="130" y="81"/>
                </a:cubicBezTo>
                <a:cubicBezTo>
                  <a:pt x="130" y="84"/>
                  <a:pt x="128" y="87"/>
                  <a:pt x="125" y="87"/>
                </a:cubicBezTo>
                <a:close/>
                <a:moveTo>
                  <a:pt x="125" y="74"/>
                </a:moveTo>
                <a:cubicBezTo>
                  <a:pt x="122" y="74"/>
                  <a:pt x="120" y="71"/>
                  <a:pt x="120" y="68"/>
                </a:cubicBezTo>
                <a:cubicBezTo>
                  <a:pt x="120" y="65"/>
                  <a:pt x="122" y="63"/>
                  <a:pt x="125" y="63"/>
                </a:cubicBezTo>
                <a:cubicBezTo>
                  <a:pt x="128" y="63"/>
                  <a:pt x="130" y="65"/>
                  <a:pt x="130" y="68"/>
                </a:cubicBezTo>
                <a:cubicBezTo>
                  <a:pt x="130" y="71"/>
                  <a:pt x="128" y="74"/>
                  <a:pt x="125" y="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0" name="组合 1383"/>
          <p:cNvGrpSpPr/>
          <p:nvPr/>
        </p:nvGrpSpPr>
        <p:grpSpPr bwMode="auto">
          <a:xfrm>
            <a:off x="5176838" y="1465263"/>
            <a:ext cx="557212" cy="461962"/>
            <a:chOff x="5176838" y="1589088"/>
            <a:chExt cx="557213" cy="461962"/>
          </a:xfrm>
          <a:solidFill>
            <a:schemeClr val="accent3"/>
          </a:solidFill>
        </p:grpSpPr>
        <p:sp>
          <p:nvSpPr>
            <p:cNvPr id="31" name="Freeform 1366"/>
            <p:cNvSpPr/>
            <p:nvPr/>
          </p:nvSpPr>
          <p:spPr bwMode="auto">
            <a:xfrm>
              <a:off x="5238750" y="1589088"/>
              <a:ext cx="433388" cy="260350"/>
            </a:xfrm>
            <a:custGeom>
              <a:avLst/>
              <a:gdLst>
                <a:gd name="T0" fmla="*/ 2147483646 w 113"/>
                <a:gd name="T1" fmla="*/ 2147483646 h 68"/>
                <a:gd name="T2" fmla="*/ 2147483646 w 113"/>
                <a:gd name="T3" fmla="*/ 2147483646 h 68"/>
                <a:gd name="T4" fmla="*/ 2147483646 w 113"/>
                <a:gd name="T5" fmla="*/ 2147483646 h 68"/>
                <a:gd name="T6" fmla="*/ 2147483646 w 113"/>
                <a:gd name="T7" fmla="*/ 2147483646 h 68"/>
                <a:gd name="T8" fmla="*/ 2147483646 w 113"/>
                <a:gd name="T9" fmla="*/ 2147483646 h 68"/>
                <a:gd name="T10" fmla="*/ 0 w 113"/>
                <a:gd name="T11" fmla="*/ 2147483646 h 68"/>
                <a:gd name="T12" fmla="*/ 2147483646 w 113"/>
                <a:gd name="T13" fmla="*/ 0 h 68"/>
                <a:gd name="T14" fmla="*/ 2147483646 w 113"/>
                <a:gd name="T15" fmla="*/ 2147483646 h 68"/>
                <a:gd name="T16" fmla="*/ 2147483646 w 113"/>
                <a:gd name="T17" fmla="*/ 214748364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68">
                  <a:moveTo>
                    <a:pt x="106" y="68"/>
                  </a:moveTo>
                  <a:cubicBezTo>
                    <a:pt x="103" y="68"/>
                    <a:pt x="100" y="65"/>
                    <a:pt x="100" y="61"/>
                  </a:cubicBezTo>
                  <a:cubicBezTo>
                    <a:pt x="100" y="35"/>
                    <a:pt x="81" y="13"/>
                    <a:pt x="57" y="13"/>
                  </a:cubicBezTo>
                  <a:cubicBezTo>
                    <a:pt x="33" y="13"/>
                    <a:pt x="13" y="35"/>
                    <a:pt x="13" y="61"/>
                  </a:cubicBezTo>
                  <a:cubicBezTo>
                    <a:pt x="13" y="65"/>
                    <a:pt x="10" y="68"/>
                    <a:pt x="7" y="68"/>
                  </a:cubicBezTo>
                  <a:cubicBezTo>
                    <a:pt x="3" y="68"/>
                    <a:pt x="0" y="65"/>
                    <a:pt x="0" y="61"/>
                  </a:cubicBezTo>
                  <a:cubicBezTo>
                    <a:pt x="0" y="28"/>
                    <a:pt x="26" y="0"/>
                    <a:pt x="57" y="0"/>
                  </a:cubicBezTo>
                  <a:cubicBezTo>
                    <a:pt x="88" y="0"/>
                    <a:pt x="113" y="28"/>
                    <a:pt x="113" y="61"/>
                  </a:cubicBezTo>
                  <a:cubicBezTo>
                    <a:pt x="113" y="65"/>
                    <a:pt x="110" y="68"/>
                    <a:pt x="106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367"/>
            <p:cNvSpPr/>
            <p:nvPr/>
          </p:nvSpPr>
          <p:spPr bwMode="auto">
            <a:xfrm>
              <a:off x="5219700" y="1857375"/>
              <a:ext cx="84138" cy="193675"/>
            </a:xfrm>
            <a:custGeom>
              <a:avLst/>
              <a:gdLst>
                <a:gd name="T0" fmla="*/ 2147483646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0 w 22"/>
                <a:gd name="T7" fmla="*/ 2147483646 h 50"/>
                <a:gd name="T8" fmla="*/ 0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2147483646 w 22"/>
                <a:gd name="T15" fmla="*/ 2147483646 h 50"/>
                <a:gd name="T16" fmla="*/ 2147483646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22" y="42"/>
                  </a:moveTo>
                  <a:cubicBezTo>
                    <a:pt x="22" y="46"/>
                    <a:pt x="18" y="50"/>
                    <a:pt x="14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4" y="50"/>
                    <a:pt x="0" y="46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8"/>
                  </a:cubicBez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368"/>
            <p:cNvSpPr/>
            <p:nvPr/>
          </p:nvSpPr>
          <p:spPr bwMode="auto">
            <a:xfrm>
              <a:off x="5176838" y="1889125"/>
              <a:ext cx="26988" cy="130175"/>
            </a:xfrm>
            <a:custGeom>
              <a:avLst/>
              <a:gdLst>
                <a:gd name="T0" fmla="*/ 2147483646 w 7"/>
                <a:gd name="T1" fmla="*/ 0 h 34"/>
                <a:gd name="T2" fmla="*/ 2147483646 w 7"/>
                <a:gd name="T3" fmla="*/ 0 h 34"/>
                <a:gd name="T4" fmla="*/ 0 w 7"/>
                <a:gd name="T5" fmla="*/ 2147483646 h 34"/>
                <a:gd name="T6" fmla="*/ 0 w 7"/>
                <a:gd name="T7" fmla="*/ 2147483646 h 34"/>
                <a:gd name="T8" fmla="*/ 2147483646 w 7"/>
                <a:gd name="T9" fmla="*/ 2147483646 h 34"/>
                <a:gd name="T10" fmla="*/ 2147483646 w 7"/>
                <a:gd name="T11" fmla="*/ 2147483646 h 34"/>
                <a:gd name="T12" fmla="*/ 2147483646 w 7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34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2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369"/>
            <p:cNvSpPr/>
            <p:nvPr/>
          </p:nvSpPr>
          <p:spPr bwMode="auto">
            <a:xfrm>
              <a:off x="5603875" y="1857375"/>
              <a:ext cx="84138" cy="193675"/>
            </a:xfrm>
            <a:custGeom>
              <a:avLst/>
              <a:gdLst>
                <a:gd name="T0" fmla="*/ 0 w 22"/>
                <a:gd name="T1" fmla="*/ 2147483646 h 50"/>
                <a:gd name="T2" fmla="*/ 2147483646 w 22"/>
                <a:gd name="T3" fmla="*/ 2147483646 h 50"/>
                <a:gd name="T4" fmla="*/ 2147483646 w 22"/>
                <a:gd name="T5" fmla="*/ 2147483646 h 50"/>
                <a:gd name="T6" fmla="*/ 2147483646 w 22"/>
                <a:gd name="T7" fmla="*/ 2147483646 h 50"/>
                <a:gd name="T8" fmla="*/ 2147483646 w 22"/>
                <a:gd name="T9" fmla="*/ 2147483646 h 50"/>
                <a:gd name="T10" fmla="*/ 2147483646 w 22"/>
                <a:gd name="T11" fmla="*/ 0 h 50"/>
                <a:gd name="T12" fmla="*/ 2147483646 w 22"/>
                <a:gd name="T13" fmla="*/ 0 h 50"/>
                <a:gd name="T14" fmla="*/ 0 w 22"/>
                <a:gd name="T15" fmla="*/ 2147483646 h 50"/>
                <a:gd name="T16" fmla="*/ 0 w 22"/>
                <a:gd name="T17" fmla="*/ 2147483646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50">
                  <a:moveTo>
                    <a:pt x="0" y="42"/>
                  </a:moveTo>
                  <a:cubicBezTo>
                    <a:pt x="0" y="46"/>
                    <a:pt x="4" y="50"/>
                    <a:pt x="9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8" y="50"/>
                    <a:pt x="22" y="46"/>
                    <a:pt x="22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370"/>
            <p:cNvSpPr/>
            <p:nvPr/>
          </p:nvSpPr>
          <p:spPr bwMode="auto">
            <a:xfrm>
              <a:off x="5703888" y="1889125"/>
              <a:ext cx="30163" cy="130175"/>
            </a:xfrm>
            <a:custGeom>
              <a:avLst/>
              <a:gdLst>
                <a:gd name="T0" fmla="*/ 0 w 8"/>
                <a:gd name="T1" fmla="*/ 0 h 34"/>
                <a:gd name="T2" fmla="*/ 2147483646 w 8"/>
                <a:gd name="T3" fmla="*/ 0 h 34"/>
                <a:gd name="T4" fmla="*/ 2147483646 w 8"/>
                <a:gd name="T5" fmla="*/ 2147483646 h 34"/>
                <a:gd name="T6" fmla="*/ 2147483646 w 8"/>
                <a:gd name="T7" fmla="*/ 2147483646 h 34"/>
                <a:gd name="T8" fmla="*/ 2147483646 w 8"/>
                <a:gd name="T9" fmla="*/ 2147483646 h 34"/>
                <a:gd name="T10" fmla="*/ 0 w 8"/>
                <a:gd name="T11" fmla="*/ 2147483646 h 34"/>
                <a:gd name="T12" fmla="*/ 0 w 8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34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8" y="2"/>
                    <a:pt x="8" y="6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2"/>
                    <a:pt x="5" y="34"/>
                    <a:pt x="2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" name="Freeform 1371"/>
          <p:cNvSpPr>
            <a:spLocks noEditPoints="1"/>
          </p:cNvSpPr>
          <p:nvPr/>
        </p:nvSpPr>
        <p:spPr bwMode="auto">
          <a:xfrm>
            <a:off x="371475" y="1414463"/>
            <a:ext cx="414338" cy="488950"/>
          </a:xfrm>
          <a:custGeom>
            <a:avLst/>
            <a:gdLst>
              <a:gd name="T0" fmla="*/ 2147483646 w 261"/>
              <a:gd name="T1" fmla="*/ 2147483646 h 308"/>
              <a:gd name="T2" fmla="*/ 2147483646 w 261"/>
              <a:gd name="T3" fmla="*/ 2147483646 h 308"/>
              <a:gd name="T4" fmla="*/ 2147483646 w 261"/>
              <a:gd name="T5" fmla="*/ 2147483646 h 308"/>
              <a:gd name="T6" fmla="*/ 2147483646 w 261"/>
              <a:gd name="T7" fmla="*/ 2147483646 h 308"/>
              <a:gd name="T8" fmla="*/ 2147483646 w 261"/>
              <a:gd name="T9" fmla="*/ 2147483646 h 308"/>
              <a:gd name="T10" fmla="*/ 2147483646 w 261"/>
              <a:gd name="T11" fmla="*/ 2147483646 h 308"/>
              <a:gd name="T12" fmla="*/ 2147483646 w 261"/>
              <a:gd name="T13" fmla="*/ 0 h 308"/>
              <a:gd name="T14" fmla="*/ 2147483646 w 261"/>
              <a:gd name="T15" fmla="*/ 2147483646 h 308"/>
              <a:gd name="T16" fmla="*/ 0 w 261"/>
              <a:gd name="T17" fmla="*/ 2147483646 h 308"/>
              <a:gd name="T18" fmla="*/ 2147483646 w 261"/>
              <a:gd name="T19" fmla="*/ 2147483646 h 308"/>
              <a:gd name="T20" fmla="*/ 2147483646 w 261"/>
              <a:gd name="T21" fmla="*/ 2147483646 h 308"/>
              <a:gd name="T22" fmla="*/ 2147483646 w 261"/>
              <a:gd name="T23" fmla="*/ 2147483646 h 308"/>
              <a:gd name="T24" fmla="*/ 2147483646 w 261"/>
              <a:gd name="T25" fmla="*/ 2147483646 h 308"/>
              <a:gd name="T26" fmla="*/ 2147483646 w 261"/>
              <a:gd name="T27" fmla="*/ 2147483646 h 308"/>
              <a:gd name="T28" fmla="*/ 2147483646 w 261"/>
              <a:gd name="T29" fmla="*/ 2147483646 h 308"/>
              <a:gd name="T30" fmla="*/ 2147483646 w 261"/>
              <a:gd name="T31" fmla="*/ 2147483646 h 308"/>
              <a:gd name="T32" fmla="*/ 2147483646 w 261"/>
              <a:gd name="T33" fmla="*/ 2147483646 h 308"/>
              <a:gd name="T34" fmla="*/ 2147483646 w 261"/>
              <a:gd name="T35" fmla="*/ 2147483646 h 308"/>
              <a:gd name="T36" fmla="*/ 2147483646 w 261"/>
              <a:gd name="T37" fmla="*/ 2147483646 h 308"/>
              <a:gd name="T38" fmla="*/ 2147483646 w 261"/>
              <a:gd name="T39" fmla="*/ 2147483646 h 308"/>
              <a:gd name="T40" fmla="*/ 2147483646 w 261"/>
              <a:gd name="T41" fmla="*/ 2147483646 h 308"/>
              <a:gd name="T42" fmla="*/ 2147483646 w 261"/>
              <a:gd name="T43" fmla="*/ 2147483646 h 308"/>
              <a:gd name="T44" fmla="*/ 2147483646 w 261"/>
              <a:gd name="T45" fmla="*/ 2147483646 h 308"/>
              <a:gd name="T46" fmla="*/ 2147483646 w 261"/>
              <a:gd name="T47" fmla="*/ 2147483646 h 308"/>
              <a:gd name="T48" fmla="*/ 2147483646 w 261"/>
              <a:gd name="T49" fmla="*/ 2147483646 h 308"/>
              <a:gd name="T50" fmla="*/ 2147483646 w 261"/>
              <a:gd name="T51" fmla="*/ 2147483646 h 308"/>
              <a:gd name="T52" fmla="*/ 2147483646 w 261"/>
              <a:gd name="T53" fmla="*/ 2147483646 h 308"/>
              <a:gd name="T54" fmla="*/ 2147483646 w 261"/>
              <a:gd name="T55" fmla="*/ 2147483646 h 308"/>
              <a:gd name="T56" fmla="*/ 2147483646 w 261"/>
              <a:gd name="T57" fmla="*/ 2147483646 h 308"/>
              <a:gd name="T58" fmla="*/ 2147483646 w 261"/>
              <a:gd name="T59" fmla="*/ 2147483646 h 308"/>
              <a:gd name="T60" fmla="*/ 2147483646 w 261"/>
              <a:gd name="T61" fmla="*/ 2147483646 h 308"/>
              <a:gd name="T62" fmla="*/ 2147483646 w 261"/>
              <a:gd name="T63" fmla="*/ 2147483646 h 308"/>
              <a:gd name="T64" fmla="*/ 2147483646 w 261"/>
              <a:gd name="T65" fmla="*/ 2147483646 h 308"/>
              <a:gd name="T66" fmla="*/ 2147483646 w 261"/>
              <a:gd name="T67" fmla="*/ 2147483646 h 30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61" h="308">
                <a:moveTo>
                  <a:pt x="261" y="73"/>
                </a:moveTo>
                <a:lnTo>
                  <a:pt x="261" y="73"/>
                </a:lnTo>
                <a:lnTo>
                  <a:pt x="218" y="61"/>
                </a:lnTo>
                <a:lnTo>
                  <a:pt x="177" y="51"/>
                </a:lnTo>
                <a:lnTo>
                  <a:pt x="133" y="61"/>
                </a:lnTo>
                <a:lnTo>
                  <a:pt x="89" y="73"/>
                </a:lnTo>
                <a:lnTo>
                  <a:pt x="89" y="223"/>
                </a:lnTo>
                <a:lnTo>
                  <a:pt x="68" y="223"/>
                </a:lnTo>
                <a:lnTo>
                  <a:pt x="56" y="0"/>
                </a:lnTo>
                <a:lnTo>
                  <a:pt x="36" y="0"/>
                </a:lnTo>
                <a:lnTo>
                  <a:pt x="24" y="223"/>
                </a:lnTo>
                <a:lnTo>
                  <a:pt x="0" y="223"/>
                </a:lnTo>
                <a:lnTo>
                  <a:pt x="0" y="308"/>
                </a:lnTo>
                <a:lnTo>
                  <a:pt x="89" y="308"/>
                </a:lnTo>
                <a:lnTo>
                  <a:pt x="92" y="308"/>
                </a:lnTo>
                <a:lnTo>
                  <a:pt x="261" y="308"/>
                </a:lnTo>
                <a:lnTo>
                  <a:pt x="261" y="73"/>
                </a:lnTo>
                <a:close/>
                <a:moveTo>
                  <a:pt x="131" y="238"/>
                </a:moveTo>
                <a:lnTo>
                  <a:pt x="114" y="238"/>
                </a:lnTo>
                <a:lnTo>
                  <a:pt x="114" y="204"/>
                </a:lnTo>
                <a:lnTo>
                  <a:pt x="131" y="204"/>
                </a:lnTo>
                <a:lnTo>
                  <a:pt x="131" y="238"/>
                </a:lnTo>
                <a:close/>
                <a:moveTo>
                  <a:pt x="131" y="189"/>
                </a:moveTo>
                <a:lnTo>
                  <a:pt x="114" y="189"/>
                </a:lnTo>
                <a:lnTo>
                  <a:pt x="114" y="155"/>
                </a:lnTo>
                <a:lnTo>
                  <a:pt x="131" y="155"/>
                </a:lnTo>
                <a:lnTo>
                  <a:pt x="131" y="189"/>
                </a:lnTo>
                <a:close/>
                <a:moveTo>
                  <a:pt x="131" y="141"/>
                </a:moveTo>
                <a:lnTo>
                  <a:pt x="114" y="141"/>
                </a:lnTo>
                <a:lnTo>
                  <a:pt x="114" y="109"/>
                </a:lnTo>
                <a:lnTo>
                  <a:pt x="131" y="109"/>
                </a:lnTo>
                <a:lnTo>
                  <a:pt x="131" y="141"/>
                </a:lnTo>
                <a:close/>
                <a:moveTo>
                  <a:pt x="181" y="238"/>
                </a:moveTo>
                <a:lnTo>
                  <a:pt x="167" y="238"/>
                </a:lnTo>
                <a:lnTo>
                  <a:pt x="167" y="204"/>
                </a:lnTo>
                <a:lnTo>
                  <a:pt x="181" y="204"/>
                </a:lnTo>
                <a:lnTo>
                  <a:pt x="181" y="238"/>
                </a:lnTo>
                <a:close/>
                <a:moveTo>
                  <a:pt x="181" y="189"/>
                </a:moveTo>
                <a:lnTo>
                  <a:pt x="167" y="189"/>
                </a:lnTo>
                <a:lnTo>
                  <a:pt x="167" y="155"/>
                </a:lnTo>
                <a:lnTo>
                  <a:pt x="181" y="155"/>
                </a:lnTo>
                <a:lnTo>
                  <a:pt x="181" y="189"/>
                </a:lnTo>
                <a:close/>
                <a:moveTo>
                  <a:pt x="181" y="141"/>
                </a:moveTo>
                <a:lnTo>
                  <a:pt x="167" y="141"/>
                </a:lnTo>
                <a:lnTo>
                  <a:pt x="167" y="109"/>
                </a:lnTo>
                <a:lnTo>
                  <a:pt x="181" y="109"/>
                </a:lnTo>
                <a:lnTo>
                  <a:pt x="181" y="141"/>
                </a:lnTo>
                <a:close/>
                <a:moveTo>
                  <a:pt x="235" y="238"/>
                </a:moveTo>
                <a:lnTo>
                  <a:pt x="218" y="238"/>
                </a:lnTo>
                <a:lnTo>
                  <a:pt x="218" y="204"/>
                </a:lnTo>
                <a:lnTo>
                  <a:pt x="235" y="204"/>
                </a:lnTo>
                <a:lnTo>
                  <a:pt x="235" y="238"/>
                </a:lnTo>
                <a:close/>
                <a:moveTo>
                  <a:pt x="235" y="189"/>
                </a:moveTo>
                <a:lnTo>
                  <a:pt x="218" y="189"/>
                </a:lnTo>
                <a:lnTo>
                  <a:pt x="218" y="155"/>
                </a:lnTo>
                <a:lnTo>
                  <a:pt x="235" y="155"/>
                </a:lnTo>
                <a:lnTo>
                  <a:pt x="235" y="189"/>
                </a:lnTo>
                <a:close/>
                <a:moveTo>
                  <a:pt x="235" y="141"/>
                </a:moveTo>
                <a:lnTo>
                  <a:pt x="218" y="141"/>
                </a:lnTo>
                <a:lnTo>
                  <a:pt x="218" y="109"/>
                </a:lnTo>
                <a:lnTo>
                  <a:pt x="235" y="109"/>
                </a:lnTo>
                <a:lnTo>
                  <a:pt x="235" y="1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607300" y="5386388"/>
            <a:ext cx="225425" cy="550862"/>
            <a:chOff x="7607300" y="5214938"/>
            <a:chExt cx="225425" cy="550862"/>
          </a:xfrm>
          <a:solidFill>
            <a:schemeClr val="accent4"/>
          </a:solidFill>
        </p:grpSpPr>
        <p:sp>
          <p:nvSpPr>
            <p:cNvPr id="38" name="Freeform 1372"/>
            <p:cNvSpPr/>
            <p:nvPr/>
          </p:nvSpPr>
          <p:spPr bwMode="auto">
            <a:xfrm>
              <a:off x="7607300" y="5562600"/>
              <a:ext cx="225425" cy="149225"/>
            </a:xfrm>
            <a:custGeom>
              <a:avLst/>
              <a:gdLst>
                <a:gd name="T0" fmla="*/ 55 w 59"/>
                <a:gd name="T1" fmla="*/ 0 h 39"/>
                <a:gd name="T2" fmla="*/ 4 w 59"/>
                <a:gd name="T3" fmla="*/ 0 h 39"/>
                <a:gd name="T4" fmla="*/ 0 w 59"/>
                <a:gd name="T5" fmla="*/ 4 h 39"/>
                <a:gd name="T6" fmla="*/ 0 w 59"/>
                <a:gd name="T7" fmla="*/ 18 h 39"/>
                <a:gd name="T8" fmla="*/ 4 w 59"/>
                <a:gd name="T9" fmla="*/ 22 h 39"/>
                <a:gd name="T10" fmla="*/ 5 w 59"/>
                <a:gd name="T11" fmla="*/ 22 h 39"/>
                <a:gd name="T12" fmla="*/ 9 w 59"/>
                <a:gd name="T13" fmla="*/ 30 h 39"/>
                <a:gd name="T14" fmla="*/ 18 w 59"/>
                <a:gd name="T15" fmla="*/ 39 h 39"/>
                <a:gd name="T16" fmla="*/ 41 w 59"/>
                <a:gd name="T17" fmla="*/ 39 h 39"/>
                <a:gd name="T18" fmla="*/ 50 w 59"/>
                <a:gd name="T19" fmla="*/ 30 h 39"/>
                <a:gd name="T20" fmla="*/ 54 w 59"/>
                <a:gd name="T21" fmla="*/ 22 h 39"/>
                <a:gd name="T22" fmla="*/ 55 w 59"/>
                <a:gd name="T23" fmla="*/ 22 h 39"/>
                <a:gd name="T24" fmla="*/ 59 w 59"/>
                <a:gd name="T25" fmla="*/ 18 h 39"/>
                <a:gd name="T26" fmla="*/ 59 w 59"/>
                <a:gd name="T27" fmla="*/ 4 h 39"/>
                <a:gd name="T28" fmla="*/ 55 w 59"/>
                <a:gd name="T2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9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5"/>
                    <a:pt x="13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39"/>
                    <a:pt x="50" y="35"/>
                    <a:pt x="50" y="30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7" y="22"/>
                    <a:pt x="59" y="20"/>
                    <a:pt x="59" y="1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9" name="Freeform 1373"/>
            <p:cNvSpPr/>
            <p:nvPr/>
          </p:nvSpPr>
          <p:spPr bwMode="auto">
            <a:xfrm>
              <a:off x="7659688" y="5719763"/>
              <a:ext cx="120650" cy="15875"/>
            </a:xfrm>
            <a:custGeom>
              <a:avLst/>
              <a:gdLst>
                <a:gd name="T0" fmla="*/ 31 w 31"/>
                <a:gd name="T1" fmla="*/ 2 h 4"/>
                <a:gd name="T2" fmla="*/ 29 w 31"/>
                <a:gd name="T3" fmla="*/ 4 h 4"/>
                <a:gd name="T4" fmla="*/ 2 w 31"/>
                <a:gd name="T5" fmla="*/ 4 h 4"/>
                <a:gd name="T6" fmla="*/ 0 w 31"/>
                <a:gd name="T7" fmla="*/ 2 h 4"/>
                <a:gd name="T8" fmla="*/ 0 w 31"/>
                <a:gd name="T9" fmla="*/ 2 h 4"/>
                <a:gd name="T10" fmla="*/ 2 w 31"/>
                <a:gd name="T11" fmla="*/ 0 h 4"/>
                <a:gd name="T12" fmla="*/ 29 w 31"/>
                <a:gd name="T13" fmla="*/ 0 h 4"/>
                <a:gd name="T14" fmla="*/ 31 w 31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">
                  <a:moveTo>
                    <a:pt x="31" y="2"/>
                  </a:moveTo>
                  <a:cubicBezTo>
                    <a:pt x="31" y="3"/>
                    <a:pt x="30" y="4"/>
                    <a:pt x="2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0" name="Freeform 1374"/>
            <p:cNvSpPr/>
            <p:nvPr/>
          </p:nvSpPr>
          <p:spPr bwMode="auto">
            <a:xfrm>
              <a:off x="7686675" y="5751513"/>
              <a:ext cx="66675" cy="14287"/>
            </a:xfrm>
            <a:custGeom>
              <a:avLst/>
              <a:gdLst>
                <a:gd name="T0" fmla="*/ 1 w 17"/>
                <a:gd name="T1" fmla="*/ 4 h 4"/>
                <a:gd name="T2" fmla="*/ 0 w 17"/>
                <a:gd name="T3" fmla="*/ 2 h 4"/>
                <a:gd name="T4" fmla="*/ 0 w 17"/>
                <a:gd name="T5" fmla="*/ 2 h 4"/>
                <a:gd name="T6" fmla="*/ 1 w 17"/>
                <a:gd name="T7" fmla="*/ 0 h 4"/>
                <a:gd name="T8" fmla="*/ 16 w 17"/>
                <a:gd name="T9" fmla="*/ 0 h 4"/>
                <a:gd name="T10" fmla="*/ 17 w 17"/>
                <a:gd name="T11" fmla="*/ 2 h 4"/>
                <a:gd name="T12" fmla="*/ 17 w 17"/>
                <a:gd name="T13" fmla="*/ 2 h 4"/>
                <a:gd name="T14" fmla="*/ 16 w 1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4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4"/>
                    <a:pt x="1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1" name="Freeform 1375"/>
            <p:cNvSpPr/>
            <p:nvPr/>
          </p:nvSpPr>
          <p:spPr bwMode="auto">
            <a:xfrm>
              <a:off x="7686675" y="5214938"/>
              <a:ext cx="66675" cy="334962"/>
            </a:xfrm>
            <a:custGeom>
              <a:avLst/>
              <a:gdLst>
                <a:gd name="T0" fmla="*/ 17 w 17"/>
                <a:gd name="T1" fmla="*/ 9 h 87"/>
                <a:gd name="T2" fmla="*/ 9 w 17"/>
                <a:gd name="T3" fmla="*/ 0 h 87"/>
                <a:gd name="T4" fmla="*/ 9 w 17"/>
                <a:gd name="T5" fmla="*/ 0 h 87"/>
                <a:gd name="T6" fmla="*/ 0 w 17"/>
                <a:gd name="T7" fmla="*/ 9 h 87"/>
                <a:gd name="T8" fmla="*/ 0 w 17"/>
                <a:gd name="T9" fmla="*/ 78 h 87"/>
                <a:gd name="T10" fmla="*/ 9 w 17"/>
                <a:gd name="T11" fmla="*/ 87 h 87"/>
                <a:gd name="T12" fmla="*/ 9 w 17"/>
                <a:gd name="T13" fmla="*/ 87 h 87"/>
                <a:gd name="T14" fmla="*/ 17 w 17"/>
                <a:gd name="T15" fmla="*/ 78 h 87"/>
                <a:gd name="T16" fmla="*/ 17 w 17"/>
                <a:gd name="T1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7">
                  <a:moveTo>
                    <a:pt x="17" y="9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3"/>
                    <a:pt x="4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3" y="87"/>
                    <a:pt x="17" y="83"/>
                    <a:pt x="17" y="78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2" name="Freeform 1376"/>
            <p:cNvSpPr/>
            <p:nvPr/>
          </p:nvSpPr>
          <p:spPr bwMode="auto">
            <a:xfrm>
              <a:off x="7629525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9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2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9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43" name="Freeform 1377"/>
            <p:cNvSpPr/>
            <p:nvPr/>
          </p:nvSpPr>
          <p:spPr bwMode="auto">
            <a:xfrm>
              <a:off x="7767638" y="5238750"/>
              <a:ext cx="46038" cy="311150"/>
            </a:xfrm>
            <a:custGeom>
              <a:avLst/>
              <a:gdLst>
                <a:gd name="T0" fmla="*/ 12 w 12"/>
                <a:gd name="T1" fmla="*/ 8 h 81"/>
                <a:gd name="T2" fmla="*/ 6 w 12"/>
                <a:gd name="T3" fmla="*/ 0 h 81"/>
                <a:gd name="T4" fmla="*/ 6 w 12"/>
                <a:gd name="T5" fmla="*/ 0 h 81"/>
                <a:gd name="T6" fmla="*/ 0 w 12"/>
                <a:gd name="T7" fmla="*/ 8 h 81"/>
                <a:gd name="T8" fmla="*/ 0 w 12"/>
                <a:gd name="T9" fmla="*/ 73 h 81"/>
                <a:gd name="T10" fmla="*/ 6 w 12"/>
                <a:gd name="T11" fmla="*/ 81 h 81"/>
                <a:gd name="T12" fmla="*/ 6 w 12"/>
                <a:gd name="T13" fmla="*/ 81 h 81"/>
                <a:gd name="T14" fmla="*/ 12 w 12"/>
                <a:gd name="T15" fmla="*/ 73 h 81"/>
                <a:gd name="T16" fmla="*/ 12 w 12"/>
                <a:gd name="T17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1">
                  <a:moveTo>
                    <a:pt x="12" y="8"/>
                  </a:moveTo>
                  <a:cubicBezTo>
                    <a:pt x="12" y="3"/>
                    <a:pt x="10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0" y="81"/>
                    <a:pt x="12" y="77"/>
                    <a:pt x="12" y="73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44" name="Freeform 1378"/>
          <p:cNvSpPr>
            <a:spLocks noEditPoints="1"/>
          </p:cNvSpPr>
          <p:nvPr/>
        </p:nvSpPr>
        <p:spPr bwMode="auto">
          <a:xfrm>
            <a:off x="10055225" y="1471613"/>
            <a:ext cx="277813" cy="488950"/>
          </a:xfrm>
          <a:custGeom>
            <a:avLst/>
            <a:gdLst>
              <a:gd name="T0" fmla="*/ 2147483646 w 72"/>
              <a:gd name="T1" fmla="*/ 0 h 127"/>
              <a:gd name="T2" fmla="*/ 2147483646 w 72"/>
              <a:gd name="T3" fmla="*/ 0 h 127"/>
              <a:gd name="T4" fmla="*/ 0 w 72"/>
              <a:gd name="T5" fmla="*/ 2147483646 h 127"/>
              <a:gd name="T6" fmla="*/ 0 w 72"/>
              <a:gd name="T7" fmla="*/ 2147483646 h 127"/>
              <a:gd name="T8" fmla="*/ 2147483646 w 72"/>
              <a:gd name="T9" fmla="*/ 2147483646 h 127"/>
              <a:gd name="T10" fmla="*/ 2147483646 w 72"/>
              <a:gd name="T11" fmla="*/ 2147483646 h 127"/>
              <a:gd name="T12" fmla="*/ 2147483646 w 72"/>
              <a:gd name="T13" fmla="*/ 2147483646 h 127"/>
              <a:gd name="T14" fmla="*/ 2147483646 w 72"/>
              <a:gd name="T15" fmla="*/ 2147483646 h 127"/>
              <a:gd name="T16" fmla="*/ 2147483646 w 72"/>
              <a:gd name="T17" fmla="*/ 0 h 127"/>
              <a:gd name="T18" fmla="*/ 2147483646 w 72"/>
              <a:gd name="T19" fmla="*/ 2147483646 h 127"/>
              <a:gd name="T20" fmla="*/ 2147483646 w 72"/>
              <a:gd name="T21" fmla="*/ 2147483646 h 127"/>
              <a:gd name="T22" fmla="*/ 2147483646 w 72"/>
              <a:gd name="T23" fmla="*/ 2147483646 h 127"/>
              <a:gd name="T24" fmla="*/ 2147483646 w 72"/>
              <a:gd name="T25" fmla="*/ 2147483646 h 127"/>
              <a:gd name="T26" fmla="*/ 2147483646 w 72"/>
              <a:gd name="T27" fmla="*/ 2147483646 h 127"/>
              <a:gd name="T28" fmla="*/ 2147483646 w 72"/>
              <a:gd name="T29" fmla="*/ 2147483646 h 127"/>
              <a:gd name="T30" fmla="*/ 2147483646 w 72"/>
              <a:gd name="T31" fmla="*/ 2147483646 h 127"/>
              <a:gd name="T32" fmla="*/ 2147483646 w 72"/>
              <a:gd name="T33" fmla="*/ 2147483646 h 127"/>
              <a:gd name="T34" fmla="*/ 2147483646 w 72"/>
              <a:gd name="T35" fmla="*/ 2147483646 h 127"/>
              <a:gd name="T36" fmla="*/ 2147483646 w 72"/>
              <a:gd name="T37" fmla="*/ 2147483646 h 127"/>
              <a:gd name="T38" fmla="*/ 2147483646 w 72"/>
              <a:gd name="T39" fmla="*/ 2147483646 h 127"/>
              <a:gd name="T40" fmla="*/ 2147483646 w 72"/>
              <a:gd name="T41" fmla="*/ 2147483646 h 127"/>
              <a:gd name="T42" fmla="*/ 2147483646 w 72"/>
              <a:gd name="T43" fmla="*/ 2147483646 h 127"/>
              <a:gd name="T44" fmla="*/ 2147483646 w 72"/>
              <a:gd name="T45" fmla="*/ 2147483646 h 127"/>
              <a:gd name="T46" fmla="*/ 2147483646 w 72"/>
              <a:gd name="T47" fmla="*/ 2147483646 h 12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2" h="127">
                <a:moveTo>
                  <a:pt x="6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3"/>
                  <a:pt x="3" y="127"/>
                  <a:pt x="8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9" y="127"/>
                  <a:pt x="72" y="123"/>
                  <a:pt x="72" y="119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9" y="0"/>
                  <a:pt x="64" y="0"/>
                </a:cubicBezTo>
                <a:close/>
                <a:moveTo>
                  <a:pt x="24" y="9"/>
                </a:moveTo>
                <a:cubicBezTo>
                  <a:pt x="48" y="9"/>
                  <a:pt x="48" y="9"/>
                  <a:pt x="48" y="9"/>
                </a:cubicBezTo>
                <a:cubicBezTo>
                  <a:pt x="48" y="12"/>
                  <a:pt x="48" y="12"/>
                  <a:pt x="48" y="12"/>
                </a:cubicBezTo>
                <a:cubicBezTo>
                  <a:pt x="24" y="12"/>
                  <a:pt x="24" y="12"/>
                  <a:pt x="24" y="12"/>
                </a:cubicBezTo>
                <a:lnTo>
                  <a:pt x="24" y="9"/>
                </a:lnTo>
                <a:close/>
                <a:moveTo>
                  <a:pt x="36" y="122"/>
                </a:moveTo>
                <a:cubicBezTo>
                  <a:pt x="33" y="122"/>
                  <a:pt x="31" y="120"/>
                  <a:pt x="31" y="117"/>
                </a:cubicBezTo>
                <a:cubicBezTo>
                  <a:pt x="31" y="115"/>
                  <a:pt x="33" y="113"/>
                  <a:pt x="36" y="113"/>
                </a:cubicBezTo>
                <a:cubicBezTo>
                  <a:pt x="38" y="113"/>
                  <a:pt x="40" y="115"/>
                  <a:pt x="40" y="117"/>
                </a:cubicBezTo>
                <a:cubicBezTo>
                  <a:pt x="40" y="120"/>
                  <a:pt x="38" y="122"/>
                  <a:pt x="36" y="122"/>
                </a:cubicBezTo>
                <a:close/>
                <a:moveTo>
                  <a:pt x="67" y="106"/>
                </a:moveTo>
                <a:cubicBezTo>
                  <a:pt x="5" y="106"/>
                  <a:pt x="5" y="106"/>
                  <a:pt x="5" y="106"/>
                </a:cubicBezTo>
                <a:cubicBezTo>
                  <a:pt x="5" y="20"/>
                  <a:pt x="5" y="20"/>
                  <a:pt x="5" y="20"/>
                </a:cubicBezTo>
                <a:cubicBezTo>
                  <a:pt x="67" y="20"/>
                  <a:pt x="67" y="20"/>
                  <a:pt x="67" y="20"/>
                </a:cubicBezTo>
                <a:lnTo>
                  <a:pt x="67" y="1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万圣节主题舞会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45510"/>
  <p:tag name="MH_LIBRARY" val="GRAPHIC"/>
  <p:tag name="MH_TYPE" val="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heme/theme1.xml><?xml version="1.0" encoding="utf-8"?>
<a:theme xmlns:a="http://schemas.openxmlformats.org/drawingml/2006/main" name="www.2ppt.com">
  <a:themeElements>
    <a:clrScheme name="万圣节主题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7833AB"/>
      </a:accent1>
      <a:accent2>
        <a:srgbClr val="A6A6A6"/>
      </a:accent2>
      <a:accent3>
        <a:srgbClr val="D83312"/>
      </a:accent3>
      <a:accent4>
        <a:srgbClr val="EF740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宽屏</PresentationFormat>
  <Paragraphs>149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幼圆</vt:lpstr>
      <vt:lpstr>Arial</vt:lpstr>
      <vt:lpstr>Calibri</vt:lpstr>
      <vt:lpstr>Century Gothic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2021-07-23T01:21:48Z</dcterms:created>
  <dcterms:modified xsi:type="dcterms:W3CDTF">2023-01-11T02:05:16Z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A572EBA1F2F648A3BF0A605FC43D83C1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