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20" d="100"/>
          <a:sy n="120" d="100"/>
        </p:scale>
        <p:origin x="-1452" y="-65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327EF-929C-4DC2-8F6F-510FEBC5EBB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327EF-929C-4DC2-8F6F-510FEBC5EBB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1327EF-929C-4DC2-8F6F-510FEBC5EBB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121444"/>
            <a:ext cx="2071688" cy="45434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1" y="121444"/>
            <a:ext cx="6067425" cy="45434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1" y="770335"/>
            <a:ext cx="4068763" cy="3894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0263" y="770335"/>
            <a:ext cx="4070350" cy="3894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新建文件夹 (9)\8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246314" y="1257301"/>
            <a:ext cx="6897687" cy="388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1" y="121444"/>
            <a:ext cx="8291513" cy="52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2053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054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A19F9F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2055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1" y="770335"/>
            <a:ext cx="8291513" cy="3894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AF1900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357505" indent="-271780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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F8DB7C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3" Type="http://schemas.openxmlformats.org/officeDocument/2006/relationships/tags" Target="../tags/tag19.xml"/><Relationship Id="rId21" Type="http://schemas.openxmlformats.org/officeDocument/2006/relationships/tags" Target="../tags/tag37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notesSlide" Target="../notesSlides/notesSlide1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tags" Target="../tags/tag62.xml"/><Relationship Id="rId26" Type="http://schemas.openxmlformats.org/officeDocument/2006/relationships/image" Target="../media/image3.png"/><Relationship Id="rId3" Type="http://schemas.openxmlformats.org/officeDocument/2006/relationships/tags" Target="../tags/tag47.xml"/><Relationship Id="rId21" Type="http://schemas.openxmlformats.org/officeDocument/2006/relationships/tags" Target="../tags/tag65.xml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tags" Target="../tags/tag61.xml"/><Relationship Id="rId25" Type="http://schemas.openxmlformats.org/officeDocument/2006/relationships/notesSlide" Target="../notesSlides/notesSlide2.xml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tags" Target="../tags/tag64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tags" Target="../tags/tag67.xml"/><Relationship Id="rId10" Type="http://schemas.openxmlformats.org/officeDocument/2006/relationships/tags" Target="../tags/tag54.xml"/><Relationship Id="rId19" Type="http://schemas.openxmlformats.org/officeDocument/2006/relationships/tags" Target="../tags/tag63.xml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tags" Target="../tags/tag6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885400"/>
            <a:ext cx="9144000" cy="1117640"/>
          </a:xfrm>
        </p:spPr>
        <p:txBody>
          <a:bodyPr>
            <a:noAutofit/>
          </a:bodyPr>
          <a:lstStyle/>
          <a:p>
            <a:r>
              <a:rPr lang="en-US" altLang="zh-CN" sz="4000" b="1" dirty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r>
              <a:rPr lang="en-US" altLang="zh-CN" sz="4000" b="1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altLang="zh-CN" sz="4000" b="1" dirty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are seven days in a week</a:t>
            </a:r>
            <a:r>
              <a:rPr lang="en-US" altLang="zh-CN" sz="4000" b="1" dirty="0" smtClean="0">
                <a:ln w="22225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4000" b="1" dirty="0">
              <a:ln w="22225">
                <a:solidFill>
                  <a:schemeClr val="accent2"/>
                </a:solidFill>
                <a:prstDash val="solid"/>
              </a:ln>
              <a:gradFill>
                <a:gsLst>
                  <a:gs pos="0">
                    <a:srgbClr val="FBFB11"/>
                  </a:gs>
                  <a:gs pos="100000">
                    <a:srgbClr val="838309"/>
                  </a:gs>
                </a:gsLst>
                <a:lin scaled="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084613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68719" y="545639"/>
            <a:ext cx="7484745" cy="298323"/>
          </a:xfrm>
        </p:spPr>
        <p:txBody>
          <a:bodyPr>
            <a:normAutofit fontScale="90000"/>
          </a:bodyPr>
          <a:lstStyle/>
          <a:p>
            <a:r>
              <a:rPr lang="en-US" altLang="zh-CN" sz="240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sym typeface="Arial" panose="020B0604020202020204" pitchFamily="34" charset="0"/>
              </a:rPr>
              <a:t>Practice</a:t>
            </a:r>
            <a:endParaRPr lang="en-US" altLang="zh-CN" sz="2400" noProof="0">
              <a:ln>
                <a:noFill/>
              </a:ln>
              <a:solidFill>
                <a:srgbClr val="00B0F0"/>
              </a:solidFill>
              <a:effectLst/>
              <a:uLnTx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45332" y="1740218"/>
            <a:ext cx="4619149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700">
                <a:solidFill>
                  <a:schemeClr val="accent3">
                    <a:lumMod val="75000"/>
                  </a:schemeClr>
                </a:solidFill>
              </a:rPr>
              <a:t>A. Wednesday     B.Sunday</a:t>
            </a:r>
          </a:p>
        </p:txBody>
      </p:sp>
      <p:sp>
        <p:nvSpPr>
          <p:cNvPr id="6" name="文本框 5"/>
          <p:cNvSpPr txBox="1"/>
          <p:nvPr/>
        </p:nvSpPr>
        <p:spPr>
          <a:xfrm flipH="1">
            <a:off x="6137434" y="2008108"/>
            <a:ext cx="2117408" cy="4154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100"/>
              <a:t>Try to choose.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5332" y="1192864"/>
            <a:ext cx="4699635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>
                <a:solidFill>
                  <a:srgbClr val="FF0000"/>
                </a:solidFill>
                <a:sym typeface="+mn-ea"/>
              </a:rPr>
              <a:t>1.  Wed.</a:t>
            </a:r>
            <a:endParaRPr lang="en-US" sz="3000"/>
          </a:p>
        </p:txBody>
      </p:sp>
      <p:sp>
        <p:nvSpPr>
          <p:cNvPr id="3" name="文本框 2"/>
          <p:cNvSpPr txBox="1"/>
          <p:nvPr/>
        </p:nvSpPr>
        <p:spPr>
          <a:xfrm>
            <a:off x="848678" y="2175701"/>
            <a:ext cx="1360885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sym typeface="+mn-ea"/>
              </a:rPr>
              <a:t>2. Tue.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45331" y="2652760"/>
            <a:ext cx="4495846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000">
                <a:solidFill>
                  <a:schemeClr val="accent3">
                    <a:lumMod val="75000"/>
                  </a:schemeClr>
                </a:solidFill>
                <a:sym typeface="+mn-ea"/>
              </a:rPr>
              <a:t>A. Thursday   B. Tuesday</a:t>
            </a:r>
            <a:endParaRPr lang="zh-CN" altLang="en-US" sz="3000"/>
          </a:p>
        </p:txBody>
      </p:sp>
      <p:sp>
        <p:nvSpPr>
          <p:cNvPr id="7" name="文本框 6"/>
          <p:cNvSpPr txBox="1"/>
          <p:nvPr/>
        </p:nvSpPr>
        <p:spPr>
          <a:xfrm>
            <a:off x="848679" y="3525012"/>
            <a:ext cx="4161717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000">
                <a:solidFill>
                  <a:schemeClr val="accent3">
                    <a:lumMod val="75000"/>
                  </a:schemeClr>
                </a:solidFill>
                <a:sym typeface="+mn-ea"/>
              </a:rPr>
              <a:t>A. Friday     B.Saturday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48678" y="3047953"/>
            <a:ext cx="4110514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>
                <a:solidFill>
                  <a:srgbClr val="FF0000"/>
                </a:solidFill>
                <a:sym typeface="+mn-ea"/>
              </a:rPr>
              <a:t>3.Fri.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039904" y="1192864"/>
            <a:ext cx="441146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000">
                <a:solidFill>
                  <a:srgbClr val="0070C0"/>
                </a:solidFill>
                <a:sym typeface="+mn-ea"/>
              </a:rPr>
              <a:t>A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039904" y="2175701"/>
            <a:ext cx="441146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000">
                <a:solidFill>
                  <a:srgbClr val="0070C0"/>
                </a:solidFill>
                <a:sym typeface="+mn-ea"/>
              </a:rPr>
              <a:t>B</a:t>
            </a:r>
            <a:endParaRPr lang="zh-CN" altLang="en-US" sz="1350"/>
          </a:p>
        </p:txBody>
      </p:sp>
      <p:sp>
        <p:nvSpPr>
          <p:cNvPr id="12" name="文本框 11"/>
          <p:cNvSpPr txBox="1"/>
          <p:nvPr/>
        </p:nvSpPr>
        <p:spPr>
          <a:xfrm>
            <a:off x="3039904" y="3047953"/>
            <a:ext cx="391478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000">
                <a:solidFill>
                  <a:srgbClr val="0070C0"/>
                </a:solidFill>
                <a:sym typeface="+mn-ea"/>
              </a:rPr>
              <a:t>A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 bldLvl="0"/>
      <p:bldP spid="6" grpId="0"/>
      <p:bldP spid="10" grpId="0"/>
      <p:bldP spid="3" grpId="0"/>
      <p:bldP spid="4" grpId="0"/>
      <p:bldP spid="7" grpId="0"/>
      <p:bldP spid="8" grpId="0"/>
      <p:bldP spid="9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6812" y="556356"/>
            <a:ext cx="7484745" cy="298323"/>
          </a:xfrm>
        </p:spPr>
        <p:txBody>
          <a:bodyPr>
            <a:normAutofit fontScale="90000"/>
          </a:bodyPr>
          <a:lstStyle/>
          <a:p>
            <a:r>
              <a:rPr lang="en-US" altLang="zh-CN" sz="240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sym typeface="Arial" panose="020B0604020202020204" pitchFamily="34" charset="0"/>
              </a:rPr>
              <a:t>Production</a:t>
            </a:r>
            <a:endParaRPr lang="en-US" altLang="zh-CN" sz="2400" noProof="0" dirty="0">
              <a:ln>
                <a:noFill/>
              </a:ln>
              <a:solidFill>
                <a:srgbClr val="00B0F0"/>
              </a:solidFill>
              <a:effectLst/>
              <a:uLnTx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1062" y="1231869"/>
            <a:ext cx="2702719" cy="30008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Wednesday</a:t>
            </a:r>
          </a:p>
          <a:p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 Monday</a:t>
            </a:r>
          </a:p>
          <a:p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Thursday </a:t>
            </a:r>
          </a:p>
          <a:p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Saturday</a:t>
            </a:r>
          </a:p>
          <a:p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Friday</a:t>
            </a:r>
          </a:p>
          <a:p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Tuesday</a:t>
            </a:r>
          </a:p>
          <a:p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6" name="文本框 5"/>
          <p:cNvSpPr txBox="1"/>
          <p:nvPr/>
        </p:nvSpPr>
        <p:spPr>
          <a:xfrm flipH="1">
            <a:off x="5720715" y="1376315"/>
            <a:ext cx="2688908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700" dirty="0"/>
              <a:t>Look at the words try to write the abbreviation.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917157" y="1231869"/>
            <a:ext cx="1309211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700"/>
              <a:t> Wed.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930968" y="1581627"/>
            <a:ext cx="1295400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700">
                <a:solidFill>
                  <a:srgbClr val="FF0000"/>
                </a:solidFill>
                <a:sym typeface="+mn-ea"/>
              </a:rPr>
              <a:t> Mon.</a:t>
            </a:r>
            <a:endParaRPr lang="en-US" altLang="en-US" sz="2700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930968" y="1936957"/>
            <a:ext cx="1185386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700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sz="2700" dirty="0">
                <a:solidFill>
                  <a:srgbClr val="FFC000"/>
                </a:solidFill>
                <a:sym typeface="+mn-ea"/>
              </a:rPr>
              <a:t>Thur.</a:t>
            </a:r>
            <a:endParaRPr lang="en-US" altLang="en-US" sz="2700" dirty="0">
              <a:solidFill>
                <a:srgbClr val="FFC000"/>
              </a:solidFill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15264" y="2353580"/>
            <a:ext cx="746760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700">
                <a:solidFill>
                  <a:srgbClr val="FF0000"/>
                </a:solidFill>
                <a:sym typeface="+mn-ea"/>
              </a:rPr>
              <a:t>Sat.</a:t>
            </a:r>
            <a:endParaRPr lang="zh-CN" altLang="en-US" sz="2700"/>
          </a:p>
        </p:txBody>
      </p:sp>
      <p:sp>
        <p:nvSpPr>
          <p:cNvPr id="8" name="文本框 7"/>
          <p:cNvSpPr txBox="1"/>
          <p:nvPr/>
        </p:nvSpPr>
        <p:spPr>
          <a:xfrm>
            <a:off x="4015264" y="2684907"/>
            <a:ext cx="815340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700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Fri.</a:t>
            </a:r>
            <a:endParaRPr lang="en-US" altLang="en-US" sz="2700">
              <a:solidFill>
                <a:schemeClr val="tx1">
                  <a:lumMod val="95000"/>
                  <a:lumOff val="5000"/>
                </a:schemeClr>
              </a:solidFill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20504" y="3005090"/>
            <a:ext cx="864339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700">
                <a:solidFill>
                  <a:srgbClr val="FF0000"/>
                </a:solidFill>
                <a:sym typeface="+mn-ea"/>
              </a:rPr>
              <a:t>Tue.</a:t>
            </a:r>
            <a:endParaRPr lang="en-US" sz="2700"/>
          </a:p>
        </p:txBody>
      </p:sp>
      <p:sp>
        <p:nvSpPr>
          <p:cNvPr id="11" name="文本框 10"/>
          <p:cNvSpPr txBox="1"/>
          <p:nvPr/>
        </p:nvSpPr>
        <p:spPr>
          <a:xfrm>
            <a:off x="4015264" y="3369421"/>
            <a:ext cx="896399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700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Sun.</a:t>
            </a:r>
            <a:endParaRPr lang="en-US" altLang="en-US" sz="2700">
              <a:solidFill>
                <a:schemeClr val="tx1">
                  <a:lumMod val="95000"/>
                  <a:lumOff val="5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allAtOnce" bldLvl="0"/>
      <p:bldP spid="10" grpId="0"/>
      <p:bldP spid="3" grpId="0"/>
      <p:bldP spid="4" grpId="0"/>
      <p:bldP spid="7" grpId="0"/>
      <p:bldP spid="8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8458" y="596113"/>
            <a:ext cx="7484745" cy="298323"/>
          </a:xfrm>
        </p:spPr>
        <p:txBody>
          <a:bodyPr>
            <a:normAutofit fontScale="90000"/>
          </a:bodyPr>
          <a:lstStyle/>
          <a:p>
            <a:r>
              <a:rPr lang="en-US" altLang="zh-CN" sz="240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sym typeface="Arial" panose="020B0604020202020204" pitchFamily="34" charset="0"/>
              </a:rPr>
              <a:t>Production</a:t>
            </a:r>
            <a:endParaRPr lang="en-US" altLang="zh-CN" sz="2400" noProof="0" dirty="0">
              <a:ln>
                <a:noFill/>
              </a:ln>
              <a:solidFill>
                <a:srgbClr val="00B0F0"/>
              </a:solidFill>
              <a:effectLst/>
              <a:uLnTx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71062" y="1231869"/>
            <a:ext cx="2702719" cy="30008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</a:t>
            </a:r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Wednesday</a:t>
            </a:r>
          </a:p>
          <a:p>
            <a:r>
              <a:rPr lang="en-US" altLang="zh-C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</a:t>
            </a:r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Monday</a:t>
            </a:r>
          </a:p>
          <a:p>
            <a:r>
              <a:rPr lang="en-US" altLang="zh-C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</a:t>
            </a:r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Thursday </a:t>
            </a:r>
          </a:p>
          <a:p>
            <a:r>
              <a:rPr lang="en-US" altLang="zh-C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</a:t>
            </a:r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Saturday</a:t>
            </a:r>
          </a:p>
          <a:p>
            <a:r>
              <a:rPr lang="en-US" altLang="zh-C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5.</a:t>
            </a:r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Friday</a:t>
            </a:r>
          </a:p>
          <a:p>
            <a:r>
              <a:rPr lang="en-US" altLang="zh-C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6.</a:t>
            </a:r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Tuesday</a:t>
            </a:r>
          </a:p>
          <a:p>
            <a:r>
              <a:rPr lang="en-US" altLang="zh-CN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7.</a:t>
            </a:r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Sunday</a:t>
            </a:r>
          </a:p>
        </p:txBody>
      </p:sp>
      <p:sp>
        <p:nvSpPr>
          <p:cNvPr id="6" name="文本框 5"/>
          <p:cNvSpPr txBox="1"/>
          <p:nvPr/>
        </p:nvSpPr>
        <p:spPr>
          <a:xfrm flipH="1">
            <a:off x="5851684" y="2017110"/>
            <a:ext cx="2688908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700"/>
              <a:t>Classify.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353277" y="1290162"/>
            <a:ext cx="2070259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700"/>
              <a:t> </a:t>
            </a:r>
            <a:r>
              <a:rPr lang="en-US" sz="2700">
                <a:solidFill>
                  <a:srgbClr val="FF0000"/>
                </a:solidFill>
              </a:rPr>
              <a:t>weekday: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71399" y="1894523"/>
            <a:ext cx="1852136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700">
                <a:solidFill>
                  <a:srgbClr val="FF0000"/>
                </a:solidFill>
                <a:sym typeface="+mn-ea"/>
              </a:rPr>
              <a:t> </a:t>
            </a:r>
            <a:r>
              <a:rPr lang="en-US" sz="2700">
                <a:solidFill>
                  <a:srgbClr val="00B050"/>
                </a:solidFill>
                <a:sym typeface="+mn-ea"/>
              </a:rPr>
              <a:t>1.2.3.5.6</a:t>
            </a:r>
            <a:endParaRPr lang="en-US" altLang="en-US" sz="2700">
              <a:solidFill>
                <a:srgbClr val="00B050"/>
              </a:solidFill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496628" y="2812208"/>
            <a:ext cx="1665841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700">
                <a:solidFill>
                  <a:srgbClr val="FF0000"/>
                </a:solidFill>
                <a:sym typeface="+mn-ea"/>
              </a:rPr>
              <a:t>weekend:</a:t>
            </a:r>
            <a:endParaRPr lang="en-US" sz="2700"/>
          </a:p>
        </p:txBody>
      </p:sp>
      <p:sp>
        <p:nvSpPr>
          <p:cNvPr id="11" name="文本框 10"/>
          <p:cNvSpPr txBox="1"/>
          <p:nvPr/>
        </p:nvSpPr>
        <p:spPr>
          <a:xfrm>
            <a:off x="4015264" y="3369421"/>
            <a:ext cx="665567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700">
                <a:solidFill>
                  <a:schemeClr val="tx1">
                    <a:lumMod val="95000"/>
                    <a:lumOff val="5000"/>
                  </a:schemeClr>
                </a:solidFill>
                <a:sym typeface="+mn-ea"/>
              </a:rPr>
              <a:t>4.7</a:t>
            </a:r>
            <a:endParaRPr lang="en-US" altLang="en-US" sz="2700">
              <a:solidFill>
                <a:schemeClr val="tx1">
                  <a:lumMod val="95000"/>
                  <a:lumOff val="5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allAtOnce" bldLvl="0"/>
      <p:bldP spid="4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2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>
                <a:sym typeface="Arial" panose="020B0604020202020204" pitchFamily="34" charset="0"/>
              </a:rPr>
              <a:t>Thank you!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3"/>
            <p:custDataLst>
              <p:tags r:id="rId3"/>
            </p:custDataLst>
          </p:nvPr>
        </p:nvSpPr>
        <p:spPr>
          <a:xfrm>
            <a:off x="2313623" y="2964371"/>
            <a:ext cx="4633436" cy="35533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>
                <a:sym typeface="Arial" panose="020B0604020202020204" pitchFamily="34" charset="0"/>
              </a:rPr>
              <a:t>There are seven days in a week.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文本框 109"/>
          <p:cNvSpPr txBox="1"/>
          <p:nvPr>
            <p:custDataLst>
              <p:tags r:id="rId2"/>
            </p:custDataLst>
          </p:nvPr>
        </p:nvSpPr>
        <p:spPr>
          <a:xfrm flipH="1">
            <a:off x="5624989" y="2263998"/>
            <a:ext cx="2837498" cy="44748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100" b="0" i="0" u="none" strike="noStrike" kern="1200" cap="none" spc="30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  <a:sym typeface="Arial" panose="020B0604020202020204" pitchFamily="34" charset="0"/>
              </a:rPr>
              <a:t>CONTENTS</a:t>
            </a:r>
          </a:p>
        </p:txBody>
      </p:sp>
      <p:grpSp>
        <p:nvGrpSpPr>
          <p:cNvPr id="20" name="组合 19"/>
          <p:cNvGrpSpPr/>
          <p:nvPr>
            <p:custDataLst>
              <p:tags r:id="rId3"/>
            </p:custDataLst>
          </p:nvPr>
        </p:nvGrpSpPr>
        <p:grpSpPr>
          <a:xfrm>
            <a:off x="1205866" y="1934727"/>
            <a:ext cx="406143" cy="588716"/>
            <a:chOff x="1607820" y="2480945"/>
            <a:chExt cx="539750" cy="869315"/>
          </a:xfrm>
        </p:grpSpPr>
        <p:sp>
          <p:nvSpPr>
            <p:cNvPr id="36" name="矩形 35"/>
            <p:cNvSpPr/>
            <p:nvPr>
              <p:custDataLst>
                <p:tags r:id="rId21"/>
              </p:custDataLst>
            </p:nvPr>
          </p:nvSpPr>
          <p:spPr>
            <a:xfrm>
              <a:off x="1685011" y="2480945"/>
              <a:ext cx="378671" cy="204706"/>
            </a:xfrm>
            <a:prstGeom prst="rect">
              <a:avLst/>
            </a:prstGeom>
            <a:solidFill>
              <a:srgbClr val="3269B5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7" name="任意多边形: 形状 36"/>
            <p:cNvSpPr/>
            <p:nvPr>
              <p:custDataLst>
                <p:tags r:id="rId22"/>
              </p:custDataLst>
            </p:nvPr>
          </p:nvSpPr>
          <p:spPr>
            <a:xfrm>
              <a:off x="1614515" y="2682300"/>
              <a:ext cx="533055" cy="667960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rgbClr val="3269B5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8" name="任意多边形: 形状 37"/>
            <p:cNvSpPr/>
            <p:nvPr>
              <p:custDataLst>
                <p:tags r:id="rId23"/>
              </p:custDataLst>
            </p:nvPr>
          </p:nvSpPr>
          <p:spPr>
            <a:xfrm>
              <a:off x="1607820" y="2929802"/>
              <a:ext cx="539750" cy="191494"/>
            </a:xfrm>
            <a:custGeom>
              <a:avLst/>
              <a:gdLst/>
              <a:ahLst/>
              <a:cxnLst/>
              <a:rect l="0" t="0" r="0" b="0"/>
              <a:pathLst>
                <a:path w="348108" h="123318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rgbClr val="3269B5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文本框 44"/>
          <p:cNvSpPr txBox="1"/>
          <p:nvPr>
            <p:custDataLst>
              <p:tags r:id="rId4"/>
            </p:custDataLst>
          </p:nvPr>
        </p:nvSpPr>
        <p:spPr>
          <a:xfrm>
            <a:off x="1763955" y="1970419"/>
            <a:ext cx="3076175" cy="51776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700" b="1" i="0" u="none" strike="noStrike" kern="1200" cap="none" spc="20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rPr>
              <a:t>Presentation</a:t>
            </a:r>
          </a:p>
        </p:txBody>
      </p:sp>
      <p:grpSp>
        <p:nvGrpSpPr>
          <p:cNvPr id="19" name="组合 18"/>
          <p:cNvGrpSpPr/>
          <p:nvPr>
            <p:custDataLst>
              <p:tags r:id="rId5"/>
            </p:custDataLst>
          </p:nvPr>
        </p:nvGrpSpPr>
        <p:grpSpPr>
          <a:xfrm>
            <a:off x="1205866" y="1045417"/>
            <a:ext cx="406143" cy="588716"/>
            <a:chOff x="1607820" y="1167765"/>
            <a:chExt cx="539750" cy="869315"/>
          </a:xfrm>
        </p:grpSpPr>
        <p:sp>
          <p:nvSpPr>
            <p:cNvPr id="22" name="矩形 21"/>
            <p:cNvSpPr/>
            <p:nvPr>
              <p:custDataLst>
                <p:tags r:id="rId18"/>
              </p:custDataLst>
            </p:nvPr>
          </p:nvSpPr>
          <p:spPr>
            <a:xfrm>
              <a:off x="1685011" y="1167765"/>
              <a:ext cx="378671" cy="204706"/>
            </a:xfrm>
            <a:prstGeom prst="rect">
              <a:avLst/>
            </a:prstGeom>
            <a:solidFill>
              <a:srgbClr val="FC4653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23" name="任意多边形: 形状 36"/>
            <p:cNvSpPr/>
            <p:nvPr>
              <p:custDataLst>
                <p:tags r:id="rId19"/>
              </p:custDataLst>
            </p:nvPr>
          </p:nvSpPr>
          <p:spPr>
            <a:xfrm>
              <a:off x="1614515" y="1369120"/>
              <a:ext cx="533055" cy="667960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rgbClr val="FC4653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24" name="任意多边形: 形状 37"/>
            <p:cNvSpPr/>
            <p:nvPr>
              <p:custDataLst>
                <p:tags r:id="rId20"/>
              </p:custDataLst>
            </p:nvPr>
          </p:nvSpPr>
          <p:spPr>
            <a:xfrm>
              <a:off x="1607820" y="1616622"/>
              <a:ext cx="539750" cy="191494"/>
            </a:xfrm>
            <a:custGeom>
              <a:avLst/>
              <a:gdLst/>
              <a:ahLst/>
              <a:cxnLst/>
              <a:rect l="0" t="0" r="0" b="0"/>
              <a:pathLst>
                <a:path w="348108" h="123318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rgbClr val="FC4653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文本框 24"/>
          <p:cNvSpPr txBox="1"/>
          <p:nvPr>
            <p:custDataLst>
              <p:tags r:id="rId6"/>
            </p:custDataLst>
          </p:nvPr>
        </p:nvSpPr>
        <p:spPr>
          <a:xfrm>
            <a:off x="1763955" y="1081109"/>
            <a:ext cx="3076175" cy="51776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700" b="1" i="0" u="none" strike="noStrike" kern="1200" cap="none" spc="20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rPr>
              <a:t>Warm up</a:t>
            </a:r>
          </a:p>
        </p:txBody>
      </p:sp>
      <p:grpSp>
        <p:nvGrpSpPr>
          <p:cNvPr id="26" name="组合 25"/>
          <p:cNvGrpSpPr/>
          <p:nvPr>
            <p:custDataLst>
              <p:tags r:id="rId7"/>
            </p:custDataLst>
          </p:nvPr>
        </p:nvGrpSpPr>
        <p:grpSpPr>
          <a:xfrm>
            <a:off x="1205866" y="2824038"/>
            <a:ext cx="406143" cy="588716"/>
            <a:chOff x="1607820" y="3794125"/>
            <a:chExt cx="539750" cy="869315"/>
          </a:xfrm>
        </p:grpSpPr>
        <p:sp>
          <p:nvSpPr>
            <p:cNvPr id="28" name="矩形 27"/>
            <p:cNvSpPr/>
            <p:nvPr>
              <p:custDataLst>
                <p:tags r:id="rId15"/>
              </p:custDataLst>
            </p:nvPr>
          </p:nvSpPr>
          <p:spPr>
            <a:xfrm>
              <a:off x="1685011" y="3794125"/>
              <a:ext cx="378671" cy="204706"/>
            </a:xfrm>
            <a:prstGeom prst="rect">
              <a:avLst/>
            </a:prstGeom>
            <a:solidFill>
              <a:srgbClr val="FC4653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29" name="任意多边形: 形状 36"/>
            <p:cNvSpPr/>
            <p:nvPr>
              <p:custDataLst>
                <p:tags r:id="rId16"/>
              </p:custDataLst>
            </p:nvPr>
          </p:nvSpPr>
          <p:spPr>
            <a:xfrm>
              <a:off x="1614515" y="3995480"/>
              <a:ext cx="533055" cy="667960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rgbClr val="FC4653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0" name="任意多边形: 形状 37"/>
            <p:cNvSpPr/>
            <p:nvPr>
              <p:custDataLst>
                <p:tags r:id="rId17"/>
              </p:custDataLst>
            </p:nvPr>
          </p:nvSpPr>
          <p:spPr>
            <a:xfrm>
              <a:off x="1607820" y="4242982"/>
              <a:ext cx="539750" cy="191494"/>
            </a:xfrm>
            <a:custGeom>
              <a:avLst/>
              <a:gdLst/>
              <a:ahLst/>
              <a:cxnLst/>
              <a:rect l="0" t="0" r="0" b="0"/>
              <a:pathLst>
                <a:path w="348108" h="123318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rgbClr val="FC4653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1" name="文本框 30"/>
          <p:cNvSpPr txBox="1"/>
          <p:nvPr>
            <p:custDataLst>
              <p:tags r:id="rId8"/>
            </p:custDataLst>
          </p:nvPr>
        </p:nvSpPr>
        <p:spPr>
          <a:xfrm>
            <a:off x="1763955" y="2859729"/>
            <a:ext cx="3076175" cy="51776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700" b="1" i="0" u="none" strike="noStrike" kern="1200" cap="none" spc="200" normalizeH="0" baseline="0" noProof="0">
                <a:ln>
                  <a:noFill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rPr>
              <a:t>Practice</a:t>
            </a:r>
          </a:p>
        </p:txBody>
      </p:sp>
      <p:grpSp>
        <p:nvGrpSpPr>
          <p:cNvPr id="32" name="组合 31"/>
          <p:cNvGrpSpPr/>
          <p:nvPr>
            <p:custDataLst>
              <p:tags r:id="rId9"/>
            </p:custDataLst>
          </p:nvPr>
        </p:nvGrpSpPr>
        <p:grpSpPr>
          <a:xfrm>
            <a:off x="1205866" y="3713347"/>
            <a:ext cx="406143" cy="588716"/>
            <a:chOff x="1607820" y="5107305"/>
            <a:chExt cx="539750" cy="869315"/>
          </a:xfrm>
        </p:grpSpPr>
        <p:sp>
          <p:nvSpPr>
            <p:cNvPr id="34" name="矩形 33"/>
            <p:cNvSpPr/>
            <p:nvPr>
              <p:custDataLst>
                <p:tags r:id="rId12"/>
              </p:custDataLst>
            </p:nvPr>
          </p:nvSpPr>
          <p:spPr>
            <a:xfrm>
              <a:off x="1685011" y="5107305"/>
              <a:ext cx="378671" cy="204706"/>
            </a:xfrm>
            <a:prstGeom prst="rect">
              <a:avLst/>
            </a:prstGeom>
            <a:solidFill>
              <a:srgbClr val="3269B5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5" name="任意多边形: 形状 36"/>
            <p:cNvSpPr/>
            <p:nvPr>
              <p:custDataLst>
                <p:tags r:id="rId13"/>
              </p:custDataLst>
            </p:nvPr>
          </p:nvSpPr>
          <p:spPr>
            <a:xfrm>
              <a:off x="1614515" y="5308660"/>
              <a:ext cx="533055" cy="667960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rgbClr val="3269B5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9" name="任意多边形: 形状 37"/>
            <p:cNvSpPr/>
            <p:nvPr>
              <p:custDataLst>
                <p:tags r:id="rId14"/>
              </p:custDataLst>
            </p:nvPr>
          </p:nvSpPr>
          <p:spPr>
            <a:xfrm>
              <a:off x="1607820" y="5556162"/>
              <a:ext cx="539750" cy="191494"/>
            </a:xfrm>
            <a:custGeom>
              <a:avLst/>
              <a:gdLst/>
              <a:ahLst/>
              <a:cxnLst/>
              <a:rect l="0" t="0" r="0" b="0"/>
              <a:pathLst>
                <a:path w="348108" h="123318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rgbClr val="3269B5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0" name="文本框 39"/>
          <p:cNvSpPr txBox="1"/>
          <p:nvPr>
            <p:custDataLst>
              <p:tags r:id="rId10"/>
            </p:custDataLst>
          </p:nvPr>
        </p:nvSpPr>
        <p:spPr>
          <a:xfrm>
            <a:off x="1763955" y="3784302"/>
            <a:ext cx="3076175" cy="517761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700" b="1" i="0" u="none" strike="noStrike" kern="1200" cap="none" spc="20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rPr>
              <a:t>Production</a:t>
            </a:r>
          </a:p>
        </p:txBody>
      </p:sp>
      <p:sp>
        <p:nvSpPr>
          <p:cNvPr id="27" name="文本框 26"/>
          <p:cNvSpPr txBox="1"/>
          <p:nvPr>
            <p:custDataLst>
              <p:tags r:id="rId11"/>
            </p:custDataLst>
          </p:nvPr>
        </p:nvSpPr>
        <p:spPr>
          <a:xfrm flipH="1">
            <a:off x="5624989" y="1681068"/>
            <a:ext cx="2837498" cy="582930"/>
          </a:xfrm>
          <a:prstGeom prst="rect">
            <a:avLst/>
          </a:prstGeom>
          <a:noFill/>
        </p:spPr>
        <p:txBody>
          <a:bodyPr wrap="square" rtlCol="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3300" i="0" u="none" strike="noStrike" kern="1200" cap="none" spc="300" normalizeH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汉仪乐喵体W" panose="00020600040101010101" pitchFamily="18" charset="-122"/>
                <a:sym typeface="Arial" panose="020B0604020202020204" pitchFamily="34" charset="0"/>
              </a:rPr>
              <a:t>目录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6812" y="556356"/>
            <a:ext cx="7484745" cy="298323"/>
          </a:xfrm>
        </p:spPr>
        <p:txBody>
          <a:bodyPr>
            <a:normAutofit fontScale="90000"/>
          </a:bodyPr>
          <a:lstStyle/>
          <a:p>
            <a:r>
              <a:rPr lang="en-US" altLang="zh-CN" sz="24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sym typeface="Arial" panose="020B0604020202020204" pitchFamily="34" charset="0"/>
              </a:rPr>
              <a:t>Warm up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43415" y="1295734"/>
            <a:ext cx="4536281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000" dirty="0">
                <a:solidFill>
                  <a:srgbClr val="00B050"/>
                </a:solidFill>
              </a:rPr>
              <a:t>How many days are there in a week ?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3907" y="2333435"/>
            <a:ext cx="3346133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000" dirty="0">
                <a:solidFill>
                  <a:srgbClr val="FF0000"/>
                </a:solidFill>
              </a:rPr>
              <a:t>There are seven.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6812" y="556356"/>
            <a:ext cx="7484745" cy="298323"/>
          </a:xfrm>
        </p:spPr>
        <p:txBody>
          <a:bodyPr>
            <a:normAutofit fontScale="90000"/>
          </a:bodyPr>
          <a:lstStyle/>
          <a:p>
            <a:r>
              <a:rPr lang="en-US" altLang="zh-CN" sz="240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sym typeface="Arial" panose="020B0604020202020204" pitchFamily="34" charset="0"/>
              </a:rPr>
              <a:t>Presentation</a:t>
            </a:r>
            <a:endParaRPr lang="en-US" altLang="zh-CN" sz="2400" noProof="0" dirty="0">
              <a:ln>
                <a:noFill/>
              </a:ln>
              <a:solidFill>
                <a:srgbClr val="00B0F0"/>
              </a:solidFill>
              <a:effectLst/>
              <a:uLnTx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5759" y="1435036"/>
            <a:ext cx="5274945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700" dirty="0">
                <a:solidFill>
                  <a:srgbClr val="00B050"/>
                </a:solidFill>
              </a:rPr>
              <a:t>What's the first day of the  week ?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56336" y="2008108"/>
            <a:ext cx="2702719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It's Sunday .</a:t>
            </a:r>
          </a:p>
        </p:txBody>
      </p:sp>
      <p:sp>
        <p:nvSpPr>
          <p:cNvPr id="6" name="文本框 5"/>
          <p:cNvSpPr txBox="1"/>
          <p:nvPr/>
        </p:nvSpPr>
        <p:spPr>
          <a:xfrm flipH="1">
            <a:off x="6137435" y="2008108"/>
            <a:ext cx="1617821" cy="8771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sym typeface="+mn-ea"/>
              </a:rPr>
              <a:t>Sunday</a:t>
            </a:r>
          </a:p>
          <a:p>
            <a:r>
              <a:rPr lang="en-US" altLang="zh-CN" sz="2100"/>
              <a:t>(</a:t>
            </a:r>
            <a:r>
              <a:rPr lang="zh-CN" altLang="en-US" sz="2100"/>
              <a:t>星期天</a:t>
            </a:r>
            <a:r>
              <a:rPr lang="en-US" altLang="zh-CN" sz="2100"/>
              <a:t>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97707" y="2617613"/>
            <a:ext cx="4699635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sym typeface="+mn-ea"/>
              </a:rPr>
              <a:t>What day is today ?</a:t>
            </a:r>
            <a:endParaRPr lang="en-US" sz="30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083 0.013889 L 0.058593 0.009259 L 0.066406 0.009259 L 0.074218 0.009259 L 0.080729 0.009259 L 0.087239 0.009259 L 0.093750 0.009259 L 0.100260 0.016204 L 0.108073 0.025463 L 0.113281 0.037037 L 0.118489 0.048611 L 0.122396 0.060185 L 0.126302 0.071852 L 0.130208 0.083426 L 0.132812 0.095000 L 0.135416 0.106574 L 0.139323 0.122778 L 0.140625 0.136667 L 0.140625 0.148241 L 0.140625 0.159815 L 0.140625 0.171389 L 0.140625 0.182963 L 0.140625 0.194537 L 0.140625 0.206111 L 0.139323 0.220000 L 0.135416 0.231574 L 0.128906 0.243148 L 0.122396 0.250093 L 0.115885 0.252408 L 0.108073 0.257037 L 0.100260 0.259352 L 0.091146 0.259352 L 0.083333 0.259352 L 0.075521 0.259352 L 0.066406 0.259352 L 0.059896 0.259352 L 0.050781 0.259352 L 0.041666 0.259352 L 0.032552 0.259352 L 0.026041 0.259352 L 0.020781 0.259352 L 0.014270 0.259352 L 0.007760 0.259352 L -0.000052 0.259352 L -0.006563 0.259352 L -0.013073 0.259352 L -0.020886 0.259352 L -0.027396 0.259352 " pathEditMode="relative" rAng="0" ptsTypes="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1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 build="allAtOnce" bldLvl="0"/>
      <p:bldP spid="6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6812" y="556356"/>
            <a:ext cx="7484745" cy="298323"/>
          </a:xfrm>
        </p:spPr>
        <p:txBody>
          <a:bodyPr>
            <a:normAutofit fontScale="90000"/>
          </a:bodyPr>
          <a:lstStyle/>
          <a:p>
            <a:r>
              <a:rPr lang="en-US" altLang="zh-CN" sz="240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sym typeface="Arial" panose="020B0604020202020204" pitchFamily="34" charset="0"/>
              </a:rPr>
              <a:t>Presentation</a:t>
            </a:r>
            <a:endParaRPr lang="en-US" altLang="zh-CN" sz="2400" noProof="0">
              <a:ln>
                <a:noFill/>
              </a:ln>
              <a:solidFill>
                <a:srgbClr val="00B0F0"/>
              </a:solidFill>
              <a:effectLst/>
              <a:uLnTx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6305" y="2340293"/>
            <a:ext cx="2702719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</a:rPr>
              <a:t>It's Monday .</a:t>
            </a:r>
          </a:p>
        </p:txBody>
      </p:sp>
      <p:sp>
        <p:nvSpPr>
          <p:cNvPr id="6" name="文本框 5"/>
          <p:cNvSpPr txBox="1"/>
          <p:nvPr/>
        </p:nvSpPr>
        <p:spPr>
          <a:xfrm flipH="1">
            <a:off x="6137435" y="2008108"/>
            <a:ext cx="1617821" cy="8771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sym typeface="+mn-ea"/>
              </a:rPr>
              <a:t>Monday</a:t>
            </a:r>
          </a:p>
          <a:p>
            <a:r>
              <a:rPr lang="en-US" altLang="zh-CN" sz="2100"/>
              <a:t>(</a:t>
            </a:r>
            <a:r>
              <a:rPr lang="zh-CN" altLang="en-US" sz="2100"/>
              <a:t>星期一</a:t>
            </a:r>
            <a:r>
              <a:rPr lang="en-US" altLang="zh-CN" sz="2100"/>
              <a:t>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5332" y="1531049"/>
            <a:ext cx="4699635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sym typeface="+mn-ea"/>
              </a:rPr>
              <a:t>What day is today ?</a:t>
            </a:r>
            <a:endParaRPr lang="en-US" sz="30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 bldLvl="0"/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6812" y="556356"/>
            <a:ext cx="7484745" cy="298323"/>
          </a:xfrm>
        </p:spPr>
        <p:txBody>
          <a:bodyPr>
            <a:normAutofit fontScale="90000"/>
          </a:bodyPr>
          <a:lstStyle/>
          <a:p>
            <a:r>
              <a:rPr lang="en-US" altLang="zh-CN" sz="240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sym typeface="Arial" panose="020B0604020202020204" pitchFamily="34" charset="0"/>
              </a:rPr>
              <a:t>Presentation</a:t>
            </a:r>
            <a:endParaRPr lang="en-US" altLang="zh-CN" sz="2400" noProof="0">
              <a:ln>
                <a:noFill/>
              </a:ln>
              <a:solidFill>
                <a:srgbClr val="00B0F0"/>
              </a:solidFill>
              <a:effectLst/>
              <a:uLnTx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6305" y="2340293"/>
            <a:ext cx="2702719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700">
                <a:solidFill>
                  <a:schemeClr val="accent3">
                    <a:lumMod val="75000"/>
                  </a:schemeClr>
                </a:solidFill>
              </a:rPr>
              <a:t>It's Tuesday .</a:t>
            </a:r>
          </a:p>
        </p:txBody>
      </p:sp>
      <p:sp>
        <p:nvSpPr>
          <p:cNvPr id="6" name="文本框 5"/>
          <p:cNvSpPr txBox="1"/>
          <p:nvPr/>
        </p:nvSpPr>
        <p:spPr>
          <a:xfrm flipH="1">
            <a:off x="6137435" y="2008108"/>
            <a:ext cx="1617821" cy="13388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sym typeface="+mn-ea"/>
              </a:rPr>
              <a:t>Tuesday</a:t>
            </a:r>
          </a:p>
          <a:p>
            <a:r>
              <a:rPr lang="en-US" altLang="zh-CN" sz="2100"/>
              <a:t>(</a:t>
            </a:r>
            <a:r>
              <a:rPr lang="zh-CN" altLang="en-US" sz="2100"/>
              <a:t>星期二</a:t>
            </a:r>
            <a:r>
              <a:rPr lang="en-US" altLang="zh-CN" sz="2100"/>
              <a:t>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5332" y="1531049"/>
            <a:ext cx="4699635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>
                <a:solidFill>
                  <a:srgbClr val="FF0000"/>
                </a:solidFill>
                <a:sym typeface="+mn-ea"/>
              </a:rPr>
              <a:t>What day is today ?</a:t>
            </a:r>
            <a:endParaRPr lang="en-US" sz="3000"/>
          </a:p>
        </p:txBody>
      </p:sp>
      <p:sp>
        <p:nvSpPr>
          <p:cNvPr id="3" name="文本框 2"/>
          <p:cNvSpPr txBox="1"/>
          <p:nvPr/>
        </p:nvSpPr>
        <p:spPr>
          <a:xfrm>
            <a:off x="5875497" y="1943815"/>
            <a:ext cx="2205540" cy="8771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sym typeface="+mn-ea"/>
              </a:rPr>
              <a:t>Wednesday</a:t>
            </a:r>
          </a:p>
          <a:p>
            <a:r>
              <a:rPr lang="en-US" altLang="zh-CN" sz="2100"/>
              <a:t>(</a:t>
            </a:r>
            <a:r>
              <a:rPr lang="zh-CN" altLang="en-US" sz="2100"/>
              <a:t>星期三</a:t>
            </a:r>
            <a:r>
              <a:rPr lang="en-US" altLang="zh-CN" sz="2100"/>
              <a:t>)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91553" y="2340293"/>
            <a:ext cx="2603661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700">
                <a:solidFill>
                  <a:schemeClr val="accent3">
                    <a:lumMod val="75000"/>
                  </a:schemeClr>
                </a:solidFill>
                <a:sym typeface="+mn-ea"/>
              </a:rPr>
              <a:t>It's </a:t>
            </a:r>
            <a:r>
              <a:rPr lang="en-US" altLang="zh-CN" sz="2700">
                <a:solidFill>
                  <a:srgbClr val="FF0000"/>
                </a:solidFill>
                <a:sym typeface="+mn-ea"/>
              </a:rPr>
              <a:t>Wednesday.</a:t>
            </a:r>
            <a:endParaRPr lang="zh-CN" altLang="en-US" sz="2700">
              <a:solidFill>
                <a:srgbClr val="FF0000"/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 bldLvl="0"/>
      <p:bldP spid="5" grpId="2" build="allAtOnce" bldLvl="0"/>
      <p:bldP spid="6" grpId="0"/>
      <p:bldP spid="6" grpId="1"/>
      <p:bldP spid="10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6812" y="556356"/>
            <a:ext cx="7484745" cy="298323"/>
          </a:xfrm>
        </p:spPr>
        <p:txBody>
          <a:bodyPr>
            <a:normAutofit fontScale="90000"/>
          </a:bodyPr>
          <a:lstStyle/>
          <a:p>
            <a:r>
              <a:rPr lang="en-US" altLang="zh-CN" sz="240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sym typeface="Arial" panose="020B0604020202020204" pitchFamily="34" charset="0"/>
              </a:rPr>
              <a:t>Presentation</a:t>
            </a:r>
            <a:endParaRPr lang="en-US" altLang="zh-CN" sz="2400" noProof="0">
              <a:ln>
                <a:noFill/>
              </a:ln>
              <a:solidFill>
                <a:srgbClr val="00B0F0"/>
              </a:solidFill>
              <a:effectLst/>
              <a:uLnTx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06305" y="2340293"/>
            <a:ext cx="2702719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700">
                <a:solidFill>
                  <a:schemeClr val="accent3">
                    <a:lumMod val="75000"/>
                  </a:schemeClr>
                </a:solidFill>
              </a:rPr>
              <a:t>It's Thursday .</a:t>
            </a:r>
          </a:p>
        </p:txBody>
      </p:sp>
      <p:sp>
        <p:nvSpPr>
          <p:cNvPr id="6" name="文本框 5"/>
          <p:cNvSpPr txBox="1"/>
          <p:nvPr/>
        </p:nvSpPr>
        <p:spPr>
          <a:xfrm flipH="1">
            <a:off x="6137435" y="2008108"/>
            <a:ext cx="2082165" cy="8771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sym typeface="+mn-ea"/>
              </a:rPr>
              <a:t>Thursday</a:t>
            </a:r>
          </a:p>
          <a:p>
            <a:r>
              <a:rPr lang="en-US" altLang="zh-CN" sz="2100"/>
              <a:t>(</a:t>
            </a:r>
            <a:r>
              <a:rPr lang="zh-CN" altLang="en-US" sz="2100"/>
              <a:t>星期四</a:t>
            </a:r>
            <a:r>
              <a:rPr lang="en-US" altLang="zh-CN" sz="2100"/>
              <a:t>)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45332" y="1531049"/>
            <a:ext cx="4699635" cy="55399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>
                <a:solidFill>
                  <a:srgbClr val="FF0000"/>
                </a:solidFill>
                <a:sym typeface="+mn-ea"/>
              </a:rPr>
              <a:t>What day is today ?</a:t>
            </a:r>
            <a:endParaRPr lang="en-US" sz="3000"/>
          </a:p>
        </p:txBody>
      </p:sp>
      <p:sp>
        <p:nvSpPr>
          <p:cNvPr id="3" name="文本框 2"/>
          <p:cNvSpPr txBox="1"/>
          <p:nvPr/>
        </p:nvSpPr>
        <p:spPr>
          <a:xfrm>
            <a:off x="6137434" y="1911668"/>
            <a:ext cx="1531188" cy="877163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3000">
                <a:solidFill>
                  <a:srgbClr val="FF0000"/>
                </a:solidFill>
                <a:sym typeface="+mn-ea"/>
              </a:rPr>
              <a:t>Friday</a:t>
            </a:r>
          </a:p>
          <a:p>
            <a:r>
              <a:rPr lang="zh-CN" altLang="en-US" sz="2100"/>
              <a:t>（星期五）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137434" y="1911668"/>
            <a:ext cx="1996916" cy="8771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000">
                <a:solidFill>
                  <a:srgbClr val="FFC000"/>
                </a:solidFill>
                <a:sym typeface="+mn-ea"/>
              </a:rPr>
              <a:t>Saturday</a:t>
            </a:r>
            <a:endParaRPr lang="en-US" altLang="zh-CN" sz="3000">
              <a:solidFill>
                <a:srgbClr val="FF0000"/>
              </a:solidFill>
              <a:sym typeface="+mn-ea"/>
            </a:endParaRPr>
          </a:p>
          <a:p>
            <a:r>
              <a:rPr lang="en-US" altLang="zh-CN" sz="2100"/>
              <a:t>(</a:t>
            </a:r>
            <a:r>
              <a:rPr lang="zh-CN" altLang="en-US" sz="2100"/>
              <a:t>星期六</a:t>
            </a:r>
            <a:r>
              <a:rPr lang="en-US" altLang="zh-CN" sz="2100"/>
              <a:t>)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78707" y="2340293"/>
            <a:ext cx="1309974" cy="5539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000">
                <a:solidFill>
                  <a:srgbClr val="00B0F0"/>
                </a:solidFill>
                <a:sym typeface="+mn-ea"/>
              </a:rPr>
              <a:t>It's ... .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xit" presetSubtype="1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uild="allAtOnce" bldLvl="0"/>
      <p:bldP spid="5" grpId="2" build="allAtOnce" bldLvl="0"/>
      <p:bldP spid="6" grpId="0"/>
      <p:bldP spid="6" grpId="1"/>
      <p:bldP spid="3" grpId="0"/>
      <p:bldP spid="3" grpId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文本框 109"/>
          <p:cNvSpPr txBox="1"/>
          <p:nvPr>
            <p:custDataLst>
              <p:tags r:id="rId2"/>
            </p:custDataLst>
          </p:nvPr>
        </p:nvSpPr>
        <p:spPr>
          <a:xfrm flipH="1">
            <a:off x="5720239" y="1462897"/>
            <a:ext cx="2837498" cy="4474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100" b="0" i="0" u="none" strike="noStrike" kern="1200" cap="none" spc="30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kumimoji="0" lang="en-US" altLang="zh-CN" sz="3600" b="0" i="0" u="none" strike="noStrike" kern="1200" cap="none" spc="30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Arial" panose="020B0604020202020204" pitchFamily="34" charset="0"/>
                <a:sym typeface="Arial" panose="020B0604020202020204" pitchFamily="34" charset="0"/>
              </a:rPr>
              <a:t>Pcactice</a:t>
            </a:r>
            <a:endParaRPr kumimoji="0" lang="en-US" altLang="zh-CN" sz="3600" b="0" i="0" u="none" strike="noStrike" kern="1200" cap="none" spc="30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>
            <p:custDataLst>
              <p:tags r:id="rId3"/>
            </p:custDataLst>
          </p:nvPr>
        </p:nvGrpSpPr>
        <p:grpSpPr>
          <a:xfrm>
            <a:off x="1193960" y="1762579"/>
            <a:ext cx="433847" cy="628874"/>
            <a:chOff x="1607820" y="2480945"/>
            <a:chExt cx="539750" cy="869315"/>
          </a:xfrm>
        </p:grpSpPr>
        <p:sp>
          <p:nvSpPr>
            <p:cNvPr id="36" name="矩形 35"/>
            <p:cNvSpPr/>
            <p:nvPr>
              <p:custDataLst>
                <p:tags r:id="rId21"/>
              </p:custDataLst>
            </p:nvPr>
          </p:nvSpPr>
          <p:spPr>
            <a:xfrm>
              <a:off x="1685011" y="2480945"/>
              <a:ext cx="378671" cy="204706"/>
            </a:xfrm>
            <a:prstGeom prst="rect">
              <a:avLst/>
            </a:prstGeom>
            <a:solidFill>
              <a:srgbClr val="FFBA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7" name="任意多边形: 形状 36"/>
            <p:cNvSpPr/>
            <p:nvPr>
              <p:custDataLst>
                <p:tags r:id="rId22"/>
              </p:custDataLst>
            </p:nvPr>
          </p:nvSpPr>
          <p:spPr>
            <a:xfrm>
              <a:off x="1614515" y="2682300"/>
              <a:ext cx="533055" cy="667960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rgbClr val="FFBA00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8" name="任意多边形: 形状 37"/>
            <p:cNvSpPr/>
            <p:nvPr>
              <p:custDataLst>
                <p:tags r:id="rId23"/>
              </p:custDataLst>
            </p:nvPr>
          </p:nvSpPr>
          <p:spPr>
            <a:xfrm>
              <a:off x="1607820" y="2929802"/>
              <a:ext cx="539750" cy="191494"/>
            </a:xfrm>
            <a:custGeom>
              <a:avLst/>
              <a:gdLst/>
              <a:ahLst/>
              <a:cxnLst/>
              <a:rect l="0" t="0" r="0" b="0"/>
              <a:pathLst>
                <a:path w="348108" h="123318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rgbClr val="FFBA00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文本框 44"/>
          <p:cNvSpPr txBox="1"/>
          <p:nvPr>
            <p:custDataLst>
              <p:tags r:id="rId4"/>
            </p:custDataLst>
          </p:nvPr>
        </p:nvSpPr>
        <p:spPr>
          <a:xfrm>
            <a:off x="1790116" y="1800705"/>
            <a:ext cx="3286007" cy="553078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2400" b="1" spc="20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rPr>
              <a:t>What day is today?</a:t>
            </a:r>
            <a:endParaRPr kumimoji="0" lang="zh-CN" altLang="en-US" sz="2400" b="1" i="0" u="none" strike="noStrike" kern="1200" cap="none" spc="200" normalizeH="0" baseline="0" noProof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>
            <p:custDataLst>
              <p:tags r:id="rId5"/>
            </p:custDataLst>
          </p:nvPr>
        </p:nvGrpSpPr>
        <p:grpSpPr>
          <a:xfrm>
            <a:off x="1193960" y="812607"/>
            <a:ext cx="433847" cy="628874"/>
            <a:chOff x="1607820" y="1167765"/>
            <a:chExt cx="539750" cy="869315"/>
          </a:xfrm>
        </p:grpSpPr>
        <p:sp>
          <p:nvSpPr>
            <p:cNvPr id="22" name="矩形 21"/>
            <p:cNvSpPr/>
            <p:nvPr>
              <p:custDataLst>
                <p:tags r:id="rId18"/>
              </p:custDataLst>
            </p:nvPr>
          </p:nvSpPr>
          <p:spPr>
            <a:xfrm>
              <a:off x="1685011" y="1167765"/>
              <a:ext cx="378671" cy="204706"/>
            </a:xfrm>
            <a:prstGeom prst="rect">
              <a:avLst/>
            </a:prstGeom>
            <a:solidFill>
              <a:srgbClr val="FF170C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23" name="任意多边形: 形状 36"/>
            <p:cNvSpPr/>
            <p:nvPr>
              <p:custDataLst>
                <p:tags r:id="rId19"/>
              </p:custDataLst>
            </p:nvPr>
          </p:nvSpPr>
          <p:spPr>
            <a:xfrm>
              <a:off x="1614515" y="1369120"/>
              <a:ext cx="533055" cy="667960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rgbClr val="FF170C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24" name="任意多边形: 形状 37"/>
            <p:cNvSpPr/>
            <p:nvPr>
              <p:custDataLst>
                <p:tags r:id="rId20"/>
              </p:custDataLst>
            </p:nvPr>
          </p:nvSpPr>
          <p:spPr>
            <a:xfrm>
              <a:off x="1607820" y="1616622"/>
              <a:ext cx="539750" cy="191494"/>
            </a:xfrm>
            <a:custGeom>
              <a:avLst/>
              <a:gdLst/>
              <a:ahLst/>
              <a:cxnLst/>
              <a:rect l="0" t="0" r="0" b="0"/>
              <a:pathLst>
                <a:path w="348108" h="123318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rgbClr val="FF170C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文本框 24"/>
          <p:cNvSpPr txBox="1"/>
          <p:nvPr>
            <p:custDataLst>
              <p:tags r:id="rId6"/>
            </p:custDataLst>
          </p:nvPr>
        </p:nvSpPr>
        <p:spPr>
          <a:xfrm>
            <a:off x="1790116" y="850734"/>
            <a:ext cx="3286007" cy="553078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kern="1200" cap="none" spc="20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rPr>
              <a:t>What day is today?</a:t>
            </a:r>
          </a:p>
        </p:txBody>
      </p:sp>
      <p:grpSp>
        <p:nvGrpSpPr>
          <p:cNvPr id="26" name="组合 25"/>
          <p:cNvGrpSpPr/>
          <p:nvPr>
            <p:custDataLst>
              <p:tags r:id="rId7"/>
            </p:custDataLst>
          </p:nvPr>
        </p:nvGrpSpPr>
        <p:grpSpPr>
          <a:xfrm>
            <a:off x="1193960" y="2712549"/>
            <a:ext cx="433847" cy="628874"/>
            <a:chOff x="1607820" y="3794125"/>
            <a:chExt cx="539750" cy="869315"/>
          </a:xfrm>
        </p:grpSpPr>
        <p:sp>
          <p:nvSpPr>
            <p:cNvPr id="28" name="矩形 27"/>
            <p:cNvSpPr/>
            <p:nvPr>
              <p:custDataLst>
                <p:tags r:id="rId15"/>
              </p:custDataLst>
            </p:nvPr>
          </p:nvSpPr>
          <p:spPr>
            <a:xfrm>
              <a:off x="1685011" y="3794125"/>
              <a:ext cx="378671" cy="204706"/>
            </a:xfrm>
            <a:prstGeom prst="rect">
              <a:avLst/>
            </a:prstGeom>
            <a:solidFill>
              <a:srgbClr val="FF170C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29" name="任意多边形: 形状 36"/>
            <p:cNvSpPr/>
            <p:nvPr>
              <p:custDataLst>
                <p:tags r:id="rId16"/>
              </p:custDataLst>
            </p:nvPr>
          </p:nvSpPr>
          <p:spPr>
            <a:xfrm>
              <a:off x="1614515" y="3995480"/>
              <a:ext cx="533055" cy="667960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rgbClr val="FF170C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0" name="任意多边形: 形状 37"/>
            <p:cNvSpPr/>
            <p:nvPr>
              <p:custDataLst>
                <p:tags r:id="rId17"/>
              </p:custDataLst>
            </p:nvPr>
          </p:nvSpPr>
          <p:spPr>
            <a:xfrm>
              <a:off x="1607820" y="4242982"/>
              <a:ext cx="539750" cy="191494"/>
            </a:xfrm>
            <a:custGeom>
              <a:avLst/>
              <a:gdLst/>
              <a:ahLst/>
              <a:cxnLst/>
              <a:rect l="0" t="0" r="0" b="0"/>
              <a:pathLst>
                <a:path w="348108" h="123318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rgbClr val="FF170C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1" name="文本框 30"/>
          <p:cNvSpPr txBox="1"/>
          <p:nvPr>
            <p:custDataLst>
              <p:tags r:id="rId8"/>
            </p:custDataLst>
          </p:nvPr>
        </p:nvSpPr>
        <p:spPr>
          <a:xfrm>
            <a:off x="1790298" y="2750465"/>
            <a:ext cx="4025399" cy="724916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2400" dirty="0">
                <a:solidFill>
                  <a:schemeClr val="accent3">
                    <a:lumMod val="75000"/>
                  </a:schemeClr>
                </a:solidFill>
                <a:sym typeface="+mn-ea"/>
              </a:rPr>
              <a:t>It's </a:t>
            </a:r>
            <a:r>
              <a:rPr lang="en-US" altLang="zh-CN" sz="2400" dirty="0">
                <a:solidFill>
                  <a:srgbClr val="00B0F0"/>
                </a:solidFill>
                <a:sym typeface="+mn-ea"/>
              </a:rPr>
              <a:t>Sunday </a:t>
            </a:r>
            <a:r>
              <a:rPr lang="en-US" altLang="zh-CN" sz="2400" dirty="0">
                <a:solidFill>
                  <a:schemeClr val="accent3">
                    <a:lumMod val="75000"/>
                  </a:schemeClr>
                </a:solidFill>
                <a:sym typeface="+mn-ea"/>
              </a:rPr>
              <a:t>\ Monday  ....</a:t>
            </a:r>
            <a:endParaRPr kumimoji="0" lang="zh-CN" altLang="en-US" sz="2400" b="1" i="0" u="none" strike="noStrike" kern="1200" cap="none" spc="20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32" name="组合 31"/>
          <p:cNvGrpSpPr/>
          <p:nvPr>
            <p:custDataLst>
              <p:tags r:id="rId9"/>
            </p:custDataLst>
          </p:nvPr>
        </p:nvGrpSpPr>
        <p:grpSpPr>
          <a:xfrm>
            <a:off x="1193960" y="3662520"/>
            <a:ext cx="433847" cy="628874"/>
            <a:chOff x="1607820" y="5107305"/>
            <a:chExt cx="539750" cy="869315"/>
          </a:xfrm>
        </p:grpSpPr>
        <p:sp>
          <p:nvSpPr>
            <p:cNvPr id="34" name="矩形 33"/>
            <p:cNvSpPr/>
            <p:nvPr>
              <p:custDataLst>
                <p:tags r:id="rId12"/>
              </p:custDataLst>
            </p:nvPr>
          </p:nvSpPr>
          <p:spPr>
            <a:xfrm>
              <a:off x="1685011" y="5107305"/>
              <a:ext cx="378671" cy="204706"/>
            </a:xfrm>
            <a:prstGeom prst="rect">
              <a:avLst/>
            </a:prstGeom>
            <a:solidFill>
              <a:srgbClr val="FFBA00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5" name="任意多边形: 形状 36"/>
            <p:cNvSpPr/>
            <p:nvPr>
              <p:custDataLst>
                <p:tags r:id="rId13"/>
              </p:custDataLst>
            </p:nvPr>
          </p:nvSpPr>
          <p:spPr>
            <a:xfrm>
              <a:off x="1614515" y="5308660"/>
              <a:ext cx="533055" cy="667960"/>
            </a:xfrm>
            <a:custGeom>
              <a:avLst/>
              <a:gdLst/>
              <a:ahLst/>
              <a:cxnLst/>
              <a:rect l="0" t="0" r="0" b="0"/>
              <a:pathLst>
                <a:path w="343790" h="430150">
                  <a:moveTo>
                    <a:pt x="0" y="67056"/>
                  </a:moveTo>
                  <a:cubicBezTo>
                    <a:pt x="24256" y="54102"/>
                    <a:pt x="58928" y="25654"/>
                    <a:pt x="75692" y="0"/>
                  </a:cubicBezTo>
                  <a:lnTo>
                    <a:pt x="259969" y="0"/>
                  </a:lnTo>
                  <a:cubicBezTo>
                    <a:pt x="278638" y="29464"/>
                    <a:pt x="316738" y="53467"/>
                    <a:pt x="343789" y="67056"/>
                  </a:cubicBezTo>
                  <a:lnTo>
                    <a:pt x="343789" y="389128"/>
                  </a:lnTo>
                  <a:cubicBezTo>
                    <a:pt x="334518" y="414528"/>
                    <a:pt x="326517" y="424307"/>
                    <a:pt x="302768" y="430149"/>
                  </a:cubicBezTo>
                  <a:lnTo>
                    <a:pt x="33528" y="430149"/>
                  </a:lnTo>
                  <a:cubicBezTo>
                    <a:pt x="17018" y="427101"/>
                    <a:pt x="5969" y="415417"/>
                    <a:pt x="0" y="395605"/>
                  </a:cubicBezTo>
                  <a:cubicBezTo>
                    <a:pt x="0" y="281051"/>
                    <a:pt x="0" y="120015"/>
                    <a:pt x="0" y="67056"/>
                  </a:cubicBezTo>
                  <a:close/>
                </a:path>
              </a:pathLst>
            </a:custGeom>
            <a:solidFill>
              <a:srgbClr val="FFBA00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  <p:sp>
          <p:nvSpPr>
            <p:cNvPr id="39" name="任意多边形: 形状 37"/>
            <p:cNvSpPr/>
            <p:nvPr>
              <p:custDataLst>
                <p:tags r:id="rId14"/>
              </p:custDataLst>
            </p:nvPr>
          </p:nvSpPr>
          <p:spPr>
            <a:xfrm>
              <a:off x="1607820" y="5556162"/>
              <a:ext cx="539750" cy="191494"/>
            </a:xfrm>
            <a:custGeom>
              <a:avLst/>
              <a:gdLst/>
              <a:ahLst/>
              <a:cxnLst/>
              <a:rect l="0" t="0" r="0" b="0"/>
              <a:pathLst>
                <a:path w="348108" h="123318">
                  <a:moveTo>
                    <a:pt x="0" y="0"/>
                  </a:moveTo>
                  <a:lnTo>
                    <a:pt x="348107" y="0"/>
                  </a:lnTo>
                  <a:lnTo>
                    <a:pt x="348107" y="123317"/>
                  </a:lnTo>
                  <a:lnTo>
                    <a:pt x="0" y="108712"/>
                  </a:lnTo>
                </a:path>
              </a:pathLst>
            </a:custGeom>
            <a:solidFill>
              <a:srgbClr val="FFBA00"/>
            </a:solidFill>
            <a:ln w="635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accent1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latin typeface="Arial" panose="020B0604020202020204" pitchFamily="34" charset="0"/>
                <a:ea typeface="幼圆" panose="02010509060101010101" pitchFamily="49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0" name="文本框 39"/>
          <p:cNvSpPr txBox="1"/>
          <p:nvPr>
            <p:custDataLst>
              <p:tags r:id="rId10"/>
            </p:custDataLst>
          </p:nvPr>
        </p:nvSpPr>
        <p:spPr>
          <a:xfrm>
            <a:off x="1790298" y="3475380"/>
            <a:ext cx="4132825" cy="778199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altLang="zh-CN" sz="2400" dirty="0">
                <a:solidFill>
                  <a:schemeClr val="accent3">
                    <a:lumMod val="75000"/>
                  </a:schemeClr>
                </a:solidFill>
                <a:sym typeface="+mn-ea"/>
              </a:rPr>
              <a:t>It's </a:t>
            </a:r>
            <a:r>
              <a:rPr lang="en-US" altLang="zh-CN" sz="2400" dirty="0">
                <a:solidFill>
                  <a:srgbClr val="00B0F0"/>
                </a:solidFill>
                <a:sym typeface="+mn-ea"/>
              </a:rPr>
              <a:t>Sunday </a:t>
            </a:r>
            <a:r>
              <a:rPr lang="en-US" altLang="zh-CN" sz="2400" dirty="0">
                <a:solidFill>
                  <a:schemeClr val="accent3">
                    <a:lumMod val="75000"/>
                  </a:schemeClr>
                </a:solidFill>
                <a:sym typeface="+mn-ea"/>
              </a:rPr>
              <a:t>\ Monday  ....</a:t>
            </a:r>
            <a:endParaRPr kumimoji="0" lang="zh-CN" altLang="en-US" sz="2400" b="1" i="0" u="none" strike="noStrike" kern="1200" cap="none" spc="20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>
            <p:custDataLst>
              <p:tags r:id="rId11"/>
            </p:custDataLst>
          </p:nvPr>
        </p:nvSpPr>
        <p:spPr>
          <a:xfrm flipH="1">
            <a:off x="5720239" y="2129409"/>
            <a:ext cx="2837498" cy="582930"/>
          </a:xfrm>
          <a:prstGeom prst="rect">
            <a:avLst/>
          </a:prstGeom>
          <a:noFill/>
        </p:spPr>
        <p:txBody>
          <a:bodyPr wrap="square" rtlCol="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3300" i="0" u="none" strike="noStrike" kern="1200" cap="none" spc="300" normalizeH="0" noProof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汉仪乐喵体W" panose="00020600040101010101" pitchFamily="18" charset="-122"/>
                <a:sym typeface="Arial" panose="020B0604020202020204" pitchFamily="34" charset="0"/>
              </a:rPr>
              <a:t>Chant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790224" y="4125515"/>
            <a:ext cx="660738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100" dirty="0">
                <a:solidFill>
                  <a:schemeClr val="accent3">
                    <a:lumMod val="75000"/>
                  </a:schemeClr>
                </a:solidFill>
                <a:sym typeface="+mn-ea"/>
              </a:rPr>
              <a:t>(Tuesday</a:t>
            </a:r>
            <a:r>
              <a:rPr lang="en-US" altLang="zh-CN" sz="2100" dirty="0">
                <a:solidFill>
                  <a:srgbClr val="00B0F0"/>
                </a:solidFill>
                <a:sym typeface="+mn-ea"/>
              </a:rPr>
              <a:t>\Wednesday\ Thursday\  Friday\ Saturday </a:t>
            </a:r>
            <a:r>
              <a:rPr lang="en-US" altLang="zh-CN" sz="2100" dirty="0">
                <a:solidFill>
                  <a:schemeClr val="accent3">
                    <a:lumMod val="75000"/>
                  </a:schemeClr>
                </a:solidFill>
                <a:sym typeface="+mn-ea"/>
              </a:rPr>
              <a:t>)</a:t>
            </a:r>
            <a:r>
              <a:rPr lang="en-US" altLang="zh-CN" sz="2700" dirty="0">
                <a:solidFill>
                  <a:schemeClr val="accent3">
                    <a:lumMod val="75000"/>
                  </a:schemeClr>
                </a:solidFill>
                <a:sym typeface="+mn-ea"/>
              </a:rPr>
              <a:t>  </a:t>
            </a:r>
            <a:endParaRPr lang="zh-CN" altLang="en-US" sz="2700" dirty="0"/>
          </a:p>
        </p:txBody>
      </p:sp>
      <p:pic>
        <p:nvPicPr>
          <p:cNvPr id="3" name="图片 2" descr="thumbnail_icon_volume" hidden="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705225" y="1980248"/>
            <a:ext cx="1733550" cy="118300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25" grpId="0"/>
      <p:bldP spid="31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56812" y="556356"/>
            <a:ext cx="7484745" cy="298323"/>
          </a:xfrm>
        </p:spPr>
        <p:txBody>
          <a:bodyPr>
            <a:normAutofit fontScale="90000"/>
          </a:bodyPr>
          <a:lstStyle/>
          <a:p>
            <a:r>
              <a:rPr lang="en-US" altLang="zh-CN" sz="240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sym typeface="Arial" panose="020B0604020202020204" pitchFamily="34" charset="0"/>
              </a:rPr>
              <a:t>Practice</a:t>
            </a:r>
            <a:endParaRPr lang="en-US" altLang="zh-CN" sz="2400" noProof="0">
              <a:ln>
                <a:noFill/>
              </a:ln>
              <a:solidFill>
                <a:srgbClr val="00B0F0"/>
              </a:solidFill>
              <a:effectLst/>
              <a:uLnTx/>
              <a:sym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3426" y="1777080"/>
            <a:ext cx="4341019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000">
                <a:solidFill>
                  <a:srgbClr val="FF0000"/>
                </a:solidFill>
                <a:sym typeface="+mn-ea"/>
              </a:rPr>
              <a:t>Let's count from </a:t>
            </a:r>
          </a:p>
          <a:p>
            <a:r>
              <a:rPr lang="en-US" sz="3000">
                <a:solidFill>
                  <a:srgbClr val="FF0000"/>
                </a:solidFill>
                <a:sym typeface="+mn-ea"/>
              </a:rPr>
              <a:t>Sunday to Saturday.</a:t>
            </a:r>
            <a:endParaRPr lang="en-US" sz="3000"/>
          </a:p>
        </p:txBody>
      </p:sp>
      <p:sp>
        <p:nvSpPr>
          <p:cNvPr id="3" name="文本框 2"/>
          <p:cNvSpPr txBox="1"/>
          <p:nvPr/>
        </p:nvSpPr>
        <p:spPr>
          <a:xfrm>
            <a:off x="733425" y="3345847"/>
            <a:ext cx="6590348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3000" dirty="0">
                <a:solidFill>
                  <a:srgbClr val="92D050"/>
                </a:solidFill>
                <a:sym typeface="+mn-ea"/>
              </a:rPr>
              <a:t>Sunday </a:t>
            </a:r>
            <a:r>
              <a:rPr lang="en-US" altLang="zh-CN" sz="3000" dirty="0">
                <a:solidFill>
                  <a:srgbClr val="00B050"/>
                </a:solidFill>
                <a:sym typeface="+mn-ea"/>
              </a:rPr>
              <a:t>Monday</a:t>
            </a:r>
            <a:r>
              <a:rPr lang="en-US" altLang="zh-CN" sz="3000" dirty="0">
                <a:solidFill>
                  <a:srgbClr val="92D050"/>
                </a:solidFill>
                <a:sym typeface="+mn-ea"/>
              </a:rPr>
              <a:t> Tuesday </a:t>
            </a:r>
            <a:r>
              <a:rPr lang="en-US" altLang="zh-CN" sz="3000" dirty="0">
                <a:solidFill>
                  <a:srgbClr val="00B050"/>
                </a:solidFill>
                <a:sym typeface="+mn-ea"/>
              </a:rPr>
              <a:t>Wednesday</a:t>
            </a:r>
            <a:r>
              <a:rPr lang="en-US" altLang="zh-CN" sz="3000" dirty="0">
                <a:solidFill>
                  <a:srgbClr val="92D050"/>
                </a:solidFill>
                <a:sym typeface="+mn-ea"/>
              </a:rPr>
              <a:t> Thursday  </a:t>
            </a:r>
            <a:r>
              <a:rPr lang="en-US" altLang="zh-CN" sz="3000" dirty="0">
                <a:solidFill>
                  <a:srgbClr val="00B050"/>
                </a:solidFill>
                <a:sym typeface="+mn-ea"/>
              </a:rPr>
              <a:t>Friday</a:t>
            </a:r>
            <a:r>
              <a:rPr lang="en-US" altLang="zh-CN" sz="3000" dirty="0">
                <a:solidFill>
                  <a:srgbClr val="92D050"/>
                </a:solidFill>
                <a:sym typeface="+mn-ea"/>
              </a:rPr>
              <a:t> Saturday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533199" y="1509189"/>
            <a:ext cx="1254919" cy="1428179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527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275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275"/>
  <p:tag name="KSO_WM_SLIDE_LAYOUT" val="a_b_l"/>
  <p:tag name="KSO_WM_SLIDE_LAYOUT_CNT" val="1_1_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275_4*b*1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PRESET_TEXT" val="CONTENTS"/>
  <p:tag name="KSO_WM_UNIT_TEXT_FILL_FORE_SCHEMECOLOR_INDEX" val="13"/>
  <p:tag name="KSO_WM_UNIT_TEXT_FILL_TYPE" val="1"/>
  <p:tag name="KSO_WM_UNIT_USESOURCEFORMAT_APPLY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275_4*i*1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USESOURCEFORMAT_APPLY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custom20205275_4*l_h_a*1_2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PRESET_TEXT" val="单击此处添加标题内容"/>
  <p:tag name="KSO_WM_UNIT_TEXT_FILL_FORE_SCHEMECOLOR_INDEX" val="13"/>
  <p:tag name="KSO_WM_UNIT_TEXT_FILL_TYPE" val="1"/>
  <p:tag name="KSO_WM_UNIT_USESOURCEFORMAT_APPLY" val="1"/>
  <p:tag name="KSO_WM_UNIT_DIAGRAM_SCHEMECOLOR_ID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275_4*i*2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USESOURCEFORMAT_APPLY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05275_4*l_h_a*1_1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PRESET_TEXT" val="单击此处添加标题内容"/>
  <p:tag name="KSO_WM_UNIT_TEXT_FILL_FORE_SCHEMECOLOR_INDEX" val="13"/>
  <p:tag name="KSO_WM_UNIT_TEXT_FILL_TYPE" val="1"/>
  <p:tag name="KSO_WM_UNIT_USESOURCEFORMAT_APPLY" val="1"/>
  <p:tag name="KSO_WM_UNIT_DIAGRAM_SCHEMECOLOR_ID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3"/>
  <p:tag name="KSO_WM_UNIT_ID" val="custom20205275_4*i*3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USESOURCEFORMAT_APPLY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custom20205275_4*l_h_a*1_3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PRESET_TEXT" val="单击此处添加标题内容"/>
  <p:tag name="KSO_WM_UNIT_TEXT_FILL_FORE_SCHEMECOLOR_INDEX" val="13"/>
  <p:tag name="KSO_WM_UNIT_TEXT_FILL_TYPE" val="1"/>
  <p:tag name="KSO_WM_UNIT_USESOURCEFORMAT_APPLY" val="1"/>
  <p:tag name="KSO_WM_UNIT_DIAGRAM_SCHEMECOLOR_ID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4"/>
  <p:tag name="KSO_WM_UNIT_ID" val="custom20205275_4*i*4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USESOURCEFORMAT_APPLY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custom20205275_4*l_h_a*1_4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PRESET_TEXT" val="单击此处添加标题内容"/>
  <p:tag name="KSO_WM_UNIT_TEXT_FILL_FORE_SCHEMECOLOR_INDEX" val="13"/>
  <p:tag name="KSO_WM_UNIT_TEXT_FILL_TYPE" val="1"/>
  <p:tag name="KSO_WM_UNIT_USESOURCEFORMAT_APPLY" val="1"/>
  <p:tag name="KSO_WM_UNIT_DIAGRAM_SCHEMECOLOR_ID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ISNUMDGM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275_4*a*1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PRESET_TEXT" val="目录"/>
  <p:tag name="KSO_WM_UNIT_TEXT_FILL_FORE_SCHEMECOLOR_INDEX" val="5"/>
  <p:tag name="KSO_WM_UNIT_TEXT_FILL_TYPE" val="1"/>
  <p:tag name="KSO_WM_UNIT_USESOURCEFORMAT_APPLY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5275_4*l_h_i*1_4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custom20205275_4*l_h_i*1_4_2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custom20205275_4*l_h_i*1_4_3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275_4*l_h_i*1_3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custom20205275_4*l_h_i*1_3_2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custom20205275_4*l_h_i*1_3_3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275_4*l_h_i*1_1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5275_4*l_h_i*1_1_2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custom20205275_4*l_h_i*1_1_3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275_4*l_h_i*1_2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5275_4*l_h_i*1_2_2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custom20205275_4*l_h_i*1_2_3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27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27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27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27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27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275_4"/>
  <p:tag name="KSO_WM_TEMPLATE_SUBCATEGORY" val="0"/>
  <p:tag name="KSO_WM_TEMPLATE_MASTER_TYPE" val="1"/>
  <p:tag name="KSO_WM_TEMPLATE_COLOR_TYPE" val="1"/>
  <p:tag name="KSO_WM_SLIDE_TYPE" val="contents"/>
  <p:tag name="KSO_WM_SLIDE_SUBTYPE" val="diag"/>
  <p:tag name="KSO_WM_SLIDE_ITEM_CNT" val="4"/>
  <p:tag name="KSO_WM_SLIDE_INDEX" val="4"/>
  <p:tag name="KSO_WM_DIAGRAM_GROUP_CODE" val="l1-1"/>
  <p:tag name="KSO_WM_SLIDE_DIAGTYPE" val="l"/>
  <p:tag name="KSO_WM_TAG_VERSION" val="1.0"/>
  <p:tag name="KSO_WM_BEAUTIFY_FLAG" val="#wm#"/>
  <p:tag name="KSO_WM_TEMPLATE_CATEGORY" val="custom"/>
  <p:tag name="KSO_WM_TEMPLATE_INDEX" val="20205275"/>
  <p:tag name="KSO_WM_SLIDE_LAYOUT" val="a_b_l"/>
  <p:tag name="KSO_WM_SLIDE_LAYOUT_CNT" val="1_1_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11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275_4*b*1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PRESET_TEXT" val="CONTENTS"/>
  <p:tag name="KSO_WM_UNIT_TEXT_FILL_FORE_SCHEMECOLOR_INDEX" val="13"/>
  <p:tag name="KSO_WM_UNIT_TEXT_FILL_TYPE" val="1"/>
  <p:tag name="KSO_WM_UNIT_USESOURCEFORMAT_APPLY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275_4*i*1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USESOURCEFORMAT_APPLY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ID" val="custom20205275_4*l_h_a*1_2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PRESET_TEXT" val="单击此处添加标题内容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custom20205275_4*i*2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USESOURCEFORMAT_APPLY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05275_4*l_h_a*1_1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PRESET_TEXT" val="单击此处添加标题内容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3"/>
  <p:tag name="KSO_WM_UNIT_ID" val="custom20205275_4*i*3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USESOURCEFORMAT_APPLY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ID" val="custom20205275_4*l_h_a*1_3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PRESET_TEXT" val="单击此处添加标题内容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4"/>
  <p:tag name="KSO_WM_UNIT_ID" val="custom20205275_4*i*4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USESOURCEFORMAT_APPLY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ID" val="custom20205275_4*l_h_a*1_4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PRESET_TEXT" val="单击此处添加标题内容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ISNUMDGMTITLE" val="0"/>
  <p:tag name="KSO_WM_UNIT_NOCLEAR" val="0"/>
  <p:tag name="KSO_WM_UNIT_VALUE" val="7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275_4*a*1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PRESET_TEXT" val="目录"/>
  <p:tag name="KSO_WM_UNIT_TEXT_FILL_FORE_SCHEMECOLOR_INDEX" val="5"/>
  <p:tag name="KSO_WM_UNIT_TEXT_FILL_TYPE" val="1"/>
  <p:tag name="KSO_WM_UNIT_USESOURCEFORMAT_APPLY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ID" val="custom20205275_4*l_h_i*1_4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2"/>
  <p:tag name="KSO_WM_UNIT_ID" val="custom20205275_4*l_h_i*1_4_2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3"/>
  <p:tag name="KSO_WM_UNIT_ID" val="custom20205275_4*l_h_i*1_4_3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275_4*l_h_i*1_3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custom20205275_4*l_h_i*1_3_2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custom20205275_4*l_h_i*1_3_3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275_4*l_h_i*1_1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custom20205275_4*l_h_i*1_1_2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custom20205275_4*l_h_i*1_1_3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275_4*l_h_i*1_2_1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custom20205275_4*l_h_i*1_2_2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custom20205275_4*l_h_i*1_2_3"/>
  <p:tag name="KSO_WM_TEMPLATE_CATEGORY" val="custom"/>
  <p:tag name="KSO_WM_TEMPLATE_INDEX" val="20205275"/>
  <p:tag name="KSO_WM_UNIT_LAYERLEVEL" val="1_1_1"/>
  <p:tag name="KSO_WM_TAG_VERSION" val="1.0"/>
  <p:tag name="KSO_WM_BEAUTIFY_FLAG" val="#wm#"/>
  <p:tag name="KSO_WM_UNIT_FILL_FORE_SCHEMECOLOR_INDEX" val="10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27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2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275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27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275_23"/>
  <p:tag name="KSO_WM_TEMPLATE_SUBCATEGORY" val="0"/>
  <p:tag name="KSO_WM_TEMPLATE_MASTER_TYPE" val="1"/>
  <p:tag name="KSO_WM_TEMPLATE_COLOR_TYPE" val="1"/>
  <p:tag name="KSO_WM_SLIDE_TYPE" val="endPage"/>
  <p:tag name="KSO_WM_SLIDE_SUBTYPE" val="pureTxt"/>
  <p:tag name="KSO_WM_SLIDE_ITEM_CNT" val="0"/>
  <p:tag name="KSO_WM_SLIDE_INDEX" val="23"/>
  <p:tag name="KSO_WM_TAG_VERSION" val="1.0"/>
  <p:tag name="KSO_WM_BEAUTIFY_FLAG" val="#wm#"/>
  <p:tag name="KSO_WM_TEMPLATE_CATEGORY" val="custom"/>
  <p:tag name="KSO_WM_TEMPLATE_INDEX" val="20205275"/>
  <p:tag name="KSO_WM_SLIDE_LAYOUT" val="a_b"/>
  <p:tag name="KSO_WM_SLIDE_LAYOUT_CNT" val="1_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1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275_23*a*1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PRESET_TEXT" val="谢谢观看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NOCLEAR" val="0"/>
  <p:tag name="KSO_WM_UNIT_VALUE" val="48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275_23*b*1"/>
  <p:tag name="KSO_WM_TEMPLATE_CATEGORY" val="custom"/>
  <p:tag name="KSO_WM_TEMPLATE_INDEX" val="20205275"/>
  <p:tag name="KSO_WM_UNIT_LAYERLEVEL" val="1"/>
  <p:tag name="KSO_WM_TAG_VERSION" val="1.0"/>
  <p:tag name="KSO_WM_BEAUTIFY_FLAG" val="#wm#"/>
  <p:tag name="KSO_WM_UNIT_PRESET_TEXT" val="单击此处添加文本具体内容，简明扼要地阐述你的观点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A000120140530A99PPBG 1">
      <a:dk1>
        <a:srgbClr val="696464"/>
      </a:dk1>
      <a:lt1>
        <a:srgbClr val="FFFFFF"/>
      </a:lt1>
      <a:dk2>
        <a:srgbClr val="696464"/>
      </a:dk2>
      <a:lt2>
        <a:srgbClr val="FFFFFF"/>
      </a:lt2>
      <a:accent1>
        <a:srgbClr val="E92100"/>
      </a:accent1>
      <a:accent2>
        <a:srgbClr val="F3C324"/>
      </a:accent2>
      <a:accent3>
        <a:srgbClr val="FFFFFF"/>
      </a:accent3>
      <a:accent4>
        <a:srgbClr val="595454"/>
      </a:accent4>
      <a:accent5>
        <a:srgbClr val="F2ABAA"/>
      </a:accent5>
      <a:accent6>
        <a:srgbClr val="DCB020"/>
      </a:accent6>
      <a:hlink>
        <a:srgbClr val="CC9900"/>
      </a:hlink>
      <a:folHlink>
        <a:srgbClr val="96A9A9"/>
      </a:folHlink>
    </a:clrScheme>
    <a:fontScheme name="A000120140530A99PPBG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kx="3284103" algn="bl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40530A99PPBG 1">
        <a:dk1>
          <a:srgbClr val="696464"/>
        </a:dk1>
        <a:lt1>
          <a:srgbClr val="FFFFFF"/>
        </a:lt1>
        <a:dk2>
          <a:srgbClr val="696464"/>
        </a:dk2>
        <a:lt2>
          <a:srgbClr val="FFFFFF"/>
        </a:lt2>
        <a:accent1>
          <a:srgbClr val="E92100"/>
        </a:accent1>
        <a:accent2>
          <a:srgbClr val="F3C324"/>
        </a:accent2>
        <a:accent3>
          <a:srgbClr val="FFFFFF"/>
        </a:accent3>
        <a:accent4>
          <a:srgbClr val="595454"/>
        </a:accent4>
        <a:accent5>
          <a:srgbClr val="F2ABAA"/>
        </a:accent5>
        <a:accent6>
          <a:srgbClr val="DCB020"/>
        </a:accent6>
        <a:hlink>
          <a:srgbClr val="CC9900"/>
        </a:hlink>
        <a:folHlink>
          <a:srgbClr val="96A9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全屏显示(16:9)</PresentationFormat>
  <Paragraphs>97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汉仪乐喵体W</vt:lpstr>
      <vt:lpstr>宋体</vt:lpstr>
      <vt:lpstr>微软雅黑</vt:lpstr>
      <vt:lpstr>幼圆</vt:lpstr>
      <vt:lpstr>Arial</vt:lpstr>
      <vt:lpstr>Calibri</vt:lpstr>
      <vt:lpstr>Times New Roman</vt:lpstr>
      <vt:lpstr>Wingdings 2</vt:lpstr>
      <vt:lpstr>WWW.2PPT.COM
</vt:lpstr>
      <vt:lpstr>PowerPoint 演示文稿</vt:lpstr>
      <vt:lpstr>PowerPoint 演示文稿</vt:lpstr>
      <vt:lpstr>Warm up</vt:lpstr>
      <vt:lpstr>Presentation</vt:lpstr>
      <vt:lpstr>Presentation</vt:lpstr>
      <vt:lpstr>Presentation</vt:lpstr>
      <vt:lpstr>Presentation</vt:lpstr>
      <vt:lpstr>PowerPoint 演示文稿</vt:lpstr>
      <vt:lpstr>Practice</vt:lpstr>
      <vt:lpstr>Practice</vt:lpstr>
      <vt:lpstr>Production</vt:lpstr>
      <vt:lpstr>Production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2023-01-17T02:14:15Z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D6B8897A18A8467B8C5C7568E338C394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