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6.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7.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61" r:id="rId2"/>
    <p:sldId id="259" r:id="rId3"/>
    <p:sldId id="258" r:id="rId4"/>
    <p:sldId id="260" r:id="rId5"/>
    <p:sldId id="263" r:id="rId6"/>
    <p:sldId id="267" r:id="rId7"/>
    <p:sldId id="268" r:id="rId8"/>
    <p:sldId id="269" r:id="rId9"/>
    <p:sldId id="270" r:id="rId10"/>
    <p:sldId id="271" r:id="rId11"/>
    <p:sldId id="264" r:id="rId12"/>
    <p:sldId id="272" r:id="rId13"/>
    <p:sldId id="273" r:id="rId14"/>
    <p:sldId id="274" r:id="rId15"/>
    <p:sldId id="275" r:id="rId16"/>
    <p:sldId id="266" r:id="rId17"/>
    <p:sldId id="276" r:id="rId18"/>
    <p:sldId id="277" r:id="rId19"/>
    <p:sldId id="278" r:id="rId20"/>
    <p:sldId id="279" r:id="rId21"/>
    <p:sldId id="265" r:id="rId22"/>
    <p:sldId id="280" r:id="rId23"/>
    <p:sldId id="281" r:id="rId24"/>
    <p:sldId id="282" r:id="rId25"/>
    <p:sldId id="283" r:id="rId26"/>
    <p:sldId id="262" r:id="rId27"/>
    <p:sldId id="284" r:id="rId28"/>
    <p:sldId id="285"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1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a:srgbClr val="D5D5D5"/>
    <a:srgbClr val="222222"/>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9" autoAdjust="0"/>
    <p:restoredTop sz="94660"/>
  </p:normalViewPr>
  <p:slideViewPr>
    <p:cSldViewPr snapToGrid="0" showGuides="1">
      <p:cViewPr varScale="1">
        <p:scale>
          <a:sx n="69" d="100"/>
          <a:sy n="69" d="100"/>
        </p:scale>
        <p:origin x="696" y="396"/>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mn-lt"/>
                <a:ea typeface="+mn-ea"/>
                <a:cs typeface="+mn-cs"/>
              </a:defRPr>
            </a:pPr>
            <a:r>
              <a:rPr lang="zh-CN" altLang="en-US" dirty="0"/>
              <a:t>各项目业绩统计</a:t>
            </a:r>
          </a:p>
        </c:rich>
      </c:tx>
      <c:overlay val="0"/>
      <c:spPr>
        <a:noFill/>
        <a:ln>
          <a:noFill/>
        </a:ln>
        <a:effectLst/>
      </c:spPr>
      <c:txPr>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Sheet1!$B$1</c:f>
              <c:strCache>
                <c:ptCount val="1"/>
                <c:pt idx="0">
                  <c:v>系列 1</c:v>
                </c:pt>
              </c:strCache>
            </c:strRef>
          </c:tx>
          <c:spPr>
            <a:solidFill>
              <a:schemeClr val="tx1">
                <a:lumMod val="75000"/>
                <a:lumOff val="25000"/>
              </a:schemeClr>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374-457B-A1C2-666DDD39876E}"/>
            </c:ext>
          </c:extLst>
        </c:ser>
        <c:ser>
          <c:idx val="1"/>
          <c:order val="1"/>
          <c:tx>
            <c:strRef>
              <c:f>Sheet1!$C$1</c:f>
              <c:strCache>
                <c:ptCount val="1"/>
                <c:pt idx="0">
                  <c:v>系列 2</c:v>
                </c:pt>
              </c:strCache>
            </c:strRef>
          </c:tx>
          <c:spPr>
            <a:solidFill>
              <a:schemeClr val="bg1">
                <a:lumMod val="75000"/>
              </a:schemeClr>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374-457B-A1C2-666DDD39876E}"/>
            </c:ext>
          </c:extLst>
        </c:ser>
        <c:ser>
          <c:idx val="2"/>
          <c:order val="2"/>
          <c:tx>
            <c:strRef>
              <c:f>Sheet1!$D$1</c:f>
              <c:strCache>
                <c:ptCount val="1"/>
                <c:pt idx="0">
                  <c:v>系列 3</c:v>
                </c:pt>
              </c:strCache>
            </c:strRef>
          </c:tx>
          <c:spPr>
            <a:solidFill>
              <a:schemeClr val="bg1"/>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374-457B-A1C2-666DDD39876E}"/>
            </c:ext>
          </c:extLst>
        </c:ser>
        <c:dLbls>
          <c:showLegendKey val="0"/>
          <c:showVal val="0"/>
          <c:showCatName val="0"/>
          <c:showSerName val="0"/>
          <c:showPercent val="0"/>
          <c:showBubbleSize val="0"/>
        </c:dLbls>
        <c:gapWidth val="219"/>
        <c:overlap val="-27"/>
        <c:axId val="626654592"/>
        <c:axId val="626653608"/>
      </c:barChart>
      <c:catAx>
        <c:axId val="626654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626653608"/>
        <c:crosses val="autoZero"/>
        <c:auto val="1"/>
        <c:lblAlgn val="ctr"/>
        <c:lblOffset val="100"/>
        <c:noMultiLvlLbl val="0"/>
      </c:catAx>
      <c:valAx>
        <c:axId val="626653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626654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chemeClr val="bg2"/>
              </a:solidFill>
              <a:round/>
            </a:ln>
            <a:effectLst/>
          </c:spPr>
          <c:marker>
            <c:symbol val="circle"/>
            <c:size val="13"/>
            <c:spPr>
              <a:solidFill>
                <a:schemeClr val="bg1"/>
              </a:solidFill>
              <a:ln w="9525">
                <a:solidFill>
                  <a:schemeClr val="bg2"/>
                </a:solidFill>
              </a:ln>
              <a:effectLst/>
            </c:spPr>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1"/>
          <c:extLst>
            <c:ext xmlns:c16="http://schemas.microsoft.com/office/drawing/2014/chart" uri="{C3380CC4-5D6E-409C-BE32-E72D297353CC}">
              <c16:uniqueId val="{00000000-0FC2-4503-B121-E2A03F9550C1}"/>
            </c:ext>
          </c:extLst>
        </c:ser>
        <c:ser>
          <c:idx val="1"/>
          <c:order val="1"/>
          <c:tx>
            <c:strRef>
              <c:f>Sheet1!$C$1</c:f>
              <c:strCache>
                <c:ptCount val="1"/>
                <c:pt idx="0">
                  <c:v>系列 2</c:v>
                </c:pt>
              </c:strCache>
            </c:strRef>
          </c:tx>
          <c:spPr>
            <a:ln w="28575" cap="rnd">
              <a:solidFill>
                <a:schemeClr val="bg2"/>
              </a:solidFill>
              <a:round/>
            </a:ln>
            <a:effectLst/>
          </c:spPr>
          <c:marker>
            <c:symbol val="circle"/>
            <c:size val="13"/>
            <c:spPr>
              <a:solidFill>
                <a:schemeClr val="bg1"/>
              </a:solidFill>
              <a:ln w="9525">
                <a:solidFill>
                  <a:schemeClr val="bg2"/>
                </a:solidFill>
              </a:ln>
              <a:effectLst/>
            </c:spPr>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1"/>
          <c:extLst>
            <c:ext xmlns:c16="http://schemas.microsoft.com/office/drawing/2014/chart" uri="{C3380CC4-5D6E-409C-BE32-E72D297353CC}">
              <c16:uniqueId val="{00000001-0FC2-4503-B121-E2A03F9550C1}"/>
            </c:ext>
          </c:extLst>
        </c:ser>
        <c:ser>
          <c:idx val="2"/>
          <c:order val="2"/>
          <c:tx>
            <c:strRef>
              <c:f>Sheet1!$D$1</c:f>
              <c:strCache>
                <c:ptCount val="1"/>
                <c:pt idx="0">
                  <c:v>系列 3</c:v>
                </c:pt>
              </c:strCache>
            </c:strRef>
          </c:tx>
          <c:spPr>
            <a:ln w="28575" cap="rnd">
              <a:solidFill>
                <a:schemeClr val="bg2"/>
              </a:solidFill>
              <a:round/>
            </a:ln>
            <a:effectLst/>
          </c:spPr>
          <c:marker>
            <c:symbol val="circle"/>
            <c:size val="13"/>
            <c:spPr>
              <a:solidFill>
                <a:schemeClr val="bg1"/>
              </a:solidFill>
              <a:ln w="9525">
                <a:solidFill>
                  <a:schemeClr val="bg2"/>
                </a:solidFill>
              </a:ln>
              <a:effectLst/>
            </c:spPr>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1"/>
          <c:extLst>
            <c:ext xmlns:c16="http://schemas.microsoft.com/office/drawing/2014/chart" uri="{C3380CC4-5D6E-409C-BE32-E72D297353CC}">
              <c16:uniqueId val="{00000002-0FC2-4503-B121-E2A03F9550C1}"/>
            </c:ext>
          </c:extLst>
        </c:ser>
        <c:dLbls>
          <c:showLegendKey val="0"/>
          <c:showVal val="0"/>
          <c:showCatName val="0"/>
          <c:showSerName val="0"/>
          <c:showPercent val="0"/>
          <c:showBubbleSize val="0"/>
        </c:dLbls>
        <c:marker val="1"/>
        <c:smooth val="0"/>
        <c:axId val="412932736"/>
        <c:axId val="412819840"/>
      </c:lineChart>
      <c:catAx>
        <c:axId val="412932736"/>
        <c:scaling>
          <c:orientation val="minMax"/>
        </c:scaling>
        <c:delete val="1"/>
        <c:axPos val="b"/>
        <c:numFmt formatCode="General" sourceLinked="1"/>
        <c:majorTickMark val="none"/>
        <c:minorTickMark val="none"/>
        <c:tickLblPos val="nextTo"/>
        <c:crossAx val="412819840"/>
        <c:crosses val="autoZero"/>
        <c:auto val="1"/>
        <c:lblAlgn val="ctr"/>
        <c:lblOffset val="100"/>
        <c:noMultiLvlLbl val="0"/>
      </c:catAx>
      <c:valAx>
        <c:axId val="412819840"/>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412932736"/>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61309387222795E-2"/>
          <c:y val="0.18580661817187799"/>
          <c:w val="0.899307268039792"/>
          <c:h val="0.69640419748211801"/>
        </c:manualLayout>
      </c:layout>
      <c:lineChart>
        <c:grouping val="stacked"/>
        <c:varyColors val="0"/>
        <c:ser>
          <c:idx val="0"/>
          <c:order val="0"/>
          <c:tx>
            <c:strRef>
              <c:f>Sheet1!$B$1</c:f>
              <c:strCache>
                <c:ptCount val="1"/>
                <c:pt idx="0">
                  <c:v>Series 1</c:v>
                </c:pt>
              </c:strCache>
            </c:strRef>
          </c:tx>
          <c:spPr>
            <a:ln w="19050" cap="rnd" cmpd="sng" algn="ctr">
              <a:solidFill>
                <a:srgbClr val="0E0C13"/>
              </a:solidFill>
              <a:prstDash val="solid"/>
              <a:round/>
            </a:ln>
            <a:effectLst>
              <a:outerShdw blurRad="25400" dist="12700" dir="2700000" algn="tl" rotWithShape="0">
                <a:prstClr val="black">
                  <a:alpha val="40000"/>
                </a:prstClr>
              </a:outerShdw>
            </a:effectLst>
          </c:spPr>
          <c:marker>
            <c:symbol val="circle"/>
            <c:size val="8"/>
            <c:spPr>
              <a:solidFill>
                <a:srgbClr val="0E0C13"/>
              </a:solidFill>
              <a:ln w="6350" cap="flat" cmpd="sng" algn="ctr">
                <a:solidFill>
                  <a:srgbClr val="0E0C13"/>
                </a:solidFill>
                <a:prstDash val="solid"/>
                <a:bevel/>
              </a:ln>
              <a:effectLst>
                <a:outerShdw blurRad="25400" dist="12700" dir="2700000" algn="tl" rotWithShape="0">
                  <a:prstClr val="black">
                    <a:alpha val="40000"/>
                  </a:prstClr>
                </a:outerShdw>
              </a:effectLst>
            </c:spPr>
          </c:marker>
          <c:dPt>
            <c:idx val="2"/>
            <c:bubble3D val="0"/>
            <c:spPr>
              <a:ln w="104775" cap="rnd" cmpd="sng" algn="ctr">
                <a:solidFill>
                  <a:srgbClr val="0E0C13"/>
                </a:solidFill>
                <a:prstDash val="sysDot"/>
                <a:round/>
              </a:ln>
              <a:effectLst>
                <a:outerShdw blurRad="25400" dist="12700" dir="2700000" algn="tl" rotWithShape="0">
                  <a:prstClr val="black">
                    <a:alpha val="40000"/>
                  </a:prstClr>
                </a:outerShdw>
              </a:effectLst>
            </c:spPr>
            <c:extLst>
              <c:ext xmlns:c16="http://schemas.microsoft.com/office/drawing/2014/chart" uri="{C3380CC4-5D6E-409C-BE32-E72D297353CC}">
                <c16:uniqueId val="{00000001-78DE-4C3B-8D7D-90BC0A478ECB}"/>
              </c:ext>
            </c:extLst>
          </c:dPt>
          <c:dPt>
            <c:idx val="5"/>
            <c:bubble3D val="0"/>
            <c:spPr>
              <a:ln w="104775" cap="rnd" cmpd="sng" algn="ctr">
                <a:solidFill>
                  <a:srgbClr val="0E0C13"/>
                </a:solidFill>
                <a:prstDash val="sysDot"/>
                <a:round/>
              </a:ln>
              <a:effectLst>
                <a:outerShdw blurRad="25400" dist="12700" dir="2700000" algn="tl" rotWithShape="0">
                  <a:prstClr val="black">
                    <a:alpha val="40000"/>
                  </a:prstClr>
                </a:outerShdw>
              </a:effectLst>
            </c:spPr>
            <c:extLst>
              <c:ext xmlns:c16="http://schemas.microsoft.com/office/drawing/2014/chart" uri="{C3380CC4-5D6E-409C-BE32-E72D297353CC}">
                <c16:uniqueId val="{00000003-78DE-4C3B-8D7D-90BC0A478ECB}"/>
              </c:ext>
            </c:extLst>
          </c:dPt>
          <c:dPt>
            <c:idx val="8"/>
            <c:bubble3D val="0"/>
            <c:spPr>
              <a:ln w="104775" cap="rnd" cmpd="sng" algn="ctr">
                <a:solidFill>
                  <a:srgbClr val="0E0C13"/>
                </a:solidFill>
                <a:prstDash val="sysDot"/>
                <a:round/>
              </a:ln>
              <a:effectLst>
                <a:outerShdw blurRad="25400" dist="12700" dir="2700000" algn="tl" rotWithShape="0">
                  <a:prstClr val="black">
                    <a:alpha val="40000"/>
                  </a:prstClr>
                </a:outerShdw>
              </a:effectLst>
            </c:spPr>
            <c:extLst>
              <c:ext xmlns:c16="http://schemas.microsoft.com/office/drawing/2014/chart" uri="{C3380CC4-5D6E-409C-BE32-E72D297353CC}">
                <c16:uniqueId val="{00000005-78DE-4C3B-8D7D-90BC0A478ECB}"/>
              </c:ext>
            </c:extLst>
          </c:dPt>
          <c:dPt>
            <c:idx val="11"/>
            <c:bubble3D val="0"/>
            <c:spPr>
              <a:ln w="104775" cap="rnd" cmpd="sng" algn="ctr">
                <a:solidFill>
                  <a:srgbClr val="0E0C13"/>
                </a:solidFill>
                <a:prstDash val="sysDot"/>
                <a:round/>
              </a:ln>
              <a:effectLst>
                <a:outerShdw blurRad="25400" dist="12700" dir="2700000" algn="tl" rotWithShape="0">
                  <a:prstClr val="black">
                    <a:alpha val="40000"/>
                  </a:prstClr>
                </a:outerShdw>
              </a:effectLst>
            </c:spPr>
            <c:extLst>
              <c:ext xmlns:c16="http://schemas.microsoft.com/office/drawing/2014/chart" uri="{C3380CC4-5D6E-409C-BE32-E72D297353CC}">
                <c16:uniqueId val="{00000007-78DE-4C3B-8D7D-90BC0A478ECB}"/>
              </c:ext>
            </c:extLst>
          </c:dPt>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4.3</c:v>
                </c:pt>
                <c:pt idx="1">
                  <c:v>1</c:v>
                </c:pt>
                <c:pt idx="2">
                  <c:v>3.5</c:v>
                </c:pt>
                <c:pt idx="3">
                  <c:v>2.4</c:v>
                </c:pt>
                <c:pt idx="4">
                  <c:v>4.0999999999999996</c:v>
                </c:pt>
                <c:pt idx="5">
                  <c:v>1.5</c:v>
                </c:pt>
                <c:pt idx="6">
                  <c:v>2.6</c:v>
                </c:pt>
                <c:pt idx="7">
                  <c:v>2</c:v>
                </c:pt>
                <c:pt idx="8">
                  <c:v>4.5999999999999996</c:v>
                </c:pt>
                <c:pt idx="9">
                  <c:v>4.9000000000000004</c:v>
                </c:pt>
                <c:pt idx="10">
                  <c:v>2.6</c:v>
                </c:pt>
                <c:pt idx="11">
                  <c:v>3.1</c:v>
                </c:pt>
              </c:numCache>
            </c:numRef>
          </c:val>
          <c:smooth val="1"/>
          <c:extLst>
            <c:ext xmlns:c16="http://schemas.microsoft.com/office/drawing/2014/chart" uri="{C3380CC4-5D6E-409C-BE32-E72D297353CC}">
              <c16:uniqueId val="{00000008-78DE-4C3B-8D7D-90BC0A478ECB}"/>
            </c:ext>
          </c:extLst>
        </c:ser>
        <c:dLbls>
          <c:showLegendKey val="0"/>
          <c:showVal val="0"/>
          <c:showCatName val="0"/>
          <c:showSerName val="0"/>
          <c:showPercent val="0"/>
          <c:showBubbleSize val="0"/>
        </c:dLbls>
        <c:marker val="1"/>
        <c:smooth val="0"/>
        <c:axId val="-1685879392"/>
        <c:axId val="-1685864704"/>
      </c:lineChart>
      <c:catAx>
        <c:axId val="-1685879392"/>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1200" b="0" i="0" u="none" strike="noStrike" kern="1200" baseline="0">
                <a:solidFill>
                  <a:srgbClr val="36474F"/>
                </a:solidFill>
                <a:effectLst>
                  <a:outerShdw blurRad="25400" dist="25400" dir="2700000" algn="tl" rotWithShape="0">
                    <a:prstClr val="black">
                      <a:alpha val="40000"/>
                    </a:prstClr>
                  </a:outerShdw>
                </a:effectLst>
                <a:latin typeface="+mj-ea"/>
                <a:ea typeface="+mj-ea"/>
                <a:cs typeface="+mn-cs"/>
              </a:defRPr>
            </a:pPr>
            <a:endParaRPr lang="zh-CN"/>
          </a:p>
        </c:txPr>
        <c:crossAx val="-1685864704"/>
        <c:crosses val="autoZero"/>
        <c:auto val="1"/>
        <c:lblAlgn val="ctr"/>
        <c:lblOffset val="100"/>
        <c:noMultiLvlLbl val="0"/>
      </c:catAx>
      <c:valAx>
        <c:axId val="-1685864704"/>
        <c:scaling>
          <c:orientation val="minMax"/>
        </c:scaling>
        <c:delete val="1"/>
        <c:axPos val="l"/>
        <c:majorGridlines>
          <c:spPr>
            <a:ln w="6350" cap="flat" cmpd="sng" algn="ctr">
              <a:solidFill>
                <a:schemeClr val="bg1">
                  <a:lumMod val="95000"/>
                </a:schemeClr>
              </a:solidFill>
              <a:prstDash val="solid"/>
              <a:round/>
            </a:ln>
          </c:spPr>
        </c:majorGridlines>
        <c:numFmt formatCode="[$$-1009]#,##0.00" sourceLinked="0"/>
        <c:majorTickMark val="in"/>
        <c:minorTickMark val="in"/>
        <c:tickLblPos val="low"/>
        <c:crossAx val="-1685879392"/>
        <c:crosses val="autoZero"/>
        <c:crossBetween val="between"/>
      </c:valAx>
      <c:spPr>
        <a:noFill/>
        <a:ln>
          <a:noFill/>
        </a:ln>
      </c:spPr>
    </c:plotArea>
    <c:plotVisOnly val="1"/>
    <c:dispBlanksAs val="zero"/>
    <c:showDLblsOverMax val="0"/>
  </c:chart>
  <c:txPr>
    <a:bodyPr/>
    <a:lstStyle/>
    <a:p>
      <a:pPr>
        <a:defRPr lang="zh-CN" sz="1200">
          <a:latin typeface="Lato" panose="020F0502020204030203" pitchFamily="34" charset="0"/>
        </a:defRPr>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36185-D28C-48C3-A794-BDD02904B326}"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BC312-0FE6-4292-9DDB-67A85233ACA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24BC312-0FE6-4292-9DDB-67A85233ACA6}"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28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4BC312-0FE6-4292-9DDB-67A85233ACA6}"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50199B6-18DB-4F53-9952-17F2B8391D1C}"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F4961-C2CE-472E-8091-2D0837D3BAF5}"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50199B6-18DB-4F53-9952-17F2B8391D1C}"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F4961-C2CE-472E-8091-2D0837D3BAF5}"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C50199B6-18DB-4F53-9952-17F2B8391D1C}"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F4961-C2CE-472E-8091-2D0837D3BAF5}"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50199B6-18DB-4F53-9952-17F2B8391D1C}"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F4961-C2CE-472E-8091-2D0837D3BAF5}"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50199B6-18DB-4F53-9952-17F2B8391D1C}"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CF4961-C2CE-472E-8091-2D0837D3BAF5}"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50199B6-18DB-4F53-9952-17F2B8391D1C}"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8CF4961-C2CE-472E-8091-2D0837D3BAF5}"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D5D5D5"/>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0199B6-18DB-4F53-9952-17F2B8391D1C}"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8CF4961-C2CE-472E-8091-2D0837D3BAF5}"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50199B6-18DB-4F53-9952-17F2B8391D1C}"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CF4961-C2CE-472E-8091-2D0837D3BAF5}"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50199B6-18DB-4F53-9952-17F2B8391D1C}"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CF4961-C2CE-472E-8091-2D0837D3BAF5}"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0199B6-18DB-4F53-9952-17F2B8391D1C}"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F4961-C2CE-472E-8091-2D0837D3BAF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1.mp3"/><Relationship Id="rId13" Type="http://schemas.microsoft.com/office/2007/relationships/hdphoto" Target="../media/hdphoto1.wdp"/><Relationship Id="rId3" Type="http://schemas.openxmlformats.org/officeDocument/2006/relationships/tags" Target="../tags/tag4.xml"/><Relationship Id="rId7" Type="http://schemas.microsoft.com/office/2007/relationships/media" Target="../media/media1.mp3"/><Relationship Id="rId12"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2.png"/><Relationship Id="rId5" Type="http://schemas.openxmlformats.org/officeDocument/2006/relationships/tags" Target="../tags/tag6.xml"/><Relationship Id="rId10" Type="http://schemas.openxmlformats.org/officeDocument/2006/relationships/notesSlide" Target="../notesSlides/notesSlide1.xml"/><Relationship Id="rId4" Type="http://schemas.openxmlformats.org/officeDocument/2006/relationships/tags" Target="../tags/tag5.xml"/><Relationship Id="rId9" Type="http://schemas.openxmlformats.org/officeDocument/2006/relationships/slideLayout" Target="../slideLayouts/slideLayout7.xml"/><Relationship Id="rId1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xml"/><Relationship Id="rId1" Type="http://schemas.openxmlformats.org/officeDocument/2006/relationships/tags" Target="../tags/tag25.xml"/><Relationship Id="rId6" Type="http://schemas.microsoft.com/office/2007/relationships/hdphoto" Target="../media/hdphoto4.wdp"/><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chart" Target="../charts/chart2.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8.xml"/><Relationship Id="rId1" Type="http://schemas.openxmlformats.org/officeDocument/2006/relationships/tags" Target="../tags/tag2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openxmlformats.org/officeDocument/2006/relationships/tags" Target="../tags/tag33.xml"/><Relationship Id="rId7" Type="http://schemas.openxmlformats.org/officeDocument/2006/relationships/slideLayout" Target="../slideLayouts/slideLayout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microsoft.com/office/2007/relationships/hdphoto" Target="../media/hdphoto5.wdp"/><Relationship Id="rId5" Type="http://schemas.openxmlformats.org/officeDocument/2006/relationships/tags" Target="../tags/tag35.xml"/><Relationship Id="rId10" Type="http://schemas.openxmlformats.org/officeDocument/2006/relationships/image" Target="../media/image22.png"/><Relationship Id="rId4" Type="http://schemas.openxmlformats.org/officeDocument/2006/relationships/tags" Target="../tags/tag34.xml"/><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3" Type="http://schemas.openxmlformats.org/officeDocument/2006/relationships/tags" Target="../tags/tag39.xml"/><Relationship Id="rId7" Type="http://schemas.openxmlformats.org/officeDocument/2006/relationships/slideLayout" Target="../slideLayouts/slideLayout7.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microsoft.com/office/2007/relationships/hdphoto" Target="../media/hdphoto1.wdp"/><Relationship Id="rId5" Type="http://schemas.openxmlformats.org/officeDocument/2006/relationships/tags" Target="../tags/tag41.xml"/><Relationship Id="rId10" Type="http://schemas.openxmlformats.org/officeDocument/2006/relationships/image" Target="../media/image3.png"/><Relationship Id="rId4" Type="http://schemas.openxmlformats.org/officeDocument/2006/relationships/tags" Target="../tags/tag40.xml"/><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notesSlide" Target="../notesSlides/notesSlide28.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Layout" Target="../slideLayouts/slideLayout7.xml"/><Relationship Id="rId5" Type="http://schemas.openxmlformats.org/officeDocument/2006/relationships/tags" Target="../tags/tag47.xml"/><Relationship Id="rId4" Type="http://schemas.openxmlformats.org/officeDocument/2006/relationships/tags" Target="../tags/tag46.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7.xml"/><Relationship Id="rId7" Type="http://schemas.openxmlformats.org/officeDocument/2006/relationships/slideLayout" Target="../slideLayouts/slideLayout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microsoft.com/office/2007/relationships/hdphoto" Target="../media/hdphoto1.wdp"/><Relationship Id="rId5" Type="http://schemas.openxmlformats.org/officeDocument/2006/relationships/tags" Target="../tags/tag19.xml"/><Relationship Id="rId10" Type="http://schemas.openxmlformats.org/officeDocument/2006/relationships/image" Target="../media/image3.png"/><Relationship Id="rId4" Type="http://schemas.openxmlformats.org/officeDocument/2006/relationships/tags" Target="../tags/tag18.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2.xml"/><Relationship Id="rId1" Type="http://schemas.openxmlformats.org/officeDocument/2006/relationships/tags" Target="../tags/tag2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4.xml"/><Relationship Id="rId1" Type="http://schemas.openxmlformats.org/officeDocument/2006/relationships/tags" Target="../tags/tag23.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sp>
        <p:nvSpPr>
          <p:cNvPr id="14" name="PA_库_矩形 13"/>
          <p:cNvSpPr/>
          <p:nvPr>
            <p:custDataLst>
              <p:tags r:id="rId1"/>
            </p:custDataLst>
          </p:nvPr>
        </p:nvSpPr>
        <p:spPr>
          <a:xfrm>
            <a:off x="748463" y="2729478"/>
            <a:ext cx="2895601" cy="2646878"/>
          </a:xfrm>
          <a:prstGeom prst="rect">
            <a:avLst/>
          </a:prstGeom>
          <a:effectLst/>
        </p:spPr>
        <p:txBody>
          <a:bodyPr vert="horz" wrap="square">
            <a:spAutoFit/>
          </a:bodyPr>
          <a:lstStyle/>
          <a:p>
            <a:pPr algn="ctr"/>
            <a:r>
              <a:rPr lang="zh-CN" altLang="en-US" sz="16600" dirty="0">
                <a:gradFill flip="none" rotWithShape="1">
                  <a:gsLst>
                    <a:gs pos="30000">
                      <a:srgbClr val="D5D5D5"/>
                    </a:gs>
                    <a:gs pos="50000">
                      <a:schemeClr val="tx1"/>
                    </a:gs>
                    <a:gs pos="100000">
                      <a:schemeClr val="tx1"/>
                    </a:gs>
                  </a:gsLst>
                  <a:lin ang="10800000" scaled="1"/>
                  <a:tileRect/>
                </a:gradFill>
                <a:latin typeface="造字工房朗宋（非商用）常规体" pitchFamily="2" charset="-122"/>
                <a:ea typeface="造字工房朗宋（非商用）常规体" pitchFamily="2" charset="-122"/>
              </a:rPr>
              <a:t>工</a:t>
            </a:r>
          </a:p>
        </p:txBody>
      </p:sp>
      <p:sp>
        <p:nvSpPr>
          <p:cNvPr id="15" name="PA_库_矩形 14"/>
          <p:cNvSpPr/>
          <p:nvPr>
            <p:custDataLst>
              <p:tags r:id="rId2"/>
            </p:custDataLst>
          </p:nvPr>
        </p:nvSpPr>
        <p:spPr>
          <a:xfrm>
            <a:off x="1951620" y="2729478"/>
            <a:ext cx="2895601" cy="2646878"/>
          </a:xfrm>
          <a:prstGeom prst="rect">
            <a:avLst/>
          </a:prstGeom>
          <a:effectLst/>
        </p:spPr>
        <p:txBody>
          <a:bodyPr vert="horz" wrap="square">
            <a:spAutoFit/>
          </a:bodyPr>
          <a:lstStyle/>
          <a:p>
            <a:pPr algn="ctr"/>
            <a:r>
              <a:rPr lang="zh-CN" altLang="en-US" sz="16600" dirty="0">
                <a:gradFill flip="none" rotWithShape="1">
                  <a:gsLst>
                    <a:gs pos="20000">
                      <a:schemeClr val="bg2">
                        <a:lumMod val="90000"/>
                      </a:schemeClr>
                    </a:gs>
                    <a:gs pos="0">
                      <a:srgbClr val="D5D5D5"/>
                    </a:gs>
                    <a:gs pos="43000">
                      <a:schemeClr val="tx1"/>
                    </a:gs>
                    <a:gs pos="100000">
                      <a:schemeClr val="tx1"/>
                    </a:gs>
                  </a:gsLst>
                  <a:lin ang="10800000" scaled="1"/>
                  <a:tileRect/>
                </a:gradFill>
                <a:latin typeface="造字工房朗宋（非商用）常规体" pitchFamily="2" charset="-122"/>
                <a:ea typeface="造字工房朗宋（非商用）常规体" pitchFamily="2" charset="-122"/>
              </a:rPr>
              <a:t>作</a:t>
            </a:r>
          </a:p>
        </p:txBody>
      </p:sp>
      <p:sp>
        <p:nvSpPr>
          <p:cNvPr id="16" name="PA_库_矩形 15"/>
          <p:cNvSpPr/>
          <p:nvPr>
            <p:custDataLst>
              <p:tags r:id="rId3"/>
            </p:custDataLst>
          </p:nvPr>
        </p:nvSpPr>
        <p:spPr>
          <a:xfrm>
            <a:off x="7639047" y="2729478"/>
            <a:ext cx="2895601" cy="2646878"/>
          </a:xfrm>
          <a:prstGeom prst="rect">
            <a:avLst/>
          </a:prstGeom>
          <a:effectLst/>
        </p:spPr>
        <p:txBody>
          <a:bodyPr vert="horz" wrap="square">
            <a:spAutoFit/>
          </a:bodyPr>
          <a:lstStyle/>
          <a:p>
            <a:pPr algn="ctr"/>
            <a:r>
              <a:rPr lang="zh-CN" altLang="en-US" sz="16600" dirty="0">
                <a:gradFill flip="none" rotWithShape="1">
                  <a:gsLst>
                    <a:gs pos="28000">
                      <a:srgbClr val="D5D5D5"/>
                    </a:gs>
                    <a:gs pos="0">
                      <a:srgbClr val="D5D5D5"/>
                    </a:gs>
                    <a:gs pos="43000">
                      <a:schemeClr val="tx1"/>
                    </a:gs>
                    <a:gs pos="100000">
                      <a:schemeClr val="tx1"/>
                    </a:gs>
                  </a:gsLst>
                  <a:lin ang="10800000" scaled="1"/>
                  <a:tileRect/>
                </a:gradFill>
                <a:latin typeface="造字工房朗宋（非商用）常规体" pitchFamily="2" charset="-122"/>
                <a:ea typeface="造字工房朗宋（非商用）常规体" pitchFamily="2" charset="-122"/>
              </a:rPr>
              <a:t>总</a:t>
            </a:r>
          </a:p>
        </p:txBody>
      </p:sp>
      <p:sp>
        <p:nvSpPr>
          <p:cNvPr id="17" name="PA_库_矩形 16"/>
          <p:cNvSpPr/>
          <p:nvPr>
            <p:custDataLst>
              <p:tags r:id="rId4"/>
            </p:custDataLst>
          </p:nvPr>
        </p:nvSpPr>
        <p:spPr>
          <a:xfrm>
            <a:off x="8802100" y="2731798"/>
            <a:ext cx="2895601" cy="2646878"/>
          </a:xfrm>
          <a:prstGeom prst="rect">
            <a:avLst/>
          </a:prstGeom>
          <a:effectLst/>
        </p:spPr>
        <p:txBody>
          <a:bodyPr vert="horz" wrap="square">
            <a:spAutoFit/>
          </a:bodyPr>
          <a:lstStyle/>
          <a:p>
            <a:pPr algn="ctr"/>
            <a:r>
              <a:rPr lang="zh-CN" altLang="en-US" sz="16600" dirty="0">
                <a:gradFill flip="none" rotWithShape="1">
                  <a:gsLst>
                    <a:gs pos="20000">
                      <a:schemeClr val="bg2">
                        <a:lumMod val="90000"/>
                      </a:schemeClr>
                    </a:gs>
                    <a:gs pos="0">
                      <a:srgbClr val="D5D5D5"/>
                    </a:gs>
                    <a:gs pos="43000">
                      <a:schemeClr val="tx1"/>
                    </a:gs>
                    <a:gs pos="100000">
                      <a:schemeClr val="tx1"/>
                    </a:gs>
                  </a:gsLst>
                  <a:lin ang="10800000" scaled="1"/>
                  <a:tileRect/>
                </a:gradFill>
                <a:latin typeface="造字工房朗宋（非商用）常规体" pitchFamily="2" charset="-122"/>
                <a:ea typeface="造字工房朗宋（非商用）常规体" pitchFamily="2" charset="-122"/>
              </a:rPr>
              <a:t>结</a:t>
            </a:r>
          </a:p>
        </p:txBody>
      </p:sp>
      <p:pic>
        <p:nvPicPr>
          <p:cNvPr id="8" name="PA_库_图片 7"/>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0" y="-689811"/>
            <a:ext cx="13138483" cy="9189289"/>
          </a:xfrm>
          <a:prstGeom prst="rect">
            <a:avLst/>
          </a:prstGeom>
        </p:spPr>
      </p:pic>
      <p:pic>
        <p:nvPicPr>
          <p:cNvPr id="2" name="PA_库_图片 1"/>
          <p:cNvPicPr>
            <a:picLocks noChangeAspect="1"/>
          </p:cNvPicPr>
          <p:nvPr>
            <p:custDataLst>
              <p:tags r:id="rId6"/>
            </p:custDataLst>
          </p:nvPr>
        </p:nvPicPr>
        <p:blipFill>
          <a:blip r:embed="rId12">
            <a:extLst>
              <a:ext uri="{BEBA8EAE-BF5A-486C-A8C5-ECC9F3942E4B}">
                <a14:imgProps xmlns:a14="http://schemas.microsoft.com/office/drawing/2010/main">
                  <a14:imgLayer r:embed="rId13">
                    <a14:imgEffect>
                      <a14:backgroundRemoval t="0" b="100000" l="683" r="96585">
                        <a14:foregroundMark x1="82240" y1="7923" x2="86066" y2="7240"/>
                        <a14:foregroundMark x1="86066" y1="11475" x2="86475" y2="6831"/>
                        <a14:foregroundMark x1="15164" y1="11475" x2="13798" y2="6967"/>
                        <a14:backgroundMark x1="24317" y1="3279" x2="75546" y2="8197"/>
                      </a14:backgroundRemoval>
                    </a14:imgEffect>
                  </a14:imgLayer>
                </a14:imgProps>
              </a:ext>
              <a:ext uri="{28A0092B-C50C-407E-A947-70E740481C1C}">
                <a14:useLocalDpi xmlns:a14="http://schemas.microsoft.com/office/drawing/2010/main" val="0"/>
              </a:ext>
            </a:extLst>
          </a:blip>
          <a:stretch>
            <a:fillRect/>
          </a:stretch>
        </p:blipFill>
        <p:spPr>
          <a:xfrm>
            <a:off x="3258552" y="1183105"/>
            <a:ext cx="5674895" cy="5674895"/>
          </a:xfrm>
          <a:prstGeom prst="rect">
            <a:avLst/>
          </a:prstGeom>
        </p:spPr>
      </p:pic>
      <p:pic>
        <p:nvPicPr>
          <p:cNvPr id="3" name="PA_RobSimonsen - Re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6404810" y="-76317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4" decel="100000" fill="hold" nodeType="withEffect">
                                  <p:stCondLst>
                                    <p:cond delay="25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1500" fill="hold"/>
                                        <p:tgtEl>
                                          <p:spTgt spid="2"/>
                                        </p:tgtEl>
                                        <p:attrNameLst>
                                          <p:attrName>ppt_x</p:attrName>
                                        </p:attrNameLst>
                                      </p:cBhvr>
                                      <p:tavLst>
                                        <p:tav tm="0">
                                          <p:val>
                                            <p:strVal val="#ppt_x"/>
                                          </p:val>
                                        </p:tav>
                                        <p:tav tm="100000">
                                          <p:val>
                                            <p:strVal val="#ppt_x"/>
                                          </p:val>
                                        </p:tav>
                                      </p:tavLst>
                                    </p:anim>
                                    <p:anim calcmode="lin" valueType="num">
                                      <p:cBhvr additive="base">
                                        <p:cTn id="10" dur="1500" fill="hold"/>
                                        <p:tgtEl>
                                          <p:spTgt spid="2"/>
                                        </p:tgtEl>
                                        <p:attrNameLst>
                                          <p:attrName>ppt_y</p:attrName>
                                        </p:attrNameLst>
                                      </p:cBhvr>
                                      <p:tavLst>
                                        <p:tav tm="0">
                                          <p:val>
                                            <p:strVal val="1+#ppt_h/2"/>
                                          </p:val>
                                        </p:tav>
                                        <p:tav tm="100000">
                                          <p:val>
                                            <p:strVal val="#ppt_y"/>
                                          </p:val>
                                        </p:tav>
                                      </p:tavLst>
                                    </p:anim>
                                  </p:childTnLst>
                                </p:cTn>
                              </p:par>
                              <p:par>
                                <p:cTn id="11" presetID="23" presetClass="entr" presetSubtype="288" fill="hold" nodeType="withEffect">
                                  <p:stCondLst>
                                    <p:cond delay="25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strVal val="4*#ppt_w"/>
                                          </p:val>
                                        </p:tav>
                                        <p:tav tm="100000">
                                          <p:val>
                                            <p:strVal val="#ppt_w"/>
                                          </p:val>
                                        </p:tav>
                                      </p:tavLst>
                                    </p:anim>
                                    <p:anim calcmode="lin" valueType="num">
                                      <p:cBhvr>
                                        <p:cTn id="14" dur="500" fill="hold"/>
                                        <p:tgtEl>
                                          <p:spTgt spid="8"/>
                                        </p:tgtEl>
                                        <p:attrNameLst>
                                          <p:attrName>ppt_h</p:attrName>
                                        </p:attrNameLst>
                                      </p:cBhvr>
                                      <p:tavLst>
                                        <p:tav tm="0">
                                          <p:val>
                                            <p:strVal val="4/3*#ppt_h"/>
                                          </p:val>
                                        </p:tav>
                                        <p:tav tm="100000">
                                          <p:val>
                                            <p:strVal val="#ppt_h"/>
                                          </p:val>
                                        </p:tav>
                                      </p:tavLst>
                                    </p:anim>
                                  </p:childTnLst>
                                </p:cTn>
                              </p:par>
                            </p:childTnLst>
                          </p:cTn>
                        </p:par>
                        <p:par>
                          <p:cTn id="15" fill="hold">
                            <p:stCondLst>
                              <p:cond delay="0"/>
                            </p:stCondLst>
                            <p:childTnLst>
                              <p:par>
                                <p:cTn id="16" presetID="2" presetClass="entr" presetSubtype="8" decel="10000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2000" fill="hold"/>
                                        <p:tgtEl>
                                          <p:spTgt spid="14"/>
                                        </p:tgtEl>
                                        <p:attrNameLst>
                                          <p:attrName>ppt_x</p:attrName>
                                        </p:attrNameLst>
                                      </p:cBhvr>
                                      <p:tavLst>
                                        <p:tav tm="0">
                                          <p:val>
                                            <p:strVal val="0-#ppt_w/2"/>
                                          </p:val>
                                        </p:tav>
                                        <p:tav tm="100000">
                                          <p:val>
                                            <p:strVal val="#ppt_x"/>
                                          </p:val>
                                        </p:tav>
                                      </p:tavLst>
                                    </p:anim>
                                    <p:anim calcmode="lin" valueType="num">
                                      <p:cBhvr additive="base">
                                        <p:cTn id="19" dur="2000" fill="hold"/>
                                        <p:tgtEl>
                                          <p:spTgt spid="14"/>
                                        </p:tgtEl>
                                        <p:attrNameLst>
                                          <p:attrName>ppt_y</p:attrName>
                                        </p:attrNameLst>
                                      </p:cBhvr>
                                      <p:tavLst>
                                        <p:tav tm="0">
                                          <p:val>
                                            <p:strVal val="#ppt_y"/>
                                          </p:val>
                                        </p:tav>
                                        <p:tav tm="100000">
                                          <p:val>
                                            <p:strVal val="#ppt_y"/>
                                          </p:val>
                                        </p:tav>
                                      </p:tavLst>
                                    </p:anim>
                                    <p:set>
                                      <p:cBhvr>
                                        <p:cTn id="20" dur="1" fill="hold">
                                          <p:stCondLst>
                                            <p:cond delay="0"/>
                                          </p:stCondLst>
                                        </p:cTn>
                                        <p:tgtEl>
                                          <p:spTgt spid="14"/>
                                        </p:tgtEl>
                                        <p:attrNameLst>
                                          <p:attrName>style.visibility</p:attrName>
                                        </p:attrNameLst>
                                      </p:cBhvr>
                                      <p:to>
                                        <p:strVal val="visible"/>
                                      </p:to>
                                    </p:set>
                                    <p:anim to="" calcmode="lin" valueType="num">
                                      <p:cBhvr>
                                        <p:cTn id="21" dur="2000" fill="hold">
                                          <p:stCondLst>
                                            <p:cond delay="0"/>
                                          </p:stCondLst>
                                        </p:cTn>
                                        <p:tgtEl>
                                          <p:spTgt spid="14"/>
                                        </p:tgtEl>
                                        <p:attrNameLst>
                                          <p:attrName>ppt_w</p:attrName>
                                        </p:attrNameLst>
                                      </p:cBhvr>
                                      <p:tavLst>
                                        <p:tav tm="0">
                                          <p:val>
                                            <p:fltVal val="0"/>
                                          </p:val>
                                        </p:tav>
                                        <p:tav tm="100000">
                                          <p:val>
                                            <p:strVal val="#ppt_w"/>
                                          </p:val>
                                        </p:tav>
                                      </p:tavLst>
                                    </p:anim>
                                    <p:anim to="" calcmode="lin" valueType="num">
                                      <p:cBhvr>
                                        <p:cTn id="22" dur="2000" fill="hold">
                                          <p:stCondLst>
                                            <p:cond delay="0"/>
                                          </p:stCondLst>
                                        </p:cTn>
                                        <p:tgtEl>
                                          <p:spTgt spid="14"/>
                                        </p:tgtEl>
                                        <p:attrNameLst>
                                          <p:attrName>ppt_h</p:attrName>
                                        </p:attrNameLst>
                                      </p:cBhvr>
                                      <p:tavLst>
                                        <p:tav tm="0">
                                          <p:val>
                                            <p:fltVal val="0"/>
                                          </p:val>
                                        </p:tav>
                                        <p:tav tm="100000">
                                          <p:val>
                                            <p:strVal val="#ppt_h"/>
                                          </p:val>
                                        </p:tav>
                                      </p:tavLst>
                                    </p:anim>
                                    <p:animEffect filter="fade">
                                      <p:cBhvr>
                                        <p:cTn id="23" dur="2000">
                                          <p:stCondLst>
                                            <p:cond delay="0"/>
                                          </p:stCondLst>
                                        </p:cTn>
                                        <p:tgtEl>
                                          <p:spTgt spid="14"/>
                                        </p:tgtEl>
                                      </p:cBhvr>
                                    </p:animEffect>
                                  </p:childTnLst>
                                </p:cTn>
                              </p:par>
                              <p:par>
                                <p:cTn id="24" presetID="2" presetClass="entr" presetSubtype="8" decel="100000" fill="hold" grpId="0" nodeType="withEffect">
                                  <p:stCondLst>
                                    <p:cond delay="25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2000" fill="hold"/>
                                        <p:tgtEl>
                                          <p:spTgt spid="15"/>
                                        </p:tgtEl>
                                        <p:attrNameLst>
                                          <p:attrName>ppt_x</p:attrName>
                                        </p:attrNameLst>
                                      </p:cBhvr>
                                      <p:tavLst>
                                        <p:tav tm="0">
                                          <p:val>
                                            <p:strVal val="0-#ppt_w/2"/>
                                          </p:val>
                                        </p:tav>
                                        <p:tav tm="100000">
                                          <p:val>
                                            <p:strVal val="#ppt_x"/>
                                          </p:val>
                                        </p:tav>
                                      </p:tavLst>
                                    </p:anim>
                                    <p:anim calcmode="lin" valueType="num">
                                      <p:cBhvr additive="base">
                                        <p:cTn id="27" dur="2000" fill="hold"/>
                                        <p:tgtEl>
                                          <p:spTgt spid="15"/>
                                        </p:tgtEl>
                                        <p:attrNameLst>
                                          <p:attrName>ppt_y</p:attrName>
                                        </p:attrNameLst>
                                      </p:cBhvr>
                                      <p:tavLst>
                                        <p:tav tm="0">
                                          <p:val>
                                            <p:strVal val="#ppt_y"/>
                                          </p:val>
                                        </p:tav>
                                        <p:tav tm="100000">
                                          <p:val>
                                            <p:strVal val="#ppt_y"/>
                                          </p:val>
                                        </p:tav>
                                      </p:tavLst>
                                    </p:anim>
                                    <p:set>
                                      <p:cBhvr>
                                        <p:cTn id="28" dur="1" fill="hold">
                                          <p:stCondLst>
                                            <p:cond delay="0"/>
                                          </p:stCondLst>
                                        </p:cTn>
                                        <p:tgtEl>
                                          <p:spTgt spid="15"/>
                                        </p:tgtEl>
                                        <p:attrNameLst>
                                          <p:attrName>style.visibility</p:attrName>
                                        </p:attrNameLst>
                                      </p:cBhvr>
                                      <p:to>
                                        <p:strVal val="visible"/>
                                      </p:to>
                                    </p:set>
                                    <p:anim to="" calcmode="lin" valueType="num">
                                      <p:cBhvr>
                                        <p:cTn id="29" dur="2000" fill="hold">
                                          <p:stCondLst>
                                            <p:cond delay="0"/>
                                          </p:stCondLst>
                                        </p:cTn>
                                        <p:tgtEl>
                                          <p:spTgt spid="15"/>
                                        </p:tgtEl>
                                        <p:attrNameLst>
                                          <p:attrName>ppt_w</p:attrName>
                                        </p:attrNameLst>
                                      </p:cBhvr>
                                      <p:tavLst>
                                        <p:tav tm="0">
                                          <p:val>
                                            <p:fltVal val="0"/>
                                          </p:val>
                                        </p:tav>
                                        <p:tav tm="100000">
                                          <p:val>
                                            <p:strVal val="#ppt_w"/>
                                          </p:val>
                                        </p:tav>
                                      </p:tavLst>
                                    </p:anim>
                                    <p:anim to="" calcmode="lin" valueType="num">
                                      <p:cBhvr>
                                        <p:cTn id="30" dur="2000" fill="hold">
                                          <p:stCondLst>
                                            <p:cond delay="0"/>
                                          </p:stCondLst>
                                        </p:cTn>
                                        <p:tgtEl>
                                          <p:spTgt spid="15"/>
                                        </p:tgtEl>
                                        <p:attrNameLst>
                                          <p:attrName>ppt_h</p:attrName>
                                        </p:attrNameLst>
                                      </p:cBhvr>
                                      <p:tavLst>
                                        <p:tav tm="0">
                                          <p:val>
                                            <p:fltVal val="0"/>
                                          </p:val>
                                        </p:tav>
                                        <p:tav tm="100000">
                                          <p:val>
                                            <p:strVal val="#ppt_h"/>
                                          </p:val>
                                        </p:tav>
                                      </p:tavLst>
                                    </p:anim>
                                    <p:animEffect filter="fade">
                                      <p:cBhvr>
                                        <p:cTn id="31" dur="2000">
                                          <p:stCondLst>
                                            <p:cond delay="0"/>
                                          </p:stCondLst>
                                        </p:cTn>
                                        <p:tgtEl>
                                          <p:spTgt spid="15"/>
                                        </p:tgtEl>
                                      </p:cBhvr>
                                    </p:animEffect>
                                  </p:childTnLst>
                                </p:cTn>
                              </p:par>
                              <p:par>
                                <p:cTn id="32" presetID="2" presetClass="entr" presetSubtype="8" decel="100000" fill="hold" grpId="0" nodeType="withEffect">
                                  <p:stCondLst>
                                    <p:cond delay="50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2000" fill="hold"/>
                                        <p:tgtEl>
                                          <p:spTgt spid="16"/>
                                        </p:tgtEl>
                                        <p:attrNameLst>
                                          <p:attrName>ppt_x</p:attrName>
                                        </p:attrNameLst>
                                      </p:cBhvr>
                                      <p:tavLst>
                                        <p:tav tm="0">
                                          <p:val>
                                            <p:strVal val="0-#ppt_w/2"/>
                                          </p:val>
                                        </p:tav>
                                        <p:tav tm="100000">
                                          <p:val>
                                            <p:strVal val="#ppt_x"/>
                                          </p:val>
                                        </p:tav>
                                      </p:tavLst>
                                    </p:anim>
                                    <p:anim calcmode="lin" valueType="num">
                                      <p:cBhvr additive="base">
                                        <p:cTn id="35" dur="2000" fill="hold"/>
                                        <p:tgtEl>
                                          <p:spTgt spid="16"/>
                                        </p:tgtEl>
                                        <p:attrNameLst>
                                          <p:attrName>ppt_y</p:attrName>
                                        </p:attrNameLst>
                                      </p:cBhvr>
                                      <p:tavLst>
                                        <p:tav tm="0">
                                          <p:val>
                                            <p:strVal val="#ppt_y"/>
                                          </p:val>
                                        </p:tav>
                                        <p:tav tm="100000">
                                          <p:val>
                                            <p:strVal val="#ppt_y"/>
                                          </p:val>
                                        </p:tav>
                                      </p:tavLst>
                                    </p:anim>
                                    <p:set>
                                      <p:cBhvr>
                                        <p:cTn id="36" dur="1" fill="hold">
                                          <p:stCondLst>
                                            <p:cond delay="0"/>
                                          </p:stCondLst>
                                        </p:cTn>
                                        <p:tgtEl>
                                          <p:spTgt spid="16"/>
                                        </p:tgtEl>
                                        <p:attrNameLst>
                                          <p:attrName>style.visibility</p:attrName>
                                        </p:attrNameLst>
                                      </p:cBhvr>
                                      <p:to>
                                        <p:strVal val="visible"/>
                                      </p:to>
                                    </p:set>
                                    <p:anim to="" calcmode="lin" valueType="num">
                                      <p:cBhvr>
                                        <p:cTn id="37" dur="2000" fill="hold">
                                          <p:stCondLst>
                                            <p:cond delay="0"/>
                                          </p:stCondLst>
                                        </p:cTn>
                                        <p:tgtEl>
                                          <p:spTgt spid="16"/>
                                        </p:tgtEl>
                                        <p:attrNameLst>
                                          <p:attrName>ppt_w</p:attrName>
                                        </p:attrNameLst>
                                      </p:cBhvr>
                                      <p:tavLst>
                                        <p:tav tm="0">
                                          <p:val>
                                            <p:fltVal val="0"/>
                                          </p:val>
                                        </p:tav>
                                        <p:tav tm="100000">
                                          <p:val>
                                            <p:strVal val="#ppt_w"/>
                                          </p:val>
                                        </p:tav>
                                      </p:tavLst>
                                    </p:anim>
                                    <p:anim to="" calcmode="lin" valueType="num">
                                      <p:cBhvr>
                                        <p:cTn id="38" dur="2000" fill="hold">
                                          <p:stCondLst>
                                            <p:cond delay="0"/>
                                          </p:stCondLst>
                                        </p:cTn>
                                        <p:tgtEl>
                                          <p:spTgt spid="16"/>
                                        </p:tgtEl>
                                        <p:attrNameLst>
                                          <p:attrName>ppt_h</p:attrName>
                                        </p:attrNameLst>
                                      </p:cBhvr>
                                      <p:tavLst>
                                        <p:tav tm="0">
                                          <p:val>
                                            <p:fltVal val="0"/>
                                          </p:val>
                                        </p:tav>
                                        <p:tav tm="100000">
                                          <p:val>
                                            <p:strVal val="#ppt_h"/>
                                          </p:val>
                                        </p:tav>
                                      </p:tavLst>
                                    </p:anim>
                                    <p:animEffect filter="fade">
                                      <p:cBhvr>
                                        <p:cTn id="39" dur="2000">
                                          <p:stCondLst>
                                            <p:cond delay="0"/>
                                          </p:stCondLst>
                                        </p:cTn>
                                        <p:tgtEl>
                                          <p:spTgt spid="16"/>
                                        </p:tgtEl>
                                      </p:cBhvr>
                                    </p:animEffect>
                                  </p:childTnLst>
                                </p:cTn>
                              </p:par>
                              <p:par>
                                <p:cTn id="40" presetID="2" presetClass="entr" presetSubtype="8" decel="100000" fill="hold" grpId="0" nodeType="withEffect">
                                  <p:stCondLst>
                                    <p:cond delay="75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2000" fill="hold"/>
                                        <p:tgtEl>
                                          <p:spTgt spid="17"/>
                                        </p:tgtEl>
                                        <p:attrNameLst>
                                          <p:attrName>ppt_x</p:attrName>
                                        </p:attrNameLst>
                                      </p:cBhvr>
                                      <p:tavLst>
                                        <p:tav tm="0">
                                          <p:val>
                                            <p:strVal val="0-#ppt_w/2"/>
                                          </p:val>
                                        </p:tav>
                                        <p:tav tm="100000">
                                          <p:val>
                                            <p:strVal val="#ppt_x"/>
                                          </p:val>
                                        </p:tav>
                                      </p:tavLst>
                                    </p:anim>
                                    <p:anim calcmode="lin" valueType="num">
                                      <p:cBhvr additive="base">
                                        <p:cTn id="43" dur="2000" fill="hold"/>
                                        <p:tgtEl>
                                          <p:spTgt spid="17"/>
                                        </p:tgtEl>
                                        <p:attrNameLst>
                                          <p:attrName>ppt_y</p:attrName>
                                        </p:attrNameLst>
                                      </p:cBhvr>
                                      <p:tavLst>
                                        <p:tav tm="0">
                                          <p:val>
                                            <p:strVal val="#ppt_y"/>
                                          </p:val>
                                        </p:tav>
                                        <p:tav tm="100000">
                                          <p:val>
                                            <p:strVal val="#ppt_y"/>
                                          </p:val>
                                        </p:tav>
                                      </p:tavLst>
                                    </p:anim>
                                    <p:set>
                                      <p:cBhvr>
                                        <p:cTn id="44" dur="1" fill="hold">
                                          <p:stCondLst>
                                            <p:cond delay="0"/>
                                          </p:stCondLst>
                                        </p:cTn>
                                        <p:tgtEl>
                                          <p:spTgt spid="17"/>
                                        </p:tgtEl>
                                        <p:attrNameLst>
                                          <p:attrName>style.visibility</p:attrName>
                                        </p:attrNameLst>
                                      </p:cBhvr>
                                      <p:to>
                                        <p:strVal val="visible"/>
                                      </p:to>
                                    </p:set>
                                    <p:anim to="" calcmode="lin" valueType="num">
                                      <p:cBhvr>
                                        <p:cTn id="45" dur="2000" fill="hold">
                                          <p:stCondLst>
                                            <p:cond delay="0"/>
                                          </p:stCondLst>
                                        </p:cTn>
                                        <p:tgtEl>
                                          <p:spTgt spid="17"/>
                                        </p:tgtEl>
                                        <p:attrNameLst>
                                          <p:attrName>ppt_w</p:attrName>
                                        </p:attrNameLst>
                                      </p:cBhvr>
                                      <p:tavLst>
                                        <p:tav tm="0">
                                          <p:val>
                                            <p:fltVal val="0"/>
                                          </p:val>
                                        </p:tav>
                                        <p:tav tm="100000">
                                          <p:val>
                                            <p:strVal val="#ppt_w"/>
                                          </p:val>
                                        </p:tav>
                                      </p:tavLst>
                                    </p:anim>
                                    <p:anim to="" calcmode="lin" valueType="num">
                                      <p:cBhvr>
                                        <p:cTn id="46" dur="2000" fill="hold">
                                          <p:stCondLst>
                                            <p:cond delay="0"/>
                                          </p:stCondLst>
                                        </p:cTn>
                                        <p:tgtEl>
                                          <p:spTgt spid="17"/>
                                        </p:tgtEl>
                                        <p:attrNameLst>
                                          <p:attrName>ppt_h</p:attrName>
                                        </p:attrNameLst>
                                      </p:cBhvr>
                                      <p:tavLst>
                                        <p:tav tm="0">
                                          <p:val>
                                            <p:fltVal val="0"/>
                                          </p:val>
                                        </p:tav>
                                        <p:tav tm="100000">
                                          <p:val>
                                            <p:strVal val="#ppt_h"/>
                                          </p:val>
                                        </p:tav>
                                      </p:tavLst>
                                    </p:anim>
                                    <p:animEffect filter="fade">
                                      <p:cBhvr>
                                        <p:cTn id="47" dur="2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3"/>
                </p:tgtEl>
              </p:cMediaNode>
            </p:audio>
          </p:childTnLst>
        </p:cTn>
      </p:par>
    </p:tnLst>
    <p:bldLst>
      <p:bldP spid="14" grpId="0" autoUpdateAnimBg="0"/>
      <p:bldP spid="15" grpId="0" autoUpdateAnimBg="0"/>
      <p:bldP spid="16" grpId="0" autoUpdateAnimBg="0"/>
      <p:bldP spid="17"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16400" y="403730"/>
            <a:ext cx="5992646" cy="623650"/>
            <a:chOff x="322090" y="403730"/>
            <a:chExt cx="5992646" cy="623650"/>
          </a:xfrm>
        </p:grpSpPr>
        <p:sp>
          <p:nvSpPr>
            <p:cNvPr id="7" name="文本框 6"/>
            <p:cNvSpPr txBox="1"/>
            <p:nvPr/>
          </p:nvSpPr>
          <p:spPr>
            <a:xfrm>
              <a:off x="781863" y="403730"/>
              <a:ext cx="4198105" cy="523219"/>
            </a:xfrm>
            <a:prstGeom prst="rect">
              <a:avLst/>
            </a:prstGeom>
            <a:noFill/>
          </p:spPr>
          <p:txBody>
            <a:bodyPr wrap="square" rtlCol="0">
              <a:spAutoFit/>
              <a:scene3d>
                <a:camera prst="orthographicFront"/>
                <a:lightRig rig="threePt" dir="t"/>
              </a:scene3d>
              <a:sp3d contourW="12700"/>
            </a:bodyPr>
            <a:lstStyle/>
            <a:p>
              <a:r>
                <a:rPr lang="zh-CN" altLang="en-US" sz="2800" b="1" dirty="0">
                  <a:latin typeface="造字工房朗宋（非商用）常规体" pitchFamily="2" charset="-122"/>
                  <a:ea typeface="造字工房朗宋（非商用）常规体" pitchFamily="2" charset="-122"/>
                </a:rPr>
                <a:t>回顾销售业绩</a:t>
              </a:r>
            </a:p>
          </p:txBody>
        </p:sp>
        <p:sp>
          <p:nvSpPr>
            <p:cNvPr id="8" name="文本框 7"/>
            <p:cNvSpPr txBox="1"/>
            <p:nvPr/>
          </p:nvSpPr>
          <p:spPr>
            <a:xfrm>
              <a:off x="781863" y="781159"/>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bg1">
                      <a:lumMod val="50000"/>
                    </a:schemeClr>
                  </a:solidFill>
                  <a:latin typeface="造字工房朗宋（非商用）常规体" pitchFamily="2" charset="-122"/>
                  <a:ea typeface="造字工房朗宋（非商用）常规体" pitchFamily="2" charset="-122"/>
                </a:rPr>
                <a:t>print the presentation and make it into a film to be used in a wider field</a:t>
              </a:r>
            </a:p>
          </p:txBody>
        </p:sp>
        <p:sp>
          <p:nvSpPr>
            <p:cNvPr id="9" name="矩形 8"/>
            <p:cNvSpPr/>
            <p:nvPr/>
          </p:nvSpPr>
          <p:spPr>
            <a:xfrm>
              <a:off x="322090" y="473499"/>
              <a:ext cx="402622" cy="402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10" name="矩形 9"/>
          <p:cNvSpPr/>
          <p:nvPr/>
        </p:nvSpPr>
        <p:spPr>
          <a:xfrm>
            <a:off x="668800" y="625899"/>
            <a:ext cx="310521" cy="310521"/>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aphicFrame>
        <p:nvGraphicFramePr>
          <p:cNvPr id="11" name="图表 10"/>
          <p:cNvGraphicFramePr/>
          <p:nvPr/>
        </p:nvGraphicFramePr>
        <p:xfrm>
          <a:off x="1103814" y="1731859"/>
          <a:ext cx="10080625" cy="416584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cxnSp>
        <p:nvCxnSpPr>
          <p:cNvPr id="2" name="直接连接符 1"/>
          <p:cNvCxnSpPr/>
          <p:nvPr/>
        </p:nvCxnSpPr>
        <p:spPr>
          <a:xfrm rot="16741234" flipH="1">
            <a:off x="10697191" y="2474949"/>
            <a:ext cx="211002" cy="4780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rot="16741234" flipH="1">
            <a:off x="10316980" y="2285886"/>
            <a:ext cx="425232" cy="243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rot="16741234" flipV="1">
            <a:off x="10150919" y="1632577"/>
            <a:ext cx="564540" cy="361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rot="16741234">
            <a:off x="10693326" y="2949100"/>
            <a:ext cx="404755" cy="266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rot="16741234" flipH="1">
            <a:off x="10651496" y="3476289"/>
            <a:ext cx="297923" cy="1497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a:stCxn id="29" idx="6"/>
          </p:cNvCxnSpPr>
          <p:nvPr/>
        </p:nvCxnSpPr>
        <p:spPr>
          <a:xfrm rot="16741234" flipV="1">
            <a:off x="10345711" y="4966102"/>
            <a:ext cx="868883" cy="2177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33" idx="6"/>
          </p:cNvCxnSpPr>
          <p:nvPr/>
        </p:nvCxnSpPr>
        <p:spPr>
          <a:xfrm rot="16741234">
            <a:off x="10415384" y="5702290"/>
            <a:ext cx="508993" cy="1920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6741234" flipH="1" flipV="1">
            <a:off x="10755653" y="4173567"/>
            <a:ext cx="521979" cy="4500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16741234" flipV="1">
            <a:off x="10922193" y="3695490"/>
            <a:ext cx="270152" cy="4776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16741234">
            <a:off x="10421254" y="3095237"/>
            <a:ext cx="128338" cy="4837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16741234">
            <a:off x="10693326" y="2949100"/>
            <a:ext cx="404755" cy="266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21" idx="2"/>
          </p:cNvCxnSpPr>
          <p:nvPr/>
        </p:nvCxnSpPr>
        <p:spPr>
          <a:xfrm rot="16741234">
            <a:off x="11174778" y="1639966"/>
            <a:ext cx="560420" cy="45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endCxn id="21" idx="6"/>
          </p:cNvCxnSpPr>
          <p:nvPr/>
        </p:nvCxnSpPr>
        <p:spPr>
          <a:xfrm rot="16741234" flipV="1">
            <a:off x="11395245" y="2013133"/>
            <a:ext cx="366063" cy="4727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6741234" flipH="1" flipV="1">
            <a:off x="11163548" y="2348805"/>
            <a:ext cx="505327" cy="6584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16741234">
            <a:off x="9632550" y="4018121"/>
            <a:ext cx="486266" cy="308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16741234" flipH="1">
            <a:off x="9796876" y="4334829"/>
            <a:ext cx="418126" cy="3586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16741234">
            <a:off x="9934447" y="3504581"/>
            <a:ext cx="347450" cy="1484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rot="16741234" flipH="1">
            <a:off x="10247380" y="1385040"/>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椭圆 19"/>
          <p:cNvSpPr/>
          <p:nvPr/>
        </p:nvSpPr>
        <p:spPr>
          <a:xfrm rot="16741234" flipH="1">
            <a:off x="10494051" y="2015849"/>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rot="16741234" flipH="1">
            <a:off x="11332597" y="1935131"/>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椭圆 21"/>
          <p:cNvSpPr/>
          <p:nvPr/>
        </p:nvSpPr>
        <p:spPr>
          <a:xfrm rot="16741234" flipH="1">
            <a:off x="10486312" y="2461925"/>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3" name="椭圆 22"/>
          <p:cNvSpPr/>
          <p:nvPr/>
        </p:nvSpPr>
        <p:spPr>
          <a:xfrm rot="16741234" flipH="1">
            <a:off x="11494913" y="1315106"/>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rot="16741234" flipH="1">
            <a:off x="10167778" y="3322351"/>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rot="16741234" flipH="1">
            <a:off x="11732465" y="2434464"/>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rot="16741234" flipH="1">
            <a:off x="10970581" y="2826506"/>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rot="16741234" flipH="1">
            <a:off x="10270735" y="6316271"/>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rot="16741234">
            <a:off x="10000586" y="5124242"/>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rot="16741234">
            <a:off x="10763405" y="5520537"/>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rot="16741234">
            <a:off x="9757033" y="5694131"/>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rot="16741234">
            <a:off x="10430404" y="4742356"/>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椭圆 31"/>
          <p:cNvSpPr/>
          <p:nvPr/>
        </p:nvSpPr>
        <p:spPr>
          <a:xfrm rot="16741234">
            <a:off x="10125118" y="4737128"/>
            <a:ext cx="122016" cy="12201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rot="16741234">
            <a:off x="10464581" y="6033843"/>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椭圆 33"/>
          <p:cNvSpPr/>
          <p:nvPr/>
        </p:nvSpPr>
        <p:spPr>
          <a:xfrm rot="16741234">
            <a:off x="9919754" y="3718721"/>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rot="16741234">
            <a:off x="9778056" y="4184367"/>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rot="16741234">
            <a:off x="11251952" y="4095928"/>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rot="16741234">
            <a:off x="10546619" y="4070970"/>
            <a:ext cx="128800" cy="1288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rot="16741234">
            <a:off x="10704747" y="4501023"/>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rot="16741234" flipH="1">
            <a:off x="10736780" y="3647468"/>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rot="16741234" flipH="1">
            <a:off x="10679965" y="3223644"/>
            <a:ext cx="145836" cy="145836"/>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rot="16741234" flipH="1">
            <a:off x="11980310" y="1985856"/>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2" name="椭圆 41"/>
          <p:cNvSpPr/>
          <p:nvPr/>
        </p:nvSpPr>
        <p:spPr>
          <a:xfrm rot="16741234" flipH="1">
            <a:off x="11813637" y="3096950"/>
            <a:ext cx="105246" cy="10524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3" name="椭圆 42"/>
          <p:cNvSpPr/>
          <p:nvPr/>
        </p:nvSpPr>
        <p:spPr>
          <a:xfrm rot="16741234" flipH="1">
            <a:off x="11355924" y="3441002"/>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4" name="椭圆 43"/>
          <p:cNvSpPr/>
          <p:nvPr/>
        </p:nvSpPr>
        <p:spPr>
          <a:xfrm rot="16741234" flipH="1">
            <a:off x="12009655" y="2676793"/>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rot="16741234">
            <a:off x="11581667" y="4558158"/>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rot="16741234">
            <a:off x="11301065" y="5151904"/>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rot="16741234">
            <a:off x="11026429" y="5861390"/>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rot="16741234">
            <a:off x="10971247" y="5035046"/>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rot="16741234" flipH="1">
            <a:off x="11825353" y="3643429"/>
            <a:ext cx="148893" cy="148893"/>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rot="16741234" flipH="1">
            <a:off x="10078213" y="2285875"/>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rot="16741234" flipH="1">
            <a:off x="9982939" y="2893784"/>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rot="16741234">
            <a:off x="8234108" y="3129597"/>
            <a:ext cx="2720838" cy="505942"/>
            <a:chOff x="5233265" y="2334818"/>
            <a:chExt cx="2720838" cy="505942"/>
          </a:xfrm>
        </p:grpSpPr>
        <p:sp>
          <p:nvSpPr>
            <p:cNvPr id="53" name="椭圆 52"/>
            <p:cNvSpPr/>
            <p:nvPr/>
          </p:nvSpPr>
          <p:spPr>
            <a:xfrm flipH="1">
              <a:off x="7856974" y="2607323"/>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5233265" y="2735514"/>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5596947" y="2508972"/>
              <a:ext cx="122016" cy="12201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flipH="1">
              <a:off x="6370598" y="2334818"/>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7109056" y="2611432"/>
              <a:ext cx="141849" cy="14184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8" name="直接连接符 57"/>
          <p:cNvCxnSpPr>
            <a:endCxn id="31" idx="3"/>
          </p:cNvCxnSpPr>
          <p:nvPr/>
        </p:nvCxnSpPr>
        <p:spPr>
          <a:xfrm rot="16741234" flipV="1">
            <a:off x="10373166" y="4944910"/>
            <a:ext cx="610899" cy="4434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a:stCxn id="32" idx="0"/>
            <a:endCxn id="31" idx="5"/>
          </p:cNvCxnSpPr>
          <p:nvPr/>
        </p:nvCxnSpPr>
        <p:spPr>
          <a:xfrm flipV="1">
            <a:off x="10125873" y="4762389"/>
            <a:ext cx="392395" cy="261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0" name="椭圆 59"/>
          <p:cNvSpPr/>
          <p:nvPr/>
        </p:nvSpPr>
        <p:spPr>
          <a:xfrm rot="16741234" flipH="1">
            <a:off x="10988660" y="730899"/>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rot="16741234" flipH="1">
            <a:off x="10927089" y="1371054"/>
            <a:ext cx="175715" cy="175715"/>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rot="16741234">
            <a:off x="10640252" y="214245"/>
            <a:ext cx="137160" cy="137160"/>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63" name="图片 62"/>
          <p:cNvPicPr>
            <a:picLocks noChangeAspect="1"/>
          </p:cNvPicPr>
          <p:nvPr/>
        </p:nvPicPr>
        <p:blipFill>
          <a:blip r:embed="rId5">
            <a:extLst>
              <a:ext uri="{BEBA8EAE-BF5A-486C-A8C5-ECC9F3942E4B}">
                <a14:imgProps xmlns:a14="http://schemas.microsoft.com/office/drawing/2010/main">
                  <a14:imgLayer r:embed="rId6">
                    <a14:imgEffect>
                      <a14:backgroundRemoval t="9982" b="100000" l="10000" r="90000"/>
                    </a14:imgEffect>
                  </a14:imgLayer>
                </a14:imgProps>
              </a:ext>
              <a:ext uri="{28A0092B-C50C-407E-A947-70E740481C1C}">
                <a14:useLocalDpi xmlns:a14="http://schemas.microsoft.com/office/drawing/2010/main" val="0"/>
              </a:ext>
            </a:extLst>
          </a:blip>
          <a:stretch>
            <a:fillRect/>
          </a:stretch>
        </p:blipFill>
        <p:spPr>
          <a:xfrm>
            <a:off x="-2233232" y="4988"/>
            <a:ext cx="9087456" cy="6858000"/>
          </a:xfrm>
          <a:prstGeom prst="rect">
            <a:avLst/>
          </a:prstGeom>
        </p:spPr>
      </p:pic>
      <p:sp>
        <p:nvSpPr>
          <p:cNvPr id="64" name="文本框 63"/>
          <p:cNvSpPr txBox="1"/>
          <p:nvPr/>
        </p:nvSpPr>
        <p:spPr>
          <a:xfrm>
            <a:off x="6097647" y="1234459"/>
            <a:ext cx="3163142" cy="1569660"/>
          </a:xfrm>
          <a:prstGeom prst="rect">
            <a:avLst/>
          </a:prstGeom>
          <a:noFill/>
          <a:effectLst>
            <a:outerShdw blurRad="50800" dist="38100" algn="l" rotWithShape="0">
              <a:prstClr val="black">
                <a:alpha val="40000"/>
              </a:prstClr>
            </a:outerShdw>
          </a:effectLst>
        </p:spPr>
        <p:txBody>
          <a:bodyPr wrap="square" rtlCol="0">
            <a:spAutoFit/>
          </a:bodyPr>
          <a:lstStyle/>
          <a:p>
            <a:r>
              <a:rPr lang="en-US" altLang="zh-CN" sz="3200" dirty="0">
                <a:latin typeface="造字工房朗宋（非商用）常规体" pitchFamily="2" charset="-122"/>
                <a:ea typeface="造字工房朗宋（非商用）常规体" pitchFamily="2" charset="-122"/>
              </a:rPr>
              <a:t>017</a:t>
            </a:r>
            <a:r>
              <a:rPr lang="zh-CN" altLang="en-US" sz="3200" dirty="0">
                <a:latin typeface="造字工房朗宋（非商用）常规体" pitchFamily="2" charset="-122"/>
                <a:ea typeface="造字工房朗宋（非商用）常规体" pitchFamily="2" charset="-122"/>
              </a:rPr>
              <a:t>年是收货颇丰的一年，我们不露脸</a:t>
            </a:r>
            <a:endParaRPr lang="en-US" altLang="zh-CN" sz="3200" dirty="0">
              <a:latin typeface="造字工房朗宋（非商用）常规体" pitchFamily="2" charset="-122"/>
              <a:ea typeface="造字工房朗宋（非商用）常规体" pitchFamily="2" charset="-122"/>
            </a:endParaRPr>
          </a:p>
          <a:p>
            <a:r>
              <a:rPr lang="zh-CN" altLang="en-US" sz="3200" dirty="0">
                <a:latin typeface="造字工房朗宋（非商用）常规体" pitchFamily="2" charset="-122"/>
                <a:ea typeface="造字工房朗宋（非商用）常规体" pitchFamily="2" charset="-122"/>
              </a:rPr>
              <a:t>只炫成果！</a:t>
            </a:r>
          </a:p>
        </p:txBody>
      </p:sp>
      <p:sp>
        <p:nvSpPr>
          <p:cNvPr id="65" name="PA_库_文本框 9"/>
          <p:cNvSpPr txBox="1"/>
          <p:nvPr>
            <p:custDataLst>
              <p:tags r:id="rId1"/>
            </p:custDataLst>
          </p:nvPr>
        </p:nvSpPr>
        <p:spPr>
          <a:xfrm>
            <a:off x="5241401" y="3245204"/>
            <a:ext cx="800219" cy="3170099"/>
          </a:xfrm>
          <a:prstGeom prst="rect">
            <a:avLst/>
          </a:prstGeom>
          <a:noFill/>
          <a:effectLst>
            <a:outerShdw blurRad="50800" dist="38100" dir="10800000" algn="r" rotWithShape="0">
              <a:prstClr val="black">
                <a:alpha val="40000"/>
              </a:prstClr>
            </a:outerShdw>
          </a:effectLst>
        </p:spPr>
        <p:txBody>
          <a:bodyPr vert="eaVert" wrap="none" rtlCol="0">
            <a:spAutoFit/>
          </a:bodyPr>
          <a:lstStyle>
            <a:defPPr>
              <a:defRPr lang="zh-CN"/>
            </a:defPPr>
            <a:lvl1pPr>
              <a:defRPr sz="4000">
                <a:latin typeface="造字工房俊雅（非商用）常规体" pitchFamily="2" charset="-122"/>
                <a:ea typeface="造字工房俊雅（非商用）常规体" pitchFamily="2" charset="-122"/>
              </a:defRPr>
            </a:lvl1pPr>
          </a:lstStyle>
          <a:p>
            <a:r>
              <a:rPr lang="zh-CN" altLang="en-US" dirty="0">
                <a:latin typeface="造字工房朗宋（非商用）常规体" pitchFamily="2" charset="-122"/>
                <a:ea typeface="造字工房朗宋（非商用）常规体" pitchFamily="2" charset="-122"/>
              </a:rPr>
              <a:t>重要成果展示</a:t>
            </a:r>
          </a:p>
        </p:txBody>
      </p:sp>
      <p:sp>
        <p:nvSpPr>
          <p:cNvPr id="66" name="PA_库_文本框 8"/>
          <p:cNvSpPr txBox="1"/>
          <p:nvPr>
            <p:custDataLst>
              <p:tags r:id="rId2"/>
            </p:custDataLst>
          </p:nvPr>
        </p:nvSpPr>
        <p:spPr>
          <a:xfrm>
            <a:off x="4570979" y="426398"/>
            <a:ext cx="1950442" cy="3770263"/>
          </a:xfrm>
          <a:prstGeom prst="rect">
            <a:avLst/>
          </a:prstGeom>
          <a:noFill/>
          <a:effectLst>
            <a:outerShdw blurRad="50800" dist="38100" algn="l" rotWithShape="0">
              <a:prstClr val="black">
                <a:alpha val="40000"/>
              </a:prstClr>
            </a:outerShdw>
          </a:effectLst>
        </p:spPr>
        <p:txBody>
          <a:bodyPr wrap="square" rtlCol="0">
            <a:spAutoFit/>
          </a:bodyPr>
          <a:lstStyle/>
          <a:p>
            <a:pPr algn="dist"/>
            <a:r>
              <a:rPr lang="en-US" altLang="zh-CN" sz="23900" dirty="0">
                <a:latin typeface="造字工房朗宋（非商用）常规体" pitchFamily="2" charset="-122"/>
                <a:ea typeface="造字工房朗宋（非商用）常规体" pitchFamily="2" charset="-122"/>
              </a:rPr>
              <a:t>2</a:t>
            </a:r>
            <a:endParaRPr lang="zh-CN" altLang="en-US" sz="23900" dirty="0">
              <a:latin typeface="造字工房朗宋（非商用）常规体" pitchFamily="2" charset="-122"/>
              <a:ea typeface="造字工房朗宋（非商用）常规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par>
                                <p:cTn id="29" presetID="31" presetClass="entr" presetSubtype="0" fill="hold" nodeType="withEffect">
                                  <p:stCondLst>
                                    <p:cond delay="50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nodeType="withEffect">
                                  <p:stCondLst>
                                    <p:cond delay="50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cTn>
                              </p:par>
                              <p:par>
                                <p:cTn id="41" presetID="31" presetClass="entr" presetSubtype="0" fill="hold" nodeType="withEffect">
                                  <p:stCondLst>
                                    <p:cond delay="50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style.rotation</p:attrName>
                                        </p:attrNameLst>
                                      </p:cBhvr>
                                      <p:tavLst>
                                        <p:tav tm="0">
                                          <p:val>
                                            <p:fltVal val="90"/>
                                          </p:val>
                                        </p:tav>
                                        <p:tav tm="100000">
                                          <p:val>
                                            <p:fltVal val="0"/>
                                          </p:val>
                                        </p:tav>
                                      </p:tavLst>
                                    </p:anim>
                                    <p:animEffect transition="in" filter="fade">
                                      <p:cBhvr>
                                        <p:cTn id="46" dur="1000"/>
                                        <p:tgtEl>
                                          <p:spTgt spid="8"/>
                                        </p:tgtEl>
                                      </p:cBhvr>
                                    </p:animEffect>
                                  </p:childTnLst>
                                </p:cTn>
                              </p:par>
                              <p:par>
                                <p:cTn id="47" presetID="31" presetClass="entr" presetSubtype="0" fill="hold" nodeType="withEffect">
                                  <p:stCondLst>
                                    <p:cond delay="50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style.rotation</p:attrName>
                                        </p:attrNameLst>
                                      </p:cBhvr>
                                      <p:tavLst>
                                        <p:tav tm="0">
                                          <p:val>
                                            <p:fltVal val="90"/>
                                          </p:val>
                                        </p:tav>
                                        <p:tav tm="100000">
                                          <p:val>
                                            <p:fltVal val="0"/>
                                          </p:val>
                                        </p:tav>
                                      </p:tavLst>
                                    </p:anim>
                                    <p:animEffect transition="in" filter="fade">
                                      <p:cBhvr>
                                        <p:cTn id="52" dur="1000"/>
                                        <p:tgtEl>
                                          <p:spTgt spid="9"/>
                                        </p:tgtEl>
                                      </p:cBhvr>
                                    </p:animEffect>
                                  </p:childTnLst>
                                </p:cTn>
                              </p:par>
                              <p:par>
                                <p:cTn id="53" presetID="31" presetClass="entr" presetSubtype="0" fill="hold" nodeType="withEffect">
                                  <p:stCondLst>
                                    <p:cond delay="50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style.rotation</p:attrName>
                                        </p:attrNameLst>
                                      </p:cBhvr>
                                      <p:tavLst>
                                        <p:tav tm="0">
                                          <p:val>
                                            <p:fltVal val="90"/>
                                          </p:val>
                                        </p:tav>
                                        <p:tav tm="100000">
                                          <p:val>
                                            <p:fltVal val="0"/>
                                          </p:val>
                                        </p:tav>
                                      </p:tavLst>
                                    </p:anim>
                                    <p:animEffect transition="in" filter="fade">
                                      <p:cBhvr>
                                        <p:cTn id="58" dur="1000"/>
                                        <p:tgtEl>
                                          <p:spTgt spid="10"/>
                                        </p:tgtEl>
                                      </p:cBhvr>
                                    </p:animEffect>
                                  </p:childTnLst>
                                </p:cTn>
                              </p:par>
                              <p:par>
                                <p:cTn id="59" presetID="31" presetClass="entr" presetSubtype="0" fill="hold" nodeType="withEffect">
                                  <p:stCondLst>
                                    <p:cond delay="50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style.rotation</p:attrName>
                                        </p:attrNameLst>
                                      </p:cBhvr>
                                      <p:tavLst>
                                        <p:tav tm="0">
                                          <p:val>
                                            <p:fltVal val="90"/>
                                          </p:val>
                                        </p:tav>
                                        <p:tav tm="100000">
                                          <p:val>
                                            <p:fltVal val="0"/>
                                          </p:val>
                                        </p:tav>
                                      </p:tavLst>
                                    </p:anim>
                                    <p:animEffect transition="in" filter="fade">
                                      <p:cBhvr>
                                        <p:cTn id="64" dur="1000"/>
                                        <p:tgtEl>
                                          <p:spTgt spid="11"/>
                                        </p:tgtEl>
                                      </p:cBhvr>
                                    </p:animEffect>
                                  </p:childTnLst>
                                </p:cTn>
                              </p:par>
                              <p:par>
                                <p:cTn id="65" presetID="31" presetClass="entr" presetSubtype="0" fill="hold" nodeType="withEffect">
                                  <p:stCondLst>
                                    <p:cond delay="50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fltVal val="0"/>
                                          </p:val>
                                        </p:tav>
                                        <p:tav tm="100000">
                                          <p:val>
                                            <p:strVal val="#ppt_w"/>
                                          </p:val>
                                        </p:tav>
                                      </p:tavLst>
                                    </p:anim>
                                    <p:anim calcmode="lin" valueType="num">
                                      <p:cBhvr>
                                        <p:cTn id="68" dur="1000" fill="hold"/>
                                        <p:tgtEl>
                                          <p:spTgt spid="12"/>
                                        </p:tgtEl>
                                        <p:attrNameLst>
                                          <p:attrName>ppt_h</p:attrName>
                                        </p:attrNameLst>
                                      </p:cBhvr>
                                      <p:tavLst>
                                        <p:tav tm="0">
                                          <p:val>
                                            <p:fltVal val="0"/>
                                          </p:val>
                                        </p:tav>
                                        <p:tav tm="100000">
                                          <p:val>
                                            <p:strVal val="#ppt_h"/>
                                          </p:val>
                                        </p:tav>
                                      </p:tavLst>
                                    </p:anim>
                                    <p:anim calcmode="lin" valueType="num">
                                      <p:cBhvr>
                                        <p:cTn id="69" dur="1000" fill="hold"/>
                                        <p:tgtEl>
                                          <p:spTgt spid="12"/>
                                        </p:tgtEl>
                                        <p:attrNameLst>
                                          <p:attrName>style.rotation</p:attrName>
                                        </p:attrNameLst>
                                      </p:cBhvr>
                                      <p:tavLst>
                                        <p:tav tm="0">
                                          <p:val>
                                            <p:fltVal val="90"/>
                                          </p:val>
                                        </p:tav>
                                        <p:tav tm="100000">
                                          <p:val>
                                            <p:fltVal val="0"/>
                                          </p:val>
                                        </p:tav>
                                      </p:tavLst>
                                    </p:anim>
                                    <p:animEffect transition="in" filter="fade">
                                      <p:cBhvr>
                                        <p:cTn id="70" dur="1000"/>
                                        <p:tgtEl>
                                          <p:spTgt spid="12"/>
                                        </p:tgtEl>
                                      </p:cBhvr>
                                    </p:animEffect>
                                  </p:childTnLst>
                                </p:cTn>
                              </p:par>
                              <p:par>
                                <p:cTn id="71" presetID="31" presetClass="entr" presetSubtype="0" fill="hold" nodeType="withEffect">
                                  <p:stCondLst>
                                    <p:cond delay="5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1000" fill="hold"/>
                                        <p:tgtEl>
                                          <p:spTgt spid="13"/>
                                        </p:tgtEl>
                                        <p:attrNameLst>
                                          <p:attrName>ppt_w</p:attrName>
                                        </p:attrNameLst>
                                      </p:cBhvr>
                                      <p:tavLst>
                                        <p:tav tm="0">
                                          <p:val>
                                            <p:fltVal val="0"/>
                                          </p:val>
                                        </p:tav>
                                        <p:tav tm="100000">
                                          <p:val>
                                            <p:strVal val="#ppt_w"/>
                                          </p:val>
                                        </p:tav>
                                      </p:tavLst>
                                    </p:anim>
                                    <p:anim calcmode="lin" valueType="num">
                                      <p:cBhvr>
                                        <p:cTn id="74" dur="1000" fill="hold"/>
                                        <p:tgtEl>
                                          <p:spTgt spid="13"/>
                                        </p:tgtEl>
                                        <p:attrNameLst>
                                          <p:attrName>ppt_h</p:attrName>
                                        </p:attrNameLst>
                                      </p:cBhvr>
                                      <p:tavLst>
                                        <p:tav tm="0">
                                          <p:val>
                                            <p:fltVal val="0"/>
                                          </p:val>
                                        </p:tav>
                                        <p:tav tm="100000">
                                          <p:val>
                                            <p:strVal val="#ppt_h"/>
                                          </p:val>
                                        </p:tav>
                                      </p:tavLst>
                                    </p:anim>
                                    <p:anim calcmode="lin" valueType="num">
                                      <p:cBhvr>
                                        <p:cTn id="75" dur="1000" fill="hold"/>
                                        <p:tgtEl>
                                          <p:spTgt spid="13"/>
                                        </p:tgtEl>
                                        <p:attrNameLst>
                                          <p:attrName>style.rotation</p:attrName>
                                        </p:attrNameLst>
                                      </p:cBhvr>
                                      <p:tavLst>
                                        <p:tav tm="0">
                                          <p:val>
                                            <p:fltVal val="90"/>
                                          </p:val>
                                        </p:tav>
                                        <p:tav tm="100000">
                                          <p:val>
                                            <p:fltVal val="0"/>
                                          </p:val>
                                        </p:tav>
                                      </p:tavLst>
                                    </p:anim>
                                    <p:animEffect transition="in" filter="fade">
                                      <p:cBhvr>
                                        <p:cTn id="76" dur="1000"/>
                                        <p:tgtEl>
                                          <p:spTgt spid="13"/>
                                        </p:tgtEl>
                                      </p:cBhvr>
                                    </p:animEffect>
                                  </p:childTnLst>
                                </p:cTn>
                              </p:par>
                              <p:par>
                                <p:cTn id="77" presetID="31" presetClass="entr" presetSubtype="0" fill="hold" nodeType="withEffect">
                                  <p:stCondLst>
                                    <p:cond delay="500"/>
                                  </p:stCondLst>
                                  <p:childTnLst>
                                    <p:set>
                                      <p:cBhvr>
                                        <p:cTn id="78" dur="1" fill="hold">
                                          <p:stCondLst>
                                            <p:cond delay="0"/>
                                          </p:stCondLst>
                                        </p:cTn>
                                        <p:tgtEl>
                                          <p:spTgt spid="14"/>
                                        </p:tgtEl>
                                        <p:attrNameLst>
                                          <p:attrName>style.visibility</p:attrName>
                                        </p:attrNameLst>
                                      </p:cBhvr>
                                      <p:to>
                                        <p:strVal val="visible"/>
                                      </p:to>
                                    </p:set>
                                    <p:anim calcmode="lin" valueType="num">
                                      <p:cBhvr>
                                        <p:cTn id="79" dur="1000" fill="hold"/>
                                        <p:tgtEl>
                                          <p:spTgt spid="14"/>
                                        </p:tgtEl>
                                        <p:attrNameLst>
                                          <p:attrName>ppt_w</p:attrName>
                                        </p:attrNameLst>
                                      </p:cBhvr>
                                      <p:tavLst>
                                        <p:tav tm="0">
                                          <p:val>
                                            <p:fltVal val="0"/>
                                          </p:val>
                                        </p:tav>
                                        <p:tav tm="100000">
                                          <p:val>
                                            <p:strVal val="#ppt_w"/>
                                          </p:val>
                                        </p:tav>
                                      </p:tavLst>
                                    </p:anim>
                                    <p:anim calcmode="lin" valueType="num">
                                      <p:cBhvr>
                                        <p:cTn id="80" dur="1000" fill="hold"/>
                                        <p:tgtEl>
                                          <p:spTgt spid="14"/>
                                        </p:tgtEl>
                                        <p:attrNameLst>
                                          <p:attrName>ppt_h</p:attrName>
                                        </p:attrNameLst>
                                      </p:cBhvr>
                                      <p:tavLst>
                                        <p:tav tm="0">
                                          <p:val>
                                            <p:fltVal val="0"/>
                                          </p:val>
                                        </p:tav>
                                        <p:tav tm="100000">
                                          <p:val>
                                            <p:strVal val="#ppt_h"/>
                                          </p:val>
                                        </p:tav>
                                      </p:tavLst>
                                    </p:anim>
                                    <p:anim calcmode="lin" valueType="num">
                                      <p:cBhvr>
                                        <p:cTn id="81" dur="1000" fill="hold"/>
                                        <p:tgtEl>
                                          <p:spTgt spid="14"/>
                                        </p:tgtEl>
                                        <p:attrNameLst>
                                          <p:attrName>style.rotation</p:attrName>
                                        </p:attrNameLst>
                                      </p:cBhvr>
                                      <p:tavLst>
                                        <p:tav tm="0">
                                          <p:val>
                                            <p:fltVal val="90"/>
                                          </p:val>
                                        </p:tav>
                                        <p:tav tm="100000">
                                          <p:val>
                                            <p:fltVal val="0"/>
                                          </p:val>
                                        </p:tav>
                                      </p:tavLst>
                                    </p:anim>
                                    <p:animEffect transition="in" filter="fade">
                                      <p:cBhvr>
                                        <p:cTn id="82" dur="1000"/>
                                        <p:tgtEl>
                                          <p:spTgt spid="14"/>
                                        </p:tgtEl>
                                      </p:cBhvr>
                                    </p:animEffect>
                                  </p:childTnLst>
                                </p:cTn>
                              </p:par>
                              <p:par>
                                <p:cTn id="83" presetID="31" presetClass="entr" presetSubtype="0" fill="hold" nodeType="withEffect">
                                  <p:stCondLst>
                                    <p:cond delay="500"/>
                                  </p:stCondLst>
                                  <p:childTnLst>
                                    <p:set>
                                      <p:cBhvr>
                                        <p:cTn id="84" dur="1" fill="hold">
                                          <p:stCondLst>
                                            <p:cond delay="0"/>
                                          </p:stCondLst>
                                        </p:cTn>
                                        <p:tgtEl>
                                          <p:spTgt spid="15"/>
                                        </p:tgtEl>
                                        <p:attrNameLst>
                                          <p:attrName>style.visibility</p:attrName>
                                        </p:attrNameLst>
                                      </p:cBhvr>
                                      <p:to>
                                        <p:strVal val="visible"/>
                                      </p:to>
                                    </p:set>
                                    <p:anim calcmode="lin" valueType="num">
                                      <p:cBhvr>
                                        <p:cTn id="85" dur="1000" fill="hold"/>
                                        <p:tgtEl>
                                          <p:spTgt spid="15"/>
                                        </p:tgtEl>
                                        <p:attrNameLst>
                                          <p:attrName>ppt_w</p:attrName>
                                        </p:attrNameLst>
                                      </p:cBhvr>
                                      <p:tavLst>
                                        <p:tav tm="0">
                                          <p:val>
                                            <p:fltVal val="0"/>
                                          </p:val>
                                        </p:tav>
                                        <p:tav tm="100000">
                                          <p:val>
                                            <p:strVal val="#ppt_w"/>
                                          </p:val>
                                        </p:tav>
                                      </p:tavLst>
                                    </p:anim>
                                    <p:anim calcmode="lin" valueType="num">
                                      <p:cBhvr>
                                        <p:cTn id="86" dur="1000" fill="hold"/>
                                        <p:tgtEl>
                                          <p:spTgt spid="15"/>
                                        </p:tgtEl>
                                        <p:attrNameLst>
                                          <p:attrName>ppt_h</p:attrName>
                                        </p:attrNameLst>
                                      </p:cBhvr>
                                      <p:tavLst>
                                        <p:tav tm="0">
                                          <p:val>
                                            <p:fltVal val="0"/>
                                          </p:val>
                                        </p:tav>
                                        <p:tav tm="100000">
                                          <p:val>
                                            <p:strVal val="#ppt_h"/>
                                          </p:val>
                                        </p:tav>
                                      </p:tavLst>
                                    </p:anim>
                                    <p:anim calcmode="lin" valueType="num">
                                      <p:cBhvr>
                                        <p:cTn id="87" dur="1000" fill="hold"/>
                                        <p:tgtEl>
                                          <p:spTgt spid="15"/>
                                        </p:tgtEl>
                                        <p:attrNameLst>
                                          <p:attrName>style.rotation</p:attrName>
                                        </p:attrNameLst>
                                      </p:cBhvr>
                                      <p:tavLst>
                                        <p:tav tm="0">
                                          <p:val>
                                            <p:fltVal val="90"/>
                                          </p:val>
                                        </p:tav>
                                        <p:tav tm="100000">
                                          <p:val>
                                            <p:fltVal val="0"/>
                                          </p:val>
                                        </p:tav>
                                      </p:tavLst>
                                    </p:anim>
                                    <p:animEffect transition="in" filter="fade">
                                      <p:cBhvr>
                                        <p:cTn id="88" dur="1000"/>
                                        <p:tgtEl>
                                          <p:spTgt spid="15"/>
                                        </p:tgtEl>
                                      </p:cBhvr>
                                    </p:animEffect>
                                  </p:childTnLst>
                                </p:cTn>
                              </p:par>
                              <p:par>
                                <p:cTn id="89" presetID="31" presetClass="entr" presetSubtype="0" fill="hold" nodeType="withEffect">
                                  <p:stCondLst>
                                    <p:cond delay="500"/>
                                  </p:stCondLst>
                                  <p:childTnLst>
                                    <p:set>
                                      <p:cBhvr>
                                        <p:cTn id="90" dur="1" fill="hold">
                                          <p:stCondLst>
                                            <p:cond delay="0"/>
                                          </p:stCondLst>
                                        </p:cTn>
                                        <p:tgtEl>
                                          <p:spTgt spid="16"/>
                                        </p:tgtEl>
                                        <p:attrNameLst>
                                          <p:attrName>style.visibility</p:attrName>
                                        </p:attrNameLst>
                                      </p:cBhvr>
                                      <p:to>
                                        <p:strVal val="visible"/>
                                      </p:to>
                                    </p:set>
                                    <p:anim calcmode="lin" valueType="num">
                                      <p:cBhvr>
                                        <p:cTn id="91" dur="1000" fill="hold"/>
                                        <p:tgtEl>
                                          <p:spTgt spid="16"/>
                                        </p:tgtEl>
                                        <p:attrNameLst>
                                          <p:attrName>ppt_w</p:attrName>
                                        </p:attrNameLst>
                                      </p:cBhvr>
                                      <p:tavLst>
                                        <p:tav tm="0">
                                          <p:val>
                                            <p:fltVal val="0"/>
                                          </p:val>
                                        </p:tav>
                                        <p:tav tm="100000">
                                          <p:val>
                                            <p:strVal val="#ppt_w"/>
                                          </p:val>
                                        </p:tav>
                                      </p:tavLst>
                                    </p:anim>
                                    <p:anim calcmode="lin" valueType="num">
                                      <p:cBhvr>
                                        <p:cTn id="92" dur="1000" fill="hold"/>
                                        <p:tgtEl>
                                          <p:spTgt spid="16"/>
                                        </p:tgtEl>
                                        <p:attrNameLst>
                                          <p:attrName>ppt_h</p:attrName>
                                        </p:attrNameLst>
                                      </p:cBhvr>
                                      <p:tavLst>
                                        <p:tav tm="0">
                                          <p:val>
                                            <p:fltVal val="0"/>
                                          </p:val>
                                        </p:tav>
                                        <p:tav tm="100000">
                                          <p:val>
                                            <p:strVal val="#ppt_h"/>
                                          </p:val>
                                        </p:tav>
                                      </p:tavLst>
                                    </p:anim>
                                    <p:anim calcmode="lin" valueType="num">
                                      <p:cBhvr>
                                        <p:cTn id="93" dur="1000" fill="hold"/>
                                        <p:tgtEl>
                                          <p:spTgt spid="16"/>
                                        </p:tgtEl>
                                        <p:attrNameLst>
                                          <p:attrName>style.rotation</p:attrName>
                                        </p:attrNameLst>
                                      </p:cBhvr>
                                      <p:tavLst>
                                        <p:tav tm="0">
                                          <p:val>
                                            <p:fltVal val="90"/>
                                          </p:val>
                                        </p:tav>
                                        <p:tav tm="100000">
                                          <p:val>
                                            <p:fltVal val="0"/>
                                          </p:val>
                                        </p:tav>
                                      </p:tavLst>
                                    </p:anim>
                                    <p:animEffect transition="in" filter="fade">
                                      <p:cBhvr>
                                        <p:cTn id="94" dur="1000"/>
                                        <p:tgtEl>
                                          <p:spTgt spid="16"/>
                                        </p:tgtEl>
                                      </p:cBhvr>
                                    </p:animEffect>
                                  </p:childTnLst>
                                </p:cTn>
                              </p:par>
                              <p:par>
                                <p:cTn id="95" presetID="31" presetClass="entr" presetSubtype="0" fill="hold" nodeType="withEffect">
                                  <p:stCondLst>
                                    <p:cond delay="500"/>
                                  </p:stCondLst>
                                  <p:childTnLst>
                                    <p:set>
                                      <p:cBhvr>
                                        <p:cTn id="96" dur="1" fill="hold">
                                          <p:stCondLst>
                                            <p:cond delay="0"/>
                                          </p:stCondLst>
                                        </p:cTn>
                                        <p:tgtEl>
                                          <p:spTgt spid="17"/>
                                        </p:tgtEl>
                                        <p:attrNameLst>
                                          <p:attrName>style.visibility</p:attrName>
                                        </p:attrNameLst>
                                      </p:cBhvr>
                                      <p:to>
                                        <p:strVal val="visible"/>
                                      </p:to>
                                    </p:set>
                                    <p:anim calcmode="lin" valueType="num">
                                      <p:cBhvr>
                                        <p:cTn id="97" dur="1000" fill="hold"/>
                                        <p:tgtEl>
                                          <p:spTgt spid="17"/>
                                        </p:tgtEl>
                                        <p:attrNameLst>
                                          <p:attrName>ppt_w</p:attrName>
                                        </p:attrNameLst>
                                      </p:cBhvr>
                                      <p:tavLst>
                                        <p:tav tm="0">
                                          <p:val>
                                            <p:fltVal val="0"/>
                                          </p:val>
                                        </p:tav>
                                        <p:tav tm="100000">
                                          <p:val>
                                            <p:strVal val="#ppt_w"/>
                                          </p:val>
                                        </p:tav>
                                      </p:tavLst>
                                    </p:anim>
                                    <p:anim calcmode="lin" valueType="num">
                                      <p:cBhvr>
                                        <p:cTn id="98" dur="1000" fill="hold"/>
                                        <p:tgtEl>
                                          <p:spTgt spid="17"/>
                                        </p:tgtEl>
                                        <p:attrNameLst>
                                          <p:attrName>ppt_h</p:attrName>
                                        </p:attrNameLst>
                                      </p:cBhvr>
                                      <p:tavLst>
                                        <p:tav tm="0">
                                          <p:val>
                                            <p:fltVal val="0"/>
                                          </p:val>
                                        </p:tav>
                                        <p:tav tm="100000">
                                          <p:val>
                                            <p:strVal val="#ppt_h"/>
                                          </p:val>
                                        </p:tav>
                                      </p:tavLst>
                                    </p:anim>
                                    <p:anim calcmode="lin" valueType="num">
                                      <p:cBhvr>
                                        <p:cTn id="99" dur="1000" fill="hold"/>
                                        <p:tgtEl>
                                          <p:spTgt spid="17"/>
                                        </p:tgtEl>
                                        <p:attrNameLst>
                                          <p:attrName>style.rotation</p:attrName>
                                        </p:attrNameLst>
                                      </p:cBhvr>
                                      <p:tavLst>
                                        <p:tav tm="0">
                                          <p:val>
                                            <p:fltVal val="90"/>
                                          </p:val>
                                        </p:tav>
                                        <p:tav tm="100000">
                                          <p:val>
                                            <p:fltVal val="0"/>
                                          </p:val>
                                        </p:tav>
                                      </p:tavLst>
                                    </p:anim>
                                    <p:animEffect transition="in" filter="fade">
                                      <p:cBhvr>
                                        <p:cTn id="100" dur="1000"/>
                                        <p:tgtEl>
                                          <p:spTgt spid="17"/>
                                        </p:tgtEl>
                                      </p:cBhvr>
                                    </p:animEffect>
                                  </p:childTnLst>
                                </p:cTn>
                              </p:par>
                              <p:par>
                                <p:cTn id="101" presetID="31" presetClass="entr" presetSubtype="0" fill="hold" nodeType="withEffect">
                                  <p:stCondLst>
                                    <p:cond delay="500"/>
                                  </p:stCondLst>
                                  <p:childTnLst>
                                    <p:set>
                                      <p:cBhvr>
                                        <p:cTn id="102" dur="1" fill="hold">
                                          <p:stCondLst>
                                            <p:cond delay="0"/>
                                          </p:stCondLst>
                                        </p:cTn>
                                        <p:tgtEl>
                                          <p:spTgt spid="18"/>
                                        </p:tgtEl>
                                        <p:attrNameLst>
                                          <p:attrName>style.visibility</p:attrName>
                                        </p:attrNameLst>
                                      </p:cBhvr>
                                      <p:to>
                                        <p:strVal val="visible"/>
                                      </p:to>
                                    </p:set>
                                    <p:anim calcmode="lin" valueType="num">
                                      <p:cBhvr>
                                        <p:cTn id="103" dur="1000" fill="hold"/>
                                        <p:tgtEl>
                                          <p:spTgt spid="18"/>
                                        </p:tgtEl>
                                        <p:attrNameLst>
                                          <p:attrName>ppt_w</p:attrName>
                                        </p:attrNameLst>
                                      </p:cBhvr>
                                      <p:tavLst>
                                        <p:tav tm="0">
                                          <p:val>
                                            <p:fltVal val="0"/>
                                          </p:val>
                                        </p:tav>
                                        <p:tav tm="100000">
                                          <p:val>
                                            <p:strVal val="#ppt_w"/>
                                          </p:val>
                                        </p:tav>
                                      </p:tavLst>
                                    </p:anim>
                                    <p:anim calcmode="lin" valueType="num">
                                      <p:cBhvr>
                                        <p:cTn id="104" dur="1000" fill="hold"/>
                                        <p:tgtEl>
                                          <p:spTgt spid="18"/>
                                        </p:tgtEl>
                                        <p:attrNameLst>
                                          <p:attrName>ppt_h</p:attrName>
                                        </p:attrNameLst>
                                      </p:cBhvr>
                                      <p:tavLst>
                                        <p:tav tm="0">
                                          <p:val>
                                            <p:fltVal val="0"/>
                                          </p:val>
                                        </p:tav>
                                        <p:tav tm="100000">
                                          <p:val>
                                            <p:strVal val="#ppt_h"/>
                                          </p:val>
                                        </p:tav>
                                      </p:tavLst>
                                    </p:anim>
                                    <p:anim calcmode="lin" valueType="num">
                                      <p:cBhvr>
                                        <p:cTn id="105" dur="1000" fill="hold"/>
                                        <p:tgtEl>
                                          <p:spTgt spid="18"/>
                                        </p:tgtEl>
                                        <p:attrNameLst>
                                          <p:attrName>style.rotation</p:attrName>
                                        </p:attrNameLst>
                                      </p:cBhvr>
                                      <p:tavLst>
                                        <p:tav tm="0">
                                          <p:val>
                                            <p:fltVal val="90"/>
                                          </p:val>
                                        </p:tav>
                                        <p:tav tm="100000">
                                          <p:val>
                                            <p:fltVal val="0"/>
                                          </p:val>
                                        </p:tav>
                                      </p:tavLst>
                                    </p:anim>
                                    <p:animEffect transition="in" filter="fade">
                                      <p:cBhvr>
                                        <p:cTn id="106" dur="1000"/>
                                        <p:tgtEl>
                                          <p:spTgt spid="18"/>
                                        </p:tgtEl>
                                      </p:cBhvr>
                                    </p:animEffect>
                                  </p:childTnLst>
                                </p:cTn>
                              </p:par>
                              <p:par>
                                <p:cTn id="107" presetID="31" presetClass="entr" presetSubtype="0" fill="hold" grpId="0" nodeType="withEffect">
                                  <p:stCondLst>
                                    <p:cond delay="500"/>
                                  </p:stCondLst>
                                  <p:childTnLst>
                                    <p:set>
                                      <p:cBhvr>
                                        <p:cTn id="108" dur="1" fill="hold">
                                          <p:stCondLst>
                                            <p:cond delay="0"/>
                                          </p:stCondLst>
                                        </p:cTn>
                                        <p:tgtEl>
                                          <p:spTgt spid="19"/>
                                        </p:tgtEl>
                                        <p:attrNameLst>
                                          <p:attrName>style.visibility</p:attrName>
                                        </p:attrNameLst>
                                      </p:cBhvr>
                                      <p:to>
                                        <p:strVal val="visible"/>
                                      </p:to>
                                    </p:set>
                                    <p:anim calcmode="lin" valueType="num">
                                      <p:cBhvr>
                                        <p:cTn id="109" dur="1000" fill="hold"/>
                                        <p:tgtEl>
                                          <p:spTgt spid="19"/>
                                        </p:tgtEl>
                                        <p:attrNameLst>
                                          <p:attrName>ppt_w</p:attrName>
                                        </p:attrNameLst>
                                      </p:cBhvr>
                                      <p:tavLst>
                                        <p:tav tm="0">
                                          <p:val>
                                            <p:fltVal val="0"/>
                                          </p:val>
                                        </p:tav>
                                        <p:tav tm="100000">
                                          <p:val>
                                            <p:strVal val="#ppt_w"/>
                                          </p:val>
                                        </p:tav>
                                      </p:tavLst>
                                    </p:anim>
                                    <p:anim calcmode="lin" valueType="num">
                                      <p:cBhvr>
                                        <p:cTn id="110" dur="1000" fill="hold"/>
                                        <p:tgtEl>
                                          <p:spTgt spid="19"/>
                                        </p:tgtEl>
                                        <p:attrNameLst>
                                          <p:attrName>ppt_h</p:attrName>
                                        </p:attrNameLst>
                                      </p:cBhvr>
                                      <p:tavLst>
                                        <p:tav tm="0">
                                          <p:val>
                                            <p:fltVal val="0"/>
                                          </p:val>
                                        </p:tav>
                                        <p:tav tm="100000">
                                          <p:val>
                                            <p:strVal val="#ppt_h"/>
                                          </p:val>
                                        </p:tav>
                                      </p:tavLst>
                                    </p:anim>
                                    <p:anim calcmode="lin" valueType="num">
                                      <p:cBhvr>
                                        <p:cTn id="111" dur="1000" fill="hold"/>
                                        <p:tgtEl>
                                          <p:spTgt spid="19"/>
                                        </p:tgtEl>
                                        <p:attrNameLst>
                                          <p:attrName>style.rotation</p:attrName>
                                        </p:attrNameLst>
                                      </p:cBhvr>
                                      <p:tavLst>
                                        <p:tav tm="0">
                                          <p:val>
                                            <p:fltVal val="90"/>
                                          </p:val>
                                        </p:tav>
                                        <p:tav tm="100000">
                                          <p:val>
                                            <p:fltVal val="0"/>
                                          </p:val>
                                        </p:tav>
                                      </p:tavLst>
                                    </p:anim>
                                    <p:animEffect transition="in" filter="fade">
                                      <p:cBhvr>
                                        <p:cTn id="112" dur="1000"/>
                                        <p:tgtEl>
                                          <p:spTgt spid="19"/>
                                        </p:tgtEl>
                                      </p:cBhvr>
                                    </p:animEffect>
                                  </p:childTnLst>
                                </p:cTn>
                              </p:par>
                              <p:par>
                                <p:cTn id="113" presetID="31" presetClass="entr" presetSubtype="0" fill="hold" grpId="0" nodeType="withEffect">
                                  <p:stCondLst>
                                    <p:cond delay="50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1000" fill="hold"/>
                                        <p:tgtEl>
                                          <p:spTgt spid="20"/>
                                        </p:tgtEl>
                                        <p:attrNameLst>
                                          <p:attrName>ppt_w</p:attrName>
                                        </p:attrNameLst>
                                      </p:cBhvr>
                                      <p:tavLst>
                                        <p:tav tm="0">
                                          <p:val>
                                            <p:fltVal val="0"/>
                                          </p:val>
                                        </p:tav>
                                        <p:tav tm="100000">
                                          <p:val>
                                            <p:strVal val="#ppt_w"/>
                                          </p:val>
                                        </p:tav>
                                      </p:tavLst>
                                    </p:anim>
                                    <p:anim calcmode="lin" valueType="num">
                                      <p:cBhvr>
                                        <p:cTn id="116" dur="1000" fill="hold"/>
                                        <p:tgtEl>
                                          <p:spTgt spid="20"/>
                                        </p:tgtEl>
                                        <p:attrNameLst>
                                          <p:attrName>ppt_h</p:attrName>
                                        </p:attrNameLst>
                                      </p:cBhvr>
                                      <p:tavLst>
                                        <p:tav tm="0">
                                          <p:val>
                                            <p:fltVal val="0"/>
                                          </p:val>
                                        </p:tav>
                                        <p:tav tm="100000">
                                          <p:val>
                                            <p:strVal val="#ppt_h"/>
                                          </p:val>
                                        </p:tav>
                                      </p:tavLst>
                                    </p:anim>
                                    <p:anim calcmode="lin" valueType="num">
                                      <p:cBhvr>
                                        <p:cTn id="117" dur="1000" fill="hold"/>
                                        <p:tgtEl>
                                          <p:spTgt spid="20"/>
                                        </p:tgtEl>
                                        <p:attrNameLst>
                                          <p:attrName>style.rotation</p:attrName>
                                        </p:attrNameLst>
                                      </p:cBhvr>
                                      <p:tavLst>
                                        <p:tav tm="0">
                                          <p:val>
                                            <p:fltVal val="90"/>
                                          </p:val>
                                        </p:tav>
                                        <p:tav tm="100000">
                                          <p:val>
                                            <p:fltVal val="0"/>
                                          </p:val>
                                        </p:tav>
                                      </p:tavLst>
                                    </p:anim>
                                    <p:animEffect transition="in" filter="fade">
                                      <p:cBhvr>
                                        <p:cTn id="118" dur="1000"/>
                                        <p:tgtEl>
                                          <p:spTgt spid="20"/>
                                        </p:tgtEl>
                                      </p:cBhvr>
                                    </p:animEffect>
                                  </p:childTnLst>
                                </p:cTn>
                              </p:par>
                              <p:par>
                                <p:cTn id="119" presetID="31" presetClass="entr" presetSubtype="0" fill="hold" grpId="0" nodeType="withEffect">
                                  <p:stCondLst>
                                    <p:cond delay="500"/>
                                  </p:stCondLst>
                                  <p:childTnLst>
                                    <p:set>
                                      <p:cBhvr>
                                        <p:cTn id="120" dur="1" fill="hold">
                                          <p:stCondLst>
                                            <p:cond delay="0"/>
                                          </p:stCondLst>
                                        </p:cTn>
                                        <p:tgtEl>
                                          <p:spTgt spid="21"/>
                                        </p:tgtEl>
                                        <p:attrNameLst>
                                          <p:attrName>style.visibility</p:attrName>
                                        </p:attrNameLst>
                                      </p:cBhvr>
                                      <p:to>
                                        <p:strVal val="visible"/>
                                      </p:to>
                                    </p:set>
                                    <p:anim calcmode="lin" valueType="num">
                                      <p:cBhvr>
                                        <p:cTn id="121" dur="1000" fill="hold"/>
                                        <p:tgtEl>
                                          <p:spTgt spid="21"/>
                                        </p:tgtEl>
                                        <p:attrNameLst>
                                          <p:attrName>ppt_w</p:attrName>
                                        </p:attrNameLst>
                                      </p:cBhvr>
                                      <p:tavLst>
                                        <p:tav tm="0">
                                          <p:val>
                                            <p:fltVal val="0"/>
                                          </p:val>
                                        </p:tav>
                                        <p:tav tm="100000">
                                          <p:val>
                                            <p:strVal val="#ppt_w"/>
                                          </p:val>
                                        </p:tav>
                                      </p:tavLst>
                                    </p:anim>
                                    <p:anim calcmode="lin" valueType="num">
                                      <p:cBhvr>
                                        <p:cTn id="122" dur="1000" fill="hold"/>
                                        <p:tgtEl>
                                          <p:spTgt spid="21"/>
                                        </p:tgtEl>
                                        <p:attrNameLst>
                                          <p:attrName>ppt_h</p:attrName>
                                        </p:attrNameLst>
                                      </p:cBhvr>
                                      <p:tavLst>
                                        <p:tav tm="0">
                                          <p:val>
                                            <p:fltVal val="0"/>
                                          </p:val>
                                        </p:tav>
                                        <p:tav tm="100000">
                                          <p:val>
                                            <p:strVal val="#ppt_h"/>
                                          </p:val>
                                        </p:tav>
                                      </p:tavLst>
                                    </p:anim>
                                    <p:anim calcmode="lin" valueType="num">
                                      <p:cBhvr>
                                        <p:cTn id="123" dur="1000" fill="hold"/>
                                        <p:tgtEl>
                                          <p:spTgt spid="21"/>
                                        </p:tgtEl>
                                        <p:attrNameLst>
                                          <p:attrName>style.rotation</p:attrName>
                                        </p:attrNameLst>
                                      </p:cBhvr>
                                      <p:tavLst>
                                        <p:tav tm="0">
                                          <p:val>
                                            <p:fltVal val="90"/>
                                          </p:val>
                                        </p:tav>
                                        <p:tav tm="100000">
                                          <p:val>
                                            <p:fltVal val="0"/>
                                          </p:val>
                                        </p:tav>
                                      </p:tavLst>
                                    </p:anim>
                                    <p:animEffect transition="in" filter="fade">
                                      <p:cBhvr>
                                        <p:cTn id="124" dur="1000"/>
                                        <p:tgtEl>
                                          <p:spTgt spid="21"/>
                                        </p:tgtEl>
                                      </p:cBhvr>
                                    </p:animEffect>
                                  </p:childTnLst>
                                </p:cTn>
                              </p:par>
                              <p:par>
                                <p:cTn id="125" presetID="31" presetClass="entr" presetSubtype="0" fill="hold" grpId="0" nodeType="withEffect">
                                  <p:stCondLst>
                                    <p:cond delay="500"/>
                                  </p:stCondLst>
                                  <p:childTnLst>
                                    <p:set>
                                      <p:cBhvr>
                                        <p:cTn id="126" dur="1" fill="hold">
                                          <p:stCondLst>
                                            <p:cond delay="0"/>
                                          </p:stCondLst>
                                        </p:cTn>
                                        <p:tgtEl>
                                          <p:spTgt spid="22"/>
                                        </p:tgtEl>
                                        <p:attrNameLst>
                                          <p:attrName>style.visibility</p:attrName>
                                        </p:attrNameLst>
                                      </p:cBhvr>
                                      <p:to>
                                        <p:strVal val="visible"/>
                                      </p:to>
                                    </p:set>
                                    <p:anim calcmode="lin" valueType="num">
                                      <p:cBhvr>
                                        <p:cTn id="127" dur="1000" fill="hold"/>
                                        <p:tgtEl>
                                          <p:spTgt spid="22"/>
                                        </p:tgtEl>
                                        <p:attrNameLst>
                                          <p:attrName>ppt_w</p:attrName>
                                        </p:attrNameLst>
                                      </p:cBhvr>
                                      <p:tavLst>
                                        <p:tav tm="0">
                                          <p:val>
                                            <p:fltVal val="0"/>
                                          </p:val>
                                        </p:tav>
                                        <p:tav tm="100000">
                                          <p:val>
                                            <p:strVal val="#ppt_w"/>
                                          </p:val>
                                        </p:tav>
                                      </p:tavLst>
                                    </p:anim>
                                    <p:anim calcmode="lin" valueType="num">
                                      <p:cBhvr>
                                        <p:cTn id="128" dur="1000" fill="hold"/>
                                        <p:tgtEl>
                                          <p:spTgt spid="22"/>
                                        </p:tgtEl>
                                        <p:attrNameLst>
                                          <p:attrName>ppt_h</p:attrName>
                                        </p:attrNameLst>
                                      </p:cBhvr>
                                      <p:tavLst>
                                        <p:tav tm="0">
                                          <p:val>
                                            <p:fltVal val="0"/>
                                          </p:val>
                                        </p:tav>
                                        <p:tav tm="100000">
                                          <p:val>
                                            <p:strVal val="#ppt_h"/>
                                          </p:val>
                                        </p:tav>
                                      </p:tavLst>
                                    </p:anim>
                                    <p:anim calcmode="lin" valueType="num">
                                      <p:cBhvr>
                                        <p:cTn id="129" dur="1000" fill="hold"/>
                                        <p:tgtEl>
                                          <p:spTgt spid="22"/>
                                        </p:tgtEl>
                                        <p:attrNameLst>
                                          <p:attrName>style.rotation</p:attrName>
                                        </p:attrNameLst>
                                      </p:cBhvr>
                                      <p:tavLst>
                                        <p:tav tm="0">
                                          <p:val>
                                            <p:fltVal val="90"/>
                                          </p:val>
                                        </p:tav>
                                        <p:tav tm="100000">
                                          <p:val>
                                            <p:fltVal val="0"/>
                                          </p:val>
                                        </p:tav>
                                      </p:tavLst>
                                    </p:anim>
                                    <p:animEffect transition="in" filter="fade">
                                      <p:cBhvr>
                                        <p:cTn id="130" dur="1000"/>
                                        <p:tgtEl>
                                          <p:spTgt spid="22"/>
                                        </p:tgtEl>
                                      </p:cBhvr>
                                    </p:animEffect>
                                  </p:childTnLst>
                                </p:cTn>
                              </p:par>
                              <p:par>
                                <p:cTn id="131" presetID="31" presetClass="entr" presetSubtype="0" fill="hold" grpId="0" nodeType="withEffect">
                                  <p:stCondLst>
                                    <p:cond delay="500"/>
                                  </p:stCondLst>
                                  <p:childTnLst>
                                    <p:set>
                                      <p:cBhvr>
                                        <p:cTn id="132" dur="1" fill="hold">
                                          <p:stCondLst>
                                            <p:cond delay="0"/>
                                          </p:stCondLst>
                                        </p:cTn>
                                        <p:tgtEl>
                                          <p:spTgt spid="23"/>
                                        </p:tgtEl>
                                        <p:attrNameLst>
                                          <p:attrName>style.visibility</p:attrName>
                                        </p:attrNameLst>
                                      </p:cBhvr>
                                      <p:to>
                                        <p:strVal val="visible"/>
                                      </p:to>
                                    </p:set>
                                    <p:anim calcmode="lin" valueType="num">
                                      <p:cBhvr>
                                        <p:cTn id="133" dur="1000" fill="hold"/>
                                        <p:tgtEl>
                                          <p:spTgt spid="23"/>
                                        </p:tgtEl>
                                        <p:attrNameLst>
                                          <p:attrName>ppt_w</p:attrName>
                                        </p:attrNameLst>
                                      </p:cBhvr>
                                      <p:tavLst>
                                        <p:tav tm="0">
                                          <p:val>
                                            <p:fltVal val="0"/>
                                          </p:val>
                                        </p:tav>
                                        <p:tav tm="100000">
                                          <p:val>
                                            <p:strVal val="#ppt_w"/>
                                          </p:val>
                                        </p:tav>
                                      </p:tavLst>
                                    </p:anim>
                                    <p:anim calcmode="lin" valueType="num">
                                      <p:cBhvr>
                                        <p:cTn id="134" dur="1000" fill="hold"/>
                                        <p:tgtEl>
                                          <p:spTgt spid="23"/>
                                        </p:tgtEl>
                                        <p:attrNameLst>
                                          <p:attrName>ppt_h</p:attrName>
                                        </p:attrNameLst>
                                      </p:cBhvr>
                                      <p:tavLst>
                                        <p:tav tm="0">
                                          <p:val>
                                            <p:fltVal val="0"/>
                                          </p:val>
                                        </p:tav>
                                        <p:tav tm="100000">
                                          <p:val>
                                            <p:strVal val="#ppt_h"/>
                                          </p:val>
                                        </p:tav>
                                      </p:tavLst>
                                    </p:anim>
                                    <p:anim calcmode="lin" valueType="num">
                                      <p:cBhvr>
                                        <p:cTn id="135" dur="1000" fill="hold"/>
                                        <p:tgtEl>
                                          <p:spTgt spid="23"/>
                                        </p:tgtEl>
                                        <p:attrNameLst>
                                          <p:attrName>style.rotation</p:attrName>
                                        </p:attrNameLst>
                                      </p:cBhvr>
                                      <p:tavLst>
                                        <p:tav tm="0">
                                          <p:val>
                                            <p:fltVal val="90"/>
                                          </p:val>
                                        </p:tav>
                                        <p:tav tm="100000">
                                          <p:val>
                                            <p:fltVal val="0"/>
                                          </p:val>
                                        </p:tav>
                                      </p:tavLst>
                                    </p:anim>
                                    <p:animEffect transition="in" filter="fade">
                                      <p:cBhvr>
                                        <p:cTn id="136" dur="1000"/>
                                        <p:tgtEl>
                                          <p:spTgt spid="23"/>
                                        </p:tgtEl>
                                      </p:cBhvr>
                                    </p:animEffect>
                                  </p:childTnLst>
                                </p:cTn>
                              </p:par>
                              <p:par>
                                <p:cTn id="137" presetID="31" presetClass="entr" presetSubtype="0" fill="hold" grpId="0" nodeType="withEffect">
                                  <p:stCondLst>
                                    <p:cond delay="500"/>
                                  </p:stCondLst>
                                  <p:childTnLst>
                                    <p:set>
                                      <p:cBhvr>
                                        <p:cTn id="138" dur="1" fill="hold">
                                          <p:stCondLst>
                                            <p:cond delay="0"/>
                                          </p:stCondLst>
                                        </p:cTn>
                                        <p:tgtEl>
                                          <p:spTgt spid="24"/>
                                        </p:tgtEl>
                                        <p:attrNameLst>
                                          <p:attrName>style.visibility</p:attrName>
                                        </p:attrNameLst>
                                      </p:cBhvr>
                                      <p:to>
                                        <p:strVal val="visible"/>
                                      </p:to>
                                    </p:set>
                                    <p:anim calcmode="lin" valueType="num">
                                      <p:cBhvr>
                                        <p:cTn id="139" dur="1000" fill="hold"/>
                                        <p:tgtEl>
                                          <p:spTgt spid="24"/>
                                        </p:tgtEl>
                                        <p:attrNameLst>
                                          <p:attrName>ppt_w</p:attrName>
                                        </p:attrNameLst>
                                      </p:cBhvr>
                                      <p:tavLst>
                                        <p:tav tm="0">
                                          <p:val>
                                            <p:fltVal val="0"/>
                                          </p:val>
                                        </p:tav>
                                        <p:tav tm="100000">
                                          <p:val>
                                            <p:strVal val="#ppt_w"/>
                                          </p:val>
                                        </p:tav>
                                      </p:tavLst>
                                    </p:anim>
                                    <p:anim calcmode="lin" valueType="num">
                                      <p:cBhvr>
                                        <p:cTn id="140" dur="1000" fill="hold"/>
                                        <p:tgtEl>
                                          <p:spTgt spid="24"/>
                                        </p:tgtEl>
                                        <p:attrNameLst>
                                          <p:attrName>ppt_h</p:attrName>
                                        </p:attrNameLst>
                                      </p:cBhvr>
                                      <p:tavLst>
                                        <p:tav tm="0">
                                          <p:val>
                                            <p:fltVal val="0"/>
                                          </p:val>
                                        </p:tav>
                                        <p:tav tm="100000">
                                          <p:val>
                                            <p:strVal val="#ppt_h"/>
                                          </p:val>
                                        </p:tav>
                                      </p:tavLst>
                                    </p:anim>
                                    <p:anim calcmode="lin" valueType="num">
                                      <p:cBhvr>
                                        <p:cTn id="141" dur="1000" fill="hold"/>
                                        <p:tgtEl>
                                          <p:spTgt spid="24"/>
                                        </p:tgtEl>
                                        <p:attrNameLst>
                                          <p:attrName>style.rotation</p:attrName>
                                        </p:attrNameLst>
                                      </p:cBhvr>
                                      <p:tavLst>
                                        <p:tav tm="0">
                                          <p:val>
                                            <p:fltVal val="90"/>
                                          </p:val>
                                        </p:tav>
                                        <p:tav tm="100000">
                                          <p:val>
                                            <p:fltVal val="0"/>
                                          </p:val>
                                        </p:tav>
                                      </p:tavLst>
                                    </p:anim>
                                    <p:animEffect transition="in" filter="fade">
                                      <p:cBhvr>
                                        <p:cTn id="142" dur="1000"/>
                                        <p:tgtEl>
                                          <p:spTgt spid="24"/>
                                        </p:tgtEl>
                                      </p:cBhvr>
                                    </p:animEffect>
                                  </p:childTnLst>
                                </p:cTn>
                              </p:par>
                              <p:par>
                                <p:cTn id="143" presetID="31" presetClass="entr" presetSubtype="0" fill="hold" grpId="0" nodeType="withEffect">
                                  <p:stCondLst>
                                    <p:cond delay="500"/>
                                  </p:stCondLst>
                                  <p:childTnLst>
                                    <p:set>
                                      <p:cBhvr>
                                        <p:cTn id="144" dur="1" fill="hold">
                                          <p:stCondLst>
                                            <p:cond delay="0"/>
                                          </p:stCondLst>
                                        </p:cTn>
                                        <p:tgtEl>
                                          <p:spTgt spid="25"/>
                                        </p:tgtEl>
                                        <p:attrNameLst>
                                          <p:attrName>style.visibility</p:attrName>
                                        </p:attrNameLst>
                                      </p:cBhvr>
                                      <p:to>
                                        <p:strVal val="visible"/>
                                      </p:to>
                                    </p:set>
                                    <p:anim calcmode="lin" valueType="num">
                                      <p:cBhvr>
                                        <p:cTn id="145" dur="1000" fill="hold"/>
                                        <p:tgtEl>
                                          <p:spTgt spid="25"/>
                                        </p:tgtEl>
                                        <p:attrNameLst>
                                          <p:attrName>ppt_w</p:attrName>
                                        </p:attrNameLst>
                                      </p:cBhvr>
                                      <p:tavLst>
                                        <p:tav tm="0">
                                          <p:val>
                                            <p:fltVal val="0"/>
                                          </p:val>
                                        </p:tav>
                                        <p:tav tm="100000">
                                          <p:val>
                                            <p:strVal val="#ppt_w"/>
                                          </p:val>
                                        </p:tav>
                                      </p:tavLst>
                                    </p:anim>
                                    <p:anim calcmode="lin" valueType="num">
                                      <p:cBhvr>
                                        <p:cTn id="146" dur="1000" fill="hold"/>
                                        <p:tgtEl>
                                          <p:spTgt spid="25"/>
                                        </p:tgtEl>
                                        <p:attrNameLst>
                                          <p:attrName>ppt_h</p:attrName>
                                        </p:attrNameLst>
                                      </p:cBhvr>
                                      <p:tavLst>
                                        <p:tav tm="0">
                                          <p:val>
                                            <p:fltVal val="0"/>
                                          </p:val>
                                        </p:tav>
                                        <p:tav tm="100000">
                                          <p:val>
                                            <p:strVal val="#ppt_h"/>
                                          </p:val>
                                        </p:tav>
                                      </p:tavLst>
                                    </p:anim>
                                    <p:anim calcmode="lin" valueType="num">
                                      <p:cBhvr>
                                        <p:cTn id="147" dur="1000" fill="hold"/>
                                        <p:tgtEl>
                                          <p:spTgt spid="25"/>
                                        </p:tgtEl>
                                        <p:attrNameLst>
                                          <p:attrName>style.rotation</p:attrName>
                                        </p:attrNameLst>
                                      </p:cBhvr>
                                      <p:tavLst>
                                        <p:tav tm="0">
                                          <p:val>
                                            <p:fltVal val="90"/>
                                          </p:val>
                                        </p:tav>
                                        <p:tav tm="100000">
                                          <p:val>
                                            <p:fltVal val="0"/>
                                          </p:val>
                                        </p:tav>
                                      </p:tavLst>
                                    </p:anim>
                                    <p:animEffect transition="in" filter="fade">
                                      <p:cBhvr>
                                        <p:cTn id="148" dur="1000"/>
                                        <p:tgtEl>
                                          <p:spTgt spid="25"/>
                                        </p:tgtEl>
                                      </p:cBhvr>
                                    </p:animEffect>
                                  </p:childTnLst>
                                </p:cTn>
                              </p:par>
                              <p:par>
                                <p:cTn id="149" presetID="31" presetClass="entr" presetSubtype="0" fill="hold" grpId="0" nodeType="withEffect">
                                  <p:stCondLst>
                                    <p:cond delay="500"/>
                                  </p:stCondLst>
                                  <p:childTnLst>
                                    <p:set>
                                      <p:cBhvr>
                                        <p:cTn id="150" dur="1" fill="hold">
                                          <p:stCondLst>
                                            <p:cond delay="0"/>
                                          </p:stCondLst>
                                        </p:cTn>
                                        <p:tgtEl>
                                          <p:spTgt spid="26"/>
                                        </p:tgtEl>
                                        <p:attrNameLst>
                                          <p:attrName>style.visibility</p:attrName>
                                        </p:attrNameLst>
                                      </p:cBhvr>
                                      <p:to>
                                        <p:strVal val="visible"/>
                                      </p:to>
                                    </p:set>
                                    <p:anim calcmode="lin" valueType="num">
                                      <p:cBhvr>
                                        <p:cTn id="151" dur="1000" fill="hold"/>
                                        <p:tgtEl>
                                          <p:spTgt spid="26"/>
                                        </p:tgtEl>
                                        <p:attrNameLst>
                                          <p:attrName>ppt_w</p:attrName>
                                        </p:attrNameLst>
                                      </p:cBhvr>
                                      <p:tavLst>
                                        <p:tav tm="0">
                                          <p:val>
                                            <p:fltVal val="0"/>
                                          </p:val>
                                        </p:tav>
                                        <p:tav tm="100000">
                                          <p:val>
                                            <p:strVal val="#ppt_w"/>
                                          </p:val>
                                        </p:tav>
                                      </p:tavLst>
                                    </p:anim>
                                    <p:anim calcmode="lin" valueType="num">
                                      <p:cBhvr>
                                        <p:cTn id="152" dur="1000" fill="hold"/>
                                        <p:tgtEl>
                                          <p:spTgt spid="26"/>
                                        </p:tgtEl>
                                        <p:attrNameLst>
                                          <p:attrName>ppt_h</p:attrName>
                                        </p:attrNameLst>
                                      </p:cBhvr>
                                      <p:tavLst>
                                        <p:tav tm="0">
                                          <p:val>
                                            <p:fltVal val="0"/>
                                          </p:val>
                                        </p:tav>
                                        <p:tav tm="100000">
                                          <p:val>
                                            <p:strVal val="#ppt_h"/>
                                          </p:val>
                                        </p:tav>
                                      </p:tavLst>
                                    </p:anim>
                                    <p:anim calcmode="lin" valueType="num">
                                      <p:cBhvr>
                                        <p:cTn id="153" dur="1000" fill="hold"/>
                                        <p:tgtEl>
                                          <p:spTgt spid="26"/>
                                        </p:tgtEl>
                                        <p:attrNameLst>
                                          <p:attrName>style.rotation</p:attrName>
                                        </p:attrNameLst>
                                      </p:cBhvr>
                                      <p:tavLst>
                                        <p:tav tm="0">
                                          <p:val>
                                            <p:fltVal val="90"/>
                                          </p:val>
                                        </p:tav>
                                        <p:tav tm="100000">
                                          <p:val>
                                            <p:fltVal val="0"/>
                                          </p:val>
                                        </p:tav>
                                      </p:tavLst>
                                    </p:anim>
                                    <p:animEffect transition="in" filter="fade">
                                      <p:cBhvr>
                                        <p:cTn id="154" dur="1000"/>
                                        <p:tgtEl>
                                          <p:spTgt spid="26"/>
                                        </p:tgtEl>
                                      </p:cBhvr>
                                    </p:animEffect>
                                  </p:childTnLst>
                                </p:cTn>
                              </p:par>
                              <p:par>
                                <p:cTn id="155" presetID="31" presetClass="entr" presetSubtype="0" fill="hold" grpId="0" nodeType="withEffect">
                                  <p:stCondLst>
                                    <p:cond delay="500"/>
                                  </p:stCondLst>
                                  <p:childTnLst>
                                    <p:set>
                                      <p:cBhvr>
                                        <p:cTn id="156" dur="1" fill="hold">
                                          <p:stCondLst>
                                            <p:cond delay="0"/>
                                          </p:stCondLst>
                                        </p:cTn>
                                        <p:tgtEl>
                                          <p:spTgt spid="27"/>
                                        </p:tgtEl>
                                        <p:attrNameLst>
                                          <p:attrName>style.visibility</p:attrName>
                                        </p:attrNameLst>
                                      </p:cBhvr>
                                      <p:to>
                                        <p:strVal val="visible"/>
                                      </p:to>
                                    </p:set>
                                    <p:anim calcmode="lin" valueType="num">
                                      <p:cBhvr>
                                        <p:cTn id="157" dur="1000" fill="hold"/>
                                        <p:tgtEl>
                                          <p:spTgt spid="27"/>
                                        </p:tgtEl>
                                        <p:attrNameLst>
                                          <p:attrName>ppt_w</p:attrName>
                                        </p:attrNameLst>
                                      </p:cBhvr>
                                      <p:tavLst>
                                        <p:tav tm="0">
                                          <p:val>
                                            <p:fltVal val="0"/>
                                          </p:val>
                                        </p:tav>
                                        <p:tav tm="100000">
                                          <p:val>
                                            <p:strVal val="#ppt_w"/>
                                          </p:val>
                                        </p:tav>
                                      </p:tavLst>
                                    </p:anim>
                                    <p:anim calcmode="lin" valueType="num">
                                      <p:cBhvr>
                                        <p:cTn id="158" dur="1000" fill="hold"/>
                                        <p:tgtEl>
                                          <p:spTgt spid="27"/>
                                        </p:tgtEl>
                                        <p:attrNameLst>
                                          <p:attrName>ppt_h</p:attrName>
                                        </p:attrNameLst>
                                      </p:cBhvr>
                                      <p:tavLst>
                                        <p:tav tm="0">
                                          <p:val>
                                            <p:fltVal val="0"/>
                                          </p:val>
                                        </p:tav>
                                        <p:tav tm="100000">
                                          <p:val>
                                            <p:strVal val="#ppt_h"/>
                                          </p:val>
                                        </p:tav>
                                      </p:tavLst>
                                    </p:anim>
                                    <p:anim calcmode="lin" valueType="num">
                                      <p:cBhvr>
                                        <p:cTn id="159" dur="1000" fill="hold"/>
                                        <p:tgtEl>
                                          <p:spTgt spid="27"/>
                                        </p:tgtEl>
                                        <p:attrNameLst>
                                          <p:attrName>style.rotation</p:attrName>
                                        </p:attrNameLst>
                                      </p:cBhvr>
                                      <p:tavLst>
                                        <p:tav tm="0">
                                          <p:val>
                                            <p:fltVal val="90"/>
                                          </p:val>
                                        </p:tav>
                                        <p:tav tm="100000">
                                          <p:val>
                                            <p:fltVal val="0"/>
                                          </p:val>
                                        </p:tav>
                                      </p:tavLst>
                                    </p:anim>
                                    <p:animEffect transition="in" filter="fade">
                                      <p:cBhvr>
                                        <p:cTn id="160" dur="1000"/>
                                        <p:tgtEl>
                                          <p:spTgt spid="27"/>
                                        </p:tgtEl>
                                      </p:cBhvr>
                                    </p:animEffect>
                                  </p:childTnLst>
                                </p:cTn>
                              </p:par>
                              <p:par>
                                <p:cTn id="161" presetID="31" presetClass="entr" presetSubtype="0" fill="hold" grpId="0" nodeType="withEffect">
                                  <p:stCondLst>
                                    <p:cond delay="500"/>
                                  </p:stCondLst>
                                  <p:childTnLst>
                                    <p:set>
                                      <p:cBhvr>
                                        <p:cTn id="162" dur="1" fill="hold">
                                          <p:stCondLst>
                                            <p:cond delay="0"/>
                                          </p:stCondLst>
                                        </p:cTn>
                                        <p:tgtEl>
                                          <p:spTgt spid="28"/>
                                        </p:tgtEl>
                                        <p:attrNameLst>
                                          <p:attrName>style.visibility</p:attrName>
                                        </p:attrNameLst>
                                      </p:cBhvr>
                                      <p:to>
                                        <p:strVal val="visible"/>
                                      </p:to>
                                    </p:set>
                                    <p:anim calcmode="lin" valueType="num">
                                      <p:cBhvr>
                                        <p:cTn id="163" dur="1000" fill="hold"/>
                                        <p:tgtEl>
                                          <p:spTgt spid="28"/>
                                        </p:tgtEl>
                                        <p:attrNameLst>
                                          <p:attrName>ppt_w</p:attrName>
                                        </p:attrNameLst>
                                      </p:cBhvr>
                                      <p:tavLst>
                                        <p:tav tm="0">
                                          <p:val>
                                            <p:fltVal val="0"/>
                                          </p:val>
                                        </p:tav>
                                        <p:tav tm="100000">
                                          <p:val>
                                            <p:strVal val="#ppt_w"/>
                                          </p:val>
                                        </p:tav>
                                      </p:tavLst>
                                    </p:anim>
                                    <p:anim calcmode="lin" valueType="num">
                                      <p:cBhvr>
                                        <p:cTn id="164" dur="1000" fill="hold"/>
                                        <p:tgtEl>
                                          <p:spTgt spid="28"/>
                                        </p:tgtEl>
                                        <p:attrNameLst>
                                          <p:attrName>ppt_h</p:attrName>
                                        </p:attrNameLst>
                                      </p:cBhvr>
                                      <p:tavLst>
                                        <p:tav tm="0">
                                          <p:val>
                                            <p:fltVal val="0"/>
                                          </p:val>
                                        </p:tav>
                                        <p:tav tm="100000">
                                          <p:val>
                                            <p:strVal val="#ppt_h"/>
                                          </p:val>
                                        </p:tav>
                                      </p:tavLst>
                                    </p:anim>
                                    <p:anim calcmode="lin" valueType="num">
                                      <p:cBhvr>
                                        <p:cTn id="165" dur="1000" fill="hold"/>
                                        <p:tgtEl>
                                          <p:spTgt spid="28"/>
                                        </p:tgtEl>
                                        <p:attrNameLst>
                                          <p:attrName>style.rotation</p:attrName>
                                        </p:attrNameLst>
                                      </p:cBhvr>
                                      <p:tavLst>
                                        <p:tav tm="0">
                                          <p:val>
                                            <p:fltVal val="90"/>
                                          </p:val>
                                        </p:tav>
                                        <p:tav tm="100000">
                                          <p:val>
                                            <p:fltVal val="0"/>
                                          </p:val>
                                        </p:tav>
                                      </p:tavLst>
                                    </p:anim>
                                    <p:animEffect transition="in" filter="fade">
                                      <p:cBhvr>
                                        <p:cTn id="166" dur="1000"/>
                                        <p:tgtEl>
                                          <p:spTgt spid="28"/>
                                        </p:tgtEl>
                                      </p:cBhvr>
                                    </p:animEffect>
                                  </p:childTnLst>
                                </p:cTn>
                              </p:par>
                              <p:par>
                                <p:cTn id="167" presetID="31" presetClass="entr" presetSubtype="0" fill="hold" grpId="0" nodeType="withEffect">
                                  <p:stCondLst>
                                    <p:cond delay="500"/>
                                  </p:stCondLst>
                                  <p:childTnLst>
                                    <p:set>
                                      <p:cBhvr>
                                        <p:cTn id="168" dur="1" fill="hold">
                                          <p:stCondLst>
                                            <p:cond delay="0"/>
                                          </p:stCondLst>
                                        </p:cTn>
                                        <p:tgtEl>
                                          <p:spTgt spid="29"/>
                                        </p:tgtEl>
                                        <p:attrNameLst>
                                          <p:attrName>style.visibility</p:attrName>
                                        </p:attrNameLst>
                                      </p:cBhvr>
                                      <p:to>
                                        <p:strVal val="visible"/>
                                      </p:to>
                                    </p:set>
                                    <p:anim calcmode="lin" valueType="num">
                                      <p:cBhvr>
                                        <p:cTn id="169" dur="1000" fill="hold"/>
                                        <p:tgtEl>
                                          <p:spTgt spid="29"/>
                                        </p:tgtEl>
                                        <p:attrNameLst>
                                          <p:attrName>ppt_w</p:attrName>
                                        </p:attrNameLst>
                                      </p:cBhvr>
                                      <p:tavLst>
                                        <p:tav tm="0">
                                          <p:val>
                                            <p:fltVal val="0"/>
                                          </p:val>
                                        </p:tav>
                                        <p:tav tm="100000">
                                          <p:val>
                                            <p:strVal val="#ppt_w"/>
                                          </p:val>
                                        </p:tav>
                                      </p:tavLst>
                                    </p:anim>
                                    <p:anim calcmode="lin" valueType="num">
                                      <p:cBhvr>
                                        <p:cTn id="170" dur="1000" fill="hold"/>
                                        <p:tgtEl>
                                          <p:spTgt spid="29"/>
                                        </p:tgtEl>
                                        <p:attrNameLst>
                                          <p:attrName>ppt_h</p:attrName>
                                        </p:attrNameLst>
                                      </p:cBhvr>
                                      <p:tavLst>
                                        <p:tav tm="0">
                                          <p:val>
                                            <p:fltVal val="0"/>
                                          </p:val>
                                        </p:tav>
                                        <p:tav tm="100000">
                                          <p:val>
                                            <p:strVal val="#ppt_h"/>
                                          </p:val>
                                        </p:tav>
                                      </p:tavLst>
                                    </p:anim>
                                    <p:anim calcmode="lin" valueType="num">
                                      <p:cBhvr>
                                        <p:cTn id="171" dur="1000" fill="hold"/>
                                        <p:tgtEl>
                                          <p:spTgt spid="29"/>
                                        </p:tgtEl>
                                        <p:attrNameLst>
                                          <p:attrName>style.rotation</p:attrName>
                                        </p:attrNameLst>
                                      </p:cBhvr>
                                      <p:tavLst>
                                        <p:tav tm="0">
                                          <p:val>
                                            <p:fltVal val="90"/>
                                          </p:val>
                                        </p:tav>
                                        <p:tav tm="100000">
                                          <p:val>
                                            <p:fltVal val="0"/>
                                          </p:val>
                                        </p:tav>
                                      </p:tavLst>
                                    </p:anim>
                                    <p:animEffect transition="in" filter="fade">
                                      <p:cBhvr>
                                        <p:cTn id="172" dur="1000"/>
                                        <p:tgtEl>
                                          <p:spTgt spid="29"/>
                                        </p:tgtEl>
                                      </p:cBhvr>
                                    </p:animEffect>
                                  </p:childTnLst>
                                </p:cTn>
                              </p:par>
                              <p:par>
                                <p:cTn id="173" presetID="31" presetClass="entr" presetSubtype="0" fill="hold" grpId="0" nodeType="withEffect">
                                  <p:stCondLst>
                                    <p:cond delay="500"/>
                                  </p:stCondLst>
                                  <p:childTnLst>
                                    <p:set>
                                      <p:cBhvr>
                                        <p:cTn id="174" dur="1" fill="hold">
                                          <p:stCondLst>
                                            <p:cond delay="0"/>
                                          </p:stCondLst>
                                        </p:cTn>
                                        <p:tgtEl>
                                          <p:spTgt spid="30"/>
                                        </p:tgtEl>
                                        <p:attrNameLst>
                                          <p:attrName>style.visibility</p:attrName>
                                        </p:attrNameLst>
                                      </p:cBhvr>
                                      <p:to>
                                        <p:strVal val="visible"/>
                                      </p:to>
                                    </p:set>
                                    <p:anim calcmode="lin" valueType="num">
                                      <p:cBhvr>
                                        <p:cTn id="175" dur="1000" fill="hold"/>
                                        <p:tgtEl>
                                          <p:spTgt spid="30"/>
                                        </p:tgtEl>
                                        <p:attrNameLst>
                                          <p:attrName>ppt_w</p:attrName>
                                        </p:attrNameLst>
                                      </p:cBhvr>
                                      <p:tavLst>
                                        <p:tav tm="0">
                                          <p:val>
                                            <p:fltVal val="0"/>
                                          </p:val>
                                        </p:tav>
                                        <p:tav tm="100000">
                                          <p:val>
                                            <p:strVal val="#ppt_w"/>
                                          </p:val>
                                        </p:tav>
                                      </p:tavLst>
                                    </p:anim>
                                    <p:anim calcmode="lin" valueType="num">
                                      <p:cBhvr>
                                        <p:cTn id="176" dur="1000" fill="hold"/>
                                        <p:tgtEl>
                                          <p:spTgt spid="30"/>
                                        </p:tgtEl>
                                        <p:attrNameLst>
                                          <p:attrName>ppt_h</p:attrName>
                                        </p:attrNameLst>
                                      </p:cBhvr>
                                      <p:tavLst>
                                        <p:tav tm="0">
                                          <p:val>
                                            <p:fltVal val="0"/>
                                          </p:val>
                                        </p:tav>
                                        <p:tav tm="100000">
                                          <p:val>
                                            <p:strVal val="#ppt_h"/>
                                          </p:val>
                                        </p:tav>
                                      </p:tavLst>
                                    </p:anim>
                                    <p:anim calcmode="lin" valueType="num">
                                      <p:cBhvr>
                                        <p:cTn id="177" dur="1000" fill="hold"/>
                                        <p:tgtEl>
                                          <p:spTgt spid="30"/>
                                        </p:tgtEl>
                                        <p:attrNameLst>
                                          <p:attrName>style.rotation</p:attrName>
                                        </p:attrNameLst>
                                      </p:cBhvr>
                                      <p:tavLst>
                                        <p:tav tm="0">
                                          <p:val>
                                            <p:fltVal val="90"/>
                                          </p:val>
                                        </p:tav>
                                        <p:tav tm="100000">
                                          <p:val>
                                            <p:fltVal val="0"/>
                                          </p:val>
                                        </p:tav>
                                      </p:tavLst>
                                    </p:anim>
                                    <p:animEffect transition="in" filter="fade">
                                      <p:cBhvr>
                                        <p:cTn id="178" dur="1000"/>
                                        <p:tgtEl>
                                          <p:spTgt spid="30"/>
                                        </p:tgtEl>
                                      </p:cBhvr>
                                    </p:animEffect>
                                  </p:childTnLst>
                                </p:cTn>
                              </p:par>
                              <p:par>
                                <p:cTn id="179" presetID="31" presetClass="entr" presetSubtype="0" fill="hold" grpId="0" nodeType="withEffect">
                                  <p:stCondLst>
                                    <p:cond delay="500"/>
                                  </p:stCondLst>
                                  <p:childTnLst>
                                    <p:set>
                                      <p:cBhvr>
                                        <p:cTn id="180" dur="1" fill="hold">
                                          <p:stCondLst>
                                            <p:cond delay="0"/>
                                          </p:stCondLst>
                                        </p:cTn>
                                        <p:tgtEl>
                                          <p:spTgt spid="31"/>
                                        </p:tgtEl>
                                        <p:attrNameLst>
                                          <p:attrName>style.visibility</p:attrName>
                                        </p:attrNameLst>
                                      </p:cBhvr>
                                      <p:to>
                                        <p:strVal val="visible"/>
                                      </p:to>
                                    </p:set>
                                    <p:anim calcmode="lin" valueType="num">
                                      <p:cBhvr>
                                        <p:cTn id="181" dur="1000" fill="hold"/>
                                        <p:tgtEl>
                                          <p:spTgt spid="31"/>
                                        </p:tgtEl>
                                        <p:attrNameLst>
                                          <p:attrName>ppt_w</p:attrName>
                                        </p:attrNameLst>
                                      </p:cBhvr>
                                      <p:tavLst>
                                        <p:tav tm="0">
                                          <p:val>
                                            <p:fltVal val="0"/>
                                          </p:val>
                                        </p:tav>
                                        <p:tav tm="100000">
                                          <p:val>
                                            <p:strVal val="#ppt_w"/>
                                          </p:val>
                                        </p:tav>
                                      </p:tavLst>
                                    </p:anim>
                                    <p:anim calcmode="lin" valueType="num">
                                      <p:cBhvr>
                                        <p:cTn id="182" dur="1000" fill="hold"/>
                                        <p:tgtEl>
                                          <p:spTgt spid="31"/>
                                        </p:tgtEl>
                                        <p:attrNameLst>
                                          <p:attrName>ppt_h</p:attrName>
                                        </p:attrNameLst>
                                      </p:cBhvr>
                                      <p:tavLst>
                                        <p:tav tm="0">
                                          <p:val>
                                            <p:fltVal val="0"/>
                                          </p:val>
                                        </p:tav>
                                        <p:tav tm="100000">
                                          <p:val>
                                            <p:strVal val="#ppt_h"/>
                                          </p:val>
                                        </p:tav>
                                      </p:tavLst>
                                    </p:anim>
                                    <p:anim calcmode="lin" valueType="num">
                                      <p:cBhvr>
                                        <p:cTn id="183" dur="1000" fill="hold"/>
                                        <p:tgtEl>
                                          <p:spTgt spid="31"/>
                                        </p:tgtEl>
                                        <p:attrNameLst>
                                          <p:attrName>style.rotation</p:attrName>
                                        </p:attrNameLst>
                                      </p:cBhvr>
                                      <p:tavLst>
                                        <p:tav tm="0">
                                          <p:val>
                                            <p:fltVal val="90"/>
                                          </p:val>
                                        </p:tav>
                                        <p:tav tm="100000">
                                          <p:val>
                                            <p:fltVal val="0"/>
                                          </p:val>
                                        </p:tav>
                                      </p:tavLst>
                                    </p:anim>
                                    <p:animEffect transition="in" filter="fade">
                                      <p:cBhvr>
                                        <p:cTn id="184" dur="1000"/>
                                        <p:tgtEl>
                                          <p:spTgt spid="31"/>
                                        </p:tgtEl>
                                      </p:cBhvr>
                                    </p:animEffect>
                                  </p:childTnLst>
                                </p:cTn>
                              </p:par>
                              <p:par>
                                <p:cTn id="185" presetID="31" presetClass="entr" presetSubtype="0" fill="hold" grpId="0" nodeType="withEffect">
                                  <p:stCondLst>
                                    <p:cond delay="500"/>
                                  </p:stCondLst>
                                  <p:childTnLst>
                                    <p:set>
                                      <p:cBhvr>
                                        <p:cTn id="186" dur="1" fill="hold">
                                          <p:stCondLst>
                                            <p:cond delay="0"/>
                                          </p:stCondLst>
                                        </p:cTn>
                                        <p:tgtEl>
                                          <p:spTgt spid="32"/>
                                        </p:tgtEl>
                                        <p:attrNameLst>
                                          <p:attrName>style.visibility</p:attrName>
                                        </p:attrNameLst>
                                      </p:cBhvr>
                                      <p:to>
                                        <p:strVal val="visible"/>
                                      </p:to>
                                    </p:set>
                                    <p:anim calcmode="lin" valueType="num">
                                      <p:cBhvr>
                                        <p:cTn id="187" dur="1000" fill="hold"/>
                                        <p:tgtEl>
                                          <p:spTgt spid="32"/>
                                        </p:tgtEl>
                                        <p:attrNameLst>
                                          <p:attrName>ppt_w</p:attrName>
                                        </p:attrNameLst>
                                      </p:cBhvr>
                                      <p:tavLst>
                                        <p:tav tm="0">
                                          <p:val>
                                            <p:fltVal val="0"/>
                                          </p:val>
                                        </p:tav>
                                        <p:tav tm="100000">
                                          <p:val>
                                            <p:strVal val="#ppt_w"/>
                                          </p:val>
                                        </p:tav>
                                      </p:tavLst>
                                    </p:anim>
                                    <p:anim calcmode="lin" valueType="num">
                                      <p:cBhvr>
                                        <p:cTn id="188" dur="1000" fill="hold"/>
                                        <p:tgtEl>
                                          <p:spTgt spid="32"/>
                                        </p:tgtEl>
                                        <p:attrNameLst>
                                          <p:attrName>ppt_h</p:attrName>
                                        </p:attrNameLst>
                                      </p:cBhvr>
                                      <p:tavLst>
                                        <p:tav tm="0">
                                          <p:val>
                                            <p:fltVal val="0"/>
                                          </p:val>
                                        </p:tav>
                                        <p:tav tm="100000">
                                          <p:val>
                                            <p:strVal val="#ppt_h"/>
                                          </p:val>
                                        </p:tav>
                                      </p:tavLst>
                                    </p:anim>
                                    <p:anim calcmode="lin" valueType="num">
                                      <p:cBhvr>
                                        <p:cTn id="189" dur="1000" fill="hold"/>
                                        <p:tgtEl>
                                          <p:spTgt spid="32"/>
                                        </p:tgtEl>
                                        <p:attrNameLst>
                                          <p:attrName>style.rotation</p:attrName>
                                        </p:attrNameLst>
                                      </p:cBhvr>
                                      <p:tavLst>
                                        <p:tav tm="0">
                                          <p:val>
                                            <p:fltVal val="90"/>
                                          </p:val>
                                        </p:tav>
                                        <p:tav tm="100000">
                                          <p:val>
                                            <p:fltVal val="0"/>
                                          </p:val>
                                        </p:tav>
                                      </p:tavLst>
                                    </p:anim>
                                    <p:animEffect transition="in" filter="fade">
                                      <p:cBhvr>
                                        <p:cTn id="190" dur="1000"/>
                                        <p:tgtEl>
                                          <p:spTgt spid="32"/>
                                        </p:tgtEl>
                                      </p:cBhvr>
                                    </p:animEffect>
                                  </p:childTnLst>
                                </p:cTn>
                              </p:par>
                              <p:par>
                                <p:cTn id="191" presetID="31" presetClass="entr" presetSubtype="0" fill="hold" grpId="0" nodeType="withEffect">
                                  <p:stCondLst>
                                    <p:cond delay="500"/>
                                  </p:stCondLst>
                                  <p:childTnLst>
                                    <p:set>
                                      <p:cBhvr>
                                        <p:cTn id="192" dur="1" fill="hold">
                                          <p:stCondLst>
                                            <p:cond delay="0"/>
                                          </p:stCondLst>
                                        </p:cTn>
                                        <p:tgtEl>
                                          <p:spTgt spid="33"/>
                                        </p:tgtEl>
                                        <p:attrNameLst>
                                          <p:attrName>style.visibility</p:attrName>
                                        </p:attrNameLst>
                                      </p:cBhvr>
                                      <p:to>
                                        <p:strVal val="visible"/>
                                      </p:to>
                                    </p:set>
                                    <p:anim calcmode="lin" valueType="num">
                                      <p:cBhvr>
                                        <p:cTn id="193" dur="1000" fill="hold"/>
                                        <p:tgtEl>
                                          <p:spTgt spid="33"/>
                                        </p:tgtEl>
                                        <p:attrNameLst>
                                          <p:attrName>ppt_w</p:attrName>
                                        </p:attrNameLst>
                                      </p:cBhvr>
                                      <p:tavLst>
                                        <p:tav tm="0">
                                          <p:val>
                                            <p:fltVal val="0"/>
                                          </p:val>
                                        </p:tav>
                                        <p:tav tm="100000">
                                          <p:val>
                                            <p:strVal val="#ppt_w"/>
                                          </p:val>
                                        </p:tav>
                                      </p:tavLst>
                                    </p:anim>
                                    <p:anim calcmode="lin" valueType="num">
                                      <p:cBhvr>
                                        <p:cTn id="194" dur="1000" fill="hold"/>
                                        <p:tgtEl>
                                          <p:spTgt spid="33"/>
                                        </p:tgtEl>
                                        <p:attrNameLst>
                                          <p:attrName>ppt_h</p:attrName>
                                        </p:attrNameLst>
                                      </p:cBhvr>
                                      <p:tavLst>
                                        <p:tav tm="0">
                                          <p:val>
                                            <p:fltVal val="0"/>
                                          </p:val>
                                        </p:tav>
                                        <p:tav tm="100000">
                                          <p:val>
                                            <p:strVal val="#ppt_h"/>
                                          </p:val>
                                        </p:tav>
                                      </p:tavLst>
                                    </p:anim>
                                    <p:anim calcmode="lin" valueType="num">
                                      <p:cBhvr>
                                        <p:cTn id="195" dur="1000" fill="hold"/>
                                        <p:tgtEl>
                                          <p:spTgt spid="33"/>
                                        </p:tgtEl>
                                        <p:attrNameLst>
                                          <p:attrName>style.rotation</p:attrName>
                                        </p:attrNameLst>
                                      </p:cBhvr>
                                      <p:tavLst>
                                        <p:tav tm="0">
                                          <p:val>
                                            <p:fltVal val="90"/>
                                          </p:val>
                                        </p:tav>
                                        <p:tav tm="100000">
                                          <p:val>
                                            <p:fltVal val="0"/>
                                          </p:val>
                                        </p:tav>
                                      </p:tavLst>
                                    </p:anim>
                                    <p:animEffect transition="in" filter="fade">
                                      <p:cBhvr>
                                        <p:cTn id="196" dur="1000"/>
                                        <p:tgtEl>
                                          <p:spTgt spid="33"/>
                                        </p:tgtEl>
                                      </p:cBhvr>
                                    </p:animEffect>
                                  </p:childTnLst>
                                </p:cTn>
                              </p:par>
                              <p:par>
                                <p:cTn id="197" presetID="31" presetClass="entr" presetSubtype="0" fill="hold" grpId="0" nodeType="withEffect">
                                  <p:stCondLst>
                                    <p:cond delay="500"/>
                                  </p:stCondLst>
                                  <p:childTnLst>
                                    <p:set>
                                      <p:cBhvr>
                                        <p:cTn id="198" dur="1" fill="hold">
                                          <p:stCondLst>
                                            <p:cond delay="0"/>
                                          </p:stCondLst>
                                        </p:cTn>
                                        <p:tgtEl>
                                          <p:spTgt spid="34"/>
                                        </p:tgtEl>
                                        <p:attrNameLst>
                                          <p:attrName>style.visibility</p:attrName>
                                        </p:attrNameLst>
                                      </p:cBhvr>
                                      <p:to>
                                        <p:strVal val="visible"/>
                                      </p:to>
                                    </p:set>
                                    <p:anim calcmode="lin" valueType="num">
                                      <p:cBhvr>
                                        <p:cTn id="199" dur="1000" fill="hold"/>
                                        <p:tgtEl>
                                          <p:spTgt spid="34"/>
                                        </p:tgtEl>
                                        <p:attrNameLst>
                                          <p:attrName>ppt_w</p:attrName>
                                        </p:attrNameLst>
                                      </p:cBhvr>
                                      <p:tavLst>
                                        <p:tav tm="0">
                                          <p:val>
                                            <p:fltVal val="0"/>
                                          </p:val>
                                        </p:tav>
                                        <p:tav tm="100000">
                                          <p:val>
                                            <p:strVal val="#ppt_w"/>
                                          </p:val>
                                        </p:tav>
                                      </p:tavLst>
                                    </p:anim>
                                    <p:anim calcmode="lin" valueType="num">
                                      <p:cBhvr>
                                        <p:cTn id="200" dur="1000" fill="hold"/>
                                        <p:tgtEl>
                                          <p:spTgt spid="34"/>
                                        </p:tgtEl>
                                        <p:attrNameLst>
                                          <p:attrName>ppt_h</p:attrName>
                                        </p:attrNameLst>
                                      </p:cBhvr>
                                      <p:tavLst>
                                        <p:tav tm="0">
                                          <p:val>
                                            <p:fltVal val="0"/>
                                          </p:val>
                                        </p:tav>
                                        <p:tav tm="100000">
                                          <p:val>
                                            <p:strVal val="#ppt_h"/>
                                          </p:val>
                                        </p:tav>
                                      </p:tavLst>
                                    </p:anim>
                                    <p:anim calcmode="lin" valueType="num">
                                      <p:cBhvr>
                                        <p:cTn id="201" dur="1000" fill="hold"/>
                                        <p:tgtEl>
                                          <p:spTgt spid="34"/>
                                        </p:tgtEl>
                                        <p:attrNameLst>
                                          <p:attrName>style.rotation</p:attrName>
                                        </p:attrNameLst>
                                      </p:cBhvr>
                                      <p:tavLst>
                                        <p:tav tm="0">
                                          <p:val>
                                            <p:fltVal val="90"/>
                                          </p:val>
                                        </p:tav>
                                        <p:tav tm="100000">
                                          <p:val>
                                            <p:fltVal val="0"/>
                                          </p:val>
                                        </p:tav>
                                      </p:tavLst>
                                    </p:anim>
                                    <p:animEffect transition="in" filter="fade">
                                      <p:cBhvr>
                                        <p:cTn id="202" dur="1000"/>
                                        <p:tgtEl>
                                          <p:spTgt spid="34"/>
                                        </p:tgtEl>
                                      </p:cBhvr>
                                    </p:animEffect>
                                  </p:childTnLst>
                                </p:cTn>
                              </p:par>
                              <p:par>
                                <p:cTn id="203" presetID="31" presetClass="entr" presetSubtype="0" fill="hold" grpId="0" nodeType="withEffect">
                                  <p:stCondLst>
                                    <p:cond delay="500"/>
                                  </p:stCondLst>
                                  <p:childTnLst>
                                    <p:set>
                                      <p:cBhvr>
                                        <p:cTn id="204" dur="1" fill="hold">
                                          <p:stCondLst>
                                            <p:cond delay="0"/>
                                          </p:stCondLst>
                                        </p:cTn>
                                        <p:tgtEl>
                                          <p:spTgt spid="35"/>
                                        </p:tgtEl>
                                        <p:attrNameLst>
                                          <p:attrName>style.visibility</p:attrName>
                                        </p:attrNameLst>
                                      </p:cBhvr>
                                      <p:to>
                                        <p:strVal val="visible"/>
                                      </p:to>
                                    </p:set>
                                    <p:anim calcmode="lin" valueType="num">
                                      <p:cBhvr>
                                        <p:cTn id="205" dur="1000" fill="hold"/>
                                        <p:tgtEl>
                                          <p:spTgt spid="35"/>
                                        </p:tgtEl>
                                        <p:attrNameLst>
                                          <p:attrName>ppt_w</p:attrName>
                                        </p:attrNameLst>
                                      </p:cBhvr>
                                      <p:tavLst>
                                        <p:tav tm="0">
                                          <p:val>
                                            <p:fltVal val="0"/>
                                          </p:val>
                                        </p:tav>
                                        <p:tav tm="100000">
                                          <p:val>
                                            <p:strVal val="#ppt_w"/>
                                          </p:val>
                                        </p:tav>
                                      </p:tavLst>
                                    </p:anim>
                                    <p:anim calcmode="lin" valueType="num">
                                      <p:cBhvr>
                                        <p:cTn id="206" dur="1000" fill="hold"/>
                                        <p:tgtEl>
                                          <p:spTgt spid="35"/>
                                        </p:tgtEl>
                                        <p:attrNameLst>
                                          <p:attrName>ppt_h</p:attrName>
                                        </p:attrNameLst>
                                      </p:cBhvr>
                                      <p:tavLst>
                                        <p:tav tm="0">
                                          <p:val>
                                            <p:fltVal val="0"/>
                                          </p:val>
                                        </p:tav>
                                        <p:tav tm="100000">
                                          <p:val>
                                            <p:strVal val="#ppt_h"/>
                                          </p:val>
                                        </p:tav>
                                      </p:tavLst>
                                    </p:anim>
                                    <p:anim calcmode="lin" valueType="num">
                                      <p:cBhvr>
                                        <p:cTn id="207" dur="1000" fill="hold"/>
                                        <p:tgtEl>
                                          <p:spTgt spid="35"/>
                                        </p:tgtEl>
                                        <p:attrNameLst>
                                          <p:attrName>style.rotation</p:attrName>
                                        </p:attrNameLst>
                                      </p:cBhvr>
                                      <p:tavLst>
                                        <p:tav tm="0">
                                          <p:val>
                                            <p:fltVal val="90"/>
                                          </p:val>
                                        </p:tav>
                                        <p:tav tm="100000">
                                          <p:val>
                                            <p:fltVal val="0"/>
                                          </p:val>
                                        </p:tav>
                                      </p:tavLst>
                                    </p:anim>
                                    <p:animEffect transition="in" filter="fade">
                                      <p:cBhvr>
                                        <p:cTn id="208" dur="1000"/>
                                        <p:tgtEl>
                                          <p:spTgt spid="35"/>
                                        </p:tgtEl>
                                      </p:cBhvr>
                                    </p:animEffect>
                                  </p:childTnLst>
                                </p:cTn>
                              </p:par>
                              <p:par>
                                <p:cTn id="209" presetID="31" presetClass="entr" presetSubtype="0" fill="hold" grpId="0" nodeType="withEffect">
                                  <p:stCondLst>
                                    <p:cond delay="500"/>
                                  </p:stCondLst>
                                  <p:childTnLst>
                                    <p:set>
                                      <p:cBhvr>
                                        <p:cTn id="210" dur="1" fill="hold">
                                          <p:stCondLst>
                                            <p:cond delay="0"/>
                                          </p:stCondLst>
                                        </p:cTn>
                                        <p:tgtEl>
                                          <p:spTgt spid="36"/>
                                        </p:tgtEl>
                                        <p:attrNameLst>
                                          <p:attrName>style.visibility</p:attrName>
                                        </p:attrNameLst>
                                      </p:cBhvr>
                                      <p:to>
                                        <p:strVal val="visible"/>
                                      </p:to>
                                    </p:set>
                                    <p:anim calcmode="lin" valueType="num">
                                      <p:cBhvr>
                                        <p:cTn id="211" dur="1000" fill="hold"/>
                                        <p:tgtEl>
                                          <p:spTgt spid="36"/>
                                        </p:tgtEl>
                                        <p:attrNameLst>
                                          <p:attrName>ppt_w</p:attrName>
                                        </p:attrNameLst>
                                      </p:cBhvr>
                                      <p:tavLst>
                                        <p:tav tm="0">
                                          <p:val>
                                            <p:fltVal val="0"/>
                                          </p:val>
                                        </p:tav>
                                        <p:tav tm="100000">
                                          <p:val>
                                            <p:strVal val="#ppt_w"/>
                                          </p:val>
                                        </p:tav>
                                      </p:tavLst>
                                    </p:anim>
                                    <p:anim calcmode="lin" valueType="num">
                                      <p:cBhvr>
                                        <p:cTn id="212" dur="1000" fill="hold"/>
                                        <p:tgtEl>
                                          <p:spTgt spid="36"/>
                                        </p:tgtEl>
                                        <p:attrNameLst>
                                          <p:attrName>ppt_h</p:attrName>
                                        </p:attrNameLst>
                                      </p:cBhvr>
                                      <p:tavLst>
                                        <p:tav tm="0">
                                          <p:val>
                                            <p:fltVal val="0"/>
                                          </p:val>
                                        </p:tav>
                                        <p:tav tm="100000">
                                          <p:val>
                                            <p:strVal val="#ppt_h"/>
                                          </p:val>
                                        </p:tav>
                                      </p:tavLst>
                                    </p:anim>
                                    <p:anim calcmode="lin" valueType="num">
                                      <p:cBhvr>
                                        <p:cTn id="213" dur="1000" fill="hold"/>
                                        <p:tgtEl>
                                          <p:spTgt spid="36"/>
                                        </p:tgtEl>
                                        <p:attrNameLst>
                                          <p:attrName>style.rotation</p:attrName>
                                        </p:attrNameLst>
                                      </p:cBhvr>
                                      <p:tavLst>
                                        <p:tav tm="0">
                                          <p:val>
                                            <p:fltVal val="90"/>
                                          </p:val>
                                        </p:tav>
                                        <p:tav tm="100000">
                                          <p:val>
                                            <p:fltVal val="0"/>
                                          </p:val>
                                        </p:tav>
                                      </p:tavLst>
                                    </p:anim>
                                    <p:animEffect transition="in" filter="fade">
                                      <p:cBhvr>
                                        <p:cTn id="214" dur="1000"/>
                                        <p:tgtEl>
                                          <p:spTgt spid="36"/>
                                        </p:tgtEl>
                                      </p:cBhvr>
                                    </p:animEffect>
                                  </p:childTnLst>
                                </p:cTn>
                              </p:par>
                              <p:par>
                                <p:cTn id="215" presetID="31" presetClass="entr" presetSubtype="0" fill="hold" grpId="0" nodeType="withEffect">
                                  <p:stCondLst>
                                    <p:cond delay="500"/>
                                  </p:stCondLst>
                                  <p:childTnLst>
                                    <p:set>
                                      <p:cBhvr>
                                        <p:cTn id="216" dur="1" fill="hold">
                                          <p:stCondLst>
                                            <p:cond delay="0"/>
                                          </p:stCondLst>
                                        </p:cTn>
                                        <p:tgtEl>
                                          <p:spTgt spid="37"/>
                                        </p:tgtEl>
                                        <p:attrNameLst>
                                          <p:attrName>style.visibility</p:attrName>
                                        </p:attrNameLst>
                                      </p:cBhvr>
                                      <p:to>
                                        <p:strVal val="visible"/>
                                      </p:to>
                                    </p:set>
                                    <p:anim calcmode="lin" valueType="num">
                                      <p:cBhvr>
                                        <p:cTn id="217" dur="1000" fill="hold"/>
                                        <p:tgtEl>
                                          <p:spTgt spid="37"/>
                                        </p:tgtEl>
                                        <p:attrNameLst>
                                          <p:attrName>ppt_w</p:attrName>
                                        </p:attrNameLst>
                                      </p:cBhvr>
                                      <p:tavLst>
                                        <p:tav tm="0">
                                          <p:val>
                                            <p:fltVal val="0"/>
                                          </p:val>
                                        </p:tav>
                                        <p:tav tm="100000">
                                          <p:val>
                                            <p:strVal val="#ppt_w"/>
                                          </p:val>
                                        </p:tav>
                                      </p:tavLst>
                                    </p:anim>
                                    <p:anim calcmode="lin" valueType="num">
                                      <p:cBhvr>
                                        <p:cTn id="218" dur="1000" fill="hold"/>
                                        <p:tgtEl>
                                          <p:spTgt spid="37"/>
                                        </p:tgtEl>
                                        <p:attrNameLst>
                                          <p:attrName>ppt_h</p:attrName>
                                        </p:attrNameLst>
                                      </p:cBhvr>
                                      <p:tavLst>
                                        <p:tav tm="0">
                                          <p:val>
                                            <p:fltVal val="0"/>
                                          </p:val>
                                        </p:tav>
                                        <p:tav tm="100000">
                                          <p:val>
                                            <p:strVal val="#ppt_h"/>
                                          </p:val>
                                        </p:tav>
                                      </p:tavLst>
                                    </p:anim>
                                    <p:anim calcmode="lin" valueType="num">
                                      <p:cBhvr>
                                        <p:cTn id="219" dur="1000" fill="hold"/>
                                        <p:tgtEl>
                                          <p:spTgt spid="37"/>
                                        </p:tgtEl>
                                        <p:attrNameLst>
                                          <p:attrName>style.rotation</p:attrName>
                                        </p:attrNameLst>
                                      </p:cBhvr>
                                      <p:tavLst>
                                        <p:tav tm="0">
                                          <p:val>
                                            <p:fltVal val="90"/>
                                          </p:val>
                                        </p:tav>
                                        <p:tav tm="100000">
                                          <p:val>
                                            <p:fltVal val="0"/>
                                          </p:val>
                                        </p:tav>
                                      </p:tavLst>
                                    </p:anim>
                                    <p:animEffect transition="in" filter="fade">
                                      <p:cBhvr>
                                        <p:cTn id="220" dur="1000"/>
                                        <p:tgtEl>
                                          <p:spTgt spid="37"/>
                                        </p:tgtEl>
                                      </p:cBhvr>
                                    </p:animEffect>
                                  </p:childTnLst>
                                </p:cTn>
                              </p:par>
                              <p:par>
                                <p:cTn id="221" presetID="31" presetClass="entr" presetSubtype="0" fill="hold" grpId="0" nodeType="withEffect">
                                  <p:stCondLst>
                                    <p:cond delay="500"/>
                                  </p:stCondLst>
                                  <p:childTnLst>
                                    <p:set>
                                      <p:cBhvr>
                                        <p:cTn id="222" dur="1" fill="hold">
                                          <p:stCondLst>
                                            <p:cond delay="0"/>
                                          </p:stCondLst>
                                        </p:cTn>
                                        <p:tgtEl>
                                          <p:spTgt spid="38"/>
                                        </p:tgtEl>
                                        <p:attrNameLst>
                                          <p:attrName>style.visibility</p:attrName>
                                        </p:attrNameLst>
                                      </p:cBhvr>
                                      <p:to>
                                        <p:strVal val="visible"/>
                                      </p:to>
                                    </p:set>
                                    <p:anim calcmode="lin" valueType="num">
                                      <p:cBhvr>
                                        <p:cTn id="223" dur="1000" fill="hold"/>
                                        <p:tgtEl>
                                          <p:spTgt spid="38"/>
                                        </p:tgtEl>
                                        <p:attrNameLst>
                                          <p:attrName>ppt_w</p:attrName>
                                        </p:attrNameLst>
                                      </p:cBhvr>
                                      <p:tavLst>
                                        <p:tav tm="0">
                                          <p:val>
                                            <p:fltVal val="0"/>
                                          </p:val>
                                        </p:tav>
                                        <p:tav tm="100000">
                                          <p:val>
                                            <p:strVal val="#ppt_w"/>
                                          </p:val>
                                        </p:tav>
                                      </p:tavLst>
                                    </p:anim>
                                    <p:anim calcmode="lin" valueType="num">
                                      <p:cBhvr>
                                        <p:cTn id="224" dur="1000" fill="hold"/>
                                        <p:tgtEl>
                                          <p:spTgt spid="38"/>
                                        </p:tgtEl>
                                        <p:attrNameLst>
                                          <p:attrName>ppt_h</p:attrName>
                                        </p:attrNameLst>
                                      </p:cBhvr>
                                      <p:tavLst>
                                        <p:tav tm="0">
                                          <p:val>
                                            <p:fltVal val="0"/>
                                          </p:val>
                                        </p:tav>
                                        <p:tav tm="100000">
                                          <p:val>
                                            <p:strVal val="#ppt_h"/>
                                          </p:val>
                                        </p:tav>
                                      </p:tavLst>
                                    </p:anim>
                                    <p:anim calcmode="lin" valueType="num">
                                      <p:cBhvr>
                                        <p:cTn id="225" dur="1000" fill="hold"/>
                                        <p:tgtEl>
                                          <p:spTgt spid="38"/>
                                        </p:tgtEl>
                                        <p:attrNameLst>
                                          <p:attrName>style.rotation</p:attrName>
                                        </p:attrNameLst>
                                      </p:cBhvr>
                                      <p:tavLst>
                                        <p:tav tm="0">
                                          <p:val>
                                            <p:fltVal val="90"/>
                                          </p:val>
                                        </p:tav>
                                        <p:tav tm="100000">
                                          <p:val>
                                            <p:fltVal val="0"/>
                                          </p:val>
                                        </p:tav>
                                      </p:tavLst>
                                    </p:anim>
                                    <p:animEffect transition="in" filter="fade">
                                      <p:cBhvr>
                                        <p:cTn id="226" dur="1000"/>
                                        <p:tgtEl>
                                          <p:spTgt spid="38"/>
                                        </p:tgtEl>
                                      </p:cBhvr>
                                    </p:animEffect>
                                  </p:childTnLst>
                                </p:cTn>
                              </p:par>
                              <p:par>
                                <p:cTn id="227" presetID="31" presetClass="entr" presetSubtype="0" fill="hold" grpId="0" nodeType="withEffect">
                                  <p:stCondLst>
                                    <p:cond delay="500"/>
                                  </p:stCondLst>
                                  <p:childTnLst>
                                    <p:set>
                                      <p:cBhvr>
                                        <p:cTn id="228" dur="1" fill="hold">
                                          <p:stCondLst>
                                            <p:cond delay="0"/>
                                          </p:stCondLst>
                                        </p:cTn>
                                        <p:tgtEl>
                                          <p:spTgt spid="39"/>
                                        </p:tgtEl>
                                        <p:attrNameLst>
                                          <p:attrName>style.visibility</p:attrName>
                                        </p:attrNameLst>
                                      </p:cBhvr>
                                      <p:to>
                                        <p:strVal val="visible"/>
                                      </p:to>
                                    </p:set>
                                    <p:anim calcmode="lin" valueType="num">
                                      <p:cBhvr>
                                        <p:cTn id="229" dur="1000" fill="hold"/>
                                        <p:tgtEl>
                                          <p:spTgt spid="39"/>
                                        </p:tgtEl>
                                        <p:attrNameLst>
                                          <p:attrName>ppt_w</p:attrName>
                                        </p:attrNameLst>
                                      </p:cBhvr>
                                      <p:tavLst>
                                        <p:tav tm="0">
                                          <p:val>
                                            <p:fltVal val="0"/>
                                          </p:val>
                                        </p:tav>
                                        <p:tav tm="100000">
                                          <p:val>
                                            <p:strVal val="#ppt_w"/>
                                          </p:val>
                                        </p:tav>
                                      </p:tavLst>
                                    </p:anim>
                                    <p:anim calcmode="lin" valueType="num">
                                      <p:cBhvr>
                                        <p:cTn id="230" dur="1000" fill="hold"/>
                                        <p:tgtEl>
                                          <p:spTgt spid="39"/>
                                        </p:tgtEl>
                                        <p:attrNameLst>
                                          <p:attrName>ppt_h</p:attrName>
                                        </p:attrNameLst>
                                      </p:cBhvr>
                                      <p:tavLst>
                                        <p:tav tm="0">
                                          <p:val>
                                            <p:fltVal val="0"/>
                                          </p:val>
                                        </p:tav>
                                        <p:tav tm="100000">
                                          <p:val>
                                            <p:strVal val="#ppt_h"/>
                                          </p:val>
                                        </p:tav>
                                      </p:tavLst>
                                    </p:anim>
                                    <p:anim calcmode="lin" valueType="num">
                                      <p:cBhvr>
                                        <p:cTn id="231" dur="1000" fill="hold"/>
                                        <p:tgtEl>
                                          <p:spTgt spid="39"/>
                                        </p:tgtEl>
                                        <p:attrNameLst>
                                          <p:attrName>style.rotation</p:attrName>
                                        </p:attrNameLst>
                                      </p:cBhvr>
                                      <p:tavLst>
                                        <p:tav tm="0">
                                          <p:val>
                                            <p:fltVal val="90"/>
                                          </p:val>
                                        </p:tav>
                                        <p:tav tm="100000">
                                          <p:val>
                                            <p:fltVal val="0"/>
                                          </p:val>
                                        </p:tav>
                                      </p:tavLst>
                                    </p:anim>
                                    <p:animEffect transition="in" filter="fade">
                                      <p:cBhvr>
                                        <p:cTn id="232" dur="1000"/>
                                        <p:tgtEl>
                                          <p:spTgt spid="39"/>
                                        </p:tgtEl>
                                      </p:cBhvr>
                                    </p:animEffect>
                                  </p:childTnLst>
                                </p:cTn>
                              </p:par>
                              <p:par>
                                <p:cTn id="233" presetID="31" presetClass="entr" presetSubtype="0" fill="hold" grpId="0" nodeType="withEffect">
                                  <p:stCondLst>
                                    <p:cond delay="500"/>
                                  </p:stCondLst>
                                  <p:childTnLst>
                                    <p:set>
                                      <p:cBhvr>
                                        <p:cTn id="234" dur="1" fill="hold">
                                          <p:stCondLst>
                                            <p:cond delay="0"/>
                                          </p:stCondLst>
                                        </p:cTn>
                                        <p:tgtEl>
                                          <p:spTgt spid="40"/>
                                        </p:tgtEl>
                                        <p:attrNameLst>
                                          <p:attrName>style.visibility</p:attrName>
                                        </p:attrNameLst>
                                      </p:cBhvr>
                                      <p:to>
                                        <p:strVal val="visible"/>
                                      </p:to>
                                    </p:set>
                                    <p:anim calcmode="lin" valueType="num">
                                      <p:cBhvr>
                                        <p:cTn id="235" dur="1000" fill="hold"/>
                                        <p:tgtEl>
                                          <p:spTgt spid="40"/>
                                        </p:tgtEl>
                                        <p:attrNameLst>
                                          <p:attrName>ppt_w</p:attrName>
                                        </p:attrNameLst>
                                      </p:cBhvr>
                                      <p:tavLst>
                                        <p:tav tm="0">
                                          <p:val>
                                            <p:fltVal val="0"/>
                                          </p:val>
                                        </p:tav>
                                        <p:tav tm="100000">
                                          <p:val>
                                            <p:strVal val="#ppt_w"/>
                                          </p:val>
                                        </p:tav>
                                      </p:tavLst>
                                    </p:anim>
                                    <p:anim calcmode="lin" valueType="num">
                                      <p:cBhvr>
                                        <p:cTn id="236" dur="1000" fill="hold"/>
                                        <p:tgtEl>
                                          <p:spTgt spid="40"/>
                                        </p:tgtEl>
                                        <p:attrNameLst>
                                          <p:attrName>ppt_h</p:attrName>
                                        </p:attrNameLst>
                                      </p:cBhvr>
                                      <p:tavLst>
                                        <p:tav tm="0">
                                          <p:val>
                                            <p:fltVal val="0"/>
                                          </p:val>
                                        </p:tav>
                                        <p:tav tm="100000">
                                          <p:val>
                                            <p:strVal val="#ppt_h"/>
                                          </p:val>
                                        </p:tav>
                                      </p:tavLst>
                                    </p:anim>
                                    <p:anim calcmode="lin" valueType="num">
                                      <p:cBhvr>
                                        <p:cTn id="237" dur="1000" fill="hold"/>
                                        <p:tgtEl>
                                          <p:spTgt spid="40"/>
                                        </p:tgtEl>
                                        <p:attrNameLst>
                                          <p:attrName>style.rotation</p:attrName>
                                        </p:attrNameLst>
                                      </p:cBhvr>
                                      <p:tavLst>
                                        <p:tav tm="0">
                                          <p:val>
                                            <p:fltVal val="90"/>
                                          </p:val>
                                        </p:tav>
                                        <p:tav tm="100000">
                                          <p:val>
                                            <p:fltVal val="0"/>
                                          </p:val>
                                        </p:tav>
                                      </p:tavLst>
                                    </p:anim>
                                    <p:animEffect transition="in" filter="fade">
                                      <p:cBhvr>
                                        <p:cTn id="238" dur="1000"/>
                                        <p:tgtEl>
                                          <p:spTgt spid="40"/>
                                        </p:tgtEl>
                                      </p:cBhvr>
                                    </p:animEffect>
                                  </p:childTnLst>
                                </p:cTn>
                              </p:par>
                              <p:par>
                                <p:cTn id="239" presetID="31" presetClass="entr" presetSubtype="0" fill="hold" grpId="0" nodeType="withEffect">
                                  <p:stCondLst>
                                    <p:cond delay="500"/>
                                  </p:stCondLst>
                                  <p:childTnLst>
                                    <p:set>
                                      <p:cBhvr>
                                        <p:cTn id="240" dur="1" fill="hold">
                                          <p:stCondLst>
                                            <p:cond delay="0"/>
                                          </p:stCondLst>
                                        </p:cTn>
                                        <p:tgtEl>
                                          <p:spTgt spid="41"/>
                                        </p:tgtEl>
                                        <p:attrNameLst>
                                          <p:attrName>style.visibility</p:attrName>
                                        </p:attrNameLst>
                                      </p:cBhvr>
                                      <p:to>
                                        <p:strVal val="visible"/>
                                      </p:to>
                                    </p:set>
                                    <p:anim calcmode="lin" valueType="num">
                                      <p:cBhvr>
                                        <p:cTn id="241" dur="1000" fill="hold"/>
                                        <p:tgtEl>
                                          <p:spTgt spid="41"/>
                                        </p:tgtEl>
                                        <p:attrNameLst>
                                          <p:attrName>ppt_w</p:attrName>
                                        </p:attrNameLst>
                                      </p:cBhvr>
                                      <p:tavLst>
                                        <p:tav tm="0">
                                          <p:val>
                                            <p:fltVal val="0"/>
                                          </p:val>
                                        </p:tav>
                                        <p:tav tm="100000">
                                          <p:val>
                                            <p:strVal val="#ppt_w"/>
                                          </p:val>
                                        </p:tav>
                                      </p:tavLst>
                                    </p:anim>
                                    <p:anim calcmode="lin" valueType="num">
                                      <p:cBhvr>
                                        <p:cTn id="242" dur="1000" fill="hold"/>
                                        <p:tgtEl>
                                          <p:spTgt spid="41"/>
                                        </p:tgtEl>
                                        <p:attrNameLst>
                                          <p:attrName>ppt_h</p:attrName>
                                        </p:attrNameLst>
                                      </p:cBhvr>
                                      <p:tavLst>
                                        <p:tav tm="0">
                                          <p:val>
                                            <p:fltVal val="0"/>
                                          </p:val>
                                        </p:tav>
                                        <p:tav tm="100000">
                                          <p:val>
                                            <p:strVal val="#ppt_h"/>
                                          </p:val>
                                        </p:tav>
                                      </p:tavLst>
                                    </p:anim>
                                    <p:anim calcmode="lin" valueType="num">
                                      <p:cBhvr>
                                        <p:cTn id="243" dur="1000" fill="hold"/>
                                        <p:tgtEl>
                                          <p:spTgt spid="41"/>
                                        </p:tgtEl>
                                        <p:attrNameLst>
                                          <p:attrName>style.rotation</p:attrName>
                                        </p:attrNameLst>
                                      </p:cBhvr>
                                      <p:tavLst>
                                        <p:tav tm="0">
                                          <p:val>
                                            <p:fltVal val="90"/>
                                          </p:val>
                                        </p:tav>
                                        <p:tav tm="100000">
                                          <p:val>
                                            <p:fltVal val="0"/>
                                          </p:val>
                                        </p:tav>
                                      </p:tavLst>
                                    </p:anim>
                                    <p:animEffect transition="in" filter="fade">
                                      <p:cBhvr>
                                        <p:cTn id="244" dur="1000"/>
                                        <p:tgtEl>
                                          <p:spTgt spid="41"/>
                                        </p:tgtEl>
                                      </p:cBhvr>
                                    </p:animEffect>
                                  </p:childTnLst>
                                </p:cTn>
                              </p:par>
                              <p:par>
                                <p:cTn id="245" presetID="31" presetClass="entr" presetSubtype="0" fill="hold" grpId="0" nodeType="withEffect">
                                  <p:stCondLst>
                                    <p:cond delay="500"/>
                                  </p:stCondLst>
                                  <p:childTnLst>
                                    <p:set>
                                      <p:cBhvr>
                                        <p:cTn id="246" dur="1" fill="hold">
                                          <p:stCondLst>
                                            <p:cond delay="0"/>
                                          </p:stCondLst>
                                        </p:cTn>
                                        <p:tgtEl>
                                          <p:spTgt spid="42"/>
                                        </p:tgtEl>
                                        <p:attrNameLst>
                                          <p:attrName>style.visibility</p:attrName>
                                        </p:attrNameLst>
                                      </p:cBhvr>
                                      <p:to>
                                        <p:strVal val="visible"/>
                                      </p:to>
                                    </p:set>
                                    <p:anim calcmode="lin" valueType="num">
                                      <p:cBhvr>
                                        <p:cTn id="247" dur="1000" fill="hold"/>
                                        <p:tgtEl>
                                          <p:spTgt spid="42"/>
                                        </p:tgtEl>
                                        <p:attrNameLst>
                                          <p:attrName>ppt_w</p:attrName>
                                        </p:attrNameLst>
                                      </p:cBhvr>
                                      <p:tavLst>
                                        <p:tav tm="0">
                                          <p:val>
                                            <p:fltVal val="0"/>
                                          </p:val>
                                        </p:tav>
                                        <p:tav tm="100000">
                                          <p:val>
                                            <p:strVal val="#ppt_w"/>
                                          </p:val>
                                        </p:tav>
                                      </p:tavLst>
                                    </p:anim>
                                    <p:anim calcmode="lin" valueType="num">
                                      <p:cBhvr>
                                        <p:cTn id="248" dur="1000" fill="hold"/>
                                        <p:tgtEl>
                                          <p:spTgt spid="42"/>
                                        </p:tgtEl>
                                        <p:attrNameLst>
                                          <p:attrName>ppt_h</p:attrName>
                                        </p:attrNameLst>
                                      </p:cBhvr>
                                      <p:tavLst>
                                        <p:tav tm="0">
                                          <p:val>
                                            <p:fltVal val="0"/>
                                          </p:val>
                                        </p:tav>
                                        <p:tav tm="100000">
                                          <p:val>
                                            <p:strVal val="#ppt_h"/>
                                          </p:val>
                                        </p:tav>
                                      </p:tavLst>
                                    </p:anim>
                                    <p:anim calcmode="lin" valueType="num">
                                      <p:cBhvr>
                                        <p:cTn id="249" dur="1000" fill="hold"/>
                                        <p:tgtEl>
                                          <p:spTgt spid="42"/>
                                        </p:tgtEl>
                                        <p:attrNameLst>
                                          <p:attrName>style.rotation</p:attrName>
                                        </p:attrNameLst>
                                      </p:cBhvr>
                                      <p:tavLst>
                                        <p:tav tm="0">
                                          <p:val>
                                            <p:fltVal val="90"/>
                                          </p:val>
                                        </p:tav>
                                        <p:tav tm="100000">
                                          <p:val>
                                            <p:fltVal val="0"/>
                                          </p:val>
                                        </p:tav>
                                      </p:tavLst>
                                    </p:anim>
                                    <p:animEffect transition="in" filter="fade">
                                      <p:cBhvr>
                                        <p:cTn id="250" dur="1000"/>
                                        <p:tgtEl>
                                          <p:spTgt spid="42"/>
                                        </p:tgtEl>
                                      </p:cBhvr>
                                    </p:animEffect>
                                  </p:childTnLst>
                                </p:cTn>
                              </p:par>
                              <p:par>
                                <p:cTn id="251" presetID="31" presetClass="entr" presetSubtype="0" fill="hold" grpId="0" nodeType="withEffect">
                                  <p:stCondLst>
                                    <p:cond delay="500"/>
                                  </p:stCondLst>
                                  <p:childTnLst>
                                    <p:set>
                                      <p:cBhvr>
                                        <p:cTn id="252" dur="1" fill="hold">
                                          <p:stCondLst>
                                            <p:cond delay="0"/>
                                          </p:stCondLst>
                                        </p:cTn>
                                        <p:tgtEl>
                                          <p:spTgt spid="43"/>
                                        </p:tgtEl>
                                        <p:attrNameLst>
                                          <p:attrName>style.visibility</p:attrName>
                                        </p:attrNameLst>
                                      </p:cBhvr>
                                      <p:to>
                                        <p:strVal val="visible"/>
                                      </p:to>
                                    </p:set>
                                    <p:anim calcmode="lin" valueType="num">
                                      <p:cBhvr>
                                        <p:cTn id="253" dur="1000" fill="hold"/>
                                        <p:tgtEl>
                                          <p:spTgt spid="43"/>
                                        </p:tgtEl>
                                        <p:attrNameLst>
                                          <p:attrName>ppt_w</p:attrName>
                                        </p:attrNameLst>
                                      </p:cBhvr>
                                      <p:tavLst>
                                        <p:tav tm="0">
                                          <p:val>
                                            <p:fltVal val="0"/>
                                          </p:val>
                                        </p:tav>
                                        <p:tav tm="100000">
                                          <p:val>
                                            <p:strVal val="#ppt_w"/>
                                          </p:val>
                                        </p:tav>
                                      </p:tavLst>
                                    </p:anim>
                                    <p:anim calcmode="lin" valueType="num">
                                      <p:cBhvr>
                                        <p:cTn id="254" dur="1000" fill="hold"/>
                                        <p:tgtEl>
                                          <p:spTgt spid="43"/>
                                        </p:tgtEl>
                                        <p:attrNameLst>
                                          <p:attrName>ppt_h</p:attrName>
                                        </p:attrNameLst>
                                      </p:cBhvr>
                                      <p:tavLst>
                                        <p:tav tm="0">
                                          <p:val>
                                            <p:fltVal val="0"/>
                                          </p:val>
                                        </p:tav>
                                        <p:tav tm="100000">
                                          <p:val>
                                            <p:strVal val="#ppt_h"/>
                                          </p:val>
                                        </p:tav>
                                      </p:tavLst>
                                    </p:anim>
                                    <p:anim calcmode="lin" valueType="num">
                                      <p:cBhvr>
                                        <p:cTn id="255" dur="1000" fill="hold"/>
                                        <p:tgtEl>
                                          <p:spTgt spid="43"/>
                                        </p:tgtEl>
                                        <p:attrNameLst>
                                          <p:attrName>style.rotation</p:attrName>
                                        </p:attrNameLst>
                                      </p:cBhvr>
                                      <p:tavLst>
                                        <p:tav tm="0">
                                          <p:val>
                                            <p:fltVal val="90"/>
                                          </p:val>
                                        </p:tav>
                                        <p:tav tm="100000">
                                          <p:val>
                                            <p:fltVal val="0"/>
                                          </p:val>
                                        </p:tav>
                                      </p:tavLst>
                                    </p:anim>
                                    <p:animEffect transition="in" filter="fade">
                                      <p:cBhvr>
                                        <p:cTn id="256" dur="1000"/>
                                        <p:tgtEl>
                                          <p:spTgt spid="43"/>
                                        </p:tgtEl>
                                      </p:cBhvr>
                                    </p:animEffect>
                                  </p:childTnLst>
                                </p:cTn>
                              </p:par>
                              <p:par>
                                <p:cTn id="257" presetID="31" presetClass="entr" presetSubtype="0" fill="hold" grpId="0" nodeType="withEffect">
                                  <p:stCondLst>
                                    <p:cond delay="500"/>
                                  </p:stCondLst>
                                  <p:childTnLst>
                                    <p:set>
                                      <p:cBhvr>
                                        <p:cTn id="258" dur="1" fill="hold">
                                          <p:stCondLst>
                                            <p:cond delay="0"/>
                                          </p:stCondLst>
                                        </p:cTn>
                                        <p:tgtEl>
                                          <p:spTgt spid="44"/>
                                        </p:tgtEl>
                                        <p:attrNameLst>
                                          <p:attrName>style.visibility</p:attrName>
                                        </p:attrNameLst>
                                      </p:cBhvr>
                                      <p:to>
                                        <p:strVal val="visible"/>
                                      </p:to>
                                    </p:set>
                                    <p:anim calcmode="lin" valueType="num">
                                      <p:cBhvr>
                                        <p:cTn id="259" dur="1000" fill="hold"/>
                                        <p:tgtEl>
                                          <p:spTgt spid="44"/>
                                        </p:tgtEl>
                                        <p:attrNameLst>
                                          <p:attrName>ppt_w</p:attrName>
                                        </p:attrNameLst>
                                      </p:cBhvr>
                                      <p:tavLst>
                                        <p:tav tm="0">
                                          <p:val>
                                            <p:fltVal val="0"/>
                                          </p:val>
                                        </p:tav>
                                        <p:tav tm="100000">
                                          <p:val>
                                            <p:strVal val="#ppt_w"/>
                                          </p:val>
                                        </p:tav>
                                      </p:tavLst>
                                    </p:anim>
                                    <p:anim calcmode="lin" valueType="num">
                                      <p:cBhvr>
                                        <p:cTn id="260" dur="1000" fill="hold"/>
                                        <p:tgtEl>
                                          <p:spTgt spid="44"/>
                                        </p:tgtEl>
                                        <p:attrNameLst>
                                          <p:attrName>ppt_h</p:attrName>
                                        </p:attrNameLst>
                                      </p:cBhvr>
                                      <p:tavLst>
                                        <p:tav tm="0">
                                          <p:val>
                                            <p:fltVal val="0"/>
                                          </p:val>
                                        </p:tav>
                                        <p:tav tm="100000">
                                          <p:val>
                                            <p:strVal val="#ppt_h"/>
                                          </p:val>
                                        </p:tav>
                                      </p:tavLst>
                                    </p:anim>
                                    <p:anim calcmode="lin" valueType="num">
                                      <p:cBhvr>
                                        <p:cTn id="261" dur="1000" fill="hold"/>
                                        <p:tgtEl>
                                          <p:spTgt spid="44"/>
                                        </p:tgtEl>
                                        <p:attrNameLst>
                                          <p:attrName>style.rotation</p:attrName>
                                        </p:attrNameLst>
                                      </p:cBhvr>
                                      <p:tavLst>
                                        <p:tav tm="0">
                                          <p:val>
                                            <p:fltVal val="90"/>
                                          </p:val>
                                        </p:tav>
                                        <p:tav tm="100000">
                                          <p:val>
                                            <p:fltVal val="0"/>
                                          </p:val>
                                        </p:tav>
                                      </p:tavLst>
                                    </p:anim>
                                    <p:animEffect transition="in" filter="fade">
                                      <p:cBhvr>
                                        <p:cTn id="262" dur="1000"/>
                                        <p:tgtEl>
                                          <p:spTgt spid="44"/>
                                        </p:tgtEl>
                                      </p:cBhvr>
                                    </p:animEffect>
                                  </p:childTnLst>
                                </p:cTn>
                              </p:par>
                              <p:par>
                                <p:cTn id="263" presetID="31" presetClass="entr" presetSubtype="0" fill="hold" grpId="0" nodeType="withEffect">
                                  <p:stCondLst>
                                    <p:cond delay="500"/>
                                  </p:stCondLst>
                                  <p:childTnLst>
                                    <p:set>
                                      <p:cBhvr>
                                        <p:cTn id="264" dur="1" fill="hold">
                                          <p:stCondLst>
                                            <p:cond delay="0"/>
                                          </p:stCondLst>
                                        </p:cTn>
                                        <p:tgtEl>
                                          <p:spTgt spid="45"/>
                                        </p:tgtEl>
                                        <p:attrNameLst>
                                          <p:attrName>style.visibility</p:attrName>
                                        </p:attrNameLst>
                                      </p:cBhvr>
                                      <p:to>
                                        <p:strVal val="visible"/>
                                      </p:to>
                                    </p:set>
                                    <p:anim calcmode="lin" valueType="num">
                                      <p:cBhvr>
                                        <p:cTn id="265" dur="1000" fill="hold"/>
                                        <p:tgtEl>
                                          <p:spTgt spid="45"/>
                                        </p:tgtEl>
                                        <p:attrNameLst>
                                          <p:attrName>ppt_w</p:attrName>
                                        </p:attrNameLst>
                                      </p:cBhvr>
                                      <p:tavLst>
                                        <p:tav tm="0">
                                          <p:val>
                                            <p:fltVal val="0"/>
                                          </p:val>
                                        </p:tav>
                                        <p:tav tm="100000">
                                          <p:val>
                                            <p:strVal val="#ppt_w"/>
                                          </p:val>
                                        </p:tav>
                                      </p:tavLst>
                                    </p:anim>
                                    <p:anim calcmode="lin" valueType="num">
                                      <p:cBhvr>
                                        <p:cTn id="266" dur="1000" fill="hold"/>
                                        <p:tgtEl>
                                          <p:spTgt spid="45"/>
                                        </p:tgtEl>
                                        <p:attrNameLst>
                                          <p:attrName>ppt_h</p:attrName>
                                        </p:attrNameLst>
                                      </p:cBhvr>
                                      <p:tavLst>
                                        <p:tav tm="0">
                                          <p:val>
                                            <p:fltVal val="0"/>
                                          </p:val>
                                        </p:tav>
                                        <p:tav tm="100000">
                                          <p:val>
                                            <p:strVal val="#ppt_h"/>
                                          </p:val>
                                        </p:tav>
                                      </p:tavLst>
                                    </p:anim>
                                    <p:anim calcmode="lin" valueType="num">
                                      <p:cBhvr>
                                        <p:cTn id="267" dur="1000" fill="hold"/>
                                        <p:tgtEl>
                                          <p:spTgt spid="45"/>
                                        </p:tgtEl>
                                        <p:attrNameLst>
                                          <p:attrName>style.rotation</p:attrName>
                                        </p:attrNameLst>
                                      </p:cBhvr>
                                      <p:tavLst>
                                        <p:tav tm="0">
                                          <p:val>
                                            <p:fltVal val="90"/>
                                          </p:val>
                                        </p:tav>
                                        <p:tav tm="100000">
                                          <p:val>
                                            <p:fltVal val="0"/>
                                          </p:val>
                                        </p:tav>
                                      </p:tavLst>
                                    </p:anim>
                                    <p:animEffect transition="in" filter="fade">
                                      <p:cBhvr>
                                        <p:cTn id="268" dur="1000"/>
                                        <p:tgtEl>
                                          <p:spTgt spid="45"/>
                                        </p:tgtEl>
                                      </p:cBhvr>
                                    </p:animEffect>
                                  </p:childTnLst>
                                </p:cTn>
                              </p:par>
                              <p:par>
                                <p:cTn id="269" presetID="31" presetClass="entr" presetSubtype="0" fill="hold" grpId="0" nodeType="withEffect">
                                  <p:stCondLst>
                                    <p:cond delay="500"/>
                                  </p:stCondLst>
                                  <p:childTnLst>
                                    <p:set>
                                      <p:cBhvr>
                                        <p:cTn id="270" dur="1" fill="hold">
                                          <p:stCondLst>
                                            <p:cond delay="0"/>
                                          </p:stCondLst>
                                        </p:cTn>
                                        <p:tgtEl>
                                          <p:spTgt spid="46"/>
                                        </p:tgtEl>
                                        <p:attrNameLst>
                                          <p:attrName>style.visibility</p:attrName>
                                        </p:attrNameLst>
                                      </p:cBhvr>
                                      <p:to>
                                        <p:strVal val="visible"/>
                                      </p:to>
                                    </p:set>
                                    <p:anim calcmode="lin" valueType="num">
                                      <p:cBhvr>
                                        <p:cTn id="271" dur="1000" fill="hold"/>
                                        <p:tgtEl>
                                          <p:spTgt spid="46"/>
                                        </p:tgtEl>
                                        <p:attrNameLst>
                                          <p:attrName>ppt_w</p:attrName>
                                        </p:attrNameLst>
                                      </p:cBhvr>
                                      <p:tavLst>
                                        <p:tav tm="0">
                                          <p:val>
                                            <p:fltVal val="0"/>
                                          </p:val>
                                        </p:tav>
                                        <p:tav tm="100000">
                                          <p:val>
                                            <p:strVal val="#ppt_w"/>
                                          </p:val>
                                        </p:tav>
                                      </p:tavLst>
                                    </p:anim>
                                    <p:anim calcmode="lin" valueType="num">
                                      <p:cBhvr>
                                        <p:cTn id="272" dur="1000" fill="hold"/>
                                        <p:tgtEl>
                                          <p:spTgt spid="46"/>
                                        </p:tgtEl>
                                        <p:attrNameLst>
                                          <p:attrName>ppt_h</p:attrName>
                                        </p:attrNameLst>
                                      </p:cBhvr>
                                      <p:tavLst>
                                        <p:tav tm="0">
                                          <p:val>
                                            <p:fltVal val="0"/>
                                          </p:val>
                                        </p:tav>
                                        <p:tav tm="100000">
                                          <p:val>
                                            <p:strVal val="#ppt_h"/>
                                          </p:val>
                                        </p:tav>
                                      </p:tavLst>
                                    </p:anim>
                                    <p:anim calcmode="lin" valueType="num">
                                      <p:cBhvr>
                                        <p:cTn id="273" dur="1000" fill="hold"/>
                                        <p:tgtEl>
                                          <p:spTgt spid="46"/>
                                        </p:tgtEl>
                                        <p:attrNameLst>
                                          <p:attrName>style.rotation</p:attrName>
                                        </p:attrNameLst>
                                      </p:cBhvr>
                                      <p:tavLst>
                                        <p:tav tm="0">
                                          <p:val>
                                            <p:fltVal val="90"/>
                                          </p:val>
                                        </p:tav>
                                        <p:tav tm="100000">
                                          <p:val>
                                            <p:fltVal val="0"/>
                                          </p:val>
                                        </p:tav>
                                      </p:tavLst>
                                    </p:anim>
                                    <p:animEffect transition="in" filter="fade">
                                      <p:cBhvr>
                                        <p:cTn id="274" dur="1000"/>
                                        <p:tgtEl>
                                          <p:spTgt spid="46"/>
                                        </p:tgtEl>
                                      </p:cBhvr>
                                    </p:animEffect>
                                  </p:childTnLst>
                                </p:cTn>
                              </p:par>
                              <p:par>
                                <p:cTn id="275" presetID="31" presetClass="entr" presetSubtype="0" fill="hold" grpId="0" nodeType="withEffect">
                                  <p:stCondLst>
                                    <p:cond delay="500"/>
                                  </p:stCondLst>
                                  <p:childTnLst>
                                    <p:set>
                                      <p:cBhvr>
                                        <p:cTn id="276" dur="1" fill="hold">
                                          <p:stCondLst>
                                            <p:cond delay="0"/>
                                          </p:stCondLst>
                                        </p:cTn>
                                        <p:tgtEl>
                                          <p:spTgt spid="47"/>
                                        </p:tgtEl>
                                        <p:attrNameLst>
                                          <p:attrName>style.visibility</p:attrName>
                                        </p:attrNameLst>
                                      </p:cBhvr>
                                      <p:to>
                                        <p:strVal val="visible"/>
                                      </p:to>
                                    </p:set>
                                    <p:anim calcmode="lin" valueType="num">
                                      <p:cBhvr>
                                        <p:cTn id="277" dur="1000" fill="hold"/>
                                        <p:tgtEl>
                                          <p:spTgt spid="47"/>
                                        </p:tgtEl>
                                        <p:attrNameLst>
                                          <p:attrName>ppt_w</p:attrName>
                                        </p:attrNameLst>
                                      </p:cBhvr>
                                      <p:tavLst>
                                        <p:tav tm="0">
                                          <p:val>
                                            <p:fltVal val="0"/>
                                          </p:val>
                                        </p:tav>
                                        <p:tav tm="100000">
                                          <p:val>
                                            <p:strVal val="#ppt_w"/>
                                          </p:val>
                                        </p:tav>
                                      </p:tavLst>
                                    </p:anim>
                                    <p:anim calcmode="lin" valueType="num">
                                      <p:cBhvr>
                                        <p:cTn id="278" dur="1000" fill="hold"/>
                                        <p:tgtEl>
                                          <p:spTgt spid="47"/>
                                        </p:tgtEl>
                                        <p:attrNameLst>
                                          <p:attrName>ppt_h</p:attrName>
                                        </p:attrNameLst>
                                      </p:cBhvr>
                                      <p:tavLst>
                                        <p:tav tm="0">
                                          <p:val>
                                            <p:fltVal val="0"/>
                                          </p:val>
                                        </p:tav>
                                        <p:tav tm="100000">
                                          <p:val>
                                            <p:strVal val="#ppt_h"/>
                                          </p:val>
                                        </p:tav>
                                      </p:tavLst>
                                    </p:anim>
                                    <p:anim calcmode="lin" valueType="num">
                                      <p:cBhvr>
                                        <p:cTn id="279" dur="1000" fill="hold"/>
                                        <p:tgtEl>
                                          <p:spTgt spid="47"/>
                                        </p:tgtEl>
                                        <p:attrNameLst>
                                          <p:attrName>style.rotation</p:attrName>
                                        </p:attrNameLst>
                                      </p:cBhvr>
                                      <p:tavLst>
                                        <p:tav tm="0">
                                          <p:val>
                                            <p:fltVal val="90"/>
                                          </p:val>
                                        </p:tav>
                                        <p:tav tm="100000">
                                          <p:val>
                                            <p:fltVal val="0"/>
                                          </p:val>
                                        </p:tav>
                                      </p:tavLst>
                                    </p:anim>
                                    <p:animEffect transition="in" filter="fade">
                                      <p:cBhvr>
                                        <p:cTn id="280" dur="1000"/>
                                        <p:tgtEl>
                                          <p:spTgt spid="47"/>
                                        </p:tgtEl>
                                      </p:cBhvr>
                                    </p:animEffect>
                                  </p:childTnLst>
                                </p:cTn>
                              </p:par>
                              <p:par>
                                <p:cTn id="281" presetID="31" presetClass="entr" presetSubtype="0" fill="hold" grpId="0" nodeType="withEffect">
                                  <p:stCondLst>
                                    <p:cond delay="500"/>
                                  </p:stCondLst>
                                  <p:childTnLst>
                                    <p:set>
                                      <p:cBhvr>
                                        <p:cTn id="282" dur="1" fill="hold">
                                          <p:stCondLst>
                                            <p:cond delay="0"/>
                                          </p:stCondLst>
                                        </p:cTn>
                                        <p:tgtEl>
                                          <p:spTgt spid="48"/>
                                        </p:tgtEl>
                                        <p:attrNameLst>
                                          <p:attrName>style.visibility</p:attrName>
                                        </p:attrNameLst>
                                      </p:cBhvr>
                                      <p:to>
                                        <p:strVal val="visible"/>
                                      </p:to>
                                    </p:set>
                                    <p:anim calcmode="lin" valueType="num">
                                      <p:cBhvr>
                                        <p:cTn id="283" dur="1000" fill="hold"/>
                                        <p:tgtEl>
                                          <p:spTgt spid="48"/>
                                        </p:tgtEl>
                                        <p:attrNameLst>
                                          <p:attrName>ppt_w</p:attrName>
                                        </p:attrNameLst>
                                      </p:cBhvr>
                                      <p:tavLst>
                                        <p:tav tm="0">
                                          <p:val>
                                            <p:fltVal val="0"/>
                                          </p:val>
                                        </p:tav>
                                        <p:tav tm="100000">
                                          <p:val>
                                            <p:strVal val="#ppt_w"/>
                                          </p:val>
                                        </p:tav>
                                      </p:tavLst>
                                    </p:anim>
                                    <p:anim calcmode="lin" valueType="num">
                                      <p:cBhvr>
                                        <p:cTn id="284" dur="1000" fill="hold"/>
                                        <p:tgtEl>
                                          <p:spTgt spid="48"/>
                                        </p:tgtEl>
                                        <p:attrNameLst>
                                          <p:attrName>ppt_h</p:attrName>
                                        </p:attrNameLst>
                                      </p:cBhvr>
                                      <p:tavLst>
                                        <p:tav tm="0">
                                          <p:val>
                                            <p:fltVal val="0"/>
                                          </p:val>
                                        </p:tav>
                                        <p:tav tm="100000">
                                          <p:val>
                                            <p:strVal val="#ppt_h"/>
                                          </p:val>
                                        </p:tav>
                                      </p:tavLst>
                                    </p:anim>
                                    <p:anim calcmode="lin" valueType="num">
                                      <p:cBhvr>
                                        <p:cTn id="285" dur="1000" fill="hold"/>
                                        <p:tgtEl>
                                          <p:spTgt spid="48"/>
                                        </p:tgtEl>
                                        <p:attrNameLst>
                                          <p:attrName>style.rotation</p:attrName>
                                        </p:attrNameLst>
                                      </p:cBhvr>
                                      <p:tavLst>
                                        <p:tav tm="0">
                                          <p:val>
                                            <p:fltVal val="90"/>
                                          </p:val>
                                        </p:tav>
                                        <p:tav tm="100000">
                                          <p:val>
                                            <p:fltVal val="0"/>
                                          </p:val>
                                        </p:tav>
                                      </p:tavLst>
                                    </p:anim>
                                    <p:animEffect transition="in" filter="fade">
                                      <p:cBhvr>
                                        <p:cTn id="286" dur="1000"/>
                                        <p:tgtEl>
                                          <p:spTgt spid="48"/>
                                        </p:tgtEl>
                                      </p:cBhvr>
                                    </p:animEffect>
                                  </p:childTnLst>
                                </p:cTn>
                              </p:par>
                              <p:par>
                                <p:cTn id="287" presetID="31" presetClass="entr" presetSubtype="0" fill="hold" grpId="0" nodeType="withEffect">
                                  <p:stCondLst>
                                    <p:cond delay="500"/>
                                  </p:stCondLst>
                                  <p:childTnLst>
                                    <p:set>
                                      <p:cBhvr>
                                        <p:cTn id="288" dur="1" fill="hold">
                                          <p:stCondLst>
                                            <p:cond delay="0"/>
                                          </p:stCondLst>
                                        </p:cTn>
                                        <p:tgtEl>
                                          <p:spTgt spid="49"/>
                                        </p:tgtEl>
                                        <p:attrNameLst>
                                          <p:attrName>style.visibility</p:attrName>
                                        </p:attrNameLst>
                                      </p:cBhvr>
                                      <p:to>
                                        <p:strVal val="visible"/>
                                      </p:to>
                                    </p:set>
                                    <p:anim calcmode="lin" valueType="num">
                                      <p:cBhvr>
                                        <p:cTn id="289" dur="1000" fill="hold"/>
                                        <p:tgtEl>
                                          <p:spTgt spid="49"/>
                                        </p:tgtEl>
                                        <p:attrNameLst>
                                          <p:attrName>ppt_w</p:attrName>
                                        </p:attrNameLst>
                                      </p:cBhvr>
                                      <p:tavLst>
                                        <p:tav tm="0">
                                          <p:val>
                                            <p:fltVal val="0"/>
                                          </p:val>
                                        </p:tav>
                                        <p:tav tm="100000">
                                          <p:val>
                                            <p:strVal val="#ppt_w"/>
                                          </p:val>
                                        </p:tav>
                                      </p:tavLst>
                                    </p:anim>
                                    <p:anim calcmode="lin" valueType="num">
                                      <p:cBhvr>
                                        <p:cTn id="290" dur="1000" fill="hold"/>
                                        <p:tgtEl>
                                          <p:spTgt spid="49"/>
                                        </p:tgtEl>
                                        <p:attrNameLst>
                                          <p:attrName>ppt_h</p:attrName>
                                        </p:attrNameLst>
                                      </p:cBhvr>
                                      <p:tavLst>
                                        <p:tav tm="0">
                                          <p:val>
                                            <p:fltVal val="0"/>
                                          </p:val>
                                        </p:tav>
                                        <p:tav tm="100000">
                                          <p:val>
                                            <p:strVal val="#ppt_h"/>
                                          </p:val>
                                        </p:tav>
                                      </p:tavLst>
                                    </p:anim>
                                    <p:anim calcmode="lin" valueType="num">
                                      <p:cBhvr>
                                        <p:cTn id="291" dur="1000" fill="hold"/>
                                        <p:tgtEl>
                                          <p:spTgt spid="49"/>
                                        </p:tgtEl>
                                        <p:attrNameLst>
                                          <p:attrName>style.rotation</p:attrName>
                                        </p:attrNameLst>
                                      </p:cBhvr>
                                      <p:tavLst>
                                        <p:tav tm="0">
                                          <p:val>
                                            <p:fltVal val="90"/>
                                          </p:val>
                                        </p:tav>
                                        <p:tav tm="100000">
                                          <p:val>
                                            <p:fltVal val="0"/>
                                          </p:val>
                                        </p:tav>
                                      </p:tavLst>
                                    </p:anim>
                                    <p:animEffect transition="in" filter="fade">
                                      <p:cBhvr>
                                        <p:cTn id="292" dur="1000"/>
                                        <p:tgtEl>
                                          <p:spTgt spid="49"/>
                                        </p:tgtEl>
                                      </p:cBhvr>
                                    </p:animEffect>
                                  </p:childTnLst>
                                </p:cTn>
                              </p:par>
                              <p:par>
                                <p:cTn id="293" presetID="31" presetClass="entr" presetSubtype="0" fill="hold" grpId="0" nodeType="withEffect">
                                  <p:stCondLst>
                                    <p:cond delay="500"/>
                                  </p:stCondLst>
                                  <p:childTnLst>
                                    <p:set>
                                      <p:cBhvr>
                                        <p:cTn id="294" dur="1" fill="hold">
                                          <p:stCondLst>
                                            <p:cond delay="0"/>
                                          </p:stCondLst>
                                        </p:cTn>
                                        <p:tgtEl>
                                          <p:spTgt spid="50"/>
                                        </p:tgtEl>
                                        <p:attrNameLst>
                                          <p:attrName>style.visibility</p:attrName>
                                        </p:attrNameLst>
                                      </p:cBhvr>
                                      <p:to>
                                        <p:strVal val="visible"/>
                                      </p:to>
                                    </p:set>
                                    <p:anim calcmode="lin" valueType="num">
                                      <p:cBhvr>
                                        <p:cTn id="295" dur="1000" fill="hold"/>
                                        <p:tgtEl>
                                          <p:spTgt spid="50"/>
                                        </p:tgtEl>
                                        <p:attrNameLst>
                                          <p:attrName>ppt_w</p:attrName>
                                        </p:attrNameLst>
                                      </p:cBhvr>
                                      <p:tavLst>
                                        <p:tav tm="0">
                                          <p:val>
                                            <p:fltVal val="0"/>
                                          </p:val>
                                        </p:tav>
                                        <p:tav tm="100000">
                                          <p:val>
                                            <p:strVal val="#ppt_w"/>
                                          </p:val>
                                        </p:tav>
                                      </p:tavLst>
                                    </p:anim>
                                    <p:anim calcmode="lin" valueType="num">
                                      <p:cBhvr>
                                        <p:cTn id="296" dur="1000" fill="hold"/>
                                        <p:tgtEl>
                                          <p:spTgt spid="50"/>
                                        </p:tgtEl>
                                        <p:attrNameLst>
                                          <p:attrName>ppt_h</p:attrName>
                                        </p:attrNameLst>
                                      </p:cBhvr>
                                      <p:tavLst>
                                        <p:tav tm="0">
                                          <p:val>
                                            <p:fltVal val="0"/>
                                          </p:val>
                                        </p:tav>
                                        <p:tav tm="100000">
                                          <p:val>
                                            <p:strVal val="#ppt_h"/>
                                          </p:val>
                                        </p:tav>
                                      </p:tavLst>
                                    </p:anim>
                                    <p:anim calcmode="lin" valueType="num">
                                      <p:cBhvr>
                                        <p:cTn id="297" dur="1000" fill="hold"/>
                                        <p:tgtEl>
                                          <p:spTgt spid="50"/>
                                        </p:tgtEl>
                                        <p:attrNameLst>
                                          <p:attrName>style.rotation</p:attrName>
                                        </p:attrNameLst>
                                      </p:cBhvr>
                                      <p:tavLst>
                                        <p:tav tm="0">
                                          <p:val>
                                            <p:fltVal val="90"/>
                                          </p:val>
                                        </p:tav>
                                        <p:tav tm="100000">
                                          <p:val>
                                            <p:fltVal val="0"/>
                                          </p:val>
                                        </p:tav>
                                      </p:tavLst>
                                    </p:anim>
                                    <p:animEffect transition="in" filter="fade">
                                      <p:cBhvr>
                                        <p:cTn id="298" dur="1000"/>
                                        <p:tgtEl>
                                          <p:spTgt spid="50"/>
                                        </p:tgtEl>
                                      </p:cBhvr>
                                    </p:animEffect>
                                  </p:childTnLst>
                                </p:cTn>
                              </p:par>
                              <p:par>
                                <p:cTn id="299" presetID="31" presetClass="entr" presetSubtype="0" fill="hold" grpId="0" nodeType="withEffect">
                                  <p:stCondLst>
                                    <p:cond delay="500"/>
                                  </p:stCondLst>
                                  <p:childTnLst>
                                    <p:set>
                                      <p:cBhvr>
                                        <p:cTn id="300" dur="1" fill="hold">
                                          <p:stCondLst>
                                            <p:cond delay="0"/>
                                          </p:stCondLst>
                                        </p:cTn>
                                        <p:tgtEl>
                                          <p:spTgt spid="51"/>
                                        </p:tgtEl>
                                        <p:attrNameLst>
                                          <p:attrName>style.visibility</p:attrName>
                                        </p:attrNameLst>
                                      </p:cBhvr>
                                      <p:to>
                                        <p:strVal val="visible"/>
                                      </p:to>
                                    </p:set>
                                    <p:anim calcmode="lin" valueType="num">
                                      <p:cBhvr>
                                        <p:cTn id="301" dur="1000" fill="hold"/>
                                        <p:tgtEl>
                                          <p:spTgt spid="51"/>
                                        </p:tgtEl>
                                        <p:attrNameLst>
                                          <p:attrName>ppt_w</p:attrName>
                                        </p:attrNameLst>
                                      </p:cBhvr>
                                      <p:tavLst>
                                        <p:tav tm="0">
                                          <p:val>
                                            <p:fltVal val="0"/>
                                          </p:val>
                                        </p:tav>
                                        <p:tav tm="100000">
                                          <p:val>
                                            <p:strVal val="#ppt_w"/>
                                          </p:val>
                                        </p:tav>
                                      </p:tavLst>
                                    </p:anim>
                                    <p:anim calcmode="lin" valueType="num">
                                      <p:cBhvr>
                                        <p:cTn id="302" dur="1000" fill="hold"/>
                                        <p:tgtEl>
                                          <p:spTgt spid="51"/>
                                        </p:tgtEl>
                                        <p:attrNameLst>
                                          <p:attrName>ppt_h</p:attrName>
                                        </p:attrNameLst>
                                      </p:cBhvr>
                                      <p:tavLst>
                                        <p:tav tm="0">
                                          <p:val>
                                            <p:fltVal val="0"/>
                                          </p:val>
                                        </p:tav>
                                        <p:tav tm="100000">
                                          <p:val>
                                            <p:strVal val="#ppt_h"/>
                                          </p:val>
                                        </p:tav>
                                      </p:tavLst>
                                    </p:anim>
                                    <p:anim calcmode="lin" valueType="num">
                                      <p:cBhvr>
                                        <p:cTn id="303" dur="1000" fill="hold"/>
                                        <p:tgtEl>
                                          <p:spTgt spid="51"/>
                                        </p:tgtEl>
                                        <p:attrNameLst>
                                          <p:attrName>style.rotation</p:attrName>
                                        </p:attrNameLst>
                                      </p:cBhvr>
                                      <p:tavLst>
                                        <p:tav tm="0">
                                          <p:val>
                                            <p:fltVal val="90"/>
                                          </p:val>
                                        </p:tav>
                                        <p:tav tm="100000">
                                          <p:val>
                                            <p:fltVal val="0"/>
                                          </p:val>
                                        </p:tav>
                                      </p:tavLst>
                                    </p:anim>
                                    <p:animEffect transition="in" filter="fade">
                                      <p:cBhvr>
                                        <p:cTn id="304" dur="1000"/>
                                        <p:tgtEl>
                                          <p:spTgt spid="51"/>
                                        </p:tgtEl>
                                      </p:cBhvr>
                                    </p:animEffect>
                                  </p:childTnLst>
                                </p:cTn>
                              </p:par>
                              <p:par>
                                <p:cTn id="305" presetID="31" presetClass="entr" presetSubtype="0" fill="hold" nodeType="withEffect">
                                  <p:stCondLst>
                                    <p:cond delay="500"/>
                                  </p:stCondLst>
                                  <p:childTnLst>
                                    <p:set>
                                      <p:cBhvr>
                                        <p:cTn id="306" dur="1" fill="hold">
                                          <p:stCondLst>
                                            <p:cond delay="0"/>
                                          </p:stCondLst>
                                        </p:cTn>
                                        <p:tgtEl>
                                          <p:spTgt spid="52"/>
                                        </p:tgtEl>
                                        <p:attrNameLst>
                                          <p:attrName>style.visibility</p:attrName>
                                        </p:attrNameLst>
                                      </p:cBhvr>
                                      <p:to>
                                        <p:strVal val="visible"/>
                                      </p:to>
                                    </p:set>
                                    <p:anim calcmode="lin" valueType="num">
                                      <p:cBhvr>
                                        <p:cTn id="307" dur="1000" fill="hold"/>
                                        <p:tgtEl>
                                          <p:spTgt spid="52"/>
                                        </p:tgtEl>
                                        <p:attrNameLst>
                                          <p:attrName>ppt_w</p:attrName>
                                        </p:attrNameLst>
                                      </p:cBhvr>
                                      <p:tavLst>
                                        <p:tav tm="0">
                                          <p:val>
                                            <p:fltVal val="0"/>
                                          </p:val>
                                        </p:tav>
                                        <p:tav tm="100000">
                                          <p:val>
                                            <p:strVal val="#ppt_w"/>
                                          </p:val>
                                        </p:tav>
                                      </p:tavLst>
                                    </p:anim>
                                    <p:anim calcmode="lin" valueType="num">
                                      <p:cBhvr>
                                        <p:cTn id="308" dur="1000" fill="hold"/>
                                        <p:tgtEl>
                                          <p:spTgt spid="52"/>
                                        </p:tgtEl>
                                        <p:attrNameLst>
                                          <p:attrName>ppt_h</p:attrName>
                                        </p:attrNameLst>
                                      </p:cBhvr>
                                      <p:tavLst>
                                        <p:tav tm="0">
                                          <p:val>
                                            <p:fltVal val="0"/>
                                          </p:val>
                                        </p:tav>
                                        <p:tav tm="100000">
                                          <p:val>
                                            <p:strVal val="#ppt_h"/>
                                          </p:val>
                                        </p:tav>
                                      </p:tavLst>
                                    </p:anim>
                                    <p:anim calcmode="lin" valueType="num">
                                      <p:cBhvr>
                                        <p:cTn id="309" dur="1000" fill="hold"/>
                                        <p:tgtEl>
                                          <p:spTgt spid="52"/>
                                        </p:tgtEl>
                                        <p:attrNameLst>
                                          <p:attrName>style.rotation</p:attrName>
                                        </p:attrNameLst>
                                      </p:cBhvr>
                                      <p:tavLst>
                                        <p:tav tm="0">
                                          <p:val>
                                            <p:fltVal val="90"/>
                                          </p:val>
                                        </p:tav>
                                        <p:tav tm="100000">
                                          <p:val>
                                            <p:fltVal val="0"/>
                                          </p:val>
                                        </p:tav>
                                      </p:tavLst>
                                    </p:anim>
                                    <p:animEffect transition="in" filter="fade">
                                      <p:cBhvr>
                                        <p:cTn id="310" dur="1000"/>
                                        <p:tgtEl>
                                          <p:spTgt spid="52"/>
                                        </p:tgtEl>
                                      </p:cBhvr>
                                    </p:animEffect>
                                  </p:childTnLst>
                                </p:cTn>
                              </p:par>
                              <p:par>
                                <p:cTn id="311" presetID="31" presetClass="entr" presetSubtype="0" fill="hold" nodeType="withEffect">
                                  <p:stCondLst>
                                    <p:cond delay="500"/>
                                  </p:stCondLst>
                                  <p:childTnLst>
                                    <p:set>
                                      <p:cBhvr>
                                        <p:cTn id="312" dur="1" fill="hold">
                                          <p:stCondLst>
                                            <p:cond delay="0"/>
                                          </p:stCondLst>
                                        </p:cTn>
                                        <p:tgtEl>
                                          <p:spTgt spid="58"/>
                                        </p:tgtEl>
                                        <p:attrNameLst>
                                          <p:attrName>style.visibility</p:attrName>
                                        </p:attrNameLst>
                                      </p:cBhvr>
                                      <p:to>
                                        <p:strVal val="visible"/>
                                      </p:to>
                                    </p:set>
                                    <p:anim calcmode="lin" valueType="num">
                                      <p:cBhvr>
                                        <p:cTn id="313" dur="1000" fill="hold"/>
                                        <p:tgtEl>
                                          <p:spTgt spid="58"/>
                                        </p:tgtEl>
                                        <p:attrNameLst>
                                          <p:attrName>ppt_w</p:attrName>
                                        </p:attrNameLst>
                                      </p:cBhvr>
                                      <p:tavLst>
                                        <p:tav tm="0">
                                          <p:val>
                                            <p:fltVal val="0"/>
                                          </p:val>
                                        </p:tav>
                                        <p:tav tm="100000">
                                          <p:val>
                                            <p:strVal val="#ppt_w"/>
                                          </p:val>
                                        </p:tav>
                                      </p:tavLst>
                                    </p:anim>
                                    <p:anim calcmode="lin" valueType="num">
                                      <p:cBhvr>
                                        <p:cTn id="314" dur="1000" fill="hold"/>
                                        <p:tgtEl>
                                          <p:spTgt spid="58"/>
                                        </p:tgtEl>
                                        <p:attrNameLst>
                                          <p:attrName>ppt_h</p:attrName>
                                        </p:attrNameLst>
                                      </p:cBhvr>
                                      <p:tavLst>
                                        <p:tav tm="0">
                                          <p:val>
                                            <p:fltVal val="0"/>
                                          </p:val>
                                        </p:tav>
                                        <p:tav tm="100000">
                                          <p:val>
                                            <p:strVal val="#ppt_h"/>
                                          </p:val>
                                        </p:tav>
                                      </p:tavLst>
                                    </p:anim>
                                    <p:anim calcmode="lin" valueType="num">
                                      <p:cBhvr>
                                        <p:cTn id="315" dur="1000" fill="hold"/>
                                        <p:tgtEl>
                                          <p:spTgt spid="58"/>
                                        </p:tgtEl>
                                        <p:attrNameLst>
                                          <p:attrName>style.rotation</p:attrName>
                                        </p:attrNameLst>
                                      </p:cBhvr>
                                      <p:tavLst>
                                        <p:tav tm="0">
                                          <p:val>
                                            <p:fltVal val="90"/>
                                          </p:val>
                                        </p:tav>
                                        <p:tav tm="100000">
                                          <p:val>
                                            <p:fltVal val="0"/>
                                          </p:val>
                                        </p:tav>
                                      </p:tavLst>
                                    </p:anim>
                                    <p:animEffect transition="in" filter="fade">
                                      <p:cBhvr>
                                        <p:cTn id="316" dur="1000"/>
                                        <p:tgtEl>
                                          <p:spTgt spid="58"/>
                                        </p:tgtEl>
                                      </p:cBhvr>
                                    </p:animEffect>
                                  </p:childTnLst>
                                </p:cTn>
                              </p:par>
                              <p:par>
                                <p:cTn id="317" presetID="31" presetClass="entr" presetSubtype="0" fill="hold" nodeType="withEffect">
                                  <p:stCondLst>
                                    <p:cond delay="500"/>
                                  </p:stCondLst>
                                  <p:childTnLst>
                                    <p:set>
                                      <p:cBhvr>
                                        <p:cTn id="318" dur="1" fill="hold">
                                          <p:stCondLst>
                                            <p:cond delay="0"/>
                                          </p:stCondLst>
                                        </p:cTn>
                                        <p:tgtEl>
                                          <p:spTgt spid="59"/>
                                        </p:tgtEl>
                                        <p:attrNameLst>
                                          <p:attrName>style.visibility</p:attrName>
                                        </p:attrNameLst>
                                      </p:cBhvr>
                                      <p:to>
                                        <p:strVal val="visible"/>
                                      </p:to>
                                    </p:set>
                                    <p:anim calcmode="lin" valueType="num">
                                      <p:cBhvr>
                                        <p:cTn id="319" dur="1000" fill="hold"/>
                                        <p:tgtEl>
                                          <p:spTgt spid="59"/>
                                        </p:tgtEl>
                                        <p:attrNameLst>
                                          <p:attrName>ppt_w</p:attrName>
                                        </p:attrNameLst>
                                      </p:cBhvr>
                                      <p:tavLst>
                                        <p:tav tm="0">
                                          <p:val>
                                            <p:fltVal val="0"/>
                                          </p:val>
                                        </p:tav>
                                        <p:tav tm="100000">
                                          <p:val>
                                            <p:strVal val="#ppt_w"/>
                                          </p:val>
                                        </p:tav>
                                      </p:tavLst>
                                    </p:anim>
                                    <p:anim calcmode="lin" valueType="num">
                                      <p:cBhvr>
                                        <p:cTn id="320" dur="1000" fill="hold"/>
                                        <p:tgtEl>
                                          <p:spTgt spid="59"/>
                                        </p:tgtEl>
                                        <p:attrNameLst>
                                          <p:attrName>ppt_h</p:attrName>
                                        </p:attrNameLst>
                                      </p:cBhvr>
                                      <p:tavLst>
                                        <p:tav tm="0">
                                          <p:val>
                                            <p:fltVal val="0"/>
                                          </p:val>
                                        </p:tav>
                                        <p:tav tm="100000">
                                          <p:val>
                                            <p:strVal val="#ppt_h"/>
                                          </p:val>
                                        </p:tav>
                                      </p:tavLst>
                                    </p:anim>
                                    <p:anim calcmode="lin" valueType="num">
                                      <p:cBhvr>
                                        <p:cTn id="321" dur="1000" fill="hold"/>
                                        <p:tgtEl>
                                          <p:spTgt spid="59"/>
                                        </p:tgtEl>
                                        <p:attrNameLst>
                                          <p:attrName>style.rotation</p:attrName>
                                        </p:attrNameLst>
                                      </p:cBhvr>
                                      <p:tavLst>
                                        <p:tav tm="0">
                                          <p:val>
                                            <p:fltVal val="90"/>
                                          </p:val>
                                        </p:tav>
                                        <p:tav tm="100000">
                                          <p:val>
                                            <p:fltVal val="0"/>
                                          </p:val>
                                        </p:tav>
                                      </p:tavLst>
                                    </p:anim>
                                    <p:animEffect transition="in" filter="fade">
                                      <p:cBhvr>
                                        <p:cTn id="322" dur="1000"/>
                                        <p:tgtEl>
                                          <p:spTgt spid="59"/>
                                        </p:tgtEl>
                                      </p:cBhvr>
                                    </p:animEffect>
                                  </p:childTnLst>
                                </p:cTn>
                              </p:par>
                              <p:par>
                                <p:cTn id="323" presetID="31" presetClass="entr" presetSubtype="0" fill="hold" grpId="0" nodeType="withEffect">
                                  <p:stCondLst>
                                    <p:cond delay="500"/>
                                  </p:stCondLst>
                                  <p:childTnLst>
                                    <p:set>
                                      <p:cBhvr>
                                        <p:cTn id="324" dur="1" fill="hold">
                                          <p:stCondLst>
                                            <p:cond delay="0"/>
                                          </p:stCondLst>
                                        </p:cTn>
                                        <p:tgtEl>
                                          <p:spTgt spid="60"/>
                                        </p:tgtEl>
                                        <p:attrNameLst>
                                          <p:attrName>style.visibility</p:attrName>
                                        </p:attrNameLst>
                                      </p:cBhvr>
                                      <p:to>
                                        <p:strVal val="visible"/>
                                      </p:to>
                                    </p:set>
                                    <p:anim calcmode="lin" valueType="num">
                                      <p:cBhvr>
                                        <p:cTn id="325" dur="1000" fill="hold"/>
                                        <p:tgtEl>
                                          <p:spTgt spid="60"/>
                                        </p:tgtEl>
                                        <p:attrNameLst>
                                          <p:attrName>ppt_w</p:attrName>
                                        </p:attrNameLst>
                                      </p:cBhvr>
                                      <p:tavLst>
                                        <p:tav tm="0">
                                          <p:val>
                                            <p:fltVal val="0"/>
                                          </p:val>
                                        </p:tav>
                                        <p:tav tm="100000">
                                          <p:val>
                                            <p:strVal val="#ppt_w"/>
                                          </p:val>
                                        </p:tav>
                                      </p:tavLst>
                                    </p:anim>
                                    <p:anim calcmode="lin" valueType="num">
                                      <p:cBhvr>
                                        <p:cTn id="326" dur="1000" fill="hold"/>
                                        <p:tgtEl>
                                          <p:spTgt spid="60"/>
                                        </p:tgtEl>
                                        <p:attrNameLst>
                                          <p:attrName>ppt_h</p:attrName>
                                        </p:attrNameLst>
                                      </p:cBhvr>
                                      <p:tavLst>
                                        <p:tav tm="0">
                                          <p:val>
                                            <p:fltVal val="0"/>
                                          </p:val>
                                        </p:tav>
                                        <p:tav tm="100000">
                                          <p:val>
                                            <p:strVal val="#ppt_h"/>
                                          </p:val>
                                        </p:tav>
                                      </p:tavLst>
                                    </p:anim>
                                    <p:anim calcmode="lin" valueType="num">
                                      <p:cBhvr>
                                        <p:cTn id="327" dur="1000" fill="hold"/>
                                        <p:tgtEl>
                                          <p:spTgt spid="60"/>
                                        </p:tgtEl>
                                        <p:attrNameLst>
                                          <p:attrName>style.rotation</p:attrName>
                                        </p:attrNameLst>
                                      </p:cBhvr>
                                      <p:tavLst>
                                        <p:tav tm="0">
                                          <p:val>
                                            <p:fltVal val="90"/>
                                          </p:val>
                                        </p:tav>
                                        <p:tav tm="100000">
                                          <p:val>
                                            <p:fltVal val="0"/>
                                          </p:val>
                                        </p:tav>
                                      </p:tavLst>
                                    </p:anim>
                                    <p:animEffect transition="in" filter="fade">
                                      <p:cBhvr>
                                        <p:cTn id="328" dur="1000"/>
                                        <p:tgtEl>
                                          <p:spTgt spid="60"/>
                                        </p:tgtEl>
                                      </p:cBhvr>
                                    </p:animEffect>
                                  </p:childTnLst>
                                </p:cTn>
                              </p:par>
                              <p:par>
                                <p:cTn id="329" presetID="31" presetClass="entr" presetSubtype="0" fill="hold" grpId="0" nodeType="withEffect">
                                  <p:stCondLst>
                                    <p:cond delay="500"/>
                                  </p:stCondLst>
                                  <p:childTnLst>
                                    <p:set>
                                      <p:cBhvr>
                                        <p:cTn id="330" dur="1" fill="hold">
                                          <p:stCondLst>
                                            <p:cond delay="0"/>
                                          </p:stCondLst>
                                        </p:cTn>
                                        <p:tgtEl>
                                          <p:spTgt spid="61"/>
                                        </p:tgtEl>
                                        <p:attrNameLst>
                                          <p:attrName>style.visibility</p:attrName>
                                        </p:attrNameLst>
                                      </p:cBhvr>
                                      <p:to>
                                        <p:strVal val="visible"/>
                                      </p:to>
                                    </p:set>
                                    <p:anim calcmode="lin" valueType="num">
                                      <p:cBhvr>
                                        <p:cTn id="331" dur="1000" fill="hold"/>
                                        <p:tgtEl>
                                          <p:spTgt spid="61"/>
                                        </p:tgtEl>
                                        <p:attrNameLst>
                                          <p:attrName>ppt_w</p:attrName>
                                        </p:attrNameLst>
                                      </p:cBhvr>
                                      <p:tavLst>
                                        <p:tav tm="0">
                                          <p:val>
                                            <p:fltVal val="0"/>
                                          </p:val>
                                        </p:tav>
                                        <p:tav tm="100000">
                                          <p:val>
                                            <p:strVal val="#ppt_w"/>
                                          </p:val>
                                        </p:tav>
                                      </p:tavLst>
                                    </p:anim>
                                    <p:anim calcmode="lin" valueType="num">
                                      <p:cBhvr>
                                        <p:cTn id="332" dur="1000" fill="hold"/>
                                        <p:tgtEl>
                                          <p:spTgt spid="61"/>
                                        </p:tgtEl>
                                        <p:attrNameLst>
                                          <p:attrName>ppt_h</p:attrName>
                                        </p:attrNameLst>
                                      </p:cBhvr>
                                      <p:tavLst>
                                        <p:tav tm="0">
                                          <p:val>
                                            <p:fltVal val="0"/>
                                          </p:val>
                                        </p:tav>
                                        <p:tav tm="100000">
                                          <p:val>
                                            <p:strVal val="#ppt_h"/>
                                          </p:val>
                                        </p:tav>
                                      </p:tavLst>
                                    </p:anim>
                                    <p:anim calcmode="lin" valueType="num">
                                      <p:cBhvr>
                                        <p:cTn id="333" dur="1000" fill="hold"/>
                                        <p:tgtEl>
                                          <p:spTgt spid="61"/>
                                        </p:tgtEl>
                                        <p:attrNameLst>
                                          <p:attrName>style.rotation</p:attrName>
                                        </p:attrNameLst>
                                      </p:cBhvr>
                                      <p:tavLst>
                                        <p:tav tm="0">
                                          <p:val>
                                            <p:fltVal val="90"/>
                                          </p:val>
                                        </p:tav>
                                        <p:tav tm="100000">
                                          <p:val>
                                            <p:fltVal val="0"/>
                                          </p:val>
                                        </p:tav>
                                      </p:tavLst>
                                    </p:anim>
                                    <p:animEffect transition="in" filter="fade">
                                      <p:cBhvr>
                                        <p:cTn id="334" dur="1000"/>
                                        <p:tgtEl>
                                          <p:spTgt spid="61"/>
                                        </p:tgtEl>
                                      </p:cBhvr>
                                    </p:animEffect>
                                  </p:childTnLst>
                                </p:cTn>
                              </p:par>
                              <p:par>
                                <p:cTn id="335" presetID="31" presetClass="entr" presetSubtype="0" fill="hold" grpId="0" nodeType="withEffect">
                                  <p:stCondLst>
                                    <p:cond delay="500"/>
                                  </p:stCondLst>
                                  <p:childTnLst>
                                    <p:set>
                                      <p:cBhvr>
                                        <p:cTn id="336" dur="1" fill="hold">
                                          <p:stCondLst>
                                            <p:cond delay="0"/>
                                          </p:stCondLst>
                                        </p:cTn>
                                        <p:tgtEl>
                                          <p:spTgt spid="62"/>
                                        </p:tgtEl>
                                        <p:attrNameLst>
                                          <p:attrName>style.visibility</p:attrName>
                                        </p:attrNameLst>
                                      </p:cBhvr>
                                      <p:to>
                                        <p:strVal val="visible"/>
                                      </p:to>
                                    </p:set>
                                    <p:anim calcmode="lin" valueType="num">
                                      <p:cBhvr>
                                        <p:cTn id="337" dur="1000" fill="hold"/>
                                        <p:tgtEl>
                                          <p:spTgt spid="62"/>
                                        </p:tgtEl>
                                        <p:attrNameLst>
                                          <p:attrName>ppt_w</p:attrName>
                                        </p:attrNameLst>
                                      </p:cBhvr>
                                      <p:tavLst>
                                        <p:tav tm="0">
                                          <p:val>
                                            <p:fltVal val="0"/>
                                          </p:val>
                                        </p:tav>
                                        <p:tav tm="100000">
                                          <p:val>
                                            <p:strVal val="#ppt_w"/>
                                          </p:val>
                                        </p:tav>
                                      </p:tavLst>
                                    </p:anim>
                                    <p:anim calcmode="lin" valueType="num">
                                      <p:cBhvr>
                                        <p:cTn id="338" dur="1000" fill="hold"/>
                                        <p:tgtEl>
                                          <p:spTgt spid="62"/>
                                        </p:tgtEl>
                                        <p:attrNameLst>
                                          <p:attrName>ppt_h</p:attrName>
                                        </p:attrNameLst>
                                      </p:cBhvr>
                                      <p:tavLst>
                                        <p:tav tm="0">
                                          <p:val>
                                            <p:fltVal val="0"/>
                                          </p:val>
                                        </p:tav>
                                        <p:tav tm="100000">
                                          <p:val>
                                            <p:strVal val="#ppt_h"/>
                                          </p:val>
                                        </p:tav>
                                      </p:tavLst>
                                    </p:anim>
                                    <p:anim calcmode="lin" valueType="num">
                                      <p:cBhvr>
                                        <p:cTn id="339" dur="1000" fill="hold"/>
                                        <p:tgtEl>
                                          <p:spTgt spid="62"/>
                                        </p:tgtEl>
                                        <p:attrNameLst>
                                          <p:attrName>style.rotation</p:attrName>
                                        </p:attrNameLst>
                                      </p:cBhvr>
                                      <p:tavLst>
                                        <p:tav tm="0">
                                          <p:val>
                                            <p:fltVal val="90"/>
                                          </p:val>
                                        </p:tav>
                                        <p:tav tm="100000">
                                          <p:val>
                                            <p:fltVal val="0"/>
                                          </p:val>
                                        </p:tav>
                                      </p:tavLst>
                                    </p:anim>
                                    <p:animEffect transition="in" filter="fade">
                                      <p:cBhvr>
                                        <p:cTn id="340" dur="1000"/>
                                        <p:tgtEl>
                                          <p:spTgt spid="62"/>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64"/>
                                        </p:tgtEl>
                                        <p:attrNameLst>
                                          <p:attrName>style.visibility</p:attrName>
                                        </p:attrNameLst>
                                      </p:cBhvr>
                                      <p:to>
                                        <p:strVal val="visible"/>
                                      </p:to>
                                    </p:set>
                                    <p:animEffect transition="in" filter="fade">
                                      <p:cBhvr>
                                        <p:cTn id="343" dur="750"/>
                                        <p:tgtEl>
                                          <p:spTgt spid="64"/>
                                        </p:tgtEl>
                                      </p:cBhvr>
                                    </p:animEffect>
                                  </p:childTnLst>
                                </p:cTn>
                              </p:par>
                              <p:par>
                                <p:cTn id="344" presetID="35" presetClass="path" presetSubtype="0" decel="100000" fill="hold" grpId="1" nodeType="withEffect">
                                  <p:stCondLst>
                                    <p:cond delay="0"/>
                                  </p:stCondLst>
                                  <p:childTnLst>
                                    <p:animMotion origin="layout" path="M 2.08333E-7 -2.59259E-6 L -0.04557 -2.59259E-6 " pathEditMode="relative" rAng="0" ptsTypes="AA">
                                      <p:cBhvr>
                                        <p:cTn id="345" dur="1500" spd="-100000" fill="hold"/>
                                        <p:tgtEl>
                                          <p:spTgt spid="64"/>
                                        </p:tgtEl>
                                        <p:attrNameLst>
                                          <p:attrName>ppt_x</p:attrName>
                                          <p:attrName>ppt_y</p:attrName>
                                        </p:attrNameLst>
                                      </p:cBhvr>
                                      <p:rCtr x="-2279" y="0"/>
                                    </p:animMotion>
                                  </p:childTnLst>
                                </p:cTn>
                              </p:par>
                              <p:par>
                                <p:cTn id="346" presetID="10" presetClass="entr" presetSubtype="0" fill="hold" grpId="0" nodeType="withEffect">
                                  <p:stCondLst>
                                    <p:cond delay="250"/>
                                  </p:stCondLst>
                                  <p:childTnLst>
                                    <p:set>
                                      <p:cBhvr>
                                        <p:cTn id="347" dur="1" fill="hold">
                                          <p:stCondLst>
                                            <p:cond delay="0"/>
                                          </p:stCondLst>
                                        </p:cTn>
                                        <p:tgtEl>
                                          <p:spTgt spid="66"/>
                                        </p:tgtEl>
                                        <p:attrNameLst>
                                          <p:attrName>style.visibility</p:attrName>
                                        </p:attrNameLst>
                                      </p:cBhvr>
                                      <p:to>
                                        <p:strVal val="visible"/>
                                      </p:to>
                                    </p:set>
                                    <p:animEffect transition="in" filter="fade">
                                      <p:cBhvr>
                                        <p:cTn id="348" dur="750"/>
                                        <p:tgtEl>
                                          <p:spTgt spid="66"/>
                                        </p:tgtEl>
                                      </p:cBhvr>
                                    </p:animEffect>
                                  </p:childTnLst>
                                </p:cTn>
                              </p:par>
                              <p:par>
                                <p:cTn id="349" presetID="35" presetClass="path" presetSubtype="0" decel="100000" fill="hold" grpId="1" nodeType="withEffect">
                                  <p:stCondLst>
                                    <p:cond delay="250"/>
                                  </p:stCondLst>
                                  <p:childTnLst>
                                    <p:animMotion origin="layout" path="M 2.08333E-7 -2.59259E-6 L -0.04557 -2.59259E-6 " pathEditMode="relative" rAng="0" ptsTypes="AA">
                                      <p:cBhvr>
                                        <p:cTn id="350" dur="1500" spd="-100000" fill="hold"/>
                                        <p:tgtEl>
                                          <p:spTgt spid="66"/>
                                        </p:tgtEl>
                                        <p:attrNameLst>
                                          <p:attrName>ppt_x</p:attrName>
                                          <p:attrName>ppt_y</p:attrName>
                                        </p:attrNameLst>
                                      </p:cBhvr>
                                      <p:rCtr x="-2279" y="0"/>
                                    </p:animMotion>
                                  </p:childTnLst>
                                </p:cTn>
                              </p:par>
                              <p:par>
                                <p:cTn id="351" presetID="10" presetClass="entr" presetSubtype="0" fill="hold" grpId="0" nodeType="withEffect">
                                  <p:stCondLst>
                                    <p:cond delay="250"/>
                                  </p:stCondLst>
                                  <p:childTnLst>
                                    <p:set>
                                      <p:cBhvr>
                                        <p:cTn id="352" dur="1" fill="hold">
                                          <p:stCondLst>
                                            <p:cond delay="0"/>
                                          </p:stCondLst>
                                        </p:cTn>
                                        <p:tgtEl>
                                          <p:spTgt spid="65"/>
                                        </p:tgtEl>
                                        <p:attrNameLst>
                                          <p:attrName>style.visibility</p:attrName>
                                        </p:attrNameLst>
                                      </p:cBhvr>
                                      <p:to>
                                        <p:strVal val="visible"/>
                                      </p:to>
                                    </p:set>
                                    <p:animEffect transition="in" filter="fade">
                                      <p:cBhvr>
                                        <p:cTn id="353" dur="750"/>
                                        <p:tgtEl>
                                          <p:spTgt spid="65"/>
                                        </p:tgtEl>
                                      </p:cBhvr>
                                    </p:animEffect>
                                  </p:childTnLst>
                                </p:cTn>
                              </p:par>
                              <p:par>
                                <p:cTn id="354" presetID="35" presetClass="path" presetSubtype="0" decel="100000" fill="hold" grpId="1" nodeType="withEffect">
                                  <p:stCondLst>
                                    <p:cond delay="250"/>
                                  </p:stCondLst>
                                  <p:childTnLst>
                                    <p:animMotion origin="layout" path="M 2.08333E-7 -2.59259E-6 L -0.04557 -2.59259E-6 " pathEditMode="relative" rAng="0" ptsTypes="AA">
                                      <p:cBhvr>
                                        <p:cTn id="355" dur="1500" spd="-100000" fill="hold"/>
                                        <p:tgtEl>
                                          <p:spTgt spid="65"/>
                                        </p:tgtEl>
                                        <p:attrNameLst>
                                          <p:attrName>ppt_x</p:attrName>
                                          <p:attrName>ppt_y</p:attrName>
                                        </p:attrNameLst>
                                      </p:cBhvr>
                                      <p:rCtr x="-22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60" grpId="0" animBg="1"/>
      <p:bldP spid="61" grpId="0" animBg="1"/>
      <p:bldP spid="62" grpId="0" animBg="1"/>
      <p:bldP spid="64" grpId="0"/>
      <p:bldP spid="64" grpId="1"/>
      <p:bldP spid="65" grpId="0"/>
      <p:bldP spid="65" grpId="1"/>
      <p:bldP spid="66" grpId="0"/>
      <p:bldP spid="6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105275" y="561975"/>
            <a:ext cx="7524750" cy="573404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占位符 16"/>
          <p:cNvPicPr>
            <a:picLocks noChangeAspect="1"/>
          </p:cNvPicPr>
          <p:nvPr/>
        </p:nvPicPr>
        <p:blipFill>
          <a:blip r:embed="rId3" cstate="print">
            <a:grayscl/>
            <a:extLst>
              <a:ext uri="{28A0092B-C50C-407E-A947-70E740481C1C}">
                <a14:useLocalDpi xmlns:a14="http://schemas.microsoft.com/office/drawing/2010/main" val="0"/>
              </a:ext>
            </a:extLst>
          </a:blip>
          <a:srcRect t="10197" b="10197"/>
          <a:stretch>
            <a:fillRect/>
          </a:stretch>
        </p:blipFill>
        <p:spPr>
          <a:xfrm>
            <a:off x="561975" y="561975"/>
            <a:ext cx="3257550" cy="1729317"/>
          </a:xfrm>
          <a:custGeom>
            <a:avLst/>
            <a:gdLst>
              <a:gd name="connsiteX0" fmla="*/ 0 w 3257550"/>
              <a:gd name="connsiteY0" fmla="*/ 0 h 1729317"/>
              <a:gd name="connsiteX1" fmla="*/ 3257550 w 3257550"/>
              <a:gd name="connsiteY1" fmla="*/ 0 h 1729317"/>
              <a:gd name="connsiteX2" fmla="*/ 3257550 w 3257550"/>
              <a:gd name="connsiteY2" fmla="*/ 1729317 h 1729317"/>
              <a:gd name="connsiteX3" fmla="*/ 0 w 3257550"/>
              <a:gd name="connsiteY3" fmla="*/ 1729317 h 1729317"/>
            </a:gdLst>
            <a:ahLst/>
            <a:cxnLst>
              <a:cxn ang="0">
                <a:pos x="connsiteX0" y="connsiteY0"/>
              </a:cxn>
              <a:cxn ang="0">
                <a:pos x="connsiteX1" y="connsiteY1"/>
              </a:cxn>
              <a:cxn ang="0">
                <a:pos x="connsiteX2" y="connsiteY2"/>
              </a:cxn>
              <a:cxn ang="0">
                <a:pos x="connsiteX3" y="connsiteY3"/>
              </a:cxn>
            </a:cxnLst>
            <a:rect l="l" t="t" r="r" b="b"/>
            <a:pathLst>
              <a:path w="3257550" h="1729317">
                <a:moveTo>
                  <a:pt x="0" y="0"/>
                </a:moveTo>
                <a:lnTo>
                  <a:pt x="3257550" y="0"/>
                </a:lnTo>
                <a:lnTo>
                  <a:pt x="3257550" y="1729317"/>
                </a:lnTo>
                <a:lnTo>
                  <a:pt x="0" y="1729317"/>
                </a:lnTo>
                <a:close/>
              </a:path>
            </a:pathLst>
          </a:custGeom>
        </p:spPr>
      </p:pic>
      <p:pic>
        <p:nvPicPr>
          <p:cNvPr id="13" name="图片占位符 18"/>
          <p:cNvPicPr>
            <a:picLocks noChangeAspect="1"/>
          </p:cNvPicPr>
          <p:nvPr/>
        </p:nvPicPr>
        <p:blipFill>
          <a:blip r:embed="rId4" cstate="print">
            <a:grayscl/>
            <a:extLst>
              <a:ext uri="{28A0092B-C50C-407E-A947-70E740481C1C}">
                <a14:useLocalDpi xmlns:a14="http://schemas.microsoft.com/office/drawing/2010/main" val="0"/>
              </a:ext>
            </a:extLst>
          </a:blip>
          <a:srcRect t="10161" b="10161"/>
          <a:stretch>
            <a:fillRect/>
          </a:stretch>
        </p:blipFill>
        <p:spPr>
          <a:xfrm>
            <a:off x="561975" y="2564342"/>
            <a:ext cx="3257550" cy="1729317"/>
          </a:xfrm>
          <a:custGeom>
            <a:avLst/>
            <a:gdLst>
              <a:gd name="connsiteX0" fmla="*/ 0 w 3257550"/>
              <a:gd name="connsiteY0" fmla="*/ 0 h 1729317"/>
              <a:gd name="connsiteX1" fmla="*/ 3257550 w 3257550"/>
              <a:gd name="connsiteY1" fmla="*/ 0 h 1729317"/>
              <a:gd name="connsiteX2" fmla="*/ 3257550 w 3257550"/>
              <a:gd name="connsiteY2" fmla="*/ 1729317 h 1729317"/>
              <a:gd name="connsiteX3" fmla="*/ 0 w 3257550"/>
              <a:gd name="connsiteY3" fmla="*/ 1729317 h 1729317"/>
            </a:gdLst>
            <a:ahLst/>
            <a:cxnLst>
              <a:cxn ang="0">
                <a:pos x="connsiteX0" y="connsiteY0"/>
              </a:cxn>
              <a:cxn ang="0">
                <a:pos x="connsiteX1" y="connsiteY1"/>
              </a:cxn>
              <a:cxn ang="0">
                <a:pos x="connsiteX2" y="connsiteY2"/>
              </a:cxn>
              <a:cxn ang="0">
                <a:pos x="connsiteX3" y="connsiteY3"/>
              </a:cxn>
            </a:cxnLst>
            <a:rect l="l" t="t" r="r" b="b"/>
            <a:pathLst>
              <a:path w="3257550" h="1729317">
                <a:moveTo>
                  <a:pt x="0" y="0"/>
                </a:moveTo>
                <a:lnTo>
                  <a:pt x="3257550" y="0"/>
                </a:lnTo>
                <a:lnTo>
                  <a:pt x="3257550" y="1729317"/>
                </a:lnTo>
                <a:lnTo>
                  <a:pt x="0" y="1729317"/>
                </a:lnTo>
                <a:close/>
              </a:path>
            </a:pathLst>
          </a:custGeom>
        </p:spPr>
      </p:pic>
      <p:pic>
        <p:nvPicPr>
          <p:cNvPr id="14" name="图片占位符 20"/>
          <p:cNvPicPr>
            <a:picLocks noChangeAspect="1"/>
          </p:cNvPicPr>
          <p:nvPr/>
        </p:nvPicPr>
        <p:blipFill>
          <a:blip r:embed="rId5" cstate="print">
            <a:extLst>
              <a:ext uri="{28A0092B-C50C-407E-A947-70E740481C1C}">
                <a14:useLocalDpi xmlns:a14="http://schemas.microsoft.com/office/drawing/2010/main" val="0"/>
              </a:ext>
            </a:extLst>
          </a:blip>
          <a:srcRect t="10197" b="10197"/>
          <a:stretch>
            <a:fillRect/>
          </a:stretch>
        </p:blipFill>
        <p:spPr>
          <a:xfrm>
            <a:off x="561975" y="4566708"/>
            <a:ext cx="3257550" cy="1729317"/>
          </a:xfrm>
          <a:custGeom>
            <a:avLst/>
            <a:gdLst>
              <a:gd name="connsiteX0" fmla="*/ 0 w 3257550"/>
              <a:gd name="connsiteY0" fmla="*/ 0 h 1729317"/>
              <a:gd name="connsiteX1" fmla="*/ 3257550 w 3257550"/>
              <a:gd name="connsiteY1" fmla="*/ 0 h 1729317"/>
              <a:gd name="connsiteX2" fmla="*/ 3257550 w 3257550"/>
              <a:gd name="connsiteY2" fmla="*/ 1729317 h 1729317"/>
              <a:gd name="connsiteX3" fmla="*/ 0 w 3257550"/>
              <a:gd name="connsiteY3" fmla="*/ 1729317 h 1729317"/>
            </a:gdLst>
            <a:ahLst/>
            <a:cxnLst>
              <a:cxn ang="0">
                <a:pos x="connsiteX0" y="connsiteY0"/>
              </a:cxn>
              <a:cxn ang="0">
                <a:pos x="connsiteX1" y="connsiteY1"/>
              </a:cxn>
              <a:cxn ang="0">
                <a:pos x="connsiteX2" y="connsiteY2"/>
              </a:cxn>
              <a:cxn ang="0">
                <a:pos x="connsiteX3" y="connsiteY3"/>
              </a:cxn>
            </a:cxnLst>
            <a:rect l="l" t="t" r="r" b="b"/>
            <a:pathLst>
              <a:path w="3257550" h="1729317">
                <a:moveTo>
                  <a:pt x="0" y="0"/>
                </a:moveTo>
                <a:lnTo>
                  <a:pt x="3257550" y="0"/>
                </a:lnTo>
                <a:lnTo>
                  <a:pt x="3257550" y="1729317"/>
                </a:lnTo>
                <a:lnTo>
                  <a:pt x="0" y="1729317"/>
                </a:lnTo>
                <a:close/>
              </a:path>
            </a:pathLst>
          </a:custGeom>
        </p:spPr>
      </p:pic>
      <p:grpSp>
        <p:nvGrpSpPr>
          <p:cNvPr id="16" name="组合 15"/>
          <p:cNvGrpSpPr/>
          <p:nvPr/>
        </p:nvGrpSpPr>
        <p:grpSpPr>
          <a:xfrm>
            <a:off x="4341937" y="802983"/>
            <a:ext cx="5992646" cy="623650"/>
            <a:chOff x="516400" y="403730"/>
            <a:chExt cx="5992646" cy="623650"/>
          </a:xfrm>
        </p:grpSpPr>
        <p:grpSp>
          <p:nvGrpSpPr>
            <p:cNvPr id="2" name="组合 1"/>
            <p:cNvGrpSpPr/>
            <p:nvPr/>
          </p:nvGrpSpPr>
          <p:grpSpPr>
            <a:xfrm>
              <a:off x="516400" y="403730"/>
              <a:ext cx="5992646" cy="623650"/>
              <a:chOff x="322090" y="403730"/>
              <a:chExt cx="5992646" cy="623650"/>
            </a:xfrm>
          </p:grpSpPr>
          <p:sp>
            <p:nvSpPr>
              <p:cNvPr id="3" name="文本框 2"/>
              <p:cNvSpPr txBox="1"/>
              <p:nvPr/>
            </p:nvSpPr>
            <p:spPr>
              <a:xfrm>
                <a:off x="781863" y="403730"/>
                <a:ext cx="4198105" cy="523219"/>
              </a:xfrm>
              <a:prstGeom prst="rect">
                <a:avLst/>
              </a:prstGeom>
              <a:noFill/>
            </p:spPr>
            <p:txBody>
              <a:bodyPr wrap="square" rtlCol="0">
                <a:spAutoFit/>
                <a:scene3d>
                  <a:camera prst="orthographicFront"/>
                  <a:lightRig rig="threePt" dir="t"/>
                </a:scene3d>
                <a:sp3d contourW="12700"/>
              </a:bodyPr>
              <a:lstStyle/>
              <a:p>
                <a:r>
                  <a:rPr lang="zh-CN" altLang="en-US" sz="2800" b="1" dirty="0">
                    <a:solidFill>
                      <a:schemeClr val="bg2"/>
                    </a:solidFill>
                    <a:latin typeface="造字工房朗宋（非商用）常规体" pitchFamily="2" charset="-122"/>
                    <a:ea typeface="造字工房朗宋（非商用）常规体" pitchFamily="2" charset="-122"/>
                  </a:rPr>
                  <a:t>重要成果展示</a:t>
                </a:r>
              </a:p>
            </p:txBody>
          </p:sp>
          <p:sp>
            <p:nvSpPr>
              <p:cNvPr id="4" name="文本框 3"/>
              <p:cNvSpPr txBox="1"/>
              <p:nvPr/>
            </p:nvSpPr>
            <p:spPr>
              <a:xfrm>
                <a:off x="781863" y="781159"/>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bg2"/>
                    </a:solidFill>
                    <a:latin typeface="造字工房朗宋（非商用）常规体" pitchFamily="2" charset="-122"/>
                    <a:ea typeface="造字工房朗宋（非商用）常规体" pitchFamily="2" charset="-122"/>
                  </a:rPr>
                  <a:t>print the presentation and make it into a film to be used in a wider field</a:t>
                </a:r>
              </a:p>
            </p:txBody>
          </p:sp>
          <p:sp>
            <p:nvSpPr>
              <p:cNvPr id="5" name="矩形 4"/>
              <p:cNvSpPr/>
              <p:nvPr/>
            </p:nvSpPr>
            <p:spPr>
              <a:xfrm>
                <a:off x="322090" y="473499"/>
                <a:ext cx="402622" cy="402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latin typeface="造字工房朗宋（非商用）常规体" pitchFamily="2" charset="-122"/>
                  <a:ea typeface="造字工房朗宋（非商用）常规体" pitchFamily="2" charset="-122"/>
                </a:endParaRPr>
              </a:p>
            </p:txBody>
          </p:sp>
        </p:grpSp>
        <p:sp>
          <p:nvSpPr>
            <p:cNvPr id="6" name="矩形 5"/>
            <p:cNvSpPr/>
            <p:nvPr/>
          </p:nvSpPr>
          <p:spPr>
            <a:xfrm>
              <a:off x="668800" y="625899"/>
              <a:ext cx="310521" cy="310521"/>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latin typeface="造字工房朗宋（非商用）常规体" pitchFamily="2" charset="-122"/>
                <a:ea typeface="造字工房朗宋（非商用）常规体" pitchFamily="2" charset="-122"/>
              </a:endParaRPr>
            </a:p>
          </p:txBody>
        </p:sp>
      </p:grpSp>
      <p:grpSp>
        <p:nvGrpSpPr>
          <p:cNvPr id="17" name="组合 16"/>
          <p:cNvGrpSpPr/>
          <p:nvPr/>
        </p:nvGrpSpPr>
        <p:grpSpPr>
          <a:xfrm>
            <a:off x="3987029" y="1857468"/>
            <a:ext cx="7761242" cy="3573898"/>
            <a:chOff x="0" y="1705751"/>
            <a:chExt cx="7761242" cy="4160040"/>
          </a:xfrm>
        </p:grpSpPr>
        <p:sp>
          <p:nvSpPr>
            <p:cNvPr id="18" name="文本框 17"/>
            <p:cNvSpPr txBox="1"/>
            <p:nvPr/>
          </p:nvSpPr>
          <p:spPr>
            <a:xfrm>
              <a:off x="4134394" y="5588792"/>
              <a:ext cx="3626848"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i="0" u="none" strike="noStrike" kern="0" cap="none" spc="0" normalizeH="0" baseline="0" noProof="0" dirty="0">
                  <a:ln>
                    <a:noFill/>
                  </a:ln>
                  <a:solidFill>
                    <a:schemeClr val="bg2"/>
                  </a:solidFill>
                  <a:effectLst/>
                  <a:uLnTx/>
                  <a:uFillTx/>
                </a:rPr>
                <a:t>Message 02</a:t>
              </a:r>
              <a:endParaRPr kumimoji="0" lang="zh-CN" altLang="en-US" sz="1200" i="0" u="none" strike="noStrike" kern="0" cap="none" spc="0" normalizeH="0" baseline="0" noProof="0" dirty="0">
                <a:ln>
                  <a:noFill/>
                </a:ln>
                <a:solidFill>
                  <a:schemeClr val="bg2"/>
                </a:solidFill>
                <a:effectLst/>
                <a:uLnTx/>
                <a:uFillTx/>
              </a:endParaRPr>
            </a:p>
          </p:txBody>
        </p:sp>
        <p:sp>
          <p:nvSpPr>
            <p:cNvPr id="19" name="文本框 18"/>
            <p:cNvSpPr txBox="1"/>
            <p:nvPr/>
          </p:nvSpPr>
          <p:spPr>
            <a:xfrm>
              <a:off x="2113960" y="5588792"/>
              <a:ext cx="3626848"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i="0" u="none" strike="noStrike" kern="0" cap="none" spc="0" normalizeH="0" baseline="0" noProof="0" dirty="0">
                  <a:ln>
                    <a:noFill/>
                  </a:ln>
                  <a:solidFill>
                    <a:schemeClr val="bg2"/>
                  </a:solidFill>
                  <a:effectLst/>
                  <a:uLnTx/>
                  <a:uFillTx/>
                </a:rPr>
                <a:t>Message 02</a:t>
              </a:r>
              <a:endParaRPr kumimoji="0" lang="zh-CN" altLang="en-US" sz="1200" i="0" u="none" strike="noStrike" kern="0" cap="none" spc="0" normalizeH="0" baseline="0" noProof="0" dirty="0">
                <a:ln>
                  <a:noFill/>
                </a:ln>
                <a:solidFill>
                  <a:schemeClr val="bg2"/>
                </a:solidFill>
                <a:effectLst/>
                <a:uLnTx/>
                <a:uFillTx/>
              </a:endParaRPr>
            </a:p>
          </p:txBody>
        </p:sp>
        <p:sp>
          <p:nvSpPr>
            <p:cNvPr id="20" name="文本框 19"/>
            <p:cNvSpPr txBox="1"/>
            <p:nvPr/>
          </p:nvSpPr>
          <p:spPr>
            <a:xfrm>
              <a:off x="0" y="5574765"/>
              <a:ext cx="3927384"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i="0" u="none" strike="noStrike" kern="0" cap="none" spc="0" normalizeH="0" baseline="0" noProof="0" dirty="0">
                  <a:ln>
                    <a:noFill/>
                  </a:ln>
                  <a:solidFill>
                    <a:schemeClr val="bg2"/>
                  </a:solidFill>
                  <a:effectLst/>
                  <a:uLnTx/>
                  <a:uFillTx/>
                </a:rPr>
                <a:t>Message 01</a:t>
              </a:r>
              <a:endParaRPr kumimoji="0" lang="zh-CN" altLang="en-US" sz="1200" i="0" u="none" strike="noStrike" kern="0" cap="none" spc="0" normalizeH="0" baseline="0" noProof="0" dirty="0">
                <a:ln>
                  <a:noFill/>
                </a:ln>
                <a:solidFill>
                  <a:schemeClr val="bg2"/>
                </a:solidFill>
                <a:effectLst/>
                <a:uLnTx/>
                <a:uFillTx/>
              </a:endParaRPr>
            </a:p>
          </p:txBody>
        </p:sp>
        <p:graphicFrame>
          <p:nvGraphicFramePr>
            <p:cNvPr id="21" name="图表 20"/>
            <p:cNvGraphicFramePr/>
            <p:nvPr/>
          </p:nvGraphicFramePr>
          <p:xfrm>
            <a:off x="577639" y="1705751"/>
            <a:ext cx="6293567" cy="3739689"/>
          </p:xfrm>
          <a:graphic>
            <a:graphicData uri="http://schemas.openxmlformats.org/drawingml/2006/chart">
              <c:chart xmlns:c="http://schemas.openxmlformats.org/drawingml/2006/chart" xmlns:r="http://schemas.openxmlformats.org/officeDocument/2006/relationships" r:id="rId6"/>
            </a:graphicData>
          </a:graphic>
        </p:graphicFrame>
        <p:sp>
          <p:nvSpPr>
            <p:cNvPr id="22" name="矩形 21"/>
            <p:cNvSpPr/>
            <p:nvPr/>
          </p:nvSpPr>
          <p:spPr>
            <a:xfrm>
              <a:off x="1221830" y="5656651"/>
              <a:ext cx="168158" cy="1221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187546" y="5656651"/>
              <a:ext cx="168158" cy="1221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5207980" y="5656651"/>
              <a:ext cx="168158" cy="1221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6400" y="403730"/>
            <a:ext cx="5992646" cy="623650"/>
            <a:chOff x="322090" y="403730"/>
            <a:chExt cx="5992646" cy="623650"/>
          </a:xfrm>
        </p:grpSpPr>
        <p:sp>
          <p:nvSpPr>
            <p:cNvPr id="3" name="文本框 2"/>
            <p:cNvSpPr txBox="1"/>
            <p:nvPr/>
          </p:nvSpPr>
          <p:spPr>
            <a:xfrm>
              <a:off x="781863" y="403730"/>
              <a:ext cx="4198105" cy="523219"/>
            </a:xfrm>
            <a:prstGeom prst="rect">
              <a:avLst/>
            </a:prstGeom>
            <a:noFill/>
          </p:spPr>
          <p:txBody>
            <a:bodyPr wrap="square" rtlCol="0">
              <a:spAutoFit/>
              <a:scene3d>
                <a:camera prst="orthographicFront"/>
                <a:lightRig rig="threePt" dir="t"/>
              </a:scene3d>
              <a:sp3d contourW="12700"/>
            </a:bodyPr>
            <a:lstStyle/>
            <a:p>
              <a:r>
                <a:rPr lang="zh-CN" altLang="en-US" sz="2800" b="1" dirty="0">
                  <a:latin typeface="造字工房朗宋（非商用）常规体" pitchFamily="2" charset="-122"/>
                  <a:ea typeface="造字工房朗宋（非商用）常规体" pitchFamily="2" charset="-122"/>
                </a:rPr>
                <a:t>重要成果展示</a:t>
              </a:r>
            </a:p>
          </p:txBody>
        </p:sp>
        <p:sp>
          <p:nvSpPr>
            <p:cNvPr id="4" name="文本框 3"/>
            <p:cNvSpPr txBox="1"/>
            <p:nvPr/>
          </p:nvSpPr>
          <p:spPr>
            <a:xfrm>
              <a:off x="781863" y="781159"/>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bg1">
                      <a:lumMod val="50000"/>
                    </a:schemeClr>
                  </a:solidFill>
                  <a:latin typeface="造字工房朗宋（非商用）常规体" pitchFamily="2" charset="-122"/>
                  <a:ea typeface="造字工房朗宋（非商用）常规体" pitchFamily="2" charset="-122"/>
                </a:rPr>
                <a:t>print the presentation and make it into a film to be used in a wider field</a:t>
              </a:r>
            </a:p>
          </p:txBody>
        </p:sp>
        <p:sp>
          <p:nvSpPr>
            <p:cNvPr id="5" name="矩形 4"/>
            <p:cNvSpPr/>
            <p:nvPr/>
          </p:nvSpPr>
          <p:spPr>
            <a:xfrm>
              <a:off x="322090" y="473499"/>
              <a:ext cx="402622" cy="402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6" name="矩形 5"/>
          <p:cNvSpPr/>
          <p:nvPr/>
        </p:nvSpPr>
        <p:spPr>
          <a:xfrm>
            <a:off x="668800" y="625899"/>
            <a:ext cx="310521" cy="310521"/>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7" name="矩形 6"/>
          <p:cNvSpPr/>
          <p:nvPr/>
        </p:nvSpPr>
        <p:spPr>
          <a:xfrm>
            <a:off x="906952" y="2064477"/>
            <a:ext cx="10080625" cy="30561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矩形: 圆角 3"/>
          <p:cNvSpPr/>
          <p:nvPr/>
        </p:nvSpPr>
        <p:spPr>
          <a:xfrm>
            <a:off x="8900921" y="5262836"/>
            <a:ext cx="435428" cy="435428"/>
          </a:xfrm>
          <a:prstGeom prst="round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4"/>
          <p:cNvSpPr/>
          <p:nvPr/>
        </p:nvSpPr>
        <p:spPr>
          <a:xfrm>
            <a:off x="9000934" y="5362849"/>
            <a:ext cx="235402" cy="235401"/>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矩形: 圆角 7"/>
          <p:cNvSpPr/>
          <p:nvPr/>
        </p:nvSpPr>
        <p:spPr>
          <a:xfrm>
            <a:off x="9416904" y="5262836"/>
            <a:ext cx="435428" cy="435428"/>
          </a:xfrm>
          <a:prstGeom prst="round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8"/>
          <p:cNvSpPr/>
          <p:nvPr/>
        </p:nvSpPr>
        <p:spPr>
          <a:xfrm>
            <a:off x="9516917" y="5362849"/>
            <a:ext cx="235402" cy="235402"/>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0"/>
          <p:cNvSpPr/>
          <p:nvPr/>
        </p:nvSpPr>
        <p:spPr>
          <a:xfrm>
            <a:off x="9932887" y="5262836"/>
            <a:ext cx="435428" cy="435428"/>
          </a:xfrm>
          <a:prstGeom prst="round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1"/>
          <p:cNvSpPr/>
          <p:nvPr/>
        </p:nvSpPr>
        <p:spPr>
          <a:xfrm>
            <a:off x="10032900" y="5363975"/>
            <a:ext cx="235402" cy="233149"/>
          </a:xfrm>
          <a:custGeom>
            <a:avLst/>
            <a:gdLst>
              <a:gd name="connsiteX0" fmla="*/ 292147 w 331788"/>
              <a:gd name="connsiteY0" fmla="*/ 109538 h 328613"/>
              <a:gd name="connsiteX1" fmla="*/ 327025 w 331788"/>
              <a:gd name="connsiteY1" fmla="*/ 145621 h 328613"/>
              <a:gd name="connsiteX2" fmla="*/ 327025 w 331788"/>
              <a:gd name="connsiteY2" fmla="*/ 229385 h 328613"/>
              <a:gd name="connsiteX3" fmla="*/ 293438 w 331788"/>
              <a:gd name="connsiteY3" fmla="*/ 264179 h 328613"/>
              <a:gd name="connsiteX4" fmla="*/ 252101 w 331788"/>
              <a:gd name="connsiteY4" fmla="*/ 264179 h 328613"/>
              <a:gd name="connsiteX5" fmla="*/ 252101 w 331788"/>
              <a:gd name="connsiteY5" fmla="*/ 319593 h 328613"/>
              <a:gd name="connsiteX6" fmla="*/ 243059 w 331788"/>
              <a:gd name="connsiteY6" fmla="*/ 328613 h 328613"/>
              <a:gd name="connsiteX7" fmla="*/ 205596 w 331788"/>
              <a:gd name="connsiteY7" fmla="*/ 328613 h 328613"/>
              <a:gd name="connsiteX8" fmla="*/ 195262 w 331788"/>
              <a:gd name="connsiteY8" fmla="*/ 319593 h 328613"/>
              <a:gd name="connsiteX9" fmla="*/ 195262 w 331788"/>
              <a:gd name="connsiteY9" fmla="*/ 235829 h 328613"/>
              <a:gd name="connsiteX10" fmla="*/ 224973 w 331788"/>
              <a:gd name="connsiteY10" fmla="*/ 207478 h 328613"/>
              <a:gd name="connsiteX11" fmla="*/ 255976 w 331788"/>
              <a:gd name="connsiteY11" fmla="*/ 207478 h 328613"/>
              <a:gd name="connsiteX12" fmla="*/ 255976 w 331788"/>
              <a:gd name="connsiteY12" fmla="*/ 145621 h 328613"/>
              <a:gd name="connsiteX13" fmla="*/ 292147 w 331788"/>
              <a:gd name="connsiteY13" fmla="*/ 109538 h 328613"/>
              <a:gd name="connsiteX14" fmla="*/ 38473 w 331788"/>
              <a:gd name="connsiteY14" fmla="*/ 109538 h 328613"/>
              <a:gd name="connsiteX15" fmla="*/ 75079 w 331788"/>
              <a:gd name="connsiteY15" fmla="*/ 145621 h 328613"/>
              <a:gd name="connsiteX16" fmla="*/ 75079 w 331788"/>
              <a:gd name="connsiteY16" fmla="*/ 207478 h 328613"/>
              <a:gd name="connsiteX17" fmla="*/ 106456 w 331788"/>
              <a:gd name="connsiteY17" fmla="*/ 207478 h 328613"/>
              <a:gd name="connsiteX18" fmla="*/ 136525 w 331788"/>
              <a:gd name="connsiteY18" fmla="*/ 235829 h 328613"/>
              <a:gd name="connsiteX19" fmla="*/ 136525 w 331788"/>
              <a:gd name="connsiteY19" fmla="*/ 319593 h 328613"/>
              <a:gd name="connsiteX20" fmla="*/ 126066 w 331788"/>
              <a:gd name="connsiteY20" fmla="*/ 328613 h 328613"/>
              <a:gd name="connsiteX21" fmla="*/ 88153 w 331788"/>
              <a:gd name="connsiteY21" fmla="*/ 328613 h 328613"/>
              <a:gd name="connsiteX22" fmla="*/ 79001 w 331788"/>
              <a:gd name="connsiteY22" fmla="*/ 319593 h 328613"/>
              <a:gd name="connsiteX23" fmla="*/ 79001 w 331788"/>
              <a:gd name="connsiteY23" fmla="*/ 264179 h 328613"/>
              <a:gd name="connsiteX24" fmla="*/ 37166 w 331788"/>
              <a:gd name="connsiteY24" fmla="*/ 264179 h 328613"/>
              <a:gd name="connsiteX25" fmla="*/ 3175 w 331788"/>
              <a:gd name="connsiteY25" fmla="*/ 229385 h 328613"/>
              <a:gd name="connsiteX26" fmla="*/ 3175 w 331788"/>
              <a:gd name="connsiteY26" fmla="*/ 145621 h 328613"/>
              <a:gd name="connsiteX27" fmla="*/ 38473 w 331788"/>
              <a:gd name="connsiteY27" fmla="*/ 109538 h 328613"/>
              <a:gd name="connsiteX28" fmla="*/ 160734 w 331788"/>
              <a:gd name="connsiteY28" fmla="*/ 88900 h 328613"/>
              <a:gd name="connsiteX29" fmla="*/ 171053 w 331788"/>
              <a:gd name="connsiteY29" fmla="*/ 88900 h 328613"/>
              <a:gd name="connsiteX30" fmla="*/ 173633 w 331788"/>
              <a:gd name="connsiteY30" fmla="*/ 90195 h 328613"/>
              <a:gd name="connsiteX31" fmla="*/ 174923 w 331788"/>
              <a:gd name="connsiteY31" fmla="*/ 95375 h 328613"/>
              <a:gd name="connsiteX32" fmla="*/ 169763 w 331788"/>
              <a:gd name="connsiteY32" fmla="*/ 103146 h 328613"/>
              <a:gd name="connsiteX33" fmla="*/ 172343 w 331788"/>
              <a:gd name="connsiteY33" fmla="*/ 123867 h 328613"/>
              <a:gd name="connsiteX34" fmla="*/ 167184 w 331788"/>
              <a:gd name="connsiteY34" fmla="*/ 136818 h 328613"/>
              <a:gd name="connsiteX35" fmla="*/ 164604 w 331788"/>
              <a:gd name="connsiteY35" fmla="*/ 136818 h 328613"/>
              <a:gd name="connsiteX36" fmla="*/ 159444 w 331788"/>
              <a:gd name="connsiteY36" fmla="*/ 123867 h 328613"/>
              <a:gd name="connsiteX37" fmla="*/ 162024 w 331788"/>
              <a:gd name="connsiteY37" fmla="*/ 103146 h 328613"/>
              <a:gd name="connsiteX38" fmla="*/ 156865 w 331788"/>
              <a:gd name="connsiteY38" fmla="*/ 95375 h 328613"/>
              <a:gd name="connsiteX39" fmla="*/ 158155 w 331788"/>
              <a:gd name="connsiteY39" fmla="*/ 90195 h 328613"/>
              <a:gd name="connsiteX40" fmla="*/ 160734 w 331788"/>
              <a:gd name="connsiteY40" fmla="*/ 88900 h 328613"/>
              <a:gd name="connsiteX41" fmla="*/ 136182 w 331788"/>
              <a:gd name="connsiteY41" fmla="*/ 88900 h 328613"/>
              <a:gd name="connsiteX42" fmla="*/ 138766 w 331788"/>
              <a:gd name="connsiteY42" fmla="*/ 91502 h 328613"/>
              <a:gd name="connsiteX43" fmla="*/ 165893 w 331788"/>
              <a:gd name="connsiteY43" fmla="*/ 165652 h 328613"/>
              <a:gd name="connsiteX44" fmla="*/ 193021 w 331788"/>
              <a:gd name="connsiteY44" fmla="*/ 91502 h 328613"/>
              <a:gd name="connsiteX45" fmla="*/ 196897 w 331788"/>
              <a:gd name="connsiteY45" fmla="*/ 90201 h 328613"/>
              <a:gd name="connsiteX46" fmla="*/ 208523 w 331788"/>
              <a:gd name="connsiteY46" fmla="*/ 92802 h 328613"/>
              <a:gd name="connsiteX47" fmla="*/ 231775 w 331788"/>
              <a:gd name="connsiteY47" fmla="*/ 125325 h 328613"/>
              <a:gd name="connsiteX48" fmla="*/ 231775 w 331788"/>
              <a:gd name="connsiteY48" fmla="*/ 176059 h 328613"/>
              <a:gd name="connsiteX49" fmla="*/ 226608 w 331788"/>
              <a:gd name="connsiteY49" fmla="*/ 182563 h 328613"/>
              <a:gd name="connsiteX50" fmla="*/ 105179 w 331788"/>
              <a:gd name="connsiteY50" fmla="*/ 182563 h 328613"/>
              <a:gd name="connsiteX51" fmla="*/ 100012 w 331788"/>
              <a:gd name="connsiteY51" fmla="*/ 176059 h 328613"/>
              <a:gd name="connsiteX52" fmla="*/ 100012 w 331788"/>
              <a:gd name="connsiteY52" fmla="*/ 125325 h 328613"/>
              <a:gd name="connsiteX53" fmla="*/ 123264 w 331788"/>
              <a:gd name="connsiteY53" fmla="*/ 92802 h 328613"/>
              <a:gd name="connsiteX54" fmla="*/ 134890 w 331788"/>
              <a:gd name="connsiteY54" fmla="*/ 90201 h 328613"/>
              <a:gd name="connsiteX55" fmla="*/ 136182 w 331788"/>
              <a:gd name="connsiteY55" fmla="*/ 88900 h 328613"/>
              <a:gd name="connsiteX56" fmla="*/ 292100 w 331788"/>
              <a:gd name="connsiteY56" fmla="*/ 19050 h 328613"/>
              <a:gd name="connsiteX57" fmla="*/ 331788 w 331788"/>
              <a:gd name="connsiteY57" fmla="*/ 58738 h 328613"/>
              <a:gd name="connsiteX58" fmla="*/ 292100 w 331788"/>
              <a:gd name="connsiteY58" fmla="*/ 98426 h 328613"/>
              <a:gd name="connsiteX59" fmla="*/ 252412 w 331788"/>
              <a:gd name="connsiteY59" fmla="*/ 58738 h 328613"/>
              <a:gd name="connsiteX60" fmla="*/ 292100 w 331788"/>
              <a:gd name="connsiteY60" fmla="*/ 19050 h 328613"/>
              <a:gd name="connsiteX61" fmla="*/ 39688 w 331788"/>
              <a:gd name="connsiteY61" fmla="*/ 19050 h 328613"/>
              <a:gd name="connsiteX62" fmla="*/ 79376 w 331788"/>
              <a:gd name="connsiteY62" fmla="*/ 58738 h 328613"/>
              <a:gd name="connsiteX63" fmla="*/ 39688 w 331788"/>
              <a:gd name="connsiteY63" fmla="*/ 98426 h 328613"/>
              <a:gd name="connsiteX64" fmla="*/ 0 w 331788"/>
              <a:gd name="connsiteY64" fmla="*/ 58738 h 328613"/>
              <a:gd name="connsiteX65" fmla="*/ 39688 w 331788"/>
              <a:gd name="connsiteY65" fmla="*/ 19050 h 328613"/>
              <a:gd name="connsiteX66" fmla="*/ 165894 w 331788"/>
              <a:gd name="connsiteY66" fmla="*/ 0 h 328613"/>
              <a:gd name="connsiteX67" fmla="*/ 204788 w 331788"/>
              <a:gd name="connsiteY67" fmla="*/ 39688 h 328613"/>
              <a:gd name="connsiteX68" fmla="*/ 165894 w 331788"/>
              <a:gd name="connsiteY68" fmla="*/ 79376 h 328613"/>
              <a:gd name="connsiteX69" fmla="*/ 127000 w 331788"/>
              <a:gd name="connsiteY69" fmla="*/ 39688 h 328613"/>
              <a:gd name="connsiteX70" fmla="*/ 165894 w 331788"/>
              <a:gd name="connsiteY70"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788" h="328613">
                <a:moveTo>
                  <a:pt x="292147" y="109538"/>
                </a:moveTo>
                <a:cubicBezTo>
                  <a:pt x="311524" y="109538"/>
                  <a:pt x="327025" y="126291"/>
                  <a:pt x="327025" y="145621"/>
                </a:cubicBezTo>
                <a:cubicBezTo>
                  <a:pt x="327025" y="145621"/>
                  <a:pt x="327025" y="145621"/>
                  <a:pt x="327025" y="229385"/>
                </a:cubicBezTo>
                <a:cubicBezTo>
                  <a:pt x="327025" y="248715"/>
                  <a:pt x="311524" y="264179"/>
                  <a:pt x="293438" y="264179"/>
                </a:cubicBezTo>
                <a:cubicBezTo>
                  <a:pt x="293438" y="264179"/>
                  <a:pt x="293438" y="264179"/>
                  <a:pt x="252101" y="264179"/>
                </a:cubicBezTo>
                <a:cubicBezTo>
                  <a:pt x="252101" y="264179"/>
                  <a:pt x="252101" y="264179"/>
                  <a:pt x="252101" y="319593"/>
                </a:cubicBezTo>
                <a:cubicBezTo>
                  <a:pt x="252101" y="324747"/>
                  <a:pt x="248226" y="328613"/>
                  <a:pt x="243059" y="328613"/>
                </a:cubicBezTo>
                <a:cubicBezTo>
                  <a:pt x="243059" y="328613"/>
                  <a:pt x="243059" y="328613"/>
                  <a:pt x="205596" y="328613"/>
                </a:cubicBezTo>
                <a:cubicBezTo>
                  <a:pt x="199138" y="328613"/>
                  <a:pt x="195262" y="324747"/>
                  <a:pt x="195262" y="319593"/>
                </a:cubicBezTo>
                <a:cubicBezTo>
                  <a:pt x="195262" y="319593"/>
                  <a:pt x="195262" y="319593"/>
                  <a:pt x="195262" y="235829"/>
                </a:cubicBezTo>
                <a:cubicBezTo>
                  <a:pt x="195262" y="220364"/>
                  <a:pt x="208180" y="207478"/>
                  <a:pt x="224973" y="207478"/>
                </a:cubicBezTo>
                <a:cubicBezTo>
                  <a:pt x="224973" y="207478"/>
                  <a:pt x="224973" y="207478"/>
                  <a:pt x="255976" y="207478"/>
                </a:cubicBezTo>
                <a:cubicBezTo>
                  <a:pt x="255976" y="207478"/>
                  <a:pt x="255976" y="207478"/>
                  <a:pt x="255976" y="145621"/>
                </a:cubicBezTo>
                <a:cubicBezTo>
                  <a:pt x="255976" y="126291"/>
                  <a:pt x="271478" y="109538"/>
                  <a:pt x="292147" y="109538"/>
                </a:cubicBezTo>
                <a:close/>
                <a:moveTo>
                  <a:pt x="38473" y="109538"/>
                </a:moveTo>
                <a:cubicBezTo>
                  <a:pt x="59391" y="109538"/>
                  <a:pt x="75079" y="126291"/>
                  <a:pt x="75079" y="145621"/>
                </a:cubicBezTo>
                <a:cubicBezTo>
                  <a:pt x="75079" y="145621"/>
                  <a:pt x="75079" y="145621"/>
                  <a:pt x="75079" y="207478"/>
                </a:cubicBezTo>
                <a:cubicBezTo>
                  <a:pt x="75079" y="207478"/>
                  <a:pt x="75079" y="207478"/>
                  <a:pt x="106456" y="207478"/>
                </a:cubicBezTo>
                <a:cubicBezTo>
                  <a:pt x="123451" y="207478"/>
                  <a:pt x="136525" y="220364"/>
                  <a:pt x="136525" y="235829"/>
                </a:cubicBezTo>
                <a:cubicBezTo>
                  <a:pt x="136525" y="235829"/>
                  <a:pt x="136525" y="235829"/>
                  <a:pt x="136525" y="319593"/>
                </a:cubicBezTo>
                <a:cubicBezTo>
                  <a:pt x="136525" y="324747"/>
                  <a:pt x="132603" y="328613"/>
                  <a:pt x="126066" y="328613"/>
                </a:cubicBezTo>
                <a:cubicBezTo>
                  <a:pt x="126066" y="328613"/>
                  <a:pt x="126066" y="328613"/>
                  <a:pt x="88153" y="328613"/>
                </a:cubicBezTo>
                <a:cubicBezTo>
                  <a:pt x="82923" y="328613"/>
                  <a:pt x="79001" y="324747"/>
                  <a:pt x="79001" y="319593"/>
                </a:cubicBezTo>
                <a:cubicBezTo>
                  <a:pt x="79001" y="319593"/>
                  <a:pt x="79001" y="319593"/>
                  <a:pt x="79001" y="264179"/>
                </a:cubicBezTo>
                <a:cubicBezTo>
                  <a:pt x="79001" y="264179"/>
                  <a:pt x="79001" y="264179"/>
                  <a:pt x="37166" y="264179"/>
                </a:cubicBezTo>
                <a:cubicBezTo>
                  <a:pt x="18863" y="264179"/>
                  <a:pt x="3175" y="248715"/>
                  <a:pt x="3175" y="229385"/>
                </a:cubicBezTo>
                <a:cubicBezTo>
                  <a:pt x="3175" y="229385"/>
                  <a:pt x="3175" y="229385"/>
                  <a:pt x="3175" y="145621"/>
                </a:cubicBezTo>
                <a:cubicBezTo>
                  <a:pt x="3175" y="126291"/>
                  <a:pt x="18863" y="109538"/>
                  <a:pt x="38473" y="109538"/>
                </a:cubicBezTo>
                <a:close/>
                <a:moveTo>
                  <a:pt x="160734" y="88900"/>
                </a:moveTo>
                <a:cubicBezTo>
                  <a:pt x="160734" y="88900"/>
                  <a:pt x="160734" y="88900"/>
                  <a:pt x="171053" y="88900"/>
                </a:cubicBezTo>
                <a:cubicBezTo>
                  <a:pt x="172343" y="88900"/>
                  <a:pt x="173633" y="90195"/>
                  <a:pt x="173633" y="90195"/>
                </a:cubicBezTo>
                <a:cubicBezTo>
                  <a:pt x="174923" y="92785"/>
                  <a:pt x="176213" y="94080"/>
                  <a:pt x="174923" y="95375"/>
                </a:cubicBezTo>
                <a:cubicBezTo>
                  <a:pt x="174923" y="95375"/>
                  <a:pt x="174923" y="95375"/>
                  <a:pt x="169763" y="103146"/>
                </a:cubicBezTo>
                <a:cubicBezTo>
                  <a:pt x="169763" y="103146"/>
                  <a:pt x="169763" y="103146"/>
                  <a:pt x="172343" y="123867"/>
                </a:cubicBezTo>
                <a:cubicBezTo>
                  <a:pt x="172343" y="123867"/>
                  <a:pt x="172343" y="123867"/>
                  <a:pt x="167184" y="136818"/>
                </a:cubicBezTo>
                <a:cubicBezTo>
                  <a:pt x="167184" y="138113"/>
                  <a:pt x="164604" y="138113"/>
                  <a:pt x="164604" y="136818"/>
                </a:cubicBezTo>
                <a:cubicBezTo>
                  <a:pt x="164604" y="136818"/>
                  <a:pt x="164604" y="136818"/>
                  <a:pt x="159444" y="123867"/>
                </a:cubicBezTo>
                <a:cubicBezTo>
                  <a:pt x="159444" y="123867"/>
                  <a:pt x="159444" y="123867"/>
                  <a:pt x="162024" y="103146"/>
                </a:cubicBezTo>
                <a:cubicBezTo>
                  <a:pt x="162024" y="103146"/>
                  <a:pt x="162024" y="103146"/>
                  <a:pt x="156865" y="95375"/>
                </a:cubicBezTo>
                <a:cubicBezTo>
                  <a:pt x="155575" y="94080"/>
                  <a:pt x="156865" y="92785"/>
                  <a:pt x="158155" y="90195"/>
                </a:cubicBezTo>
                <a:cubicBezTo>
                  <a:pt x="158155" y="90195"/>
                  <a:pt x="159444" y="88900"/>
                  <a:pt x="160734" y="88900"/>
                </a:cubicBezTo>
                <a:close/>
                <a:moveTo>
                  <a:pt x="136182" y="88900"/>
                </a:moveTo>
                <a:cubicBezTo>
                  <a:pt x="137474" y="88900"/>
                  <a:pt x="138766" y="90201"/>
                  <a:pt x="138766" y="91502"/>
                </a:cubicBezTo>
                <a:cubicBezTo>
                  <a:pt x="138766" y="91502"/>
                  <a:pt x="138766" y="91502"/>
                  <a:pt x="165893" y="165652"/>
                </a:cubicBezTo>
                <a:cubicBezTo>
                  <a:pt x="165893" y="165652"/>
                  <a:pt x="165893" y="165652"/>
                  <a:pt x="193021" y="91502"/>
                </a:cubicBezTo>
                <a:cubicBezTo>
                  <a:pt x="193021" y="90201"/>
                  <a:pt x="195605" y="88900"/>
                  <a:pt x="196897" y="90201"/>
                </a:cubicBezTo>
                <a:cubicBezTo>
                  <a:pt x="196897" y="90201"/>
                  <a:pt x="196897" y="90201"/>
                  <a:pt x="208523" y="92802"/>
                </a:cubicBezTo>
                <a:cubicBezTo>
                  <a:pt x="222733" y="98006"/>
                  <a:pt x="231775" y="111015"/>
                  <a:pt x="231775" y="125325"/>
                </a:cubicBezTo>
                <a:cubicBezTo>
                  <a:pt x="231775" y="125325"/>
                  <a:pt x="231775" y="125325"/>
                  <a:pt x="231775" y="176059"/>
                </a:cubicBezTo>
                <a:cubicBezTo>
                  <a:pt x="231775" y="179961"/>
                  <a:pt x="229192" y="182563"/>
                  <a:pt x="226608" y="182563"/>
                </a:cubicBezTo>
                <a:cubicBezTo>
                  <a:pt x="226608" y="182563"/>
                  <a:pt x="226608" y="182563"/>
                  <a:pt x="105179" y="182563"/>
                </a:cubicBezTo>
                <a:cubicBezTo>
                  <a:pt x="102595" y="182563"/>
                  <a:pt x="100012" y="179961"/>
                  <a:pt x="100012" y="176059"/>
                </a:cubicBezTo>
                <a:cubicBezTo>
                  <a:pt x="100012" y="176059"/>
                  <a:pt x="100012" y="176059"/>
                  <a:pt x="100012" y="125325"/>
                </a:cubicBezTo>
                <a:cubicBezTo>
                  <a:pt x="100012" y="111015"/>
                  <a:pt x="109054" y="98006"/>
                  <a:pt x="123264" y="92802"/>
                </a:cubicBezTo>
                <a:cubicBezTo>
                  <a:pt x="123264" y="92802"/>
                  <a:pt x="123264" y="92802"/>
                  <a:pt x="134890" y="90201"/>
                </a:cubicBezTo>
                <a:cubicBezTo>
                  <a:pt x="134890" y="88900"/>
                  <a:pt x="134890" y="88900"/>
                  <a:pt x="136182" y="88900"/>
                </a:cubicBezTo>
                <a:close/>
                <a:moveTo>
                  <a:pt x="292100" y="19050"/>
                </a:moveTo>
                <a:cubicBezTo>
                  <a:pt x="314019" y="19050"/>
                  <a:pt x="331788" y="36819"/>
                  <a:pt x="331788" y="58738"/>
                </a:cubicBezTo>
                <a:cubicBezTo>
                  <a:pt x="331788" y="80657"/>
                  <a:pt x="314019" y="98426"/>
                  <a:pt x="292100" y="98426"/>
                </a:cubicBezTo>
                <a:cubicBezTo>
                  <a:pt x="270181" y="98426"/>
                  <a:pt x="252412" y="80657"/>
                  <a:pt x="252412" y="58738"/>
                </a:cubicBezTo>
                <a:cubicBezTo>
                  <a:pt x="252412" y="36819"/>
                  <a:pt x="270181" y="19050"/>
                  <a:pt x="292100" y="19050"/>
                </a:cubicBezTo>
                <a:close/>
                <a:moveTo>
                  <a:pt x="39688" y="19050"/>
                </a:moveTo>
                <a:cubicBezTo>
                  <a:pt x="61607" y="19050"/>
                  <a:pt x="79376" y="36819"/>
                  <a:pt x="79376" y="58738"/>
                </a:cubicBezTo>
                <a:cubicBezTo>
                  <a:pt x="79376" y="80657"/>
                  <a:pt x="61607" y="98426"/>
                  <a:pt x="39688" y="98426"/>
                </a:cubicBezTo>
                <a:cubicBezTo>
                  <a:pt x="17769" y="98426"/>
                  <a:pt x="0" y="80657"/>
                  <a:pt x="0" y="58738"/>
                </a:cubicBezTo>
                <a:cubicBezTo>
                  <a:pt x="0" y="36819"/>
                  <a:pt x="17769" y="19050"/>
                  <a:pt x="39688" y="19050"/>
                </a:cubicBezTo>
                <a:close/>
                <a:moveTo>
                  <a:pt x="165894" y="0"/>
                </a:moveTo>
                <a:cubicBezTo>
                  <a:pt x="187375" y="0"/>
                  <a:pt x="204788" y="17769"/>
                  <a:pt x="204788" y="39688"/>
                </a:cubicBezTo>
                <a:cubicBezTo>
                  <a:pt x="204788" y="61607"/>
                  <a:pt x="187375" y="79376"/>
                  <a:pt x="165894" y="79376"/>
                </a:cubicBezTo>
                <a:cubicBezTo>
                  <a:pt x="144413" y="79376"/>
                  <a:pt x="127000" y="61607"/>
                  <a:pt x="127000" y="39688"/>
                </a:cubicBezTo>
                <a:cubicBezTo>
                  <a:pt x="127000" y="17769"/>
                  <a:pt x="144413" y="0"/>
                  <a:pt x="16589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矩形: 圆角 13"/>
          <p:cNvSpPr/>
          <p:nvPr/>
        </p:nvSpPr>
        <p:spPr>
          <a:xfrm>
            <a:off x="10448870" y="5262836"/>
            <a:ext cx="435428" cy="435428"/>
          </a:xfrm>
          <a:prstGeom prst="round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0568031" y="5362849"/>
            <a:ext cx="197107" cy="235402"/>
          </a:xfrm>
          <a:custGeom>
            <a:avLst/>
            <a:gdLst>
              <a:gd name="connsiteX0" fmla="*/ 132196 w 277813"/>
              <a:gd name="connsiteY0" fmla="*/ 133350 h 331788"/>
              <a:gd name="connsiteX1" fmla="*/ 132196 w 277813"/>
              <a:gd name="connsiteY1" fmla="*/ 152673 h 331788"/>
              <a:gd name="connsiteX2" fmla="*/ 99724 w 277813"/>
              <a:gd name="connsiteY2" fmla="*/ 186167 h 331788"/>
              <a:gd name="connsiteX3" fmla="*/ 134793 w 277813"/>
              <a:gd name="connsiteY3" fmla="*/ 220949 h 331788"/>
              <a:gd name="connsiteX4" fmla="*/ 154276 w 277813"/>
              <a:gd name="connsiteY4" fmla="*/ 237696 h 331788"/>
              <a:gd name="connsiteX5" fmla="*/ 136092 w 277813"/>
              <a:gd name="connsiteY5" fmla="*/ 249290 h 331788"/>
              <a:gd name="connsiteX6" fmla="*/ 104920 w 277813"/>
              <a:gd name="connsiteY6" fmla="*/ 241561 h 331788"/>
              <a:gd name="connsiteX7" fmla="*/ 98425 w 277813"/>
              <a:gd name="connsiteY7" fmla="*/ 263460 h 331788"/>
              <a:gd name="connsiteX8" fmla="*/ 130897 w 277813"/>
              <a:gd name="connsiteY8" fmla="*/ 272478 h 331788"/>
              <a:gd name="connsiteX9" fmla="*/ 130897 w 277813"/>
              <a:gd name="connsiteY9" fmla="*/ 290513 h 331788"/>
              <a:gd name="connsiteX10" fmla="*/ 150380 w 277813"/>
              <a:gd name="connsiteY10" fmla="*/ 290513 h 331788"/>
              <a:gd name="connsiteX11" fmla="*/ 150380 w 277813"/>
              <a:gd name="connsiteY11" fmla="*/ 271190 h 331788"/>
              <a:gd name="connsiteX12" fmla="*/ 184150 w 277813"/>
              <a:gd name="connsiteY12" fmla="*/ 235120 h 331788"/>
              <a:gd name="connsiteX13" fmla="*/ 152978 w 277813"/>
              <a:gd name="connsiteY13" fmla="*/ 199049 h 331788"/>
              <a:gd name="connsiteX14" fmla="*/ 129598 w 277813"/>
              <a:gd name="connsiteY14" fmla="*/ 182303 h 331788"/>
              <a:gd name="connsiteX15" fmla="*/ 146483 w 277813"/>
              <a:gd name="connsiteY15" fmla="*/ 171997 h 331788"/>
              <a:gd name="connsiteX16" fmla="*/ 173759 w 277813"/>
              <a:gd name="connsiteY16" fmla="*/ 178438 h 331788"/>
              <a:gd name="connsiteX17" fmla="*/ 178955 w 277813"/>
              <a:gd name="connsiteY17" fmla="*/ 156538 h 331788"/>
              <a:gd name="connsiteX18" fmla="*/ 151679 w 277813"/>
              <a:gd name="connsiteY18" fmla="*/ 151385 h 331788"/>
              <a:gd name="connsiteX19" fmla="*/ 151679 w 277813"/>
              <a:gd name="connsiteY19" fmla="*/ 133350 h 331788"/>
              <a:gd name="connsiteX20" fmla="*/ 132196 w 277813"/>
              <a:gd name="connsiteY20" fmla="*/ 133350 h 331788"/>
              <a:gd name="connsiteX21" fmla="*/ 136310 w 277813"/>
              <a:gd name="connsiteY21" fmla="*/ 0 h 331788"/>
              <a:gd name="connsiteX22" fmla="*/ 167467 w 277813"/>
              <a:gd name="connsiteY22" fmla="*/ 3888 h 331788"/>
              <a:gd name="connsiteX23" fmla="*/ 158380 w 277813"/>
              <a:gd name="connsiteY23" fmla="*/ 25921 h 331788"/>
              <a:gd name="connsiteX24" fmla="*/ 184343 w 277813"/>
              <a:gd name="connsiteY24" fmla="*/ 6480 h 331788"/>
              <a:gd name="connsiteX25" fmla="*/ 214202 w 277813"/>
              <a:gd name="connsiteY25" fmla="*/ 9072 h 331788"/>
              <a:gd name="connsiteX26" fmla="*/ 188238 w 277813"/>
              <a:gd name="connsiteY26" fmla="*/ 62210 h 331788"/>
              <a:gd name="connsiteX27" fmla="*/ 215500 w 277813"/>
              <a:gd name="connsiteY27" fmla="*/ 62210 h 331788"/>
              <a:gd name="connsiteX28" fmla="*/ 215500 w 277813"/>
              <a:gd name="connsiteY28" fmla="*/ 81651 h 331788"/>
              <a:gd name="connsiteX29" fmla="*/ 183045 w 277813"/>
              <a:gd name="connsiteY29" fmla="*/ 81651 h 331788"/>
              <a:gd name="connsiteX30" fmla="*/ 277813 w 277813"/>
              <a:gd name="connsiteY30" fmla="*/ 243657 h 331788"/>
              <a:gd name="connsiteX31" fmla="*/ 138907 w 277813"/>
              <a:gd name="connsiteY31" fmla="*/ 331788 h 331788"/>
              <a:gd name="connsiteX32" fmla="*/ 0 w 277813"/>
              <a:gd name="connsiteY32" fmla="*/ 243657 h 331788"/>
              <a:gd name="connsiteX33" fmla="*/ 94768 w 277813"/>
              <a:gd name="connsiteY33" fmla="*/ 81651 h 331788"/>
              <a:gd name="connsiteX34" fmla="*/ 68804 w 277813"/>
              <a:gd name="connsiteY34" fmla="*/ 81651 h 331788"/>
              <a:gd name="connsiteX35" fmla="*/ 68804 w 277813"/>
              <a:gd name="connsiteY35" fmla="*/ 60914 h 331788"/>
              <a:gd name="connsiteX36" fmla="*/ 96066 w 277813"/>
              <a:gd name="connsiteY36" fmla="*/ 62210 h 331788"/>
              <a:gd name="connsiteX37" fmla="*/ 66208 w 277813"/>
              <a:gd name="connsiteY37" fmla="*/ 5184 h 331788"/>
              <a:gd name="connsiteX38" fmla="*/ 110347 w 277813"/>
              <a:gd name="connsiteY38" fmla="*/ 6480 h 331788"/>
              <a:gd name="connsiteX39" fmla="*/ 127223 w 277813"/>
              <a:gd name="connsiteY39" fmla="*/ 28513 h 331788"/>
              <a:gd name="connsiteX40" fmla="*/ 136310 w 277813"/>
              <a:gd name="connsiteY40"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7813" h="331788">
                <a:moveTo>
                  <a:pt x="132196" y="133350"/>
                </a:moveTo>
                <a:cubicBezTo>
                  <a:pt x="132196" y="133350"/>
                  <a:pt x="132196" y="133350"/>
                  <a:pt x="132196" y="152673"/>
                </a:cubicBezTo>
                <a:cubicBezTo>
                  <a:pt x="111414" y="156538"/>
                  <a:pt x="99724" y="169420"/>
                  <a:pt x="99724" y="186167"/>
                </a:cubicBezTo>
                <a:cubicBezTo>
                  <a:pt x="99724" y="204202"/>
                  <a:pt x="114012" y="214508"/>
                  <a:pt x="134793" y="220949"/>
                </a:cubicBezTo>
                <a:cubicBezTo>
                  <a:pt x="149081" y="226102"/>
                  <a:pt x="154276" y="231255"/>
                  <a:pt x="154276" y="237696"/>
                </a:cubicBezTo>
                <a:cubicBezTo>
                  <a:pt x="154276" y="245425"/>
                  <a:pt x="147782" y="249290"/>
                  <a:pt x="136092" y="249290"/>
                </a:cubicBezTo>
                <a:cubicBezTo>
                  <a:pt x="124403" y="249290"/>
                  <a:pt x="112713" y="245425"/>
                  <a:pt x="104920" y="241561"/>
                </a:cubicBezTo>
                <a:cubicBezTo>
                  <a:pt x="104920" y="241561"/>
                  <a:pt x="104920" y="241561"/>
                  <a:pt x="98425" y="263460"/>
                </a:cubicBezTo>
                <a:cubicBezTo>
                  <a:pt x="106218" y="267325"/>
                  <a:pt x="117908" y="271190"/>
                  <a:pt x="130897" y="272478"/>
                </a:cubicBezTo>
                <a:cubicBezTo>
                  <a:pt x="130897" y="272478"/>
                  <a:pt x="130897" y="272478"/>
                  <a:pt x="130897" y="290513"/>
                </a:cubicBezTo>
                <a:cubicBezTo>
                  <a:pt x="130897" y="290513"/>
                  <a:pt x="130897" y="290513"/>
                  <a:pt x="150380" y="290513"/>
                </a:cubicBezTo>
                <a:cubicBezTo>
                  <a:pt x="150380" y="290513"/>
                  <a:pt x="150380" y="290513"/>
                  <a:pt x="150380" y="271190"/>
                </a:cubicBezTo>
                <a:cubicBezTo>
                  <a:pt x="172460" y="267325"/>
                  <a:pt x="184150" y="251866"/>
                  <a:pt x="184150" y="235120"/>
                </a:cubicBezTo>
                <a:cubicBezTo>
                  <a:pt x="184150" y="218373"/>
                  <a:pt x="175058" y="208067"/>
                  <a:pt x="152978" y="199049"/>
                </a:cubicBezTo>
                <a:cubicBezTo>
                  <a:pt x="136092" y="193897"/>
                  <a:pt x="129598" y="188744"/>
                  <a:pt x="129598" y="182303"/>
                </a:cubicBezTo>
                <a:cubicBezTo>
                  <a:pt x="129598" y="177150"/>
                  <a:pt x="133495" y="171997"/>
                  <a:pt x="146483" y="171997"/>
                </a:cubicBezTo>
                <a:cubicBezTo>
                  <a:pt x="159472" y="171997"/>
                  <a:pt x="168564" y="177150"/>
                  <a:pt x="173759" y="178438"/>
                </a:cubicBezTo>
                <a:cubicBezTo>
                  <a:pt x="173759" y="178438"/>
                  <a:pt x="173759" y="178438"/>
                  <a:pt x="178955" y="156538"/>
                </a:cubicBezTo>
                <a:cubicBezTo>
                  <a:pt x="172460" y="153962"/>
                  <a:pt x="164667" y="151385"/>
                  <a:pt x="151679" y="151385"/>
                </a:cubicBezTo>
                <a:cubicBezTo>
                  <a:pt x="151679" y="151385"/>
                  <a:pt x="151679" y="151385"/>
                  <a:pt x="151679" y="133350"/>
                </a:cubicBezTo>
                <a:cubicBezTo>
                  <a:pt x="151679" y="133350"/>
                  <a:pt x="151679" y="133350"/>
                  <a:pt x="132196" y="133350"/>
                </a:cubicBezTo>
                <a:close/>
                <a:moveTo>
                  <a:pt x="136310" y="0"/>
                </a:moveTo>
                <a:cubicBezTo>
                  <a:pt x="136310" y="0"/>
                  <a:pt x="136310" y="0"/>
                  <a:pt x="167467" y="3888"/>
                </a:cubicBezTo>
                <a:cubicBezTo>
                  <a:pt x="167467" y="3888"/>
                  <a:pt x="167467" y="3888"/>
                  <a:pt x="158380" y="25921"/>
                </a:cubicBezTo>
                <a:cubicBezTo>
                  <a:pt x="158380" y="25921"/>
                  <a:pt x="158380" y="25921"/>
                  <a:pt x="184343" y="6480"/>
                </a:cubicBezTo>
                <a:cubicBezTo>
                  <a:pt x="184343" y="6480"/>
                  <a:pt x="184343" y="6480"/>
                  <a:pt x="214202" y="9072"/>
                </a:cubicBezTo>
                <a:cubicBezTo>
                  <a:pt x="214202" y="9072"/>
                  <a:pt x="214202" y="9072"/>
                  <a:pt x="188238" y="62210"/>
                </a:cubicBezTo>
                <a:cubicBezTo>
                  <a:pt x="188238" y="62210"/>
                  <a:pt x="188238" y="62210"/>
                  <a:pt x="215500" y="62210"/>
                </a:cubicBezTo>
                <a:cubicBezTo>
                  <a:pt x="215500" y="62210"/>
                  <a:pt x="215500" y="62210"/>
                  <a:pt x="215500" y="81651"/>
                </a:cubicBezTo>
                <a:cubicBezTo>
                  <a:pt x="215500" y="81651"/>
                  <a:pt x="215500" y="81651"/>
                  <a:pt x="183045" y="81651"/>
                </a:cubicBezTo>
                <a:cubicBezTo>
                  <a:pt x="237569" y="114052"/>
                  <a:pt x="277813" y="198295"/>
                  <a:pt x="277813" y="243657"/>
                </a:cubicBezTo>
                <a:cubicBezTo>
                  <a:pt x="277813" y="299387"/>
                  <a:pt x="215500" y="331788"/>
                  <a:pt x="138907" y="331788"/>
                </a:cubicBezTo>
                <a:cubicBezTo>
                  <a:pt x="62313" y="331788"/>
                  <a:pt x="0" y="299387"/>
                  <a:pt x="0" y="243657"/>
                </a:cubicBezTo>
                <a:cubicBezTo>
                  <a:pt x="0" y="198295"/>
                  <a:pt x="40244" y="114052"/>
                  <a:pt x="94768" y="81651"/>
                </a:cubicBezTo>
                <a:cubicBezTo>
                  <a:pt x="94768" y="81651"/>
                  <a:pt x="94768" y="81651"/>
                  <a:pt x="68804" y="81651"/>
                </a:cubicBezTo>
                <a:cubicBezTo>
                  <a:pt x="68804" y="81651"/>
                  <a:pt x="68804" y="81651"/>
                  <a:pt x="68804" y="60914"/>
                </a:cubicBezTo>
                <a:cubicBezTo>
                  <a:pt x="68804" y="60914"/>
                  <a:pt x="68804" y="60914"/>
                  <a:pt x="96066" y="62210"/>
                </a:cubicBezTo>
                <a:cubicBezTo>
                  <a:pt x="96066" y="62210"/>
                  <a:pt x="96066" y="62210"/>
                  <a:pt x="66208" y="5184"/>
                </a:cubicBezTo>
                <a:cubicBezTo>
                  <a:pt x="66208" y="5184"/>
                  <a:pt x="66208" y="5184"/>
                  <a:pt x="110347" y="6480"/>
                </a:cubicBezTo>
                <a:cubicBezTo>
                  <a:pt x="110347" y="6480"/>
                  <a:pt x="110347" y="6480"/>
                  <a:pt x="127223" y="28513"/>
                </a:cubicBezTo>
                <a:cubicBezTo>
                  <a:pt x="127223" y="28513"/>
                  <a:pt x="127223" y="28513"/>
                  <a:pt x="13631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6" name="组合 15"/>
          <p:cNvGrpSpPr/>
          <p:nvPr/>
        </p:nvGrpSpPr>
        <p:grpSpPr>
          <a:xfrm>
            <a:off x="8384938" y="5262836"/>
            <a:ext cx="435428" cy="435428"/>
            <a:chOff x="8533674" y="5262836"/>
            <a:chExt cx="435428" cy="435428"/>
          </a:xfrm>
        </p:grpSpPr>
        <p:sp>
          <p:nvSpPr>
            <p:cNvPr id="17" name="矩形: 圆角 28"/>
            <p:cNvSpPr/>
            <p:nvPr/>
          </p:nvSpPr>
          <p:spPr>
            <a:xfrm>
              <a:off x="8533674" y="5262836"/>
              <a:ext cx="435428" cy="435428"/>
            </a:xfrm>
            <a:prstGeom prst="round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椭圆 17"/>
            <p:cNvSpPr/>
            <p:nvPr/>
          </p:nvSpPr>
          <p:spPr>
            <a:xfrm>
              <a:off x="8641423" y="5362849"/>
              <a:ext cx="219929" cy="235402"/>
            </a:xfrm>
            <a:custGeom>
              <a:avLst/>
              <a:gdLst>
                <a:gd name="connsiteX0" fmla="*/ 270013 w 315913"/>
                <a:gd name="connsiteY0" fmla="*/ 244475 h 338138"/>
                <a:gd name="connsiteX1" fmla="*/ 315913 w 315913"/>
                <a:gd name="connsiteY1" fmla="*/ 290647 h 338138"/>
                <a:gd name="connsiteX2" fmla="*/ 315913 w 315913"/>
                <a:gd name="connsiteY2" fmla="*/ 331542 h 338138"/>
                <a:gd name="connsiteX3" fmla="*/ 313290 w 315913"/>
                <a:gd name="connsiteY3" fmla="*/ 335500 h 338138"/>
                <a:gd name="connsiteX4" fmla="*/ 309356 w 315913"/>
                <a:gd name="connsiteY4" fmla="*/ 338138 h 338138"/>
                <a:gd name="connsiteX5" fmla="*/ 231982 w 315913"/>
                <a:gd name="connsiteY5" fmla="*/ 338138 h 338138"/>
                <a:gd name="connsiteX6" fmla="*/ 225425 w 315913"/>
                <a:gd name="connsiteY6" fmla="*/ 331542 h 338138"/>
                <a:gd name="connsiteX7" fmla="*/ 225425 w 315913"/>
                <a:gd name="connsiteY7" fmla="*/ 290647 h 338138"/>
                <a:gd name="connsiteX8" fmla="*/ 270013 w 315913"/>
                <a:gd name="connsiteY8" fmla="*/ 244475 h 338138"/>
                <a:gd name="connsiteX9" fmla="*/ 157956 w 315913"/>
                <a:gd name="connsiteY9" fmla="*/ 244475 h 338138"/>
                <a:gd name="connsiteX10" fmla="*/ 203200 w 315913"/>
                <a:gd name="connsiteY10" fmla="*/ 290647 h 338138"/>
                <a:gd name="connsiteX11" fmla="*/ 203200 w 315913"/>
                <a:gd name="connsiteY11" fmla="*/ 331542 h 338138"/>
                <a:gd name="connsiteX12" fmla="*/ 201869 w 315913"/>
                <a:gd name="connsiteY12" fmla="*/ 335500 h 338138"/>
                <a:gd name="connsiteX13" fmla="*/ 196546 w 315913"/>
                <a:gd name="connsiteY13" fmla="*/ 338138 h 338138"/>
                <a:gd name="connsiteX14" fmla="*/ 119365 w 315913"/>
                <a:gd name="connsiteY14" fmla="*/ 338138 h 338138"/>
                <a:gd name="connsiteX15" fmla="*/ 112712 w 315913"/>
                <a:gd name="connsiteY15" fmla="*/ 331542 h 338138"/>
                <a:gd name="connsiteX16" fmla="*/ 112712 w 315913"/>
                <a:gd name="connsiteY16" fmla="*/ 290647 h 338138"/>
                <a:gd name="connsiteX17" fmla="*/ 157956 w 315913"/>
                <a:gd name="connsiteY17" fmla="*/ 244475 h 338138"/>
                <a:gd name="connsiteX18" fmla="*/ 45900 w 315913"/>
                <a:gd name="connsiteY18" fmla="*/ 244475 h 338138"/>
                <a:gd name="connsiteX19" fmla="*/ 90488 w 315913"/>
                <a:gd name="connsiteY19" fmla="*/ 290647 h 338138"/>
                <a:gd name="connsiteX20" fmla="*/ 90488 w 315913"/>
                <a:gd name="connsiteY20" fmla="*/ 331542 h 338138"/>
                <a:gd name="connsiteX21" fmla="*/ 89176 w 315913"/>
                <a:gd name="connsiteY21" fmla="*/ 335500 h 338138"/>
                <a:gd name="connsiteX22" fmla="*/ 83931 w 315913"/>
                <a:gd name="connsiteY22" fmla="*/ 338138 h 338138"/>
                <a:gd name="connsiteX23" fmla="*/ 6557 w 315913"/>
                <a:gd name="connsiteY23" fmla="*/ 338138 h 338138"/>
                <a:gd name="connsiteX24" fmla="*/ 0 w 315913"/>
                <a:gd name="connsiteY24" fmla="*/ 331542 h 338138"/>
                <a:gd name="connsiteX25" fmla="*/ 0 w 315913"/>
                <a:gd name="connsiteY25" fmla="*/ 290647 h 338138"/>
                <a:gd name="connsiteX26" fmla="*/ 45900 w 315913"/>
                <a:gd name="connsiteY26" fmla="*/ 244475 h 338138"/>
                <a:gd name="connsiteX27" fmla="*/ 271463 w 315913"/>
                <a:gd name="connsiteY27" fmla="*/ 180975 h 338138"/>
                <a:gd name="connsiteX28" fmla="*/ 301625 w 315913"/>
                <a:gd name="connsiteY28" fmla="*/ 211138 h 338138"/>
                <a:gd name="connsiteX29" fmla="*/ 271463 w 315913"/>
                <a:gd name="connsiteY29" fmla="*/ 241300 h 338138"/>
                <a:gd name="connsiteX30" fmla="*/ 241300 w 315913"/>
                <a:gd name="connsiteY30" fmla="*/ 211138 h 338138"/>
                <a:gd name="connsiteX31" fmla="*/ 271463 w 315913"/>
                <a:gd name="connsiteY31" fmla="*/ 180975 h 338138"/>
                <a:gd name="connsiteX32" fmla="*/ 159420 w 315913"/>
                <a:gd name="connsiteY32" fmla="*/ 180975 h 338138"/>
                <a:gd name="connsiteX33" fmla="*/ 188912 w 315913"/>
                <a:gd name="connsiteY33" fmla="*/ 211138 h 338138"/>
                <a:gd name="connsiteX34" fmla="*/ 159420 w 315913"/>
                <a:gd name="connsiteY34" fmla="*/ 241300 h 338138"/>
                <a:gd name="connsiteX35" fmla="*/ 128587 w 315913"/>
                <a:gd name="connsiteY35" fmla="*/ 211138 h 338138"/>
                <a:gd name="connsiteX36" fmla="*/ 159420 w 315913"/>
                <a:gd name="connsiteY36" fmla="*/ 180975 h 338138"/>
                <a:gd name="connsiteX37" fmla="*/ 46038 w 315913"/>
                <a:gd name="connsiteY37" fmla="*/ 180975 h 338138"/>
                <a:gd name="connsiteX38" fmla="*/ 76201 w 315913"/>
                <a:gd name="connsiteY38" fmla="*/ 211138 h 338138"/>
                <a:gd name="connsiteX39" fmla="*/ 46038 w 315913"/>
                <a:gd name="connsiteY39" fmla="*/ 241301 h 338138"/>
                <a:gd name="connsiteX40" fmla="*/ 15875 w 315913"/>
                <a:gd name="connsiteY40" fmla="*/ 211138 h 338138"/>
                <a:gd name="connsiteX41" fmla="*/ 46038 w 315913"/>
                <a:gd name="connsiteY41" fmla="*/ 180975 h 338138"/>
                <a:gd name="connsiteX42" fmla="*/ 270005 w 315913"/>
                <a:gd name="connsiteY42" fmla="*/ 77788 h 338138"/>
                <a:gd name="connsiteX43" fmla="*/ 238125 w 315913"/>
                <a:gd name="connsiteY43" fmla="*/ 109792 h 338138"/>
                <a:gd name="connsiteX44" fmla="*/ 238125 w 315913"/>
                <a:gd name="connsiteY44" fmla="*/ 144463 h 338138"/>
                <a:gd name="connsiteX45" fmla="*/ 303213 w 315913"/>
                <a:gd name="connsiteY45" fmla="*/ 144463 h 338138"/>
                <a:gd name="connsiteX46" fmla="*/ 303213 w 315913"/>
                <a:gd name="connsiteY46" fmla="*/ 109792 h 338138"/>
                <a:gd name="connsiteX47" fmla="*/ 270005 w 315913"/>
                <a:gd name="connsiteY47" fmla="*/ 77788 h 338138"/>
                <a:gd name="connsiteX48" fmla="*/ 270013 w 315913"/>
                <a:gd name="connsiteY48" fmla="*/ 65088 h 338138"/>
                <a:gd name="connsiteX49" fmla="*/ 315913 w 315913"/>
                <a:gd name="connsiteY49" fmla="*/ 109941 h 338138"/>
                <a:gd name="connsiteX50" fmla="*/ 315913 w 315913"/>
                <a:gd name="connsiteY50" fmla="*/ 150836 h 338138"/>
                <a:gd name="connsiteX51" fmla="*/ 313290 w 315913"/>
                <a:gd name="connsiteY51" fmla="*/ 156113 h 338138"/>
                <a:gd name="connsiteX52" fmla="*/ 309356 w 315913"/>
                <a:gd name="connsiteY52" fmla="*/ 158751 h 338138"/>
                <a:gd name="connsiteX53" fmla="*/ 231982 w 315913"/>
                <a:gd name="connsiteY53" fmla="*/ 158751 h 338138"/>
                <a:gd name="connsiteX54" fmla="*/ 225425 w 315913"/>
                <a:gd name="connsiteY54" fmla="*/ 150836 h 338138"/>
                <a:gd name="connsiteX55" fmla="*/ 225425 w 315913"/>
                <a:gd name="connsiteY55" fmla="*/ 109941 h 338138"/>
                <a:gd name="connsiteX56" fmla="*/ 270013 w 315913"/>
                <a:gd name="connsiteY56" fmla="*/ 65088 h 338138"/>
                <a:gd name="connsiteX57" fmla="*/ 157956 w 315913"/>
                <a:gd name="connsiteY57" fmla="*/ 65088 h 338138"/>
                <a:gd name="connsiteX58" fmla="*/ 203200 w 315913"/>
                <a:gd name="connsiteY58" fmla="*/ 109941 h 338138"/>
                <a:gd name="connsiteX59" fmla="*/ 203200 w 315913"/>
                <a:gd name="connsiteY59" fmla="*/ 150836 h 338138"/>
                <a:gd name="connsiteX60" fmla="*/ 201869 w 315913"/>
                <a:gd name="connsiteY60" fmla="*/ 156113 h 338138"/>
                <a:gd name="connsiteX61" fmla="*/ 196546 w 315913"/>
                <a:gd name="connsiteY61" fmla="*/ 158751 h 338138"/>
                <a:gd name="connsiteX62" fmla="*/ 119365 w 315913"/>
                <a:gd name="connsiteY62" fmla="*/ 158751 h 338138"/>
                <a:gd name="connsiteX63" fmla="*/ 112712 w 315913"/>
                <a:gd name="connsiteY63" fmla="*/ 150836 h 338138"/>
                <a:gd name="connsiteX64" fmla="*/ 112712 w 315913"/>
                <a:gd name="connsiteY64" fmla="*/ 109941 h 338138"/>
                <a:gd name="connsiteX65" fmla="*/ 157956 w 315913"/>
                <a:gd name="connsiteY65" fmla="*/ 65088 h 338138"/>
                <a:gd name="connsiteX66" fmla="*/ 45900 w 315913"/>
                <a:gd name="connsiteY66" fmla="*/ 65088 h 338138"/>
                <a:gd name="connsiteX67" fmla="*/ 90488 w 315913"/>
                <a:gd name="connsiteY67" fmla="*/ 109941 h 338138"/>
                <a:gd name="connsiteX68" fmla="*/ 90488 w 315913"/>
                <a:gd name="connsiteY68" fmla="*/ 150836 h 338138"/>
                <a:gd name="connsiteX69" fmla="*/ 89176 w 315913"/>
                <a:gd name="connsiteY69" fmla="*/ 156113 h 338138"/>
                <a:gd name="connsiteX70" fmla="*/ 83931 w 315913"/>
                <a:gd name="connsiteY70" fmla="*/ 158751 h 338138"/>
                <a:gd name="connsiteX71" fmla="*/ 6557 w 315913"/>
                <a:gd name="connsiteY71" fmla="*/ 158751 h 338138"/>
                <a:gd name="connsiteX72" fmla="*/ 0 w 315913"/>
                <a:gd name="connsiteY72" fmla="*/ 150836 h 338138"/>
                <a:gd name="connsiteX73" fmla="*/ 0 w 315913"/>
                <a:gd name="connsiteY73" fmla="*/ 109941 h 338138"/>
                <a:gd name="connsiteX74" fmla="*/ 45900 w 315913"/>
                <a:gd name="connsiteY74" fmla="*/ 65088 h 338138"/>
                <a:gd name="connsiteX75" fmla="*/ 270669 w 315913"/>
                <a:gd name="connsiteY75" fmla="*/ 14288 h 338138"/>
                <a:gd name="connsiteX76" fmla="*/ 254000 w 315913"/>
                <a:gd name="connsiteY76" fmla="*/ 30957 h 338138"/>
                <a:gd name="connsiteX77" fmla="*/ 270669 w 315913"/>
                <a:gd name="connsiteY77" fmla="*/ 47626 h 338138"/>
                <a:gd name="connsiteX78" fmla="*/ 287338 w 315913"/>
                <a:gd name="connsiteY78" fmla="*/ 30957 h 338138"/>
                <a:gd name="connsiteX79" fmla="*/ 270669 w 315913"/>
                <a:gd name="connsiteY79" fmla="*/ 14288 h 338138"/>
                <a:gd name="connsiteX80" fmla="*/ 271463 w 315913"/>
                <a:gd name="connsiteY80" fmla="*/ 0 h 338138"/>
                <a:gd name="connsiteX81" fmla="*/ 301625 w 315913"/>
                <a:gd name="connsiteY81" fmla="*/ 30957 h 338138"/>
                <a:gd name="connsiteX82" fmla="*/ 271463 w 315913"/>
                <a:gd name="connsiteY82" fmla="*/ 61913 h 338138"/>
                <a:gd name="connsiteX83" fmla="*/ 241300 w 315913"/>
                <a:gd name="connsiteY83" fmla="*/ 30957 h 338138"/>
                <a:gd name="connsiteX84" fmla="*/ 271463 w 315913"/>
                <a:gd name="connsiteY84" fmla="*/ 0 h 338138"/>
                <a:gd name="connsiteX85" fmla="*/ 159420 w 315913"/>
                <a:gd name="connsiteY85" fmla="*/ 0 h 338138"/>
                <a:gd name="connsiteX86" fmla="*/ 188912 w 315913"/>
                <a:gd name="connsiteY86" fmla="*/ 30957 h 338138"/>
                <a:gd name="connsiteX87" fmla="*/ 159420 w 315913"/>
                <a:gd name="connsiteY87" fmla="*/ 61913 h 338138"/>
                <a:gd name="connsiteX88" fmla="*/ 128587 w 315913"/>
                <a:gd name="connsiteY88" fmla="*/ 30957 h 338138"/>
                <a:gd name="connsiteX89" fmla="*/ 159420 w 315913"/>
                <a:gd name="connsiteY89" fmla="*/ 0 h 338138"/>
                <a:gd name="connsiteX90" fmla="*/ 46037 w 315913"/>
                <a:gd name="connsiteY90" fmla="*/ 0 h 338138"/>
                <a:gd name="connsiteX91" fmla="*/ 76200 w 315913"/>
                <a:gd name="connsiteY91" fmla="*/ 30957 h 338138"/>
                <a:gd name="connsiteX92" fmla="*/ 46037 w 315913"/>
                <a:gd name="connsiteY92" fmla="*/ 61913 h 338138"/>
                <a:gd name="connsiteX93" fmla="*/ 15875 w 315913"/>
                <a:gd name="connsiteY93" fmla="*/ 30957 h 338138"/>
                <a:gd name="connsiteX94" fmla="*/ 46037 w 315913"/>
                <a:gd name="connsiteY9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5913" h="338138">
                  <a:moveTo>
                    <a:pt x="270013" y="244475"/>
                  </a:moveTo>
                  <a:cubicBezTo>
                    <a:pt x="294930" y="244475"/>
                    <a:pt x="315913" y="265582"/>
                    <a:pt x="315913" y="290647"/>
                  </a:cubicBezTo>
                  <a:cubicBezTo>
                    <a:pt x="315913" y="290647"/>
                    <a:pt x="315913" y="290647"/>
                    <a:pt x="315913" y="331542"/>
                  </a:cubicBezTo>
                  <a:cubicBezTo>
                    <a:pt x="315913" y="332861"/>
                    <a:pt x="314602" y="335500"/>
                    <a:pt x="313290" y="335500"/>
                  </a:cubicBezTo>
                  <a:cubicBezTo>
                    <a:pt x="313290" y="336819"/>
                    <a:pt x="310667" y="338138"/>
                    <a:pt x="309356" y="338138"/>
                  </a:cubicBezTo>
                  <a:cubicBezTo>
                    <a:pt x="309356" y="338138"/>
                    <a:pt x="309356" y="338138"/>
                    <a:pt x="231982" y="338138"/>
                  </a:cubicBezTo>
                  <a:cubicBezTo>
                    <a:pt x="228048" y="338138"/>
                    <a:pt x="225425" y="335500"/>
                    <a:pt x="225425" y="331542"/>
                  </a:cubicBezTo>
                  <a:cubicBezTo>
                    <a:pt x="225425" y="331542"/>
                    <a:pt x="225425" y="331542"/>
                    <a:pt x="225425" y="290647"/>
                  </a:cubicBezTo>
                  <a:cubicBezTo>
                    <a:pt x="225425" y="265582"/>
                    <a:pt x="246408" y="244475"/>
                    <a:pt x="270013" y="244475"/>
                  </a:cubicBezTo>
                  <a:close/>
                  <a:moveTo>
                    <a:pt x="157956" y="244475"/>
                  </a:moveTo>
                  <a:cubicBezTo>
                    <a:pt x="183239" y="244475"/>
                    <a:pt x="203200" y="265582"/>
                    <a:pt x="203200" y="290647"/>
                  </a:cubicBezTo>
                  <a:cubicBezTo>
                    <a:pt x="203200" y="290647"/>
                    <a:pt x="203200" y="290647"/>
                    <a:pt x="203200" y="331542"/>
                  </a:cubicBezTo>
                  <a:cubicBezTo>
                    <a:pt x="203200" y="332861"/>
                    <a:pt x="203200" y="335500"/>
                    <a:pt x="201869" y="335500"/>
                  </a:cubicBezTo>
                  <a:cubicBezTo>
                    <a:pt x="200538" y="336819"/>
                    <a:pt x="199208" y="338138"/>
                    <a:pt x="196546" y="338138"/>
                  </a:cubicBezTo>
                  <a:cubicBezTo>
                    <a:pt x="196546" y="338138"/>
                    <a:pt x="196546" y="338138"/>
                    <a:pt x="119365" y="338138"/>
                  </a:cubicBezTo>
                  <a:cubicBezTo>
                    <a:pt x="115373" y="338138"/>
                    <a:pt x="112712" y="335500"/>
                    <a:pt x="112712" y="331542"/>
                  </a:cubicBezTo>
                  <a:cubicBezTo>
                    <a:pt x="112712" y="331542"/>
                    <a:pt x="112712" y="331542"/>
                    <a:pt x="112712" y="290647"/>
                  </a:cubicBezTo>
                  <a:cubicBezTo>
                    <a:pt x="112712" y="265582"/>
                    <a:pt x="132672" y="244475"/>
                    <a:pt x="157956" y="244475"/>
                  </a:cubicBezTo>
                  <a:close/>
                  <a:moveTo>
                    <a:pt x="45900" y="244475"/>
                  </a:moveTo>
                  <a:cubicBezTo>
                    <a:pt x="69505" y="244475"/>
                    <a:pt x="90488" y="265582"/>
                    <a:pt x="90488" y="290647"/>
                  </a:cubicBezTo>
                  <a:cubicBezTo>
                    <a:pt x="90488" y="290647"/>
                    <a:pt x="90488" y="290647"/>
                    <a:pt x="90488" y="331542"/>
                  </a:cubicBezTo>
                  <a:cubicBezTo>
                    <a:pt x="90488" y="332861"/>
                    <a:pt x="90488" y="335500"/>
                    <a:pt x="89176" y="335500"/>
                  </a:cubicBezTo>
                  <a:cubicBezTo>
                    <a:pt x="87865" y="336819"/>
                    <a:pt x="85242" y="338138"/>
                    <a:pt x="83931" y="338138"/>
                  </a:cubicBezTo>
                  <a:cubicBezTo>
                    <a:pt x="83931" y="338138"/>
                    <a:pt x="83931" y="338138"/>
                    <a:pt x="6557" y="338138"/>
                  </a:cubicBezTo>
                  <a:cubicBezTo>
                    <a:pt x="3934" y="338138"/>
                    <a:pt x="0" y="335500"/>
                    <a:pt x="0" y="331542"/>
                  </a:cubicBezTo>
                  <a:cubicBezTo>
                    <a:pt x="0" y="331542"/>
                    <a:pt x="0" y="331542"/>
                    <a:pt x="0" y="290647"/>
                  </a:cubicBezTo>
                  <a:cubicBezTo>
                    <a:pt x="0" y="265582"/>
                    <a:pt x="20983" y="244475"/>
                    <a:pt x="45900" y="244475"/>
                  </a:cubicBezTo>
                  <a:close/>
                  <a:moveTo>
                    <a:pt x="271463" y="180975"/>
                  </a:moveTo>
                  <a:cubicBezTo>
                    <a:pt x="287200" y="180975"/>
                    <a:pt x="301625" y="194089"/>
                    <a:pt x="301625" y="211138"/>
                  </a:cubicBezTo>
                  <a:cubicBezTo>
                    <a:pt x="301625" y="228186"/>
                    <a:pt x="287200" y="241300"/>
                    <a:pt x="271463" y="241300"/>
                  </a:cubicBezTo>
                  <a:cubicBezTo>
                    <a:pt x="254414" y="241300"/>
                    <a:pt x="241300" y="228186"/>
                    <a:pt x="241300" y="211138"/>
                  </a:cubicBezTo>
                  <a:cubicBezTo>
                    <a:pt x="241300" y="194089"/>
                    <a:pt x="254414" y="180975"/>
                    <a:pt x="271463" y="180975"/>
                  </a:cubicBezTo>
                  <a:close/>
                  <a:moveTo>
                    <a:pt x="159420" y="180975"/>
                  </a:moveTo>
                  <a:cubicBezTo>
                    <a:pt x="175506" y="180975"/>
                    <a:pt x="188912" y="194089"/>
                    <a:pt x="188912" y="211138"/>
                  </a:cubicBezTo>
                  <a:cubicBezTo>
                    <a:pt x="188912" y="228186"/>
                    <a:pt x="175506" y="241300"/>
                    <a:pt x="159420" y="241300"/>
                  </a:cubicBezTo>
                  <a:cubicBezTo>
                    <a:pt x="141992" y="241300"/>
                    <a:pt x="128587" y="228186"/>
                    <a:pt x="128587" y="211138"/>
                  </a:cubicBezTo>
                  <a:cubicBezTo>
                    <a:pt x="128587" y="194089"/>
                    <a:pt x="141992" y="180975"/>
                    <a:pt x="159420" y="180975"/>
                  </a:cubicBezTo>
                  <a:close/>
                  <a:moveTo>
                    <a:pt x="46038" y="180975"/>
                  </a:moveTo>
                  <a:cubicBezTo>
                    <a:pt x="62697" y="180975"/>
                    <a:pt x="76201" y="194479"/>
                    <a:pt x="76201" y="211138"/>
                  </a:cubicBezTo>
                  <a:cubicBezTo>
                    <a:pt x="76201" y="227797"/>
                    <a:pt x="62697" y="241301"/>
                    <a:pt x="46038" y="241301"/>
                  </a:cubicBezTo>
                  <a:cubicBezTo>
                    <a:pt x="29379" y="241301"/>
                    <a:pt x="15875" y="227797"/>
                    <a:pt x="15875" y="211138"/>
                  </a:cubicBezTo>
                  <a:cubicBezTo>
                    <a:pt x="15875" y="194479"/>
                    <a:pt x="29379" y="180975"/>
                    <a:pt x="46038" y="180975"/>
                  </a:cubicBezTo>
                  <a:close/>
                  <a:moveTo>
                    <a:pt x="270005" y="77788"/>
                  </a:moveTo>
                  <a:cubicBezTo>
                    <a:pt x="252736" y="77788"/>
                    <a:pt x="238125" y="92457"/>
                    <a:pt x="238125" y="109792"/>
                  </a:cubicBezTo>
                  <a:cubicBezTo>
                    <a:pt x="238125" y="109792"/>
                    <a:pt x="238125" y="109792"/>
                    <a:pt x="238125" y="144463"/>
                  </a:cubicBezTo>
                  <a:cubicBezTo>
                    <a:pt x="238125" y="144463"/>
                    <a:pt x="238125" y="144463"/>
                    <a:pt x="303213" y="144463"/>
                  </a:cubicBezTo>
                  <a:lnTo>
                    <a:pt x="303213" y="109792"/>
                  </a:lnTo>
                  <a:cubicBezTo>
                    <a:pt x="303213" y="92457"/>
                    <a:pt x="288602" y="77788"/>
                    <a:pt x="270005" y="77788"/>
                  </a:cubicBezTo>
                  <a:close/>
                  <a:moveTo>
                    <a:pt x="270013" y="65088"/>
                  </a:moveTo>
                  <a:cubicBezTo>
                    <a:pt x="294930" y="65088"/>
                    <a:pt x="315913" y="84876"/>
                    <a:pt x="315913" y="109941"/>
                  </a:cubicBezTo>
                  <a:cubicBezTo>
                    <a:pt x="315913" y="109941"/>
                    <a:pt x="315913" y="109941"/>
                    <a:pt x="315913" y="150836"/>
                  </a:cubicBezTo>
                  <a:cubicBezTo>
                    <a:pt x="315913" y="153474"/>
                    <a:pt x="314602" y="154794"/>
                    <a:pt x="313290" y="156113"/>
                  </a:cubicBezTo>
                  <a:cubicBezTo>
                    <a:pt x="313290" y="157432"/>
                    <a:pt x="310667" y="158751"/>
                    <a:pt x="309356" y="158751"/>
                  </a:cubicBezTo>
                  <a:cubicBezTo>
                    <a:pt x="309356" y="158751"/>
                    <a:pt x="309356" y="158751"/>
                    <a:pt x="231982" y="158751"/>
                  </a:cubicBezTo>
                  <a:cubicBezTo>
                    <a:pt x="228048" y="158751"/>
                    <a:pt x="225425" y="154794"/>
                    <a:pt x="225425" y="150836"/>
                  </a:cubicBezTo>
                  <a:cubicBezTo>
                    <a:pt x="225425" y="150836"/>
                    <a:pt x="225425" y="150836"/>
                    <a:pt x="225425" y="109941"/>
                  </a:cubicBezTo>
                  <a:cubicBezTo>
                    <a:pt x="225425" y="84876"/>
                    <a:pt x="246408" y="65088"/>
                    <a:pt x="270013" y="65088"/>
                  </a:cubicBezTo>
                  <a:close/>
                  <a:moveTo>
                    <a:pt x="157956" y="65088"/>
                  </a:moveTo>
                  <a:cubicBezTo>
                    <a:pt x="183239" y="65088"/>
                    <a:pt x="203200" y="84876"/>
                    <a:pt x="203200" y="109941"/>
                  </a:cubicBezTo>
                  <a:cubicBezTo>
                    <a:pt x="203200" y="109941"/>
                    <a:pt x="203200" y="109941"/>
                    <a:pt x="203200" y="150836"/>
                  </a:cubicBezTo>
                  <a:cubicBezTo>
                    <a:pt x="203200" y="153474"/>
                    <a:pt x="203200" y="154794"/>
                    <a:pt x="201869" y="156113"/>
                  </a:cubicBezTo>
                  <a:cubicBezTo>
                    <a:pt x="200538" y="157432"/>
                    <a:pt x="199208" y="158751"/>
                    <a:pt x="196546" y="158751"/>
                  </a:cubicBezTo>
                  <a:cubicBezTo>
                    <a:pt x="196546" y="158751"/>
                    <a:pt x="196546" y="158751"/>
                    <a:pt x="119365" y="158751"/>
                  </a:cubicBezTo>
                  <a:cubicBezTo>
                    <a:pt x="115373" y="158751"/>
                    <a:pt x="112712" y="154794"/>
                    <a:pt x="112712" y="150836"/>
                  </a:cubicBezTo>
                  <a:cubicBezTo>
                    <a:pt x="112712" y="150836"/>
                    <a:pt x="112712" y="150836"/>
                    <a:pt x="112712" y="109941"/>
                  </a:cubicBezTo>
                  <a:cubicBezTo>
                    <a:pt x="112712" y="84876"/>
                    <a:pt x="132672" y="65088"/>
                    <a:pt x="157956" y="65088"/>
                  </a:cubicBezTo>
                  <a:close/>
                  <a:moveTo>
                    <a:pt x="45900" y="65088"/>
                  </a:moveTo>
                  <a:cubicBezTo>
                    <a:pt x="69505" y="65088"/>
                    <a:pt x="90488" y="84876"/>
                    <a:pt x="90488" y="109941"/>
                  </a:cubicBezTo>
                  <a:cubicBezTo>
                    <a:pt x="90488" y="109941"/>
                    <a:pt x="90488" y="109941"/>
                    <a:pt x="90488" y="150836"/>
                  </a:cubicBezTo>
                  <a:cubicBezTo>
                    <a:pt x="90488" y="153474"/>
                    <a:pt x="90488" y="154794"/>
                    <a:pt x="89176" y="156113"/>
                  </a:cubicBezTo>
                  <a:cubicBezTo>
                    <a:pt x="87865" y="157432"/>
                    <a:pt x="85242" y="158751"/>
                    <a:pt x="83931" y="158751"/>
                  </a:cubicBezTo>
                  <a:cubicBezTo>
                    <a:pt x="83931" y="158751"/>
                    <a:pt x="83931" y="158751"/>
                    <a:pt x="6557" y="158751"/>
                  </a:cubicBezTo>
                  <a:cubicBezTo>
                    <a:pt x="3934" y="158751"/>
                    <a:pt x="0" y="154794"/>
                    <a:pt x="0" y="150836"/>
                  </a:cubicBezTo>
                  <a:cubicBezTo>
                    <a:pt x="0" y="150836"/>
                    <a:pt x="0" y="150836"/>
                    <a:pt x="0" y="109941"/>
                  </a:cubicBezTo>
                  <a:cubicBezTo>
                    <a:pt x="0" y="84876"/>
                    <a:pt x="20983" y="65088"/>
                    <a:pt x="45900" y="65088"/>
                  </a:cubicBezTo>
                  <a:close/>
                  <a:moveTo>
                    <a:pt x="270669" y="14288"/>
                  </a:moveTo>
                  <a:cubicBezTo>
                    <a:pt x="261463" y="14288"/>
                    <a:pt x="254000" y="21751"/>
                    <a:pt x="254000" y="30957"/>
                  </a:cubicBezTo>
                  <a:cubicBezTo>
                    <a:pt x="254000" y="40163"/>
                    <a:pt x="261463" y="47626"/>
                    <a:pt x="270669" y="47626"/>
                  </a:cubicBezTo>
                  <a:cubicBezTo>
                    <a:pt x="279875" y="47626"/>
                    <a:pt x="287338" y="40163"/>
                    <a:pt x="287338" y="30957"/>
                  </a:cubicBezTo>
                  <a:cubicBezTo>
                    <a:pt x="287338" y="21751"/>
                    <a:pt x="279875" y="14288"/>
                    <a:pt x="270669" y="14288"/>
                  </a:cubicBezTo>
                  <a:close/>
                  <a:moveTo>
                    <a:pt x="271463" y="0"/>
                  </a:moveTo>
                  <a:cubicBezTo>
                    <a:pt x="287200" y="0"/>
                    <a:pt x="301625" y="13459"/>
                    <a:pt x="301625" y="30957"/>
                  </a:cubicBezTo>
                  <a:cubicBezTo>
                    <a:pt x="301625" y="48454"/>
                    <a:pt x="287200" y="61913"/>
                    <a:pt x="271463" y="61913"/>
                  </a:cubicBezTo>
                  <a:cubicBezTo>
                    <a:pt x="254414" y="61913"/>
                    <a:pt x="241300" y="48454"/>
                    <a:pt x="241300" y="30957"/>
                  </a:cubicBezTo>
                  <a:cubicBezTo>
                    <a:pt x="241300" y="13459"/>
                    <a:pt x="254414" y="0"/>
                    <a:pt x="271463" y="0"/>
                  </a:cubicBezTo>
                  <a:close/>
                  <a:moveTo>
                    <a:pt x="159420" y="0"/>
                  </a:moveTo>
                  <a:cubicBezTo>
                    <a:pt x="175506" y="0"/>
                    <a:pt x="188912" y="13459"/>
                    <a:pt x="188912" y="30957"/>
                  </a:cubicBezTo>
                  <a:cubicBezTo>
                    <a:pt x="188912" y="48454"/>
                    <a:pt x="175506" y="61913"/>
                    <a:pt x="159420" y="61913"/>
                  </a:cubicBezTo>
                  <a:cubicBezTo>
                    <a:pt x="141992" y="61913"/>
                    <a:pt x="128587" y="48454"/>
                    <a:pt x="128587" y="30957"/>
                  </a:cubicBezTo>
                  <a:cubicBezTo>
                    <a:pt x="128587" y="13459"/>
                    <a:pt x="141992" y="0"/>
                    <a:pt x="159420" y="0"/>
                  </a:cubicBezTo>
                  <a:close/>
                  <a:moveTo>
                    <a:pt x="46037" y="0"/>
                  </a:moveTo>
                  <a:cubicBezTo>
                    <a:pt x="63086" y="0"/>
                    <a:pt x="76200" y="13459"/>
                    <a:pt x="76200" y="30957"/>
                  </a:cubicBezTo>
                  <a:cubicBezTo>
                    <a:pt x="76200" y="48454"/>
                    <a:pt x="63086" y="61913"/>
                    <a:pt x="46037" y="61913"/>
                  </a:cubicBezTo>
                  <a:cubicBezTo>
                    <a:pt x="28989" y="61913"/>
                    <a:pt x="15875" y="48454"/>
                    <a:pt x="15875" y="30957"/>
                  </a:cubicBezTo>
                  <a:cubicBezTo>
                    <a:pt x="15875" y="13459"/>
                    <a:pt x="28989" y="0"/>
                    <a:pt x="4603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19" name="组合 18"/>
          <p:cNvGrpSpPr/>
          <p:nvPr/>
        </p:nvGrpSpPr>
        <p:grpSpPr>
          <a:xfrm>
            <a:off x="5810054" y="2585479"/>
            <a:ext cx="5025031" cy="1699652"/>
            <a:chOff x="5394700" y="1317507"/>
            <a:chExt cx="5025031" cy="1699652"/>
          </a:xfrm>
        </p:grpSpPr>
        <p:sp>
          <p:nvSpPr>
            <p:cNvPr id="20" name="TextBox 19"/>
            <p:cNvSpPr txBox="1"/>
            <p:nvPr/>
          </p:nvSpPr>
          <p:spPr>
            <a:xfrm>
              <a:off x="5394700" y="1317507"/>
              <a:ext cx="2444433" cy="40011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zh-CN" altLang="en-US" sz="2000" dirty="0">
                  <a:latin typeface="造字工房朗宋（非商用）常规体" pitchFamily="2" charset="-122"/>
                  <a:ea typeface="造字工房朗宋（非商用）常规体" pitchFamily="2" charset="-122"/>
                </a:rPr>
                <a:t>标题文字添加</a:t>
              </a:r>
              <a:endParaRPr lang="en-US" sz="2000" dirty="0">
                <a:latin typeface="造字工房朗宋（非商用）常规体" pitchFamily="2" charset="-122"/>
                <a:ea typeface="造字工房朗宋（非商用）常规体" pitchFamily="2" charset="-122"/>
              </a:endParaRPr>
            </a:p>
          </p:txBody>
        </p:sp>
        <p:sp>
          <p:nvSpPr>
            <p:cNvPr id="21" name="文本框 20"/>
            <p:cNvSpPr txBox="1"/>
            <p:nvPr/>
          </p:nvSpPr>
          <p:spPr>
            <a:xfrm>
              <a:off x="5394701" y="1782206"/>
              <a:ext cx="5025030" cy="1234953"/>
            </a:xfrm>
            <a:prstGeom prst="rect">
              <a:avLst/>
            </a:prstGeom>
            <a:noFill/>
          </p:spPr>
          <p:txBody>
            <a:bodyPr wrap="square" rtlCol="0">
              <a:spAutoFit/>
              <a:scene3d>
                <a:camera prst="orthographicFront"/>
                <a:lightRig rig="threePt" dir="t"/>
              </a:scene3d>
              <a:sp3d contourW="12700"/>
            </a:bodyPr>
            <a:lstStyle/>
            <a:p>
              <a:pPr>
                <a:lnSpc>
                  <a:spcPct val="125000"/>
                </a:lnSpc>
              </a:pPr>
              <a:r>
                <a:rPr lang="en-US" altLang="zh-CN" sz="1200" dirty="0">
                  <a:solidFill>
                    <a:schemeClr val="bg1">
                      <a:lumMod val="50000"/>
                    </a:schemeClr>
                  </a:solidFill>
                  <a:latin typeface="造字工房朗宋（非商用）常规体" pitchFamily="2" charset="-122"/>
                  <a:ea typeface="造字工房朗宋（非商用）常规体" pitchFamily="2" charset="-122"/>
                </a:rPr>
                <a:t>The user can demonstrate on a projector </a:t>
              </a:r>
              <a:r>
                <a:rPr lang="en-US" altLang="zh-CN" sz="1200" dirty="0" err="1">
                  <a:solidFill>
                    <a:schemeClr val="bg1">
                      <a:lumMod val="50000"/>
                    </a:schemeClr>
                  </a:solidFill>
                  <a:latin typeface="造字工房朗宋（非商用）常规体" pitchFamily="2" charset="-122"/>
                  <a:ea typeface="造字工房朗宋（非商用）常规体" pitchFamily="2" charset="-122"/>
                </a:rPr>
                <a:t>orThe</a:t>
              </a:r>
              <a:r>
                <a:rPr lang="en-US" altLang="zh-CN" sz="1200" dirty="0">
                  <a:solidFill>
                    <a:schemeClr val="bg1">
                      <a:lumMod val="50000"/>
                    </a:schemeClr>
                  </a:solidFill>
                  <a:latin typeface="造字工房朗宋（非商用）常规体" pitchFamily="2" charset="-122"/>
                  <a:ea typeface="造字工房朗宋（非商用）常规体" pitchFamily="2" charset="-122"/>
                </a:rPr>
                <a:t> user can demonstrate on a projector or computer, or print the presentation and make it into a film to be used in a wider field computer, or print </a:t>
              </a:r>
              <a:r>
                <a:rPr lang="en-US" altLang="zh-CN" sz="1200" dirty="0" err="1">
                  <a:solidFill>
                    <a:schemeClr val="bg1">
                      <a:lumMod val="50000"/>
                    </a:schemeClr>
                  </a:solidFill>
                  <a:latin typeface="造字工房朗宋（非商用）常规体" pitchFamily="2" charset="-122"/>
                  <a:ea typeface="造字工房朗宋（非商用）常规体" pitchFamily="2" charset="-122"/>
                </a:rPr>
                <a:t>theThe</a:t>
              </a:r>
              <a:r>
                <a:rPr lang="en-US" altLang="zh-CN" sz="1200" dirty="0">
                  <a:solidFill>
                    <a:schemeClr val="bg1">
                      <a:lumMod val="50000"/>
                    </a:schemeClr>
                  </a:solidFill>
                  <a:latin typeface="造字工房朗宋（非商用）常规体" pitchFamily="2" charset="-122"/>
                  <a:ea typeface="造字工房朗宋（非商用）常规体" pitchFamily="2" charset="-122"/>
                </a:rPr>
                <a:t> user can demonstrate on a projector or computer, or print the presentation and make it into a film to be used in a wider field presentation and make it into a film to be used in a wider field</a:t>
              </a:r>
            </a:p>
          </p:txBody>
        </p:sp>
      </p:grpSp>
      <p:pic>
        <p:nvPicPr>
          <p:cNvPr id="22" name="图片占位符 26"/>
          <p:cNvPicPr>
            <a:picLocks noChangeAspect="1"/>
          </p:cNvPicPr>
          <p:nvPr/>
        </p:nvPicPr>
        <p:blipFill>
          <a:blip r:embed="rId3" cstate="print">
            <a:grayscl/>
            <a:extLst>
              <a:ext uri="{28A0092B-C50C-407E-A947-70E740481C1C}">
                <a14:useLocalDpi xmlns:a14="http://schemas.microsoft.com/office/drawing/2010/main" val="0"/>
              </a:ext>
            </a:extLst>
          </a:blip>
          <a:srcRect t="4908" b="4908"/>
          <a:stretch>
            <a:fillRect/>
          </a:stretch>
        </p:blipFill>
        <p:spPr>
          <a:xfrm>
            <a:off x="1168436" y="2275389"/>
            <a:ext cx="4383315" cy="2634343"/>
          </a:xfrm>
          <a:custGeom>
            <a:avLst/>
            <a:gdLst>
              <a:gd name="connsiteX0" fmla="*/ 0 w 4383315"/>
              <a:gd name="connsiteY0" fmla="*/ 0 h 2634343"/>
              <a:gd name="connsiteX1" fmla="*/ 4383315 w 4383315"/>
              <a:gd name="connsiteY1" fmla="*/ 0 h 2634343"/>
              <a:gd name="connsiteX2" fmla="*/ 4383315 w 4383315"/>
              <a:gd name="connsiteY2" fmla="*/ 2634343 h 2634343"/>
              <a:gd name="connsiteX3" fmla="*/ 0 w 4383315"/>
              <a:gd name="connsiteY3" fmla="*/ 2634343 h 2634343"/>
            </a:gdLst>
            <a:ahLst/>
            <a:cxnLst>
              <a:cxn ang="0">
                <a:pos x="connsiteX0" y="connsiteY0"/>
              </a:cxn>
              <a:cxn ang="0">
                <a:pos x="connsiteX1" y="connsiteY1"/>
              </a:cxn>
              <a:cxn ang="0">
                <a:pos x="connsiteX2" y="connsiteY2"/>
              </a:cxn>
              <a:cxn ang="0">
                <a:pos x="connsiteX3" y="connsiteY3"/>
              </a:cxn>
            </a:cxnLst>
            <a:rect l="l" t="t" r="r" b="b"/>
            <a:pathLst>
              <a:path w="4383315" h="2634343">
                <a:moveTo>
                  <a:pt x="0" y="0"/>
                </a:moveTo>
                <a:lnTo>
                  <a:pt x="4383315" y="0"/>
                </a:lnTo>
                <a:lnTo>
                  <a:pt x="4383315" y="2634343"/>
                </a:lnTo>
                <a:lnTo>
                  <a:pt x="0" y="2634343"/>
                </a:lnTo>
                <a:close/>
              </a:path>
            </a:pathLst>
          </a:custGeom>
        </p:spPr>
      </p:pic>
      <p:grpSp>
        <p:nvGrpSpPr>
          <p:cNvPr id="23" name="组合 22"/>
          <p:cNvGrpSpPr/>
          <p:nvPr/>
        </p:nvGrpSpPr>
        <p:grpSpPr>
          <a:xfrm>
            <a:off x="4117204" y="4349720"/>
            <a:ext cx="5119132" cy="3364985"/>
            <a:chOff x="4289459" y="5794573"/>
            <a:chExt cx="4179442" cy="2901465"/>
          </a:xfrm>
          <a:solidFill>
            <a:schemeClr val="bg2"/>
          </a:solidFill>
        </p:grpSpPr>
        <p:sp>
          <p:nvSpPr>
            <p:cNvPr id="24" name="Freeform 20113"/>
            <p:cNvSpPr>
              <a:spLocks noEditPoints="1"/>
            </p:cNvSpPr>
            <p:nvPr/>
          </p:nvSpPr>
          <p:spPr bwMode="auto">
            <a:xfrm>
              <a:off x="6932805" y="6155423"/>
              <a:ext cx="447560" cy="1528772"/>
            </a:xfrm>
            <a:custGeom>
              <a:avLst/>
              <a:gdLst>
                <a:gd name="T0" fmla="*/ 280 w 284"/>
                <a:gd name="T1" fmla="*/ 957 h 970"/>
                <a:gd name="T2" fmla="*/ 276 w 284"/>
                <a:gd name="T3" fmla="*/ 958 h 970"/>
                <a:gd name="T4" fmla="*/ 279 w 284"/>
                <a:gd name="T5" fmla="*/ 970 h 970"/>
                <a:gd name="T6" fmla="*/ 284 w 284"/>
                <a:gd name="T7" fmla="*/ 969 h 970"/>
                <a:gd name="T8" fmla="*/ 280 w 284"/>
                <a:gd name="T9" fmla="*/ 957 h 970"/>
                <a:gd name="T10" fmla="*/ 89 w 284"/>
                <a:gd name="T11" fmla="*/ 313 h 970"/>
                <a:gd name="T12" fmla="*/ 85 w 284"/>
                <a:gd name="T13" fmla="*/ 314 h 970"/>
                <a:gd name="T14" fmla="*/ 89 w 284"/>
                <a:gd name="T15" fmla="*/ 326 h 970"/>
                <a:gd name="T16" fmla="*/ 93 w 284"/>
                <a:gd name="T17" fmla="*/ 324 h 970"/>
                <a:gd name="T18" fmla="*/ 89 w 284"/>
                <a:gd name="T19" fmla="*/ 313 h 970"/>
                <a:gd name="T20" fmla="*/ 73 w 284"/>
                <a:gd name="T21" fmla="*/ 253 h 970"/>
                <a:gd name="T22" fmla="*/ 69 w 284"/>
                <a:gd name="T23" fmla="*/ 255 h 970"/>
                <a:gd name="T24" fmla="*/ 72 w 284"/>
                <a:gd name="T25" fmla="*/ 266 h 970"/>
                <a:gd name="T26" fmla="*/ 76 w 284"/>
                <a:gd name="T27" fmla="*/ 265 h 970"/>
                <a:gd name="T28" fmla="*/ 73 w 284"/>
                <a:gd name="T29" fmla="*/ 253 h 970"/>
                <a:gd name="T30" fmla="*/ 15 w 284"/>
                <a:gd name="T31" fmla="*/ 41 h 970"/>
                <a:gd name="T32" fmla="*/ 11 w 284"/>
                <a:gd name="T33" fmla="*/ 42 h 970"/>
                <a:gd name="T34" fmla="*/ 13 w 284"/>
                <a:gd name="T35" fmla="*/ 50 h 970"/>
                <a:gd name="T36" fmla="*/ 18 w 284"/>
                <a:gd name="T37" fmla="*/ 49 h 970"/>
                <a:gd name="T38" fmla="*/ 15 w 284"/>
                <a:gd name="T39" fmla="*/ 41 h 970"/>
                <a:gd name="T40" fmla="*/ 5 w 284"/>
                <a:gd name="T41" fmla="*/ 0 h 970"/>
                <a:gd name="T42" fmla="*/ 0 w 284"/>
                <a:gd name="T43" fmla="*/ 1 h 970"/>
                <a:gd name="T44" fmla="*/ 3 w 284"/>
                <a:gd name="T45" fmla="*/ 9 h 970"/>
                <a:gd name="T46" fmla="*/ 7 w 284"/>
                <a:gd name="T47" fmla="*/ 8 h 970"/>
                <a:gd name="T48" fmla="*/ 5 w 284"/>
                <a:gd name="T49"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4" h="970">
                  <a:moveTo>
                    <a:pt x="280" y="957"/>
                  </a:moveTo>
                  <a:cubicBezTo>
                    <a:pt x="279" y="957"/>
                    <a:pt x="277" y="958"/>
                    <a:pt x="276" y="958"/>
                  </a:cubicBezTo>
                  <a:cubicBezTo>
                    <a:pt x="279" y="970"/>
                    <a:pt x="279" y="970"/>
                    <a:pt x="279" y="970"/>
                  </a:cubicBezTo>
                  <a:cubicBezTo>
                    <a:pt x="281" y="969"/>
                    <a:pt x="282" y="969"/>
                    <a:pt x="284" y="969"/>
                  </a:cubicBezTo>
                  <a:cubicBezTo>
                    <a:pt x="280" y="957"/>
                    <a:pt x="280" y="957"/>
                    <a:pt x="280" y="957"/>
                  </a:cubicBezTo>
                  <a:moveTo>
                    <a:pt x="89" y="313"/>
                  </a:moveTo>
                  <a:cubicBezTo>
                    <a:pt x="88" y="313"/>
                    <a:pt x="87" y="314"/>
                    <a:pt x="85" y="314"/>
                  </a:cubicBezTo>
                  <a:cubicBezTo>
                    <a:pt x="89" y="326"/>
                    <a:pt x="89" y="326"/>
                    <a:pt x="89" y="326"/>
                  </a:cubicBezTo>
                  <a:cubicBezTo>
                    <a:pt x="90" y="325"/>
                    <a:pt x="91" y="325"/>
                    <a:pt x="93" y="324"/>
                  </a:cubicBezTo>
                  <a:cubicBezTo>
                    <a:pt x="89" y="313"/>
                    <a:pt x="89" y="313"/>
                    <a:pt x="89" y="313"/>
                  </a:cubicBezTo>
                  <a:moveTo>
                    <a:pt x="73" y="253"/>
                  </a:moveTo>
                  <a:cubicBezTo>
                    <a:pt x="71" y="254"/>
                    <a:pt x="70" y="254"/>
                    <a:pt x="69" y="255"/>
                  </a:cubicBezTo>
                  <a:cubicBezTo>
                    <a:pt x="72" y="266"/>
                    <a:pt x="72" y="266"/>
                    <a:pt x="72" y="266"/>
                  </a:cubicBezTo>
                  <a:cubicBezTo>
                    <a:pt x="73" y="266"/>
                    <a:pt x="75" y="265"/>
                    <a:pt x="76" y="265"/>
                  </a:cubicBezTo>
                  <a:cubicBezTo>
                    <a:pt x="73" y="253"/>
                    <a:pt x="73" y="253"/>
                    <a:pt x="73" y="253"/>
                  </a:cubicBezTo>
                  <a:moveTo>
                    <a:pt x="15" y="41"/>
                  </a:moveTo>
                  <a:cubicBezTo>
                    <a:pt x="14" y="41"/>
                    <a:pt x="13" y="42"/>
                    <a:pt x="11" y="42"/>
                  </a:cubicBezTo>
                  <a:cubicBezTo>
                    <a:pt x="13" y="50"/>
                    <a:pt x="13" y="50"/>
                    <a:pt x="13" y="50"/>
                  </a:cubicBezTo>
                  <a:cubicBezTo>
                    <a:pt x="15" y="50"/>
                    <a:pt x="16" y="49"/>
                    <a:pt x="18" y="49"/>
                  </a:cubicBezTo>
                  <a:cubicBezTo>
                    <a:pt x="15" y="41"/>
                    <a:pt x="15" y="41"/>
                    <a:pt x="15" y="41"/>
                  </a:cubicBezTo>
                  <a:moveTo>
                    <a:pt x="5" y="0"/>
                  </a:moveTo>
                  <a:cubicBezTo>
                    <a:pt x="3" y="0"/>
                    <a:pt x="2" y="1"/>
                    <a:pt x="0" y="1"/>
                  </a:cubicBezTo>
                  <a:cubicBezTo>
                    <a:pt x="3" y="9"/>
                    <a:pt x="3" y="9"/>
                    <a:pt x="3" y="9"/>
                  </a:cubicBezTo>
                  <a:cubicBezTo>
                    <a:pt x="4" y="9"/>
                    <a:pt x="5" y="8"/>
                    <a:pt x="7" y="8"/>
                  </a:cubicBezTo>
                  <a:cubicBezTo>
                    <a:pt x="5" y="0"/>
                    <a:pt x="5" y="0"/>
                    <a:pt x="5" y="0"/>
                  </a:cubicBezTo>
                </a:path>
              </a:pathLst>
            </a:custGeom>
            <a:grpFill/>
            <a:ln>
              <a:noFill/>
            </a:ln>
          </p:spPr>
          <p:txBody>
            <a:bodyPr vert="horz" wrap="square" lIns="91440" tIns="45720" rIns="91440" bIns="45720" numCol="1" anchor="t" anchorCtr="0" compatLnSpc="1"/>
            <a:lstStyle/>
            <a:p>
              <a:endParaRPr lang="zh-CN" altLang="en-US"/>
            </a:p>
          </p:txBody>
        </p:sp>
        <p:sp>
          <p:nvSpPr>
            <p:cNvPr id="25" name="Freeform 20173"/>
            <p:cNvSpPr/>
            <p:nvPr/>
          </p:nvSpPr>
          <p:spPr bwMode="auto">
            <a:xfrm>
              <a:off x="4442874" y="8092401"/>
              <a:ext cx="9338" cy="4669"/>
            </a:xfrm>
            <a:custGeom>
              <a:avLst/>
              <a:gdLst>
                <a:gd name="T0" fmla="*/ 9 w 14"/>
                <a:gd name="T1" fmla="*/ 0 h 7"/>
                <a:gd name="T2" fmla="*/ 2 w 14"/>
                <a:gd name="T3" fmla="*/ 3 h 7"/>
                <a:gd name="T4" fmla="*/ 0 w 14"/>
                <a:gd name="T5" fmla="*/ 3 h 7"/>
                <a:gd name="T6" fmla="*/ 14 w 14"/>
                <a:gd name="T7" fmla="*/ 7 h 7"/>
                <a:gd name="T8" fmla="*/ 9 w 14"/>
                <a:gd name="T9" fmla="*/ 0 h 7"/>
              </a:gdLst>
              <a:ahLst/>
              <a:cxnLst>
                <a:cxn ang="0">
                  <a:pos x="T0" y="T1"/>
                </a:cxn>
                <a:cxn ang="0">
                  <a:pos x="T2" y="T3"/>
                </a:cxn>
                <a:cxn ang="0">
                  <a:pos x="T4" y="T5"/>
                </a:cxn>
                <a:cxn ang="0">
                  <a:pos x="T6" y="T7"/>
                </a:cxn>
                <a:cxn ang="0">
                  <a:pos x="T8" y="T9"/>
                </a:cxn>
              </a:cxnLst>
              <a:rect l="0" t="0" r="r" b="b"/>
              <a:pathLst>
                <a:path w="14" h="7">
                  <a:moveTo>
                    <a:pt x="9" y="0"/>
                  </a:moveTo>
                  <a:lnTo>
                    <a:pt x="2" y="3"/>
                  </a:lnTo>
                  <a:lnTo>
                    <a:pt x="0" y="3"/>
                  </a:lnTo>
                  <a:lnTo>
                    <a:pt x="14" y="7"/>
                  </a:lnTo>
                  <a:lnTo>
                    <a:pt x="9" y="0"/>
                  </a:lnTo>
                </a:path>
              </a:pathLst>
            </a:custGeom>
            <a:grpFill/>
            <a:ln w="9525">
              <a:noFill/>
              <a:round/>
            </a:ln>
          </p:spPr>
          <p:txBody>
            <a:bodyPr vert="horz" wrap="square" lIns="91440" tIns="45720" rIns="91440" bIns="45720" numCol="1" anchor="t" anchorCtr="0" compatLnSpc="1"/>
            <a:lstStyle/>
            <a:p>
              <a:endParaRPr lang="zh-CN" altLang="en-US"/>
            </a:p>
          </p:txBody>
        </p:sp>
        <p:sp>
          <p:nvSpPr>
            <p:cNvPr id="26" name="Freeform 20175"/>
            <p:cNvSpPr>
              <a:spLocks noEditPoints="1"/>
            </p:cNvSpPr>
            <p:nvPr/>
          </p:nvSpPr>
          <p:spPr bwMode="auto">
            <a:xfrm>
              <a:off x="4328817" y="6333512"/>
              <a:ext cx="529602" cy="1161920"/>
            </a:xfrm>
            <a:custGeom>
              <a:avLst/>
              <a:gdLst>
                <a:gd name="T0" fmla="*/ 162 w 336"/>
                <a:gd name="T1" fmla="*/ 720 h 737"/>
                <a:gd name="T2" fmla="*/ 154 w 336"/>
                <a:gd name="T3" fmla="*/ 735 h 737"/>
                <a:gd name="T4" fmla="*/ 158 w 336"/>
                <a:gd name="T5" fmla="*/ 737 h 737"/>
                <a:gd name="T6" fmla="*/ 166 w 336"/>
                <a:gd name="T7" fmla="*/ 722 h 737"/>
                <a:gd name="T8" fmla="*/ 162 w 336"/>
                <a:gd name="T9" fmla="*/ 720 h 737"/>
                <a:gd name="T10" fmla="*/ 133 w 336"/>
                <a:gd name="T11" fmla="*/ 716 h 737"/>
                <a:gd name="T12" fmla="*/ 129 w 336"/>
                <a:gd name="T13" fmla="*/ 717 h 737"/>
                <a:gd name="T14" fmla="*/ 132 w 336"/>
                <a:gd name="T15" fmla="*/ 733 h 737"/>
                <a:gd name="T16" fmla="*/ 136 w 336"/>
                <a:gd name="T17" fmla="*/ 732 h 737"/>
                <a:gd name="T18" fmla="*/ 133 w 336"/>
                <a:gd name="T19" fmla="*/ 716 h 737"/>
                <a:gd name="T20" fmla="*/ 332 w 336"/>
                <a:gd name="T21" fmla="*/ 398 h 737"/>
                <a:gd name="T22" fmla="*/ 171 w 336"/>
                <a:gd name="T23" fmla="*/ 704 h 737"/>
                <a:gd name="T24" fmla="*/ 175 w 336"/>
                <a:gd name="T25" fmla="*/ 706 h 737"/>
                <a:gd name="T26" fmla="*/ 336 w 336"/>
                <a:gd name="T27" fmla="*/ 400 h 737"/>
                <a:gd name="T28" fmla="*/ 332 w 336"/>
                <a:gd name="T29" fmla="*/ 398 h 737"/>
                <a:gd name="T30" fmla="*/ 4 w 336"/>
                <a:gd name="T31" fmla="*/ 6 h 737"/>
                <a:gd name="T32" fmla="*/ 0 w 336"/>
                <a:gd name="T33" fmla="*/ 7 h 737"/>
                <a:gd name="T34" fmla="*/ 125 w 336"/>
                <a:gd name="T35" fmla="*/ 698 h 737"/>
                <a:gd name="T36" fmla="*/ 130 w 336"/>
                <a:gd name="T37" fmla="*/ 697 h 737"/>
                <a:gd name="T38" fmla="*/ 4 w 336"/>
                <a:gd name="T39" fmla="*/ 6 h 737"/>
                <a:gd name="T40" fmla="*/ 14 w 336"/>
                <a:gd name="T41" fmla="*/ 0 h 737"/>
                <a:gd name="T42" fmla="*/ 11 w 336"/>
                <a:gd name="T43" fmla="*/ 3 h 737"/>
                <a:gd name="T44" fmla="*/ 327 w 336"/>
                <a:gd name="T45" fmla="*/ 349 h 737"/>
                <a:gd name="T46" fmla="*/ 330 w 336"/>
                <a:gd name="T47" fmla="*/ 346 h 737"/>
                <a:gd name="T48" fmla="*/ 14 w 336"/>
                <a:gd name="T49" fmla="*/ 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6" h="737">
                  <a:moveTo>
                    <a:pt x="162" y="720"/>
                  </a:moveTo>
                  <a:cubicBezTo>
                    <a:pt x="154" y="735"/>
                    <a:pt x="154" y="735"/>
                    <a:pt x="154" y="735"/>
                  </a:cubicBezTo>
                  <a:cubicBezTo>
                    <a:pt x="155" y="736"/>
                    <a:pt x="157" y="736"/>
                    <a:pt x="158" y="737"/>
                  </a:cubicBezTo>
                  <a:cubicBezTo>
                    <a:pt x="166" y="722"/>
                    <a:pt x="166" y="722"/>
                    <a:pt x="166" y="722"/>
                  </a:cubicBezTo>
                  <a:cubicBezTo>
                    <a:pt x="164" y="722"/>
                    <a:pt x="163" y="721"/>
                    <a:pt x="162" y="720"/>
                  </a:cubicBezTo>
                  <a:moveTo>
                    <a:pt x="133" y="716"/>
                  </a:moveTo>
                  <a:cubicBezTo>
                    <a:pt x="131" y="716"/>
                    <a:pt x="130" y="716"/>
                    <a:pt x="129" y="717"/>
                  </a:cubicBezTo>
                  <a:cubicBezTo>
                    <a:pt x="132" y="733"/>
                    <a:pt x="132" y="733"/>
                    <a:pt x="132" y="733"/>
                  </a:cubicBezTo>
                  <a:cubicBezTo>
                    <a:pt x="133" y="733"/>
                    <a:pt x="134" y="732"/>
                    <a:pt x="136" y="732"/>
                  </a:cubicBezTo>
                  <a:cubicBezTo>
                    <a:pt x="133" y="716"/>
                    <a:pt x="133" y="716"/>
                    <a:pt x="133" y="716"/>
                  </a:cubicBezTo>
                  <a:moveTo>
                    <a:pt x="332" y="398"/>
                  </a:moveTo>
                  <a:cubicBezTo>
                    <a:pt x="171" y="704"/>
                    <a:pt x="171" y="704"/>
                    <a:pt x="171" y="704"/>
                  </a:cubicBezTo>
                  <a:cubicBezTo>
                    <a:pt x="172" y="704"/>
                    <a:pt x="173" y="705"/>
                    <a:pt x="175" y="706"/>
                  </a:cubicBezTo>
                  <a:cubicBezTo>
                    <a:pt x="336" y="400"/>
                    <a:pt x="336" y="400"/>
                    <a:pt x="336" y="400"/>
                  </a:cubicBezTo>
                  <a:cubicBezTo>
                    <a:pt x="335" y="399"/>
                    <a:pt x="333" y="399"/>
                    <a:pt x="332" y="398"/>
                  </a:cubicBezTo>
                  <a:moveTo>
                    <a:pt x="4" y="6"/>
                  </a:moveTo>
                  <a:cubicBezTo>
                    <a:pt x="3" y="7"/>
                    <a:pt x="2" y="7"/>
                    <a:pt x="0" y="7"/>
                  </a:cubicBezTo>
                  <a:cubicBezTo>
                    <a:pt x="125" y="698"/>
                    <a:pt x="125" y="698"/>
                    <a:pt x="125" y="698"/>
                  </a:cubicBezTo>
                  <a:cubicBezTo>
                    <a:pt x="127" y="698"/>
                    <a:pt x="128" y="697"/>
                    <a:pt x="130" y="697"/>
                  </a:cubicBezTo>
                  <a:cubicBezTo>
                    <a:pt x="4" y="6"/>
                    <a:pt x="4" y="6"/>
                    <a:pt x="4" y="6"/>
                  </a:cubicBezTo>
                  <a:moveTo>
                    <a:pt x="14" y="0"/>
                  </a:moveTo>
                  <a:cubicBezTo>
                    <a:pt x="13" y="1"/>
                    <a:pt x="12" y="2"/>
                    <a:pt x="11" y="3"/>
                  </a:cubicBezTo>
                  <a:cubicBezTo>
                    <a:pt x="327" y="349"/>
                    <a:pt x="327" y="349"/>
                    <a:pt x="327" y="349"/>
                  </a:cubicBezTo>
                  <a:cubicBezTo>
                    <a:pt x="328" y="348"/>
                    <a:pt x="329" y="347"/>
                    <a:pt x="330" y="346"/>
                  </a:cubicBezTo>
                  <a:cubicBezTo>
                    <a:pt x="14" y="0"/>
                    <a:pt x="14" y="0"/>
                    <a:pt x="14"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27" name="Freeform 20176"/>
            <p:cNvSpPr>
              <a:spLocks noEditPoints="1"/>
            </p:cNvSpPr>
            <p:nvPr/>
          </p:nvSpPr>
          <p:spPr bwMode="auto">
            <a:xfrm>
              <a:off x="4352829" y="6060708"/>
              <a:ext cx="764388" cy="815078"/>
            </a:xfrm>
            <a:custGeom>
              <a:avLst/>
              <a:gdLst>
                <a:gd name="T0" fmla="*/ 346 w 485"/>
                <a:gd name="T1" fmla="*/ 515 h 517"/>
                <a:gd name="T2" fmla="*/ 478 w 485"/>
                <a:gd name="T3" fmla="*/ 269 h 517"/>
                <a:gd name="T4" fmla="*/ 308 w 485"/>
                <a:gd name="T5" fmla="*/ 261 h 517"/>
                <a:gd name="T6" fmla="*/ 329 w 485"/>
                <a:gd name="T7" fmla="*/ 513 h 517"/>
                <a:gd name="T8" fmla="*/ 308 w 485"/>
                <a:gd name="T9" fmla="*/ 261 h 517"/>
                <a:gd name="T10" fmla="*/ 478 w 485"/>
                <a:gd name="T11" fmla="*/ 261 h 517"/>
                <a:gd name="T12" fmla="*/ 485 w 485"/>
                <a:gd name="T13" fmla="*/ 256 h 517"/>
                <a:gd name="T14" fmla="*/ 306 w 485"/>
                <a:gd name="T15" fmla="*/ 235 h 517"/>
                <a:gd name="T16" fmla="*/ 302 w 485"/>
                <a:gd name="T17" fmla="*/ 236 h 517"/>
                <a:gd name="T18" fmla="*/ 303 w 485"/>
                <a:gd name="T19" fmla="*/ 248 h 517"/>
                <a:gd name="T20" fmla="*/ 306 w 485"/>
                <a:gd name="T21" fmla="*/ 235 h 517"/>
                <a:gd name="T22" fmla="*/ 466 w 485"/>
                <a:gd name="T23" fmla="*/ 239 h 517"/>
                <a:gd name="T24" fmla="*/ 473 w 485"/>
                <a:gd name="T25" fmla="*/ 236 h 517"/>
                <a:gd name="T26" fmla="*/ 352 w 485"/>
                <a:gd name="T27" fmla="*/ 217 h 517"/>
                <a:gd name="T28" fmla="*/ 458 w 485"/>
                <a:gd name="T29" fmla="*/ 238 h 517"/>
                <a:gd name="T30" fmla="*/ 352 w 485"/>
                <a:gd name="T31" fmla="*/ 217 h 517"/>
                <a:gd name="T32" fmla="*/ 326 w 485"/>
                <a:gd name="T33" fmla="*/ 217 h 517"/>
                <a:gd name="T34" fmla="*/ 338 w 485"/>
                <a:gd name="T35" fmla="*/ 214 h 517"/>
                <a:gd name="T36" fmla="*/ 266 w 485"/>
                <a:gd name="T37" fmla="*/ 203 h 517"/>
                <a:gd name="T38" fmla="*/ 277 w 485"/>
                <a:gd name="T39" fmla="*/ 209 h 517"/>
                <a:gd name="T40" fmla="*/ 266 w 485"/>
                <a:gd name="T41" fmla="*/ 203 h 517"/>
                <a:gd name="T42" fmla="*/ 295 w 485"/>
                <a:gd name="T43" fmla="*/ 174 h 517"/>
                <a:gd name="T44" fmla="*/ 301 w 485"/>
                <a:gd name="T45" fmla="*/ 186 h 517"/>
                <a:gd name="T46" fmla="*/ 4 w 485"/>
                <a:gd name="T47" fmla="*/ 161 h 517"/>
                <a:gd name="T48" fmla="*/ 252 w 485"/>
                <a:gd name="T49" fmla="*/ 205 h 517"/>
                <a:gd name="T50" fmla="*/ 4 w 485"/>
                <a:gd name="T51" fmla="*/ 161 h 517"/>
                <a:gd name="T52" fmla="*/ 281 w 485"/>
                <a:gd name="T53" fmla="*/ 13 h 517"/>
                <a:gd name="T54" fmla="*/ 279 w 485"/>
                <a:gd name="T55" fmla="*/ 13 h 517"/>
                <a:gd name="T56" fmla="*/ 298 w 485"/>
                <a:gd name="T57" fmla="*/ 160 h 517"/>
                <a:gd name="T58" fmla="*/ 261 w 485"/>
                <a:gd name="T59" fmla="*/ 0 h 517"/>
                <a:gd name="T60" fmla="*/ 3 w 485"/>
                <a:gd name="T61" fmla="*/ 151 h 517"/>
                <a:gd name="T62" fmla="*/ 261 w 485"/>
                <a:gd name="T63"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5" h="517">
                  <a:moveTo>
                    <a:pt x="474" y="268"/>
                  </a:moveTo>
                  <a:cubicBezTo>
                    <a:pt x="346" y="515"/>
                    <a:pt x="346" y="515"/>
                    <a:pt x="346" y="515"/>
                  </a:cubicBezTo>
                  <a:cubicBezTo>
                    <a:pt x="347" y="516"/>
                    <a:pt x="349" y="517"/>
                    <a:pt x="350" y="517"/>
                  </a:cubicBezTo>
                  <a:cubicBezTo>
                    <a:pt x="478" y="269"/>
                    <a:pt x="478" y="269"/>
                    <a:pt x="478" y="269"/>
                  </a:cubicBezTo>
                  <a:cubicBezTo>
                    <a:pt x="477" y="269"/>
                    <a:pt x="475" y="268"/>
                    <a:pt x="474" y="268"/>
                  </a:cubicBezTo>
                  <a:moveTo>
                    <a:pt x="308" y="261"/>
                  </a:moveTo>
                  <a:cubicBezTo>
                    <a:pt x="307" y="261"/>
                    <a:pt x="305" y="261"/>
                    <a:pt x="304" y="261"/>
                  </a:cubicBezTo>
                  <a:cubicBezTo>
                    <a:pt x="329" y="513"/>
                    <a:pt x="329" y="513"/>
                    <a:pt x="329" y="513"/>
                  </a:cubicBezTo>
                  <a:cubicBezTo>
                    <a:pt x="330" y="513"/>
                    <a:pt x="332" y="513"/>
                    <a:pt x="333" y="513"/>
                  </a:cubicBezTo>
                  <a:cubicBezTo>
                    <a:pt x="308" y="261"/>
                    <a:pt x="308" y="261"/>
                    <a:pt x="308" y="261"/>
                  </a:cubicBezTo>
                  <a:moveTo>
                    <a:pt x="481" y="254"/>
                  </a:moveTo>
                  <a:cubicBezTo>
                    <a:pt x="478" y="261"/>
                    <a:pt x="478" y="261"/>
                    <a:pt x="478" y="261"/>
                  </a:cubicBezTo>
                  <a:cubicBezTo>
                    <a:pt x="479" y="261"/>
                    <a:pt x="480" y="262"/>
                    <a:pt x="482" y="262"/>
                  </a:cubicBezTo>
                  <a:cubicBezTo>
                    <a:pt x="485" y="256"/>
                    <a:pt x="485" y="256"/>
                    <a:pt x="485" y="256"/>
                  </a:cubicBezTo>
                  <a:cubicBezTo>
                    <a:pt x="483" y="255"/>
                    <a:pt x="482" y="255"/>
                    <a:pt x="481" y="254"/>
                  </a:cubicBezTo>
                  <a:moveTo>
                    <a:pt x="306" y="235"/>
                  </a:moveTo>
                  <a:cubicBezTo>
                    <a:pt x="305" y="235"/>
                    <a:pt x="303" y="235"/>
                    <a:pt x="302" y="236"/>
                  </a:cubicBezTo>
                  <a:cubicBezTo>
                    <a:pt x="302" y="236"/>
                    <a:pt x="302" y="236"/>
                    <a:pt x="302" y="236"/>
                  </a:cubicBezTo>
                  <a:cubicBezTo>
                    <a:pt x="302" y="236"/>
                    <a:pt x="302" y="236"/>
                    <a:pt x="301" y="236"/>
                  </a:cubicBezTo>
                  <a:cubicBezTo>
                    <a:pt x="303" y="248"/>
                    <a:pt x="303" y="248"/>
                    <a:pt x="303" y="248"/>
                  </a:cubicBezTo>
                  <a:cubicBezTo>
                    <a:pt x="304" y="248"/>
                    <a:pt x="306" y="247"/>
                    <a:pt x="307" y="247"/>
                  </a:cubicBezTo>
                  <a:cubicBezTo>
                    <a:pt x="306" y="235"/>
                    <a:pt x="306" y="235"/>
                    <a:pt x="306" y="235"/>
                  </a:cubicBezTo>
                  <a:moveTo>
                    <a:pt x="466" y="235"/>
                  </a:moveTo>
                  <a:cubicBezTo>
                    <a:pt x="466" y="236"/>
                    <a:pt x="466" y="238"/>
                    <a:pt x="466" y="239"/>
                  </a:cubicBezTo>
                  <a:cubicBezTo>
                    <a:pt x="472" y="240"/>
                    <a:pt x="472" y="240"/>
                    <a:pt x="472" y="240"/>
                  </a:cubicBezTo>
                  <a:cubicBezTo>
                    <a:pt x="473" y="239"/>
                    <a:pt x="473" y="237"/>
                    <a:pt x="473" y="236"/>
                  </a:cubicBezTo>
                  <a:cubicBezTo>
                    <a:pt x="466" y="235"/>
                    <a:pt x="466" y="235"/>
                    <a:pt x="466" y="235"/>
                  </a:cubicBezTo>
                  <a:moveTo>
                    <a:pt x="352" y="217"/>
                  </a:moveTo>
                  <a:cubicBezTo>
                    <a:pt x="352" y="218"/>
                    <a:pt x="351" y="219"/>
                    <a:pt x="351" y="221"/>
                  </a:cubicBezTo>
                  <a:cubicBezTo>
                    <a:pt x="458" y="238"/>
                    <a:pt x="458" y="238"/>
                    <a:pt x="458" y="238"/>
                  </a:cubicBezTo>
                  <a:cubicBezTo>
                    <a:pt x="458" y="237"/>
                    <a:pt x="458" y="235"/>
                    <a:pt x="459" y="234"/>
                  </a:cubicBezTo>
                  <a:cubicBezTo>
                    <a:pt x="352" y="217"/>
                    <a:pt x="352" y="217"/>
                    <a:pt x="352" y="217"/>
                  </a:cubicBezTo>
                  <a:moveTo>
                    <a:pt x="326" y="212"/>
                  </a:moveTo>
                  <a:cubicBezTo>
                    <a:pt x="326" y="214"/>
                    <a:pt x="326" y="215"/>
                    <a:pt x="326" y="217"/>
                  </a:cubicBezTo>
                  <a:cubicBezTo>
                    <a:pt x="338" y="219"/>
                    <a:pt x="338" y="219"/>
                    <a:pt x="338" y="219"/>
                  </a:cubicBezTo>
                  <a:cubicBezTo>
                    <a:pt x="338" y="217"/>
                    <a:pt x="338" y="216"/>
                    <a:pt x="338" y="214"/>
                  </a:cubicBezTo>
                  <a:cubicBezTo>
                    <a:pt x="326" y="212"/>
                    <a:pt x="326" y="212"/>
                    <a:pt x="326" y="212"/>
                  </a:cubicBezTo>
                  <a:moveTo>
                    <a:pt x="266" y="203"/>
                  </a:moveTo>
                  <a:cubicBezTo>
                    <a:pt x="265" y="204"/>
                    <a:pt x="265" y="206"/>
                    <a:pt x="265" y="207"/>
                  </a:cubicBezTo>
                  <a:cubicBezTo>
                    <a:pt x="277" y="209"/>
                    <a:pt x="277" y="209"/>
                    <a:pt x="277" y="209"/>
                  </a:cubicBezTo>
                  <a:cubicBezTo>
                    <a:pt x="277" y="207"/>
                    <a:pt x="277" y="206"/>
                    <a:pt x="278" y="205"/>
                  </a:cubicBezTo>
                  <a:cubicBezTo>
                    <a:pt x="266" y="203"/>
                    <a:pt x="266" y="203"/>
                    <a:pt x="266" y="203"/>
                  </a:cubicBezTo>
                  <a:moveTo>
                    <a:pt x="300" y="174"/>
                  </a:moveTo>
                  <a:cubicBezTo>
                    <a:pt x="298" y="174"/>
                    <a:pt x="297" y="174"/>
                    <a:pt x="295" y="174"/>
                  </a:cubicBezTo>
                  <a:cubicBezTo>
                    <a:pt x="297" y="186"/>
                    <a:pt x="297" y="186"/>
                    <a:pt x="297" y="186"/>
                  </a:cubicBezTo>
                  <a:cubicBezTo>
                    <a:pt x="298" y="186"/>
                    <a:pt x="299" y="186"/>
                    <a:pt x="301" y="186"/>
                  </a:cubicBezTo>
                  <a:cubicBezTo>
                    <a:pt x="300" y="174"/>
                    <a:pt x="300" y="174"/>
                    <a:pt x="300" y="174"/>
                  </a:cubicBezTo>
                  <a:moveTo>
                    <a:pt x="4" y="161"/>
                  </a:moveTo>
                  <a:cubicBezTo>
                    <a:pt x="4" y="162"/>
                    <a:pt x="4" y="163"/>
                    <a:pt x="4" y="165"/>
                  </a:cubicBezTo>
                  <a:cubicBezTo>
                    <a:pt x="252" y="205"/>
                    <a:pt x="252" y="205"/>
                    <a:pt x="252" y="205"/>
                  </a:cubicBezTo>
                  <a:cubicBezTo>
                    <a:pt x="252" y="203"/>
                    <a:pt x="252" y="202"/>
                    <a:pt x="252" y="201"/>
                  </a:cubicBezTo>
                  <a:cubicBezTo>
                    <a:pt x="4" y="161"/>
                    <a:pt x="4" y="161"/>
                    <a:pt x="4" y="161"/>
                  </a:cubicBezTo>
                  <a:moveTo>
                    <a:pt x="284" y="13"/>
                  </a:moveTo>
                  <a:cubicBezTo>
                    <a:pt x="283" y="13"/>
                    <a:pt x="282" y="13"/>
                    <a:pt x="281" y="13"/>
                  </a:cubicBezTo>
                  <a:cubicBezTo>
                    <a:pt x="281" y="13"/>
                    <a:pt x="281" y="13"/>
                    <a:pt x="280" y="13"/>
                  </a:cubicBezTo>
                  <a:cubicBezTo>
                    <a:pt x="280" y="13"/>
                    <a:pt x="280" y="13"/>
                    <a:pt x="279" y="13"/>
                  </a:cubicBezTo>
                  <a:cubicBezTo>
                    <a:pt x="294" y="161"/>
                    <a:pt x="294" y="161"/>
                    <a:pt x="294" y="161"/>
                  </a:cubicBezTo>
                  <a:cubicBezTo>
                    <a:pt x="295" y="161"/>
                    <a:pt x="297" y="160"/>
                    <a:pt x="298" y="160"/>
                  </a:cubicBezTo>
                  <a:cubicBezTo>
                    <a:pt x="284" y="13"/>
                    <a:pt x="284" y="13"/>
                    <a:pt x="284" y="13"/>
                  </a:cubicBezTo>
                  <a:moveTo>
                    <a:pt x="261" y="0"/>
                  </a:moveTo>
                  <a:cubicBezTo>
                    <a:pt x="0" y="148"/>
                    <a:pt x="0" y="148"/>
                    <a:pt x="0" y="148"/>
                  </a:cubicBezTo>
                  <a:cubicBezTo>
                    <a:pt x="1" y="149"/>
                    <a:pt x="2" y="150"/>
                    <a:pt x="3" y="151"/>
                  </a:cubicBezTo>
                  <a:cubicBezTo>
                    <a:pt x="263" y="4"/>
                    <a:pt x="263" y="4"/>
                    <a:pt x="263" y="4"/>
                  </a:cubicBezTo>
                  <a:cubicBezTo>
                    <a:pt x="262" y="3"/>
                    <a:pt x="262" y="2"/>
                    <a:pt x="261"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28" name="Freeform 20177"/>
            <p:cNvSpPr>
              <a:spLocks noEditPoints="1"/>
            </p:cNvSpPr>
            <p:nvPr/>
          </p:nvSpPr>
          <p:spPr bwMode="auto">
            <a:xfrm>
              <a:off x="4813062" y="6072047"/>
              <a:ext cx="630320" cy="821081"/>
            </a:xfrm>
            <a:custGeom>
              <a:avLst/>
              <a:gdLst>
                <a:gd name="T0" fmla="*/ 398 w 400"/>
                <a:gd name="T1" fmla="*/ 306 h 521"/>
                <a:gd name="T2" fmla="*/ 67 w 400"/>
                <a:gd name="T3" fmla="*/ 518 h 521"/>
                <a:gd name="T4" fmla="*/ 69 w 400"/>
                <a:gd name="T5" fmla="*/ 521 h 521"/>
                <a:gd name="T6" fmla="*/ 400 w 400"/>
                <a:gd name="T7" fmla="*/ 310 h 521"/>
                <a:gd name="T8" fmla="*/ 398 w 400"/>
                <a:gd name="T9" fmla="*/ 306 h 521"/>
                <a:gd name="T10" fmla="*/ 224 w 400"/>
                <a:gd name="T11" fmla="*/ 237 h 521"/>
                <a:gd name="T12" fmla="*/ 223 w 400"/>
                <a:gd name="T13" fmla="*/ 242 h 521"/>
                <a:gd name="T14" fmla="*/ 395 w 400"/>
                <a:gd name="T15" fmla="*/ 279 h 521"/>
                <a:gd name="T16" fmla="*/ 396 w 400"/>
                <a:gd name="T17" fmla="*/ 275 h 521"/>
                <a:gd name="T18" fmla="*/ 224 w 400"/>
                <a:gd name="T19" fmla="*/ 237 h 521"/>
                <a:gd name="T20" fmla="*/ 3 w 400"/>
                <a:gd name="T21" fmla="*/ 0 h 521"/>
                <a:gd name="T22" fmla="*/ 0 w 400"/>
                <a:gd name="T23" fmla="*/ 3 h 521"/>
                <a:gd name="T24" fmla="*/ 176 w 400"/>
                <a:gd name="T25" fmla="*/ 212 h 521"/>
                <a:gd name="T26" fmla="*/ 180 w 400"/>
                <a:gd name="T27" fmla="*/ 209 h 521"/>
                <a:gd name="T28" fmla="*/ 3 w 400"/>
                <a:gd name="T2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521">
                  <a:moveTo>
                    <a:pt x="398" y="306"/>
                  </a:moveTo>
                  <a:cubicBezTo>
                    <a:pt x="67" y="518"/>
                    <a:pt x="67" y="518"/>
                    <a:pt x="67" y="518"/>
                  </a:cubicBezTo>
                  <a:cubicBezTo>
                    <a:pt x="68" y="519"/>
                    <a:pt x="68" y="520"/>
                    <a:pt x="69" y="521"/>
                  </a:cubicBezTo>
                  <a:cubicBezTo>
                    <a:pt x="400" y="310"/>
                    <a:pt x="400" y="310"/>
                    <a:pt x="400" y="310"/>
                  </a:cubicBezTo>
                  <a:cubicBezTo>
                    <a:pt x="399" y="308"/>
                    <a:pt x="399" y="307"/>
                    <a:pt x="398" y="306"/>
                  </a:cubicBezTo>
                  <a:moveTo>
                    <a:pt x="224" y="237"/>
                  </a:moveTo>
                  <a:cubicBezTo>
                    <a:pt x="224" y="239"/>
                    <a:pt x="224" y="240"/>
                    <a:pt x="223" y="242"/>
                  </a:cubicBezTo>
                  <a:cubicBezTo>
                    <a:pt x="395" y="279"/>
                    <a:pt x="395" y="279"/>
                    <a:pt x="395" y="279"/>
                  </a:cubicBezTo>
                  <a:cubicBezTo>
                    <a:pt x="395" y="278"/>
                    <a:pt x="395" y="276"/>
                    <a:pt x="396" y="275"/>
                  </a:cubicBezTo>
                  <a:cubicBezTo>
                    <a:pt x="224" y="237"/>
                    <a:pt x="224" y="237"/>
                    <a:pt x="224" y="237"/>
                  </a:cubicBezTo>
                  <a:moveTo>
                    <a:pt x="3" y="0"/>
                  </a:moveTo>
                  <a:cubicBezTo>
                    <a:pt x="2" y="1"/>
                    <a:pt x="1" y="2"/>
                    <a:pt x="0" y="3"/>
                  </a:cubicBezTo>
                  <a:cubicBezTo>
                    <a:pt x="176" y="212"/>
                    <a:pt x="176" y="212"/>
                    <a:pt x="176" y="212"/>
                  </a:cubicBezTo>
                  <a:cubicBezTo>
                    <a:pt x="177" y="211"/>
                    <a:pt x="178" y="210"/>
                    <a:pt x="180" y="209"/>
                  </a:cubicBezTo>
                  <a:cubicBezTo>
                    <a:pt x="3" y="0"/>
                    <a:pt x="3" y="0"/>
                    <a:pt x="3"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29" name="Freeform 20181"/>
            <p:cNvSpPr/>
            <p:nvPr/>
          </p:nvSpPr>
          <p:spPr bwMode="auto">
            <a:xfrm>
              <a:off x="4927787" y="7955665"/>
              <a:ext cx="6670" cy="4669"/>
            </a:xfrm>
            <a:custGeom>
              <a:avLst/>
              <a:gdLst>
                <a:gd name="T0" fmla="*/ 3 w 10"/>
                <a:gd name="T1" fmla="*/ 0 h 7"/>
                <a:gd name="T2" fmla="*/ 0 w 10"/>
                <a:gd name="T3" fmla="*/ 0 h 7"/>
                <a:gd name="T4" fmla="*/ 10 w 10"/>
                <a:gd name="T5" fmla="*/ 7 h 7"/>
                <a:gd name="T6" fmla="*/ 7 w 10"/>
                <a:gd name="T7" fmla="*/ 0 h 7"/>
                <a:gd name="T8" fmla="*/ 3 w 10"/>
                <a:gd name="T9" fmla="*/ 0 h 7"/>
              </a:gdLst>
              <a:ahLst/>
              <a:cxnLst>
                <a:cxn ang="0">
                  <a:pos x="T0" y="T1"/>
                </a:cxn>
                <a:cxn ang="0">
                  <a:pos x="T2" y="T3"/>
                </a:cxn>
                <a:cxn ang="0">
                  <a:pos x="T4" y="T5"/>
                </a:cxn>
                <a:cxn ang="0">
                  <a:pos x="T6" y="T7"/>
                </a:cxn>
                <a:cxn ang="0">
                  <a:pos x="T8" y="T9"/>
                </a:cxn>
              </a:cxnLst>
              <a:rect l="0" t="0" r="r" b="b"/>
              <a:pathLst>
                <a:path w="10" h="7">
                  <a:moveTo>
                    <a:pt x="3" y="0"/>
                  </a:moveTo>
                  <a:lnTo>
                    <a:pt x="0" y="0"/>
                  </a:lnTo>
                  <a:lnTo>
                    <a:pt x="10" y="7"/>
                  </a:lnTo>
                  <a:lnTo>
                    <a:pt x="7" y="0"/>
                  </a:lnTo>
                  <a:lnTo>
                    <a:pt x="3" y="0"/>
                  </a:lnTo>
                  <a:close/>
                </a:path>
              </a:pathLst>
            </a:custGeom>
            <a:grpFill/>
            <a:ln>
              <a:noFill/>
            </a:ln>
          </p:spPr>
          <p:txBody>
            <a:bodyPr vert="horz" wrap="square" lIns="91440" tIns="45720" rIns="91440" bIns="45720" numCol="1" anchor="t" anchorCtr="0" compatLnSpc="1"/>
            <a:lstStyle/>
            <a:p>
              <a:endParaRPr lang="zh-CN" altLang="en-US"/>
            </a:p>
          </p:txBody>
        </p:sp>
        <p:sp>
          <p:nvSpPr>
            <p:cNvPr id="30" name="Freeform 20182"/>
            <p:cNvSpPr/>
            <p:nvPr/>
          </p:nvSpPr>
          <p:spPr bwMode="auto">
            <a:xfrm>
              <a:off x="4927787" y="7955665"/>
              <a:ext cx="6670" cy="4669"/>
            </a:xfrm>
            <a:custGeom>
              <a:avLst/>
              <a:gdLst>
                <a:gd name="T0" fmla="*/ 3 w 10"/>
                <a:gd name="T1" fmla="*/ 0 h 7"/>
                <a:gd name="T2" fmla="*/ 0 w 10"/>
                <a:gd name="T3" fmla="*/ 0 h 7"/>
                <a:gd name="T4" fmla="*/ 10 w 10"/>
                <a:gd name="T5" fmla="*/ 7 h 7"/>
                <a:gd name="T6" fmla="*/ 7 w 10"/>
                <a:gd name="T7" fmla="*/ 0 h 7"/>
                <a:gd name="T8" fmla="*/ 3 w 10"/>
                <a:gd name="T9" fmla="*/ 0 h 7"/>
              </a:gdLst>
              <a:ahLst/>
              <a:cxnLst>
                <a:cxn ang="0">
                  <a:pos x="T0" y="T1"/>
                </a:cxn>
                <a:cxn ang="0">
                  <a:pos x="T2" y="T3"/>
                </a:cxn>
                <a:cxn ang="0">
                  <a:pos x="T4" y="T5"/>
                </a:cxn>
                <a:cxn ang="0">
                  <a:pos x="T6" y="T7"/>
                </a:cxn>
                <a:cxn ang="0">
                  <a:pos x="T8" y="T9"/>
                </a:cxn>
              </a:cxnLst>
              <a:rect l="0" t="0" r="r" b="b"/>
              <a:pathLst>
                <a:path w="10" h="7">
                  <a:moveTo>
                    <a:pt x="3" y="0"/>
                  </a:moveTo>
                  <a:lnTo>
                    <a:pt x="0" y="0"/>
                  </a:lnTo>
                  <a:lnTo>
                    <a:pt x="10" y="7"/>
                  </a:lnTo>
                  <a:lnTo>
                    <a:pt x="7" y="0"/>
                  </a:lnTo>
                  <a:lnTo>
                    <a:pt x="3" y="0"/>
                  </a:lnTo>
                </a:path>
              </a:pathLst>
            </a:custGeom>
            <a:grpFill/>
            <a:ln>
              <a:noFill/>
            </a:ln>
          </p:spPr>
          <p:txBody>
            <a:bodyPr vert="horz" wrap="square" lIns="91440" tIns="45720" rIns="91440" bIns="45720" numCol="1" anchor="t" anchorCtr="0" compatLnSpc="1"/>
            <a:lstStyle/>
            <a:p>
              <a:endParaRPr lang="zh-CN" altLang="en-US"/>
            </a:p>
          </p:txBody>
        </p:sp>
        <p:sp>
          <p:nvSpPr>
            <p:cNvPr id="31" name="Freeform 20183"/>
            <p:cNvSpPr>
              <a:spLocks noEditPoints="1"/>
            </p:cNvSpPr>
            <p:nvPr/>
          </p:nvSpPr>
          <p:spPr bwMode="auto">
            <a:xfrm>
              <a:off x="4584280" y="6410885"/>
              <a:ext cx="568955" cy="1193269"/>
            </a:xfrm>
            <a:custGeom>
              <a:avLst/>
              <a:gdLst>
                <a:gd name="T0" fmla="*/ 3 w 361"/>
                <a:gd name="T1" fmla="*/ 741 h 757"/>
                <a:gd name="T2" fmla="*/ 0 w 361"/>
                <a:gd name="T3" fmla="*/ 744 h 757"/>
                <a:gd name="T4" fmla="*/ 11 w 361"/>
                <a:gd name="T5" fmla="*/ 757 h 757"/>
                <a:gd name="T6" fmla="*/ 14 w 361"/>
                <a:gd name="T7" fmla="*/ 754 h 757"/>
                <a:gd name="T8" fmla="*/ 3 w 361"/>
                <a:gd name="T9" fmla="*/ 741 h 757"/>
                <a:gd name="T10" fmla="*/ 354 w 361"/>
                <a:gd name="T11" fmla="*/ 19 h 757"/>
                <a:gd name="T12" fmla="*/ 354 w 361"/>
                <a:gd name="T13" fmla="*/ 24 h 757"/>
                <a:gd name="T14" fmla="*/ 361 w 361"/>
                <a:gd name="T15" fmla="*/ 25 h 757"/>
                <a:gd name="T16" fmla="*/ 361 w 361"/>
                <a:gd name="T17" fmla="*/ 21 h 757"/>
                <a:gd name="T18" fmla="*/ 354 w 361"/>
                <a:gd name="T19" fmla="*/ 19 h 757"/>
                <a:gd name="T20" fmla="*/ 330 w 361"/>
                <a:gd name="T21" fmla="*/ 0 h 757"/>
                <a:gd name="T22" fmla="*/ 326 w 361"/>
                <a:gd name="T23" fmla="*/ 3 h 757"/>
                <a:gd name="T24" fmla="*/ 331 w 361"/>
                <a:gd name="T25" fmla="*/ 8 h 757"/>
                <a:gd name="T26" fmla="*/ 335 w 361"/>
                <a:gd name="T27" fmla="*/ 6 h 757"/>
                <a:gd name="T28" fmla="*/ 330 w 361"/>
                <a:gd name="T29" fmla="*/ 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1" h="757">
                  <a:moveTo>
                    <a:pt x="3" y="741"/>
                  </a:moveTo>
                  <a:cubicBezTo>
                    <a:pt x="2" y="742"/>
                    <a:pt x="1" y="743"/>
                    <a:pt x="0" y="744"/>
                  </a:cubicBezTo>
                  <a:cubicBezTo>
                    <a:pt x="11" y="757"/>
                    <a:pt x="11" y="757"/>
                    <a:pt x="11" y="757"/>
                  </a:cubicBezTo>
                  <a:cubicBezTo>
                    <a:pt x="12" y="756"/>
                    <a:pt x="13" y="755"/>
                    <a:pt x="14" y="754"/>
                  </a:cubicBezTo>
                  <a:cubicBezTo>
                    <a:pt x="3" y="741"/>
                    <a:pt x="3" y="741"/>
                    <a:pt x="3" y="741"/>
                  </a:cubicBezTo>
                  <a:moveTo>
                    <a:pt x="354" y="19"/>
                  </a:moveTo>
                  <a:cubicBezTo>
                    <a:pt x="354" y="21"/>
                    <a:pt x="354" y="22"/>
                    <a:pt x="354" y="24"/>
                  </a:cubicBezTo>
                  <a:cubicBezTo>
                    <a:pt x="361" y="25"/>
                    <a:pt x="361" y="25"/>
                    <a:pt x="361" y="25"/>
                  </a:cubicBezTo>
                  <a:cubicBezTo>
                    <a:pt x="361" y="24"/>
                    <a:pt x="361" y="22"/>
                    <a:pt x="361" y="21"/>
                  </a:cubicBezTo>
                  <a:cubicBezTo>
                    <a:pt x="354" y="19"/>
                    <a:pt x="354" y="19"/>
                    <a:pt x="354" y="19"/>
                  </a:cubicBezTo>
                  <a:moveTo>
                    <a:pt x="330" y="0"/>
                  </a:moveTo>
                  <a:cubicBezTo>
                    <a:pt x="329" y="1"/>
                    <a:pt x="327" y="2"/>
                    <a:pt x="326" y="3"/>
                  </a:cubicBezTo>
                  <a:cubicBezTo>
                    <a:pt x="331" y="8"/>
                    <a:pt x="331" y="8"/>
                    <a:pt x="331" y="8"/>
                  </a:cubicBezTo>
                  <a:cubicBezTo>
                    <a:pt x="332" y="7"/>
                    <a:pt x="333" y="6"/>
                    <a:pt x="335" y="6"/>
                  </a:cubicBezTo>
                  <a:cubicBezTo>
                    <a:pt x="330" y="0"/>
                    <a:pt x="330" y="0"/>
                    <a:pt x="330"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32" name="Freeform 20184"/>
            <p:cNvSpPr/>
            <p:nvPr/>
          </p:nvSpPr>
          <p:spPr bwMode="auto">
            <a:xfrm>
              <a:off x="4927787" y="7777575"/>
              <a:ext cx="172087" cy="171420"/>
            </a:xfrm>
            <a:custGeom>
              <a:avLst/>
              <a:gdLst>
                <a:gd name="T0" fmla="*/ 258 w 258"/>
                <a:gd name="T1" fmla="*/ 0 h 257"/>
                <a:gd name="T2" fmla="*/ 244 w 258"/>
                <a:gd name="T3" fmla="*/ 0 h 257"/>
                <a:gd name="T4" fmla="*/ 7 w 258"/>
                <a:gd name="T5" fmla="*/ 248 h 257"/>
                <a:gd name="T6" fmla="*/ 0 w 258"/>
                <a:gd name="T7" fmla="*/ 257 h 257"/>
                <a:gd name="T8" fmla="*/ 3 w 258"/>
                <a:gd name="T9" fmla="*/ 255 h 257"/>
                <a:gd name="T10" fmla="*/ 3 w 258"/>
                <a:gd name="T11" fmla="*/ 255 h 257"/>
                <a:gd name="T12" fmla="*/ 15 w 258"/>
                <a:gd name="T13" fmla="*/ 257 h 257"/>
                <a:gd name="T14" fmla="*/ 258 w 258"/>
                <a:gd name="T15" fmla="*/ 0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257">
                  <a:moveTo>
                    <a:pt x="258" y="0"/>
                  </a:moveTo>
                  <a:lnTo>
                    <a:pt x="244" y="0"/>
                  </a:lnTo>
                  <a:lnTo>
                    <a:pt x="7" y="248"/>
                  </a:lnTo>
                  <a:lnTo>
                    <a:pt x="0" y="257"/>
                  </a:lnTo>
                  <a:lnTo>
                    <a:pt x="3" y="255"/>
                  </a:lnTo>
                  <a:lnTo>
                    <a:pt x="3" y="255"/>
                  </a:lnTo>
                  <a:lnTo>
                    <a:pt x="15" y="257"/>
                  </a:lnTo>
                  <a:lnTo>
                    <a:pt x="258" y="0"/>
                  </a:lnTo>
                  <a:close/>
                </a:path>
              </a:pathLst>
            </a:custGeom>
            <a:grpFill/>
            <a:ln>
              <a:noFill/>
            </a:ln>
          </p:spPr>
          <p:txBody>
            <a:bodyPr vert="horz" wrap="square" lIns="91440" tIns="45720" rIns="91440" bIns="45720" numCol="1" anchor="t" anchorCtr="0" compatLnSpc="1"/>
            <a:lstStyle/>
            <a:p>
              <a:endParaRPr lang="zh-CN" altLang="en-US"/>
            </a:p>
          </p:txBody>
        </p:sp>
        <p:sp>
          <p:nvSpPr>
            <p:cNvPr id="33" name="Freeform 20185"/>
            <p:cNvSpPr/>
            <p:nvPr/>
          </p:nvSpPr>
          <p:spPr bwMode="auto">
            <a:xfrm>
              <a:off x="4927787" y="7777575"/>
              <a:ext cx="172087" cy="171420"/>
            </a:xfrm>
            <a:custGeom>
              <a:avLst/>
              <a:gdLst>
                <a:gd name="T0" fmla="*/ 258 w 258"/>
                <a:gd name="T1" fmla="*/ 0 h 257"/>
                <a:gd name="T2" fmla="*/ 244 w 258"/>
                <a:gd name="T3" fmla="*/ 0 h 257"/>
                <a:gd name="T4" fmla="*/ 7 w 258"/>
                <a:gd name="T5" fmla="*/ 248 h 257"/>
                <a:gd name="T6" fmla="*/ 0 w 258"/>
                <a:gd name="T7" fmla="*/ 257 h 257"/>
                <a:gd name="T8" fmla="*/ 3 w 258"/>
                <a:gd name="T9" fmla="*/ 255 h 257"/>
                <a:gd name="T10" fmla="*/ 3 w 258"/>
                <a:gd name="T11" fmla="*/ 255 h 257"/>
                <a:gd name="T12" fmla="*/ 15 w 258"/>
                <a:gd name="T13" fmla="*/ 257 h 257"/>
                <a:gd name="T14" fmla="*/ 258 w 258"/>
                <a:gd name="T15" fmla="*/ 0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257">
                  <a:moveTo>
                    <a:pt x="258" y="0"/>
                  </a:moveTo>
                  <a:lnTo>
                    <a:pt x="244" y="0"/>
                  </a:lnTo>
                  <a:lnTo>
                    <a:pt x="7" y="248"/>
                  </a:lnTo>
                  <a:lnTo>
                    <a:pt x="0" y="257"/>
                  </a:lnTo>
                  <a:lnTo>
                    <a:pt x="3" y="255"/>
                  </a:lnTo>
                  <a:lnTo>
                    <a:pt x="3" y="255"/>
                  </a:lnTo>
                  <a:lnTo>
                    <a:pt x="15" y="257"/>
                  </a:lnTo>
                  <a:lnTo>
                    <a:pt x="258" y="0"/>
                  </a:lnTo>
                </a:path>
              </a:pathLst>
            </a:custGeom>
            <a:grpFill/>
            <a:ln>
              <a:noFill/>
            </a:ln>
          </p:spPr>
          <p:txBody>
            <a:bodyPr vert="horz" wrap="square" lIns="91440" tIns="45720" rIns="91440" bIns="45720" numCol="1" anchor="t" anchorCtr="0" compatLnSpc="1"/>
            <a:lstStyle/>
            <a:p>
              <a:endParaRPr lang="zh-CN" altLang="en-US"/>
            </a:p>
          </p:txBody>
        </p:sp>
        <p:sp>
          <p:nvSpPr>
            <p:cNvPr id="34" name="Freeform 20186"/>
            <p:cNvSpPr>
              <a:spLocks noEditPoints="1"/>
            </p:cNvSpPr>
            <p:nvPr/>
          </p:nvSpPr>
          <p:spPr bwMode="auto">
            <a:xfrm>
              <a:off x="5090536" y="7482759"/>
              <a:ext cx="282143" cy="294816"/>
            </a:xfrm>
            <a:custGeom>
              <a:avLst/>
              <a:gdLst>
                <a:gd name="T0" fmla="*/ 162 w 179"/>
                <a:gd name="T1" fmla="*/ 14 h 187"/>
                <a:gd name="T2" fmla="*/ 0 w 179"/>
                <a:gd name="T3" fmla="*/ 187 h 187"/>
                <a:gd name="T4" fmla="*/ 6 w 179"/>
                <a:gd name="T5" fmla="*/ 187 h 187"/>
                <a:gd name="T6" fmla="*/ 165 w 179"/>
                <a:gd name="T7" fmla="*/ 17 h 187"/>
                <a:gd name="T8" fmla="*/ 162 w 179"/>
                <a:gd name="T9" fmla="*/ 14 h 187"/>
                <a:gd name="T10" fmla="*/ 176 w 179"/>
                <a:gd name="T11" fmla="*/ 0 h 187"/>
                <a:gd name="T12" fmla="*/ 169 w 179"/>
                <a:gd name="T13" fmla="*/ 6 h 187"/>
                <a:gd name="T14" fmla="*/ 172 w 179"/>
                <a:gd name="T15" fmla="*/ 9 h 187"/>
                <a:gd name="T16" fmla="*/ 179 w 179"/>
                <a:gd name="T17" fmla="*/ 3 h 187"/>
                <a:gd name="T18" fmla="*/ 176 w 179"/>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87">
                  <a:moveTo>
                    <a:pt x="162" y="14"/>
                  </a:moveTo>
                  <a:cubicBezTo>
                    <a:pt x="0" y="187"/>
                    <a:pt x="0" y="187"/>
                    <a:pt x="0" y="187"/>
                  </a:cubicBezTo>
                  <a:cubicBezTo>
                    <a:pt x="6" y="187"/>
                    <a:pt x="6" y="187"/>
                    <a:pt x="6" y="187"/>
                  </a:cubicBezTo>
                  <a:cubicBezTo>
                    <a:pt x="165" y="17"/>
                    <a:pt x="165" y="17"/>
                    <a:pt x="165" y="17"/>
                  </a:cubicBezTo>
                  <a:cubicBezTo>
                    <a:pt x="164" y="16"/>
                    <a:pt x="163" y="15"/>
                    <a:pt x="162" y="14"/>
                  </a:cubicBezTo>
                  <a:moveTo>
                    <a:pt x="176" y="0"/>
                  </a:moveTo>
                  <a:cubicBezTo>
                    <a:pt x="169" y="6"/>
                    <a:pt x="169" y="6"/>
                    <a:pt x="169" y="6"/>
                  </a:cubicBezTo>
                  <a:cubicBezTo>
                    <a:pt x="170" y="7"/>
                    <a:pt x="171" y="8"/>
                    <a:pt x="172" y="9"/>
                  </a:cubicBezTo>
                  <a:cubicBezTo>
                    <a:pt x="179" y="3"/>
                    <a:pt x="179" y="3"/>
                    <a:pt x="179" y="3"/>
                  </a:cubicBezTo>
                  <a:cubicBezTo>
                    <a:pt x="178" y="2"/>
                    <a:pt x="177" y="1"/>
                    <a:pt x="176" y="0"/>
                  </a:cubicBezTo>
                </a:path>
              </a:pathLst>
            </a:custGeom>
            <a:grpFill/>
            <a:ln>
              <a:noFill/>
            </a:ln>
          </p:spPr>
          <p:txBody>
            <a:bodyPr vert="horz" wrap="square" lIns="91440" tIns="45720" rIns="91440" bIns="45720" numCol="1" anchor="t" anchorCtr="0" compatLnSpc="1"/>
            <a:lstStyle/>
            <a:p>
              <a:endParaRPr lang="zh-CN" altLang="en-US"/>
            </a:p>
          </p:txBody>
        </p:sp>
        <p:sp>
          <p:nvSpPr>
            <p:cNvPr id="35" name="Freeform 20187"/>
            <p:cNvSpPr>
              <a:spLocks noEditPoints="1"/>
            </p:cNvSpPr>
            <p:nvPr/>
          </p:nvSpPr>
          <p:spPr bwMode="auto">
            <a:xfrm>
              <a:off x="5912954" y="5887287"/>
              <a:ext cx="93381" cy="34684"/>
            </a:xfrm>
            <a:custGeom>
              <a:avLst/>
              <a:gdLst>
                <a:gd name="T0" fmla="*/ 7 w 59"/>
                <a:gd name="T1" fmla="*/ 9 h 22"/>
                <a:gd name="T2" fmla="*/ 0 w 59"/>
                <a:gd name="T3" fmla="*/ 19 h 22"/>
                <a:gd name="T4" fmla="*/ 4 w 59"/>
                <a:gd name="T5" fmla="*/ 22 h 22"/>
                <a:gd name="T6" fmla="*/ 11 w 59"/>
                <a:gd name="T7" fmla="*/ 12 h 22"/>
                <a:gd name="T8" fmla="*/ 7 w 59"/>
                <a:gd name="T9" fmla="*/ 9 h 22"/>
                <a:gd name="T10" fmla="*/ 47 w 59"/>
                <a:gd name="T11" fmla="*/ 0 h 22"/>
                <a:gd name="T12" fmla="*/ 46 w 59"/>
                <a:gd name="T13" fmla="*/ 4 h 22"/>
                <a:gd name="T14" fmla="*/ 57 w 59"/>
                <a:gd name="T15" fmla="*/ 9 h 22"/>
                <a:gd name="T16" fmla="*/ 59 w 59"/>
                <a:gd name="T17" fmla="*/ 5 h 22"/>
                <a:gd name="T18" fmla="*/ 53 w 59"/>
                <a:gd name="T19" fmla="*/ 2 h 22"/>
                <a:gd name="T20" fmla="*/ 47 w 59"/>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22">
                  <a:moveTo>
                    <a:pt x="7" y="9"/>
                  </a:moveTo>
                  <a:cubicBezTo>
                    <a:pt x="0" y="19"/>
                    <a:pt x="0" y="19"/>
                    <a:pt x="0" y="19"/>
                  </a:cubicBezTo>
                  <a:cubicBezTo>
                    <a:pt x="1" y="20"/>
                    <a:pt x="2" y="21"/>
                    <a:pt x="4" y="22"/>
                  </a:cubicBezTo>
                  <a:cubicBezTo>
                    <a:pt x="11" y="12"/>
                    <a:pt x="11" y="12"/>
                    <a:pt x="11" y="12"/>
                  </a:cubicBezTo>
                  <a:cubicBezTo>
                    <a:pt x="9" y="11"/>
                    <a:pt x="8" y="10"/>
                    <a:pt x="7" y="9"/>
                  </a:cubicBezTo>
                  <a:moveTo>
                    <a:pt x="47" y="0"/>
                  </a:moveTo>
                  <a:cubicBezTo>
                    <a:pt x="47" y="1"/>
                    <a:pt x="46" y="3"/>
                    <a:pt x="46" y="4"/>
                  </a:cubicBezTo>
                  <a:cubicBezTo>
                    <a:pt x="57" y="9"/>
                    <a:pt x="57" y="9"/>
                    <a:pt x="57" y="9"/>
                  </a:cubicBezTo>
                  <a:cubicBezTo>
                    <a:pt x="57" y="8"/>
                    <a:pt x="58" y="6"/>
                    <a:pt x="59" y="5"/>
                  </a:cubicBezTo>
                  <a:cubicBezTo>
                    <a:pt x="53" y="2"/>
                    <a:pt x="53" y="2"/>
                    <a:pt x="53" y="2"/>
                  </a:cubicBezTo>
                  <a:cubicBezTo>
                    <a:pt x="47" y="0"/>
                    <a:pt x="47" y="0"/>
                    <a:pt x="47"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36" name="Freeform 20188"/>
            <p:cNvSpPr/>
            <p:nvPr/>
          </p:nvSpPr>
          <p:spPr bwMode="auto">
            <a:xfrm>
              <a:off x="6668004" y="6215453"/>
              <a:ext cx="6670" cy="7337"/>
            </a:xfrm>
            <a:custGeom>
              <a:avLst/>
              <a:gdLst>
                <a:gd name="T0" fmla="*/ 0 w 4"/>
                <a:gd name="T1" fmla="*/ 0 h 5"/>
                <a:gd name="T2" fmla="*/ 0 w 4"/>
                <a:gd name="T3" fmla="*/ 4 h 5"/>
                <a:gd name="T4" fmla="*/ 2 w 4"/>
                <a:gd name="T5" fmla="*/ 5 h 5"/>
                <a:gd name="T6" fmla="*/ 4 w 4"/>
                <a:gd name="T7" fmla="*/ 1 h 5"/>
                <a:gd name="T8" fmla="*/ 0 w 4"/>
                <a:gd name="T9" fmla="*/ 0 h 5"/>
              </a:gdLst>
              <a:ahLst/>
              <a:cxnLst>
                <a:cxn ang="0">
                  <a:pos x="T0" y="T1"/>
                </a:cxn>
                <a:cxn ang="0">
                  <a:pos x="T2" y="T3"/>
                </a:cxn>
                <a:cxn ang="0">
                  <a:pos x="T4" y="T5"/>
                </a:cxn>
                <a:cxn ang="0">
                  <a:pos x="T6" y="T7"/>
                </a:cxn>
                <a:cxn ang="0">
                  <a:pos x="T8" y="T9"/>
                </a:cxn>
              </a:cxnLst>
              <a:rect l="0" t="0" r="r" b="b"/>
              <a:pathLst>
                <a:path w="4" h="5">
                  <a:moveTo>
                    <a:pt x="0" y="0"/>
                  </a:moveTo>
                  <a:cubicBezTo>
                    <a:pt x="0" y="4"/>
                    <a:pt x="0" y="4"/>
                    <a:pt x="0" y="4"/>
                  </a:cubicBezTo>
                  <a:cubicBezTo>
                    <a:pt x="2" y="5"/>
                    <a:pt x="2" y="5"/>
                    <a:pt x="2" y="5"/>
                  </a:cubicBezTo>
                  <a:cubicBezTo>
                    <a:pt x="2" y="4"/>
                    <a:pt x="3" y="3"/>
                    <a:pt x="4" y="1"/>
                  </a:cubicBezTo>
                  <a:cubicBezTo>
                    <a:pt x="0" y="0"/>
                    <a:pt x="0" y="0"/>
                    <a:pt x="0" y="0"/>
                  </a:cubicBezTo>
                </a:path>
              </a:pathLst>
            </a:custGeom>
            <a:grpFill/>
            <a:ln>
              <a:noFill/>
            </a:ln>
          </p:spPr>
          <p:txBody>
            <a:bodyPr vert="horz" wrap="square" lIns="91440" tIns="45720" rIns="91440" bIns="45720" numCol="1" anchor="t" anchorCtr="0" compatLnSpc="1"/>
            <a:lstStyle/>
            <a:p>
              <a:endParaRPr lang="zh-CN" altLang="en-US"/>
            </a:p>
          </p:txBody>
        </p:sp>
        <p:sp>
          <p:nvSpPr>
            <p:cNvPr id="37" name="Freeform 20189"/>
            <p:cNvSpPr>
              <a:spLocks noEditPoints="1"/>
            </p:cNvSpPr>
            <p:nvPr/>
          </p:nvSpPr>
          <p:spPr bwMode="auto">
            <a:xfrm>
              <a:off x="4912446" y="5904629"/>
              <a:ext cx="1755558" cy="1538777"/>
            </a:xfrm>
            <a:custGeom>
              <a:avLst/>
              <a:gdLst>
                <a:gd name="T0" fmla="*/ 286 w 1114"/>
                <a:gd name="T1" fmla="*/ 966 h 976"/>
                <a:gd name="T2" fmla="*/ 282 w 1114"/>
                <a:gd name="T3" fmla="*/ 969 h 976"/>
                <a:gd name="T4" fmla="*/ 289 w 1114"/>
                <a:gd name="T5" fmla="*/ 976 h 976"/>
                <a:gd name="T6" fmla="*/ 292 w 1114"/>
                <a:gd name="T7" fmla="*/ 973 h 976"/>
                <a:gd name="T8" fmla="*/ 286 w 1114"/>
                <a:gd name="T9" fmla="*/ 966 h 976"/>
                <a:gd name="T10" fmla="*/ 304 w 1114"/>
                <a:gd name="T11" fmla="*/ 960 h 976"/>
                <a:gd name="T12" fmla="*/ 303 w 1114"/>
                <a:gd name="T13" fmla="*/ 969 h 976"/>
                <a:gd name="T14" fmla="*/ 303 w 1114"/>
                <a:gd name="T15" fmla="*/ 969 h 976"/>
                <a:gd name="T16" fmla="*/ 308 w 1114"/>
                <a:gd name="T17" fmla="*/ 970 h 976"/>
                <a:gd name="T18" fmla="*/ 308 w 1114"/>
                <a:gd name="T19" fmla="*/ 969 h 976"/>
                <a:gd name="T20" fmla="*/ 309 w 1114"/>
                <a:gd name="T21" fmla="*/ 960 h 976"/>
                <a:gd name="T22" fmla="*/ 304 w 1114"/>
                <a:gd name="T23" fmla="*/ 960 h 976"/>
                <a:gd name="T24" fmla="*/ 3 w 1114"/>
                <a:gd name="T25" fmla="*/ 664 h 976"/>
                <a:gd name="T26" fmla="*/ 0 w 1114"/>
                <a:gd name="T27" fmla="*/ 667 h 976"/>
                <a:gd name="T28" fmla="*/ 275 w 1114"/>
                <a:gd name="T29" fmla="*/ 961 h 976"/>
                <a:gd name="T30" fmla="*/ 278 w 1114"/>
                <a:gd name="T31" fmla="*/ 958 h 976"/>
                <a:gd name="T32" fmla="*/ 3 w 1114"/>
                <a:gd name="T33" fmla="*/ 664 h 976"/>
                <a:gd name="T34" fmla="*/ 364 w 1114"/>
                <a:gd name="T35" fmla="*/ 433 h 976"/>
                <a:gd name="T36" fmla="*/ 306 w 1114"/>
                <a:gd name="T37" fmla="*/ 949 h 976"/>
                <a:gd name="T38" fmla="*/ 310 w 1114"/>
                <a:gd name="T39" fmla="*/ 950 h 976"/>
                <a:gd name="T40" fmla="*/ 368 w 1114"/>
                <a:gd name="T41" fmla="*/ 434 h 976"/>
                <a:gd name="T42" fmla="*/ 364 w 1114"/>
                <a:gd name="T43" fmla="*/ 433 h 976"/>
                <a:gd name="T44" fmla="*/ 627 w 1114"/>
                <a:gd name="T45" fmla="*/ 20 h 976"/>
                <a:gd name="T46" fmla="*/ 391 w 1114"/>
                <a:gd name="T47" fmla="*/ 359 h 976"/>
                <a:gd name="T48" fmla="*/ 395 w 1114"/>
                <a:gd name="T49" fmla="*/ 361 h 976"/>
                <a:gd name="T50" fmla="*/ 631 w 1114"/>
                <a:gd name="T51" fmla="*/ 22 h 976"/>
                <a:gd name="T52" fmla="*/ 627 w 1114"/>
                <a:gd name="T53" fmla="*/ 20 h 976"/>
                <a:gd name="T54" fmla="*/ 706 w 1114"/>
                <a:gd name="T55" fmla="*/ 0 h 976"/>
                <a:gd name="T56" fmla="*/ 704 w 1114"/>
                <a:gd name="T57" fmla="*/ 4 h 976"/>
                <a:gd name="T58" fmla="*/ 1114 w 1114"/>
                <a:gd name="T59" fmla="*/ 201 h 976"/>
                <a:gd name="T60" fmla="*/ 1114 w 1114"/>
                <a:gd name="T61" fmla="*/ 197 h 976"/>
                <a:gd name="T62" fmla="*/ 706 w 1114"/>
                <a:gd name="T63"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14" h="976">
                  <a:moveTo>
                    <a:pt x="286" y="966"/>
                  </a:moveTo>
                  <a:cubicBezTo>
                    <a:pt x="284" y="967"/>
                    <a:pt x="283" y="968"/>
                    <a:pt x="282" y="969"/>
                  </a:cubicBezTo>
                  <a:cubicBezTo>
                    <a:pt x="289" y="976"/>
                    <a:pt x="289" y="976"/>
                    <a:pt x="289" y="976"/>
                  </a:cubicBezTo>
                  <a:cubicBezTo>
                    <a:pt x="290" y="975"/>
                    <a:pt x="291" y="974"/>
                    <a:pt x="292" y="973"/>
                  </a:cubicBezTo>
                  <a:cubicBezTo>
                    <a:pt x="286" y="966"/>
                    <a:pt x="286" y="966"/>
                    <a:pt x="286" y="966"/>
                  </a:cubicBezTo>
                  <a:moveTo>
                    <a:pt x="304" y="960"/>
                  </a:moveTo>
                  <a:cubicBezTo>
                    <a:pt x="303" y="969"/>
                    <a:pt x="303" y="969"/>
                    <a:pt x="303" y="969"/>
                  </a:cubicBezTo>
                  <a:cubicBezTo>
                    <a:pt x="303" y="969"/>
                    <a:pt x="303" y="969"/>
                    <a:pt x="303" y="969"/>
                  </a:cubicBezTo>
                  <a:cubicBezTo>
                    <a:pt x="305" y="969"/>
                    <a:pt x="306" y="969"/>
                    <a:pt x="308" y="970"/>
                  </a:cubicBezTo>
                  <a:cubicBezTo>
                    <a:pt x="308" y="969"/>
                    <a:pt x="308" y="969"/>
                    <a:pt x="308" y="969"/>
                  </a:cubicBezTo>
                  <a:cubicBezTo>
                    <a:pt x="309" y="960"/>
                    <a:pt x="309" y="960"/>
                    <a:pt x="309" y="960"/>
                  </a:cubicBezTo>
                  <a:cubicBezTo>
                    <a:pt x="307" y="960"/>
                    <a:pt x="306" y="960"/>
                    <a:pt x="304" y="960"/>
                  </a:cubicBezTo>
                  <a:moveTo>
                    <a:pt x="3" y="664"/>
                  </a:moveTo>
                  <a:cubicBezTo>
                    <a:pt x="2" y="665"/>
                    <a:pt x="1" y="666"/>
                    <a:pt x="0" y="667"/>
                  </a:cubicBezTo>
                  <a:cubicBezTo>
                    <a:pt x="275" y="961"/>
                    <a:pt x="275" y="961"/>
                    <a:pt x="275" y="961"/>
                  </a:cubicBezTo>
                  <a:cubicBezTo>
                    <a:pt x="276" y="960"/>
                    <a:pt x="277" y="959"/>
                    <a:pt x="278" y="958"/>
                  </a:cubicBezTo>
                  <a:cubicBezTo>
                    <a:pt x="3" y="664"/>
                    <a:pt x="3" y="664"/>
                    <a:pt x="3" y="664"/>
                  </a:cubicBezTo>
                  <a:moveTo>
                    <a:pt x="364" y="433"/>
                  </a:moveTo>
                  <a:cubicBezTo>
                    <a:pt x="306" y="949"/>
                    <a:pt x="306" y="949"/>
                    <a:pt x="306" y="949"/>
                  </a:cubicBezTo>
                  <a:cubicBezTo>
                    <a:pt x="307" y="949"/>
                    <a:pt x="308" y="950"/>
                    <a:pt x="310" y="950"/>
                  </a:cubicBezTo>
                  <a:cubicBezTo>
                    <a:pt x="368" y="434"/>
                    <a:pt x="368" y="434"/>
                    <a:pt x="368" y="434"/>
                  </a:cubicBezTo>
                  <a:cubicBezTo>
                    <a:pt x="367" y="434"/>
                    <a:pt x="365" y="433"/>
                    <a:pt x="364" y="433"/>
                  </a:cubicBezTo>
                  <a:moveTo>
                    <a:pt x="627" y="20"/>
                  </a:moveTo>
                  <a:cubicBezTo>
                    <a:pt x="391" y="359"/>
                    <a:pt x="391" y="359"/>
                    <a:pt x="391" y="359"/>
                  </a:cubicBezTo>
                  <a:cubicBezTo>
                    <a:pt x="392" y="360"/>
                    <a:pt x="393" y="360"/>
                    <a:pt x="395" y="361"/>
                  </a:cubicBezTo>
                  <a:cubicBezTo>
                    <a:pt x="631" y="22"/>
                    <a:pt x="631" y="22"/>
                    <a:pt x="631" y="22"/>
                  </a:cubicBezTo>
                  <a:cubicBezTo>
                    <a:pt x="630" y="21"/>
                    <a:pt x="629" y="20"/>
                    <a:pt x="627" y="20"/>
                  </a:cubicBezTo>
                  <a:moveTo>
                    <a:pt x="706" y="0"/>
                  </a:moveTo>
                  <a:cubicBezTo>
                    <a:pt x="705" y="1"/>
                    <a:pt x="705" y="2"/>
                    <a:pt x="704" y="4"/>
                  </a:cubicBezTo>
                  <a:cubicBezTo>
                    <a:pt x="1114" y="201"/>
                    <a:pt x="1114" y="201"/>
                    <a:pt x="1114" y="201"/>
                  </a:cubicBezTo>
                  <a:cubicBezTo>
                    <a:pt x="1114" y="197"/>
                    <a:pt x="1114" y="197"/>
                    <a:pt x="1114" y="197"/>
                  </a:cubicBezTo>
                  <a:cubicBezTo>
                    <a:pt x="706" y="0"/>
                    <a:pt x="706" y="0"/>
                    <a:pt x="706"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38" name="Freeform 20190"/>
            <p:cNvSpPr>
              <a:spLocks noEditPoints="1"/>
            </p:cNvSpPr>
            <p:nvPr/>
          </p:nvSpPr>
          <p:spPr bwMode="auto">
            <a:xfrm>
              <a:off x="5556773" y="5907964"/>
              <a:ext cx="613645" cy="666337"/>
            </a:xfrm>
            <a:custGeom>
              <a:avLst/>
              <a:gdLst>
                <a:gd name="T0" fmla="*/ 230 w 389"/>
                <a:gd name="T1" fmla="*/ 25 h 423"/>
                <a:gd name="T2" fmla="*/ 115 w 389"/>
                <a:gd name="T3" fmla="*/ 351 h 423"/>
                <a:gd name="T4" fmla="*/ 0 w 389"/>
                <a:gd name="T5" fmla="*/ 378 h 423"/>
                <a:gd name="T6" fmla="*/ 1 w 389"/>
                <a:gd name="T7" fmla="*/ 382 h 423"/>
                <a:gd name="T8" fmla="*/ 114 w 389"/>
                <a:gd name="T9" fmla="*/ 356 h 423"/>
                <a:gd name="T10" fmla="*/ 91 w 389"/>
                <a:gd name="T11" fmla="*/ 421 h 423"/>
                <a:gd name="T12" fmla="*/ 95 w 389"/>
                <a:gd name="T13" fmla="*/ 423 h 423"/>
                <a:gd name="T14" fmla="*/ 119 w 389"/>
                <a:gd name="T15" fmla="*/ 355 h 423"/>
                <a:gd name="T16" fmla="*/ 370 w 389"/>
                <a:gd name="T17" fmla="*/ 296 h 423"/>
                <a:gd name="T18" fmla="*/ 369 w 389"/>
                <a:gd name="T19" fmla="*/ 291 h 423"/>
                <a:gd name="T20" fmla="*/ 120 w 389"/>
                <a:gd name="T21" fmla="*/ 350 h 423"/>
                <a:gd name="T22" fmla="*/ 234 w 389"/>
                <a:gd name="T23" fmla="*/ 26 h 423"/>
                <a:gd name="T24" fmla="*/ 230 w 389"/>
                <a:gd name="T25" fmla="*/ 25 h 423"/>
                <a:gd name="T26" fmla="*/ 275 w 389"/>
                <a:gd name="T27" fmla="*/ 23 h 423"/>
                <a:gd name="T28" fmla="*/ 271 w 389"/>
                <a:gd name="T29" fmla="*/ 25 h 423"/>
                <a:gd name="T30" fmla="*/ 385 w 389"/>
                <a:gd name="T31" fmla="*/ 251 h 423"/>
                <a:gd name="T32" fmla="*/ 389 w 389"/>
                <a:gd name="T33" fmla="*/ 249 h 423"/>
                <a:gd name="T34" fmla="*/ 275 w 389"/>
                <a:gd name="T35" fmla="*/ 23 h 423"/>
                <a:gd name="T36" fmla="*/ 239 w 389"/>
                <a:gd name="T37" fmla="*/ 0 h 423"/>
                <a:gd name="T38" fmla="*/ 235 w 389"/>
                <a:gd name="T39" fmla="*/ 12 h 423"/>
                <a:gd name="T40" fmla="*/ 239 w 389"/>
                <a:gd name="T41" fmla="*/ 13 h 423"/>
                <a:gd name="T42" fmla="*/ 243 w 389"/>
                <a:gd name="T43" fmla="*/ 2 h 423"/>
                <a:gd name="T44" fmla="*/ 239 w 389"/>
                <a:gd name="T45" fmla="*/ 0 h 423"/>
                <a:gd name="T46" fmla="*/ 263 w 389"/>
                <a:gd name="T47" fmla="*/ 0 h 423"/>
                <a:gd name="T48" fmla="*/ 259 w 389"/>
                <a:gd name="T49" fmla="*/ 2 h 423"/>
                <a:gd name="T50" fmla="*/ 265 w 389"/>
                <a:gd name="T51" fmla="*/ 12 h 423"/>
                <a:gd name="T52" fmla="*/ 268 w 389"/>
                <a:gd name="T53" fmla="*/ 11 h 423"/>
                <a:gd name="T54" fmla="*/ 263 w 389"/>
                <a:gd name="T55"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9" h="423">
                  <a:moveTo>
                    <a:pt x="230" y="25"/>
                  </a:moveTo>
                  <a:cubicBezTo>
                    <a:pt x="115" y="351"/>
                    <a:pt x="115" y="351"/>
                    <a:pt x="115" y="351"/>
                  </a:cubicBezTo>
                  <a:cubicBezTo>
                    <a:pt x="0" y="378"/>
                    <a:pt x="0" y="378"/>
                    <a:pt x="0" y="378"/>
                  </a:cubicBezTo>
                  <a:cubicBezTo>
                    <a:pt x="0" y="380"/>
                    <a:pt x="1" y="381"/>
                    <a:pt x="1" y="382"/>
                  </a:cubicBezTo>
                  <a:cubicBezTo>
                    <a:pt x="114" y="356"/>
                    <a:pt x="114" y="356"/>
                    <a:pt x="114" y="356"/>
                  </a:cubicBezTo>
                  <a:cubicBezTo>
                    <a:pt x="91" y="421"/>
                    <a:pt x="91" y="421"/>
                    <a:pt x="91" y="421"/>
                  </a:cubicBezTo>
                  <a:cubicBezTo>
                    <a:pt x="92" y="422"/>
                    <a:pt x="93" y="422"/>
                    <a:pt x="95" y="423"/>
                  </a:cubicBezTo>
                  <a:cubicBezTo>
                    <a:pt x="119" y="355"/>
                    <a:pt x="119" y="355"/>
                    <a:pt x="119" y="355"/>
                  </a:cubicBezTo>
                  <a:cubicBezTo>
                    <a:pt x="370" y="296"/>
                    <a:pt x="370" y="296"/>
                    <a:pt x="370" y="296"/>
                  </a:cubicBezTo>
                  <a:cubicBezTo>
                    <a:pt x="369" y="294"/>
                    <a:pt x="369" y="293"/>
                    <a:pt x="369" y="291"/>
                  </a:cubicBezTo>
                  <a:cubicBezTo>
                    <a:pt x="120" y="350"/>
                    <a:pt x="120" y="350"/>
                    <a:pt x="120" y="350"/>
                  </a:cubicBezTo>
                  <a:cubicBezTo>
                    <a:pt x="234" y="26"/>
                    <a:pt x="234" y="26"/>
                    <a:pt x="234" y="26"/>
                  </a:cubicBezTo>
                  <a:cubicBezTo>
                    <a:pt x="233" y="26"/>
                    <a:pt x="231" y="25"/>
                    <a:pt x="230" y="25"/>
                  </a:cubicBezTo>
                  <a:moveTo>
                    <a:pt x="275" y="23"/>
                  </a:moveTo>
                  <a:cubicBezTo>
                    <a:pt x="273" y="23"/>
                    <a:pt x="272" y="24"/>
                    <a:pt x="271" y="25"/>
                  </a:cubicBezTo>
                  <a:cubicBezTo>
                    <a:pt x="385" y="251"/>
                    <a:pt x="385" y="251"/>
                    <a:pt x="385" y="251"/>
                  </a:cubicBezTo>
                  <a:cubicBezTo>
                    <a:pt x="387" y="250"/>
                    <a:pt x="388" y="250"/>
                    <a:pt x="389" y="249"/>
                  </a:cubicBezTo>
                  <a:cubicBezTo>
                    <a:pt x="275" y="23"/>
                    <a:pt x="275" y="23"/>
                    <a:pt x="275" y="23"/>
                  </a:cubicBezTo>
                  <a:moveTo>
                    <a:pt x="239" y="0"/>
                  </a:moveTo>
                  <a:cubicBezTo>
                    <a:pt x="235" y="12"/>
                    <a:pt x="235" y="12"/>
                    <a:pt x="235" y="12"/>
                  </a:cubicBezTo>
                  <a:cubicBezTo>
                    <a:pt x="236" y="12"/>
                    <a:pt x="237" y="13"/>
                    <a:pt x="239" y="13"/>
                  </a:cubicBezTo>
                  <a:cubicBezTo>
                    <a:pt x="243" y="2"/>
                    <a:pt x="243" y="2"/>
                    <a:pt x="243" y="2"/>
                  </a:cubicBezTo>
                  <a:cubicBezTo>
                    <a:pt x="241" y="2"/>
                    <a:pt x="240" y="1"/>
                    <a:pt x="239" y="0"/>
                  </a:cubicBezTo>
                  <a:moveTo>
                    <a:pt x="263" y="0"/>
                  </a:moveTo>
                  <a:cubicBezTo>
                    <a:pt x="262" y="0"/>
                    <a:pt x="260" y="1"/>
                    <a:pt x="259" y="2"/>
                  </a:cubicBezTo>
                  <a:cubicBezTo>
                    <a:pt x="265" y="12"/>
                    <a:pt x="265" y="12"/>
                    <a:pt x="265" y="12"/>
                  </a:cubicBezTo>
                  <a:cubicBezTo>
                    <a:pt x="266" y="12"/>
                    <a:pt x="267" y="11"/>
                    <a:pt x="268" y="11"/>
                  </a:cubicBezTo>
                  <a:cubicBezTo>
                    <a:pt x="263" y="0"/>
                    <a:pt x="263" y="0"/>
                    <a:pt x="263"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39" name="Freeform 20191"/>
            <p:cNvSpPr/>
            <p:nvPr/>
          </p:nvSpPr>
          <p:spPr bwMode="auto">
            <a:xfrm>
              <a:off x="6668004" y="6242133"/>
              <a:ext cx="3335" cy="8004"/>
            </a:xfrm>
            <a:custGeom>
              <a:avLst/>
              <a:gdLst>
                <a:gd name="T0" fmla="*/ 1 w 2"/>
                <a:gd name="T1" fmla="*/ 0 h 5"/>
                <a:gd name="T2" fmla="*/ 0 w 2"/>
                <a:gd name="T3" fmla="*/ 0 h 5"/>
                <a:gd name="T4" fmla="*/ 0 w 2"/>
                <a:gd name="T5" fmla="*/ 5 h 5"/>
                <a:gd name="T6" fmla="*/ 2 w 2"/>
                <a:gd name="T7" fmla="*/ 4 h 5"/>
                <a:gd name="T8" fmla="*/ 1 w 2"/>
                <a:gd name="T9" fmla="*/ 0 h 5"/>
              </a:gdLst>
              <a:ahLst/>
              <a:cxnLst>
                <a:cxn ang="0">
                  <a:pos x="T0" y="T1"/>
                </a:cxn>
                <a:cxn ang="0">
                  <a:pos x="T2" y="T3"/>
                </a:cxn>
                <a:cxn ang="0">
                  <a:pos x="T4" y="T5"/>
                </a:cxn>
                <a:cxn ang="0">
                  <a:pos x="T6" y="T7"/>
                </a:cxn>
                <a:cxn ang="0">
                  <a:pos x="T8" y="T9"/>
                </a:cxn>
              </a:cxnLst>
              <a:rect l="0" t="0" r="r" b="b"/>
              <a:pathLst>
                <a:path w="2" h="5">
                  <a:moveTo>
                    <a:pt x="1" y="0"/>
                  </a:moveTo>
                  <a:cubicBezTo>
                    <a:pt x="0" y="0"/>
                    <a:pt x="0" y="0"/>
                    <a:pt x="0" y="0"/>
                  </a:cubicBezTo>
                  <a:cubicBezTo>
                    <a:pt x="0" y="5"/>
                    <a:pt x="0" y="5"/>
                    <a:pt x="0" y="5"/>
                  </a:cubicBezTo>
                  <a:cubicBezTo>
                    <a:pt x="2" y="4"/>
                    <a:pt x="2" y="4"/>
                    <a:pt x="2" y="4"/>
                  </a:cubicBezTo>
                  <a:cubicBezTo>
                    <a:pt x="1" y="3"/>
                    <a:pt x="1" y="1"/>
                    <a:pt x="1" y="0"/>
                  </a:cubicBezTo>
                </a:path>
              </a:pathLst>
            </a:custGeom>
            <a:grpFill/>
            <a:ln>
              <a:noFill/>
            </a:ln>
          </p:spPr>
          <p:txBody>
            <a:bodyPr vert="horz" wrap="square" lIns="91440" tIns="45720" rIns="91440" bIns="45720" numCol="1" anchor="t" anchorCtr="0" compatLnSpc="1"/>
            <a:lstStyle/>
            <a:p>
              <a:endParaRPr lang="zh-CN" altLang="en-US"/>
            </a:p>
          </p:txBody>
        </p:sp>
        <p:sp>
          <p:nvSpPr>
            <p:cNvPr id="40" name="Freeform 20192"/>
            <p:cNvSpPr/>
            <p:nvPr/>
          </p:nvSpPr>
          <p:spPr bwMode="auto">
            <a:xfrm>
              <a:off x="6253793" y="6242133"/>
              <a:ext cx="414210" cy="104053"/>
            </a:xfrm>
            <a:custGeom>
              <a:avLst/>
              <a:gdLst>
                <a:gd name="T0" fmla="*/ 263 w 263"/>
                <a:gd name="T1" fmla="*/ 0 h 66"/>
                <a:gd name="T2" fmla="*/ 0 w 263"/>
                <a:gd name="T3" fmla="*/ 62 h 66"/>
                <a:gd name="T4" fmla="*/ 1 w 263"/>
                <a:gd name="T5" fmla="*/ 66 h 66"/>
                <a:gd name="T6" fmla="*/ 263 w 263"/>
                <a:gd name="T7" fmla="*/ 5 h 66"/>
                <a:gd name="T8" fmla="*/ 263 w 263"/>
                <a:gd name="T9" fmla="*/ 0 h 66"/>
              </a:gdLst>
              <a:ahLst/>
              <a:cxnLst>
                <a:cxn ang="0">
                  <a:pos x="T0" y="T1"/>
                </a:cxn>
                <a:cxn ang="0">
                  <a:pos x="T2" y="T3"/>
                </a:cxn>
                <a:cxn ang="0">
                  <a:pos x="T4" y="T5"/>
                </a:cxn>
                <a:cxn ang="0">
                  <a:pos x="T6" y="T7"/>
                </a:cxn>
                <a:cxn ang="0">
                  <a:pos x="T8" y="T9"/>
                </a:cxn>
              </a:cxnLst>
              <a:rect l="0" t="0" r="r" b="b"/>
              <a:pathLst>
                <a:path w="263" h="66">
                  <a:moveTo>
                    <a:pt x="263" y="0"/>
                  </a:moveTo>
                  <a:cubicBezTo>
                    <a:pt x="0" y="62"/>
                    <a:pt x="0" y="62"/>
                    <a:pt x="0" y="62"/>
                  </a:cubicBezTo>
                  <a:cubicBezTo>
                    <a:pt x="0" y="64"/>
                    <a:pt x="1" y="65"/>
                    <a:pt x="1" y="66"/>
                  </a:cubicBezTo>
                  <a:cubicBezTo>
                    <a:pt x="263" y="5"/>
                    <a:pt x="263" y="5"/>
                    <a:pt x="263" y="5"/>
                  </a:cubicBezTo>
                  <a:cubicBezTo>
                    <a:pt x="263" y="0"/>
                    <a:pt x="263" y="0"/>
                    <a:pt x="263"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41" name="Freeform 20193"/>
            <p:cNvSpPr/>
            <p:nvPr/>
          </p:nvSpPr>
          <p:spPr bwMode="auto">
            <a:xfrm>
              <a:off x="6668004" y="6273482"/>
              <a:ext cx="30015" cy="85376"/>
            </a:xfrm>
            <a:custGeom>
              <a:avLst/>
              <a:gdLst>
                <a:gd name="T0" fmla="*/ 19 w 19"/>
                <a:gd name="T1" fmla="*/ 0 h 54"/>
                <a:gd name="T2" fmla="*/ 0 w 19"/>
                <a:gd name="T3" fmla="*/ 54 h 54"/>
                <a:gd name="T4" fmla="*/ 0 w 19"/>
                <a:gd name="T5" fmla="*/ 54 h 54"/>
                <a:gd name="T6" fmla="*/ 19 w 19"/>
                <a:gd name="T7" fmla="*/ 0 h 54"/>
                <a:gd name="T8" fmla="*/ 19 w 19"/>
                <a:gd name="T9" fmla="*/ 0 h 54"/>
              </a:gdLst>
              <a:ahLst/>
              <a:cxnLst>
                <a:cxn ang="0">
                  <a:pos x="T0" y="T1"/>
                </a:cxn>
                <a:cxn ang="0">
                  <a:pos x="T2" y="T3"/>
                </a:cxn>
                <a:cxn ang="0">
                  <a:pos x="T4" y="T5"/>
                </a:cxn>
                <a:cxn ang="0">
                  <a:pos x="T6" y="T7"/>
                </a:cxn>
                <a:cxn ang="0">
                  <a:pos x="T8" y="T9"/>
                </a:cxn>
              </a:cxnLst>
              <a:rect l="0" t="0" r="r" b="b"/>
              <a:pathLst>
                <a:path w="19" h="54">
                  <a:moveTo>
                    <a:pt x="19" y="0"/>
                  </a:moveTo>
                  <a:cubicBezTo>
                    <a:pt x="0" y="54"/>
                    <a:pt x="0" y="54"/>
                    <a:pt x="0" y="54"/>
                  </a:cubicBezTo>
                  <a:cubicBezTo>
                    <a:pt x="0" y="54"/>
                    <a:pt x="0" y="54"/>
                    <a:pt x="0" y="54"/>
                  </a:cubicBezTo>
                  <a:cubicBezTo>
                    <a:pt x="19" y="0"/>
                    <a:pt x="19" y="0"/>
                    <a:pt x="19" y="0"/>
                  </a:cubicBezTo>
                  <a:cubicBezTo>
                    <a:pt x="19" y="0"/>
                    <a:pt x="19" y="0"/>
                    <a:pt x="19" y="0"/>
                  </a:cubicBezTo>
                </a:path>
              </a:pathLst>
            </a:custGeom>
            <a:grpFill/>
            <a:ln>
              <a:noFill/>
            </a:ln>
          </p:spPr>
          <p:txBody>
            <a:bodyPr vert="horz" wrap="square" lIns="91440" tIns="45720" rIns="91440" bIns="45720" numCol="1" anchor="t" anchorCtr="0" compatLnSpc="1"/>
            <a:lstStyle/>
            <a:p>
              <a:endParaRPr lang="zh-CN" altLang="en-US"/>
            </a:p>
          </p:txBody>
        </p:sp>
        <p:sp>
          <p:nvSpPr>
            <p:cNvPr id="42" name="Freeform 20194"/>
            <p:cNvSpPr>
              <a:spLocks noEditPoints="1"/>
            </p:cNvSpPr>
            <p:nvPr/>
          </p:nvSpPr>
          <p:spPr bwMode="auto">
            <a:xfrm>
              <a:off x="5398026" y="6358858"/>
              <a:ext cx="1269978" cy="1093886"/>
            </a:xfrm>
            <a:custGeom>
              <a:avLst/>
              <a:gdLst>
                <a:gd name="T0" fmla="*/ 11 w 806"/>
                <a:gd name="T1" fmla="*/ 690 h 694"/>
                <a:gd name="T2" fmla="*/ 22 w 806"/>
                <a:gd name="T3" fmla="*/ 689 h 694"/>
                <a:gd name="T4" fmla="*/ 3 w 806"/>
                <a:gd name="T5" fmla="*/ 673 h 694"/>
                <a:gd name="T6" fmla="*/ 0 w 806"/>
                <a:gd name="T7" fmla="*/ 682 h 694"/>
                <a:gd name="T8" fmla="*/ 7 w 806"/>
                <a:gd name="T9" fmla="*/ 674 h 694"/>
                <a:gd name="T10" fmla="*/ 339 w 806"/>
                <a:gd name="T11" fmla="*/ 523 h 694"/>
                <a:gd name="T12" fmla="*/ 31 w 806"/>
                <a:gd name="T13" fmla="*/ 685 h 694"/>
                <a:gd name="T14" fmla="*/ 339 w 806"/>
                <a:gd name="T15" fmla="*/ 523 h 694"/>
                <a:gd name="T16" fmla="*/ 353 w 806"/>
                <a:gd name="T17" fmla="*/ 516 h 694"/>
                <a:gd name="T18" fmla="*/ 367 w 806"/>
                <a:gd name="T19" fmla="*/ 513 h 694"/>
                <a:gd name="T20" fmla="*/ 427 w 806"/>
                <a:gd name="T21" fmla="*/ 478 h 694"/>
                <a:gd name="T22" fmla="*/ 417 w 806"/>
                <a:gd name="T23" fmla="*/ 488 h 694"/>
                <a:gd name="T24" fmla="*/ 427 w 806"/>
                <a:gd name="T25" fmla="*/ 478 h 694"/>
                <a:gd name="T26" fmla="*/ 441 w 806"/>
                <a:gd name="T27" fmla="*/ 471 h 694"/>
                <a:gd name="T28" fmla="*/ 658 w 806"/>
                <a:gd name="T29" fmla="*/ 365 h 694"/>
                <a:gd name="T30" fmla="*/ 670 w 806"/>
                <a:gd name="T31" fmla="*/ 355 h 694"/>
                <a:gd name="T32" fmla="*/ 665 w 806"/>
                <a:gd name="T33" fmla="*/ 362 h 694"/>
                <a:gd name="T34" fmla="*/ 670 w 806"/>
                <a:gd name="T35" fmla="*/ 355 h 694"/>
                <a:gd name="T36" fmla="*/ 663 w 806"/>
                <a:gd name="T37" fmla="*/ 344 h 694"/>
                <a:gd name="T38" fmla="*/ 671 w 806"/>
                <a:gd name="T39" fmla="*/ 343 h 694"/>
                <a:gd name="T40" fmla="*/ 692 w 806"/>
                <a:gd name="T41" fmla="*/ 331 h 694"/>
                <a:gd name="T42" fmla="*/ 690 w 806"/>
                <a:gd name="T43" fmla="*/ 338 h 694"/>
                <a:gd name="T44" fmla="*/ 692 w 806"/>
                <a:gd name="T45" fmla="*/ 331 h 694"/>
                <a:gd name="T46" fmla="*/ 672 w 806"/>
                <a:gd name="T47" fmla="*/ 332 h 694"/>
                <a:gd name="T48" fmla="*/ 679 w 806"/>
                <a:gd name="T49" fmla="*/ 337 h 694"/>
                <a:gd name="T50" fmla="*/ 688 w 806"/>
                <a:gd name="T51" fmla="*/ 330 h 694"/>
                <a:gd name="T52" fmla="*/ 686 w 806"/>
                <a:gd name="T53" fmla="*/ 336 h 694"/>
                <a:gd name="T54" fmla="*/ 688 w 806"/>
                <a:gd name="T55" fmla="*/ 330 h 694"/>
                <a:gd name="T56" fmla="*/ 6 w 806"/>
                <a:gd name="T57" fmla="*/ 663 h 694"/>
                <a:gd name="T58" fmla="*/ 182 w 806"/>
                <a:gd name="T59" fmla="*/ 175 h 694"/>
                <a:gd name="T60" fmla="*/ 208 w 806"/>
                <a:gd name="T61" fmla="*/ 159 h 694"/>
                <a:gd name="T62" fmla="*/ 656 w 806"/>
                <a:gd name="T63" fmla="*/ 341 h 694"/>
                <a:gd name="T64" fmla="*/ 208 w 806"/>
                <a:gd name="T65" fmla="*/ 159 h 694"/>
                <a:gd name="T66" fmla="*/ 100 w 806"/>
                <a:gd name="T67" fmla="*/ 121 h 694"/>
                <a:gd name="T68" fmla="*/ 171 w 806"/>
                <a:gd name="T69" fmla="*/ 144 h 694"/>
                <a:gd name="T70" fmla="*/ 780 w 806"/>
                <a:gd name="T71" fmla="*/ 64 h 694"/>
                <a:gd name="T72" fmla="*/ 691 w 806"/>
                <a:gd name="T73" fmla="*/ 322 h 694"/>
                <a:gd name="T74" fmla="*/ 524 w 806"/>
                <a:gd name="T75" fmla="*/ 31 h 694"/>
                <a:gd name="T76" fmla="*/ 669 w 806"/>
                <a:gd name="T77" fmla="*/ 325 h 694"/>
                <a:gd name="T78" fmla="*/ 524 w 806"/>
                <a:gd name="T79" fmla="*/ 31 h 694"/>
                <a:gd name="T80" fmla="*/ 695 w 806"/>
                <a:gd name="T81" fmla="*/ 324 h 694"/>
                <a:gd name="T82" fmla="*/ 806 w 806"/>
                <a:gd name="T8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6" h="694">
                  <a:moveTo>
                    <a:pt x="20" y="685"/>
                  </a:moveTo>
                  <a:cubicBezTo>
                    <a:pt x="11" y="690"/>
                    <a:pt x="11" y="690"/>
                    <a:pt x="11" y="690"/>
                  </a:cubicBezTo>
                  <a:cubicBezTo>
                    <a:pt x="12" y="691"/>
                    <a:pt x="13" y="692"/>
                    <a:pt x="13" y="694"/>
                  </a:cubicBezTo>
                  <a:cubicBezTo>
                    <a:pt x="22" y="689"/>
                    <a:pt x="22" y="689"/>
                    <a:pt x="22" y="689"/>
                  </a:cubicBezTo>
                  <a:cubicBezTo>
                    <a:pt x="21" y="688"/>
                    <a:pt x="20" y="687"/>
                    <a:pt x="20" y="685"/>
                  </a:cubicBezTo>
                  <a:moveTo>
                    <a:pt x="3" y="673"/>
                  </a:moveTo>
                  <a:cubicBezTo>
                    <a:pt x="0" y="681"/>
                    <a:pt x="0" y="681"/>
                    <a:pt x="0" y="681"/>
                  </a:cubicBezTo>
                  <a:cubicBezTo>
                    <a:pt x="0" y="682"/>
                    <a:pt x="0" y="682"/>
                    <a:pt x="0" y="682"/>
                  </a:cubicBezTo>
                  <a:cubicBezTo>
                    <a:pt x="1" y="682"/>
                    <a:pt x="2" y="682"/>
                    <a:pt x="4" y="683"/>
                  </a:cubicBezTo>
                  <a:cubicBezTo>
                    <a:pt x="7" y="674"/>
                    <a:pt x="7" y="674"/>
                    <a:pt x="7" y="674"/>
                  </a:cubicBezTo>
                  <a:cubicBezTo>
                    <a:pt x="5" y="674"/>
                    <a:pt x="4" y="673"/>
                    <a:pt x="3" y="673"/>
                  </a:cubicBezTo>
                  <a:moveTo>
                    <a:pt x="339" y="523"/>
                  </a:moveTo>
                  <a:cubicBezTo>
                    <a:pt x="29" y="681"/>
                    <a:pt x="29" y="681"/>
                    <a:pt x="29" y="681"/>
                  </a:cubicBezTo>
                  <a:cubicBezTo>
                    <a:pt x="30" y="682"/>
                    <a:pt x="30" y="683"/>
                    <a:pt x="31" y="685"/>
                  </a:cubicBezTo>
                  <a:cubicBezTo>
                    <a:pt x="341" y="527"/>
                    <a:pt x="341" y="527"/>
                    <a:pt x="341" y="527"/>
                  </a:cubicBezTo>
                  <a:cubicBezTo>
                    <a:pt x="341" y="525"/>
                    <a:pt x="340" y="524"/>
                    <a:pt x="339" y="523"/>
                  </a:cubicBezTo>
                  <a:moveTo>
                    <a:pt x="365" y="509"/>
                  </a:moveTo>
                  <a:cubicBezTo>
                    <a:pt x="353" y="516"/>
                    <a:pt x="353" y="516"/>
                    <a:pt x="353" y="516"/>
                  </a:cubicBezTo>
                  <a:cubicBezTo>
                    <a:pt x="354" y="517"/>
                    <a:pt x="354" y="518"/>
                    <a:pt x="355" y="520"/>
                  </a:cubicBezTo>
                  <a:cubicBezTo>
                    <a:pt x="367" y="513"/>
                    <a:pt x="367" y="513"/>
                    <a:pt x="367" y="513"/>
                  </a:cubicBezTo>
                  <a:cubicBezTo>
                    <a:pt x="366" y="512"/>
                    <a:pt x="366" y="511"/>
                    <a:pt x="365" y="509"/>
                  </a:cubicBezTo>
                  <a:moveTo>
                    <a:pt x="427" y="478"/>
                  </a:moveTo>
                  <a:cubicBezTo>
                    <a:pt x="415" y="484"/>
                    <a:pt x="415" y="484"/>
                    <a:pt x="415" y="484"/>
                  </a:cubicBezTo>
                  <a:cubicBezTo>
                    <a:pt x="416" y="485"/>
                    <a:pt x="417" y="486"/>
                    <a:pt x="417" y="488"/>
                  </a:cubicBezTo>
                  <a:cubicBezTo>
                    <a:pt x="429" y="482"/>
                    <a:pt x="429" y="482"/>
                    <a:pt x="429" y="482"/>
                  </a:cubicBezTo>
                  <a:cubicBezTo>
                    <a:pt x="429" y="480"/>
                    <a:pt x="428" y="479"/>
                    <a:pt x="427" y="478"/>
                  </a:cubicBezTo>
                  <a:moveTo>
                    <a:pt x="656" y="361"/>
                  </a:moveTo>
                  <a:cubicBezTo>
                    <a:pt x="441" y="471"/>
                    <a:pt x="441" y="471"/>
                    <a:pt x="441" y="471"/>
                  </a:cubicBezTo>
                  <a:cubicBezTo>
                    <a:pt x="442" y="472"/>
                    <a:pt x="443" y="473"/>
                    <a:pt x="443" y="475"/>
                  </a:cubicBezTo>
                  <a:cubicBezTo>
                    <a:pt x="658" y="365"/>
                    <a:pt x="658" y="365"/>
                    <a:pt x="658" y="365"/>
                  </a:cubicBezTo>
                  <a:cubicBezTo>
                    <a:pt x="657" y="364"/>
                    <a:pt x="657" y="363"/>
                    <a:pt x="656" y="361"/>
                  </a:cubicBezTo>
                  <a:moveTo>
                    <a:pt x="670" y="355"/>
                  </a:moveTo>
                  <a:cubicBezTo>
                    <a:pt x="663" y="358"/>
                    <a:pt x="663" y="358"/>
                    <a:pt x="663" y="358"/>
                  </a:cubicBezTo>
                  <a:cubicBezTo>
                    <a:pt x="664" y="359"/>
                    <a:pt x="664" y="360"/>
                    <a:pt x="665" y="362"/>
                  </a:cubicBezTo>
                  <a:cubicBezTo>
                    <a:pt x="671" y="358"/>
                    <a:pt x="671" y="358"/>
                    <a:pt x="671" y="358"/>
                  </a:cubicBezTo>
                  <a:cubicBezTo>
                    <a:pt x="671" y="357"/>
                    <a:pt x="670" y="356"/>
                    <a:pt x="670" y="355"/>
                  </a:cubicBezTo>
                  <a:moveTo>
                    <a:pt x="665" y="340"/>
                  </a:moveTo>
                  <a:cubicBezTo>
                    <a:pt x="664" y="341"/>
                    <a:pt x="664" y="343"/>
                    <a:pt x="663" y="344"/>
                  </a:cubicBezTo>
                  <a:cubicBezTo>
                    <a:pt x="670" y="347"/>
                    <a:pt x="670" y="347"/>
                    <a:pt x="670" y="347"/>
                  </a:cubicBezTo>
                  <a:cubicBezTo>
                    <a:pt x="670" y="345"/>
                    <a:pt x="671" y="344"/>
                    <a:pt x="671" y="343"/>
                  </a:cubicBezTo>
                  <a:cubicBezTo>
                    <a:pt x="665" y="340"/>
                    <a:pt x="665" y="340"/>
                    <a:pt x="665" y="340"/>
                  </a:cubicBezTo>
                  <a:moveTo>
                    <a:pt x="692" y="331"/>
                  </a:moveTo>
                  <a:cubicBezTo>
                    <a:pt x="690" y="338"/>
                    <a:pt x="690" y="338"/>
                    <a:pt x="690" y="338"/>
                  </a:cubicBezTo>
                  <a:cubicBezTo>
                    <a:pt x="690" y="338"/>
                    <a:pt x="690" y="338"/>
                    <a:pt x="690" y="338"/>
                  </a:cubicBezTo>
                  <a:cubicBezTo>
                    <a:pt x="692" y="331"/>
                    <a:pt x="692" y="331"/>
                    <a:pt x="692" y="331"/>
                  </a:cubicBezTo>
                  <a:cubicBezTo>
                    <a:pt x="692" y="331"/>
                    <a:pt x="692" y="331"/>
                    <a:pt x="692" y="331"/>
                  </a:cubicBezTo>
                  <a:moveTo>
                    <a:pt x="676" y="330"/>
                  </a:moveTo>
                  <a:cubicBezTo>
                    <a:pt x="675" y="331"/>
                    <a:pt x="673" y="332"/>
                    <a:pt x="672" y="332"/>
                  </a:cubicBezTo>
                  <a:cubicBezTo>
                    <a:pt x="675" y="339"/>
                    <a:pt x="675" y="339"/>
                    <a:pt x="675" y="339"/>
                  </a:cubicBezTo>
                  <a:cubicBezTo>
                    <a:pt x="677" y="338"/>
                    <a:pt x="678" y="337"/>
                    <a:pt x="679" y="337"/>
                  </a:cubicBezTo>
                  <a:cubicBezTo>
                    <a:pt x="676" y="330"/>
                    <a:pt x="676" y="330"/>
                    <a:pt x="676" y="330"/>
                  </a:cubicBezTo>
                  <a:moveTo>
                    <a:pt x="688" y="330"/>
                  </a:moveTo>
                  <a:cubicBezTo>
                    <a:pt x="686" y="336"/>
                    <a:pt x="686" y="336"/>
                    <a:pt x="686" y="336"/>
                  </a:cubicBezTo>
                  <a:cubicBezTo>
                    <a:pt x="686" y="336"/>
                    <a:pt x="686" y="336"/>
                    <a:pt x="686" y="336"/>
                  </a:cubicBezTo>
                  <a:cubicBezTo>
                    <a:pt x="688" y="330"/>
                    <a:pt x="688" y="330"/>
                    <a:pt x="688" y="330"/>
                  </a:cubicBezTo>
                  <a:cubicBezTo>
                    <a:pt x="688" y="330"/>
                    <a:pt x="688" y="330"/>
                    <a:pt x="688" y="330"/>
                  </a:cubicBezTo>
                  <a:moveTo>
                    <a:pt x="178" y="174"/>
                  </a:moveTo>
                  <a:cubicBezTo>
                    <a:pt x="6" y="663"/>
                    <a:pt x="6" y="663"/>
                    <a:pt x="6" y="663"/>
                  </a:cubicBezTo>
                  <a:cubicBezTo>
                    <a:pt x="8" y="663"/>
                    <a:pt x="9" y="664"/>
                    <a:pt x="10" y="664"/>
                  </a:cubicBezTo>
                  <a:cubicBezTo>
                    <a:pt x="182" y="175"/>
                    <a:pt x="182" y="175"/>
                    <a:pt x="182" y="175"/>
                  </a:cubicBezTo>
                  <a:cubicBezTo>
                    <a:pt x="181" y="175"/>
                    <a:pt x="179" y="174"/>
                    <a:pt x="178" y="174"/>
                  </a:cubicBezTo>
                  <a:moveTo>
                    <a:pt x="208" y="159"/>
                  </a:moveTo>
                  <a:cubicBezTo>
                    <a:pt x="208" y="160"/>
                    <a:pt x="207" y="162"/>
                    <a:pt x="207" y="163"/>
                  </a:cubicBezTo>
                  <a:cubicBezTo>
                    <a:pt x="656" y="341"/>
                    <a:pt x="656" y="341"/>
                    <a:pt x="656" y="341"/>
                  </a:cubicBezTo>
                  <a:cubicBezTo>
                    <a:pt x="656" y="340"/>
                    <a:pt x="657" y="338"/>
                    <a:pt x="657" y="337"/>
                  </a:cubicBezTo>
                  <a:cubicBezTo>
                    <a:pt x="208" y="159"/>
                    <a:pt x="208" y="159"/>
                    <a:pt x="208" y="159"/>
                  </a:cubicBezTo>
                  <a:moveTo>
                    <a:pt x="102" y="116"/>
                  </a:moveTo>
                  <a:cubicBezTo>
                    <a:pt x="101" y="118"/>
                    <a:pt x="101" y="119"/>
                    <a:pt x="100" y="121"/>
                  </a:cubicBezTo>
                  <a:cubicBezTo>
                    <a:pt x="169" y="148"/>
                    <a:pt x="169" y="148"/>
                    <a:pt x="169" y="148"/>
                  </a:cubicBezTo>
                  <a:cubicBezTo>
                    <a:pt x="169" y="146"/>
                    <a:pt x="170" y="145"/>
                    <a:pt x="171" y="144"/>
                  </a:cubicBezTo>
                  <a:cubicBezTo>
                    <a:pt x="102" y="116"/>
                    <a:pt x="102" y="116"/>
                    <a:pt x="102" y="116"/>
                  </a:cubicBezTo>
                  <a:moveTo>
                    <a:pt x="780" y="64"/>
                  </a:moveTo>
                  <a:cubicBezTo>
                    <a:pt x="691" y="322"/>
                    <a:pt x="691" y="322"/>
                    <a:pt x="691" y="322"/>
                  </a:cubicBezTo>
                  <a:cubicBezTo>
                    <a:pt x="691" y="322"/>
                    <a:pt x="691" y="322"/>
                    <a:pt x="691" y="322"/>
                  </a:cubicBezTo>
                  <a:cubicBezTo>
                    <a:pt x="780" y="64"/>
                    <a:pt x="780" y="64"/>
                    <a:pt x="780" y="64"/>
                  </a:cubicBezTo>
                  <a:moveTo>
                    <a:pt x="524" y="31"/>
                  </a:moveTo>
                  <a:cubicBezTo>
                    <a:pt x="523" y="31"/>
                    <a:pt x="522" y="32"/>
                    <a:pt x="520" y="32"/>
                  </a:cubicBezTo>
                  <a:cubicBezTo>
                    <a:pt x="669" y="325"/>
                    <a:pt x="669" y="325"/>
                    <a:pt x="669" y="325"/>
                  </a:cubicBezTo>
                  <a:cubicBezTo>
                    <a:pt x="670" y="325"/>
                    <a:pt x="671" y="324"/>
                    <a:pt x="673" y="323"/>
                  </a:cubicBezTo>
                  <a:cubicBezTo>
                    <a:pt x="524" y="31"/>
                    <a:pt x="524" y="31"/>
                    <a:pt x="524" y="31"/>
                  </a:cubicBezTo>
                  <a:moveTo>
                    <a:pt x="806" y="0"/>
                  </a:moveTo>
                  <a:cubicBezTo>
                    <a:pt x="695" y="324"/>
                    <a:pt x="695" y="324"/>
                    <a:pt x="695" y="324"/>
                  </a:cubicBezTo>
                  <a:cubicBezTo>
                    <a:pt x="695" y="324"/>
                    <a:pt x="695" y="324"/>
                    <a:pt x="695" y="324"/>
                  </a:cubicBezTo>
                  <a:cubicBezTo>
                    <a:pt x="806" y="0"/>
                    <a:pt x="806" y="0"/>
                    <a:pt x="806" y="0"/>
                  </a:cubicBezTo>
                  <a:cubicBezTo>
                    <a:pt x="806" y="0"/>
                    <a:pt x="806" y="0"/>
                    <a:pt x="806"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43" name="Freeform 20199"/>
            <p:cNvSpPr/>
            <p:nvPr/>
          </p:nvSpPr>
          <p:spPr bwMode="auto">
            <a:xfrm>
              <a:off x="6527932" y="8010359"/>
              <a:ext cx="12673" cy="0"/>
            </a:xfrm>
            <a:custGeom>
              <a:avLst/>
              <a:gdLst>
                <a:gd name="T0" fmla="*/ 16 w 19"/>
                <a:gd name="T1" fmla="*/ 0 w 19"/>
                <a:gd name="T2" fmla="*/ 0 w 19"/>
                <a:gd name="T3" fmla="*/ 19 w 19"/>
                <a:gd name="T4" fmla="*/ 16 w 19"/>
              </a:gdLst>
              <a:ahLst/>
              <a:cxnLst>
                <a:cxn ang="0">
                  <a:pos x="T0" y="0"/>
                </a:cxn>
                <a:cxn ang="0">
                  <a:pos x="T1" y="0"/>
                </a:cxn>
                <a:cxn ang="0">
                  <a:pos x="T2" y="0"/>
                </a:cxn>
                <a:cxn ang="0">
                  <a:pos x="T3" y="0"/>
                </a:cxn>
                <a:cxn ang="0">
                  <a:pos x="T4" y="0"/>
                </a:cxn>
              </a:cxnLst>
              <a:rect l="0" t="0" r="r" b="b"/>
              <a:pathLst>
                <a:path w="19">
                  <a:moveTo>
                    <a:pt x="16" y="0"/>
                  </a:moveTo>
                  <a:lnTo>
                    <a:pt x="0" y="0"/>
                  </a:lnTo>
                  <a:lnTo>
                    <a:pt x="0" y="0"/>
                  </a:lnTo>
                  <a:lnTo>
                    <a:pt x="19" y="0"/>
                  </a:lnTo>
                  <a:lnTo>
                    <a:pt x="16" y="0"/>
                  </a:lnTo>
                  <a:close/>
                </a:path>
              </a:pathLst>
            </a:custGeom>
            <a:grpFill/>
            <a:ln>
              <a:noFill/>
            </a:ln>
          </p:spPr>
          <p:txBody>
            <a:bodyPr vert="horz" wrap="square" lIns="91440" tIns="45720" rIns="91440" bIns="45720" numCol="1" anchor="t" anchorCtr="0" compatLnSpc="1"/>
            <a:lstStyle/>
            <a:p>
              <a:endParaRPr lang="zh-CN" altLang="en-US"/>
            </a:p>
          </p:txBody>
        </p:sp>
        <p:sp>
          <p:nvSpPr>
            <p:cNvPr id="44" name="Freeform 20200"/>
            <p:cNvSpPr/>
            <p:nvPr/>
          </p:nvSpPr>
          <p:spPr bwMode="auto">
            <a:xfrm>
              <a:off x="6527932" y="8010359"/>
              <a:ext cx="12673" cy="0"/>
            </a:xfrm>
            <a:custGeom>
              <a:avLst/>
              <a:gdLst>
                <a:gd name="T0" fmla="*/ 16 w 19"/>
                <a:gd name="T1" fmla="*/ 0 w 19"/>
                <a:gd name="T2" fmla="*/ 0 w 19"/>
                <a:gd name="T3" fmla="*/ 19 w 19"/>
                <a:gd name="T4" fmla="*/ 16 w 19"/>
              </a:gdLst>
              <a:ahLst/>
              <a:cxnLst>
                <a:cxn ang="0">
                  <a:pos x="T0" y="0"/>
                </a:cxn>
                <a:cxn ang="0">
                  <a:pos x="T1" y="0"/>
                </a:cxn>
                <a:cxn ang="0">
                  <a:pos x="T2" y="0"/>
                </a:cxn>
                <a:cxn ang="0">
                  <a:pos x="T3" y="0"/>
                </a:cxn>
                <a:cxn ang="0">
                  <a:pos x="T4" y="0"/>
                </a:cxn>
              </a:cxnLst>
              <a:rect l="0" t="0" r="r" b="b"/>
              <a:pathLst>
                <a:path w="19">
                  <a:moveTo>
                    <a:pt x="16" y="0"/>
                  </a:moveTo>
                  <a:lnTo>
                    <a:pt x="0" y="0"/>
                  </a:lnTo>
                  <a:lnTo>
                    <a:pt x="0" y="0"/>
                  </a:lnTo>
                  <a:lnTo>
                    <a:pt x="19" y="0"/>
                  </a:lnTo>
                  <a:lnTo>
                    <a:pt x="16" y="0"/>
                  </a:lnTo>
                </a:path>
              </a:pathLst>
            </a:custGeom>
            <a:grpFill/>
            <a:ln>
              <a:noFill/>
            </a:ln>
          </p:spPr>
          <p:txBody>
            <a:bodyPr vert="horz" wrap="square" lIns="91440" tIns="45720" rIns="91440" bIns="45720" numCol="1" anchor="t" anchorCtr="0" compatLnSpc="1"/>
            <a:lstStyle/>
            <a:p>
              <a:endParaRPr lang="zh-CN" altLang="en-US"/>
            </a:p>
          </p:txBody>
        </p:sp>
        <p:sp>
          <p:nvSpPr>
            <p:cNvPr id="45" name="Freeform 20201"/>
            <p:cNvSpPr>
              <a:spLocks noEditPoints="1"/>
            </p:cNvSpPr>
            <p:nvPr/>
          </p:nvSpPr>
          <p:spPr bwMode="auto">
            <a:xfrm>
              <a:off x="4506907" y="7470087"/>
              <a:ext cx="925803" cy="151410"/>
            </a:xfrm>
            <a:custGeom>
              <a:avLst/>
              <a:gdLst>
                <a:gd name="T0" fmla="*/ 18 w 587"/>
                <a:gd name="T1" fmla="*/ 79 h 96"/>
                <a:gd name="T2" fmla="*/ 15 w 587"/>
                <a:gd name="T3" fmla="*/ 95 h 96"/>
                <a:gd name="T4" fmla="*/ 19 w 587"/>
                <a:gd name="T5" fmla="*/ 96 h 96"/>
                <a:gd name="T6" fmla="*/ 22 w 587"/>
                <a:gd name="T7" fmla="*/ 80 h 96"/>
                <a:gd name="T8" fmla="*/ 18 w 587"/>
                <a:gd name="T9" fmla="*/ 79 h 96"/>
                <a:gd name="T10" fmla="*/ 578 w 587"/>
                <a:gd name="T11" fmla="*/ 2 h 96"/>
                <a:gd name="T12" fmla="*/ 577 w 587"/>
                <a:gd name="T13" fmla="*/ 5 h 96"/>
                <a:gd name="T14" fmla="*/ 585 w 587"/>
                <a:gd name="T15" fmla="*/ 9 h 96"/>
                <a:gd name="T16" fmla="*/ 587 w 587"/>
                <a:gd name="T17" fmla="*/ 6 h 96"/>
                <a:gd name="T18" fmla="*/ 578 w 587"/>
                <a:gd name="T19" fmla="*/ 2 h 96"/>
                <a:gd name="T20" fmla="*/ 4 w 587"/>
                <a:gd name="T21" fmla="*/ 0 h 96"/>
                <a:gd name="T22" fmla="*/ 0 w 587"/>
                <a:gd name="T23" fmla="*/ 2 h 96"/>
                <a:gd name="T24" fmla="*/ 8 w 587"/>
                <a:gd name="T25" fmla="*/ 17 h 96"/>
                <a:gd name="T26" fmla="*/ 12 w 587"/>
                <a:gd name="T27" fmla="*/ 14 h 96"/>
                <a:gd name="T28" fmla="*/ 4 w 587"/>
                <a:gd name="T2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7" h="96">
                  <a:moveTo>
                    <a:pt x="18" y="79"/>
                  </a:moveTo>
                  <a:cubicBezTo>
                    <a:pt x="15" y="95"/>
                    <a:pt x="15" y="95"/>
                    <a:pt x="15" y="95"/>
                  </a:cubicBezTo>
                  <a:cubicBezTo>
                    <a:pt x="16" y="96"/>
                    <a:pt x="18" y="96"/>
                    <a:pt x="19" y="96"/>
                  </a:cubicBezTo>
                  <a:cubicBezTo>
                    <a:pt x="22" y="80"/>
                    <a:pt x="22" y="80"/>
                    <a:pt x="22" y="80"/>
                  </a:cubicBezTo>
                  <a:cubicBezTo>
                    <a:pt x="21" y="80"/>
                    <a:pt x="20" y="79"/>
                    <a:pt x="18" y="79"/>
                  </a:cubicBezTo>
                  <a:moveTo>
                    <a:pt x="578" y="2"/>
                  </a:moveTo>
                  <a:cubicBezTo>
                    <a:pt x="578" y="3"/>
                    <a:pt x="577" y="4"/>
                    <a:pt x="577" y="5"/>
                  </a:cubicBezTo>
                  <a:cubicBezTo>
                    <a:pt x="585" y="9"/>
                    <a:pt x="585" y="9"/>
                    <a:pt x="585" y="9"/>
                  </a:cubicBezTo>
                  <a:cubicBezTo>
                    <a:pt x="586" y="8"/>
                    <a:pt x="586" y="7"/>
                    <a:pt x="587" y="6"/>
                  </a:cubicBezTo>
                  <a:cubicBezTo>
                    <a:pt x="578" y="2"/>
                    <a:pt x="578" y="2"/>
                    <a:pt x="578" y="2"/>
                  </a:cubicBezTo>
                  <a:moveTo>
                    <a:pt x="4" y="0"/>
                  </a:moveTo>
                  <a:cubicBezTo>
                    <a:pt x="3" y="0"/>
                    <a:pt x="1" y="1"/>
                    <a:pt x="0" y="2"/>
                  </a:cubicBezTo>
                  <a:cubicBezTo>
                    <a:pt x="8" y="17"/>
                    <a:pt x="8" y="17"/>
                    <a:pt x="8" y="17"/>
                  </a:cubicBezTo>
                  <a:cubicBezTo>
                    <a:pt x="9" y="16"/>
                    <a:pt x="11" y="15"/>
                    <a:pt x="12" y="14"/>
                  </a:cubicBezTo>
                  <a:cubicBezTo>
                    <a:pt x="4" y="0"/>
                    <a:pt x="4" y="0"/>
                    <a:pt x="4"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46" name="Freeform 20204"/>
            <p:cNvSpPr>
              <a:spLocks noEditPoints="1"/>
            </p:cNvSpPr>
            <p:nvPr/>
          </p:nvSpPr>
          <p:spPr bwMode="auto">
            <a:xfrm>
              <a:off x="6970824" y="6650339"/>
              <a:ext cx="90046" cy="725033"/>
            </a:xfrm>
            <a:custGeom>
              <a:avLst/>
              <a:gdLst>
                <a:gd name="T0" fmla="*/ 50 w 57"/>
                <a:gd name="T1" fmla="*/ 25 h 460"/>
                <a:gd name="T2" fmla="*/ 0 w 57"/>
                <a:gd name="T3" fmla="*/ 459 h 460"/>
                <a:gd name="T4" fmla="*/ 4 w 57"/>
                <a:gd name="T5" fmla="*/ 460 h 460"/>
                <a:gd name="T6" fmla="*/ 54 w 57"/>
                <a:gd name="T7" fmla="*/ 26 h 460"/>
                <a:gd name="T8" fmla="*/ 50 w 57"/>
                <a:gd name="T9" fmla="*/ 25 h 460"/>
                <a:gd name="T10" fmla="*/ 53 w 57"/>
                <a:gd name="T11" fmla="*/ 0 h 460"/>
                <a:gd name="T12" fmla="*/ 51 w 57"/>
                <a:gd name="T13" fmla="*/ 12 h 460"/>
                <a:gd name="T14" fmla="*/ 56 w 57"/>
                <a:gd name="T15" fmla="*/ 12 h 460"/>
                <a:gd name="T16" fmla="*/ 57 w 57"/>
                <a:gd name="T17" fmla="*/ 0 h 460"/>
                <a:gd name="T18" fmla="*/ 53 w 57"/>
                <a:gd name="T19"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0">
                  <a:moveTo>
                    <a:pt x="50" y="25"/>
                  </a:moveTo>
                  <a:cubicBezTo>
                    <a:pt x="0" y="459"/>
                    <a:pt x="0" y="459"/>
                    <a:pt x="0" y="459"/>
                  </a:cubicBezTo>
                  <a:cubicBezTo>
                    <a:pt x="1" y="459"/>
                    <a:pt x="3" y="460"/>
                    <a:pt x="4" y="460"/>
                  </a:cubicBezTo>
                  <a:cubicBezTo>
                    <a:pt x="54" y="26"/>
                    <a:pt x="54" y="26"/>
                    <a:pt x="54" y="26"/>
                  </a:cubicBezTo>
                  <a:cubicBezTo>
                    <a:pt x="53" y="26"/>
                    <a:pt x="51" y="26"/>
                    <a:pt x="50" y="25"/>
                  </a:cubicBezTo>
                  <a:moveTo>
                    <a:pt x="53" y="0"/>
                  </a:moveTo>
                  <a:cubicBezTo>
                    <a:pt x="51" y="12"/>
                    <a:pt x="51" y="12"/>
                    <a:pt x="51" y="12"/>
                  </a:cubicBezTo>
                  <a:cubicBezTo>
                    <a:pt x="53" y="12"/>
                    <a:pt x="54" y="12"/>
                    <a:pt x="56" y="12"/>
                  </a:cubicBezTo>
                  <a:cubicBezTo>
                    <a:pt x="57" y="0"/>
                    <a:pt x="57" y="0"/>
                    <a:pt x="57" y="0"/>
                  </a:cubicBezTo>
                  <a:cubicBezTo>
                    <a:pt x="55" y="0"/>
                    <a:pt x="54" y="0"/>
                    <a:pt x="53" y="0"/>
                  </a:cubicBezTo>
                </a:path>
              </a:pathLst>
            </a:custGeom>
            <a:grpFill/>
            <a:ln>
              <a:noFill/>
            </a:ln>
          </p:spPr>
          <p:txBody>
            <a:bodyPr vert="horz" wrap="square" lIns="91440" tIns="45720" rIns="91440" bIns="45720" numCol="1" anchor="t" anchorCtr="0" compatLnSpc="1"/>
            <a:lstStyle/>
            <a:p>
              <a:endParaRPr lang="zh-CN" altLang="en-US"/>
            </a:p>
          </p:txBody>
        </p:sp>
        <p:sp>
          <p:nvSpPr>
            <p:cNvPr id="47" name="Freeform 20205"/>
            <p:cNvSpPr/>
            <p:nvPr/>
          </p:nvSpPr>
          <p:spPr bwMode="auto">
            <a:xfrm>
              <a:off x="6101049" y="7167267"/>
              <a:ext cx="387530" cy="124730"/>
            </a:xfrm>
            <a:custGeom>
              <a:avLst/>
              <a:gdLst>
                <a:gd name="T0" fmla="*/ 1 w 246"/>
                <a:gd name="T1" fmla="*/ 0 h 79"/>
                <a:gd name="T2" fmla="*/ 0 w 246"/>
                <a:gd name="T3" fmla="*/ 4 h 79"/>
                <a:gd name="T4" fmla="*/ 246 w 246"/>
                <a:gd name="T5" fmla="*/ 79 h 79"/>
                <a:gd name="T6" fmla="*/ 246 w 246"/>
                <a:gd name="T7" fmla="*/ 75 h 79"/>
                <a:gd name="T8" fmla="*/ 1 w 246"/>
                <a:gd name="T9" fmla="*/ 0 h 79"/>
              </a:gdLst>
              <a:ahLst/>
              <a:cxnLst>
                <a:cxn ang="0">
                  <a:pos x="T0" y="T1"/>
                </a:cxn>
                <a:cxn ang="0">
                  <a:pos x="T2" y="T3"/>
                </a:cxn>
                <a:cxn ang="0">
                  <a:pos x="T4" y="T5"/>
                </a:cxn>
                <a:cxn ang="0">
                  <a:pos x="T6" y="T7"/>
                </a:cxn>
                <a:cxn ang="0">
                  <a:pos x="T8" y="T9"/>
                </a:cxn>
              </a:cxnLst>
              <a:rect l="0" t="0" r="r" b="b"/>
              <a:pathLst>
                <a:path w="246" h="79">
                  <a:moveTo>
                    <a:pt x="1" y="0"/>
                  </a:moveTo>
                  <a:cubicBezTo>
                    <a:pt x="1" y="1"/>
                    <a:pt x="0" y="3"/>
                    <a:pt x="0" y="4"/>
                  </a:cubicBezTo>
                  <a:cubicBezTo>
                    <a:pt x="246" y="79"/>
                    <a:pt x="246" y="79"/>
                    <a:pt x="246" y="79"/>
                  </a:cubicBezTo>
                  <a:cubicBezTo>
                    <a:pt x="246" y="75"/>
                    <a:pt x="246" y="75"/>
                    <a:pt x="246" y="75"/>
                  </a:cubicBezTo>
                  <a:cubicBezTo>
                    <a:pt x="1" y="0"/>
                    <a:pt x="1" y="0"/>
                    <a:pt x="1" y="0"/>
                  </a:cubicBezTo>
                </a:path>
              </a:pathLst>
            </a:custGeom>
            <a:grpFill/>
            <a:ln>
              <a:noFill/>
            </a:ln>
          </p:spPr>
          <p:txBody>
            <a:bodyPr vert="horz" wrap="square" lIns="91440" tIns="45720" rIns="91440" bIns="45720" numCol="1" anchor="t" anchorCtr="0" compatLnSpc="1"/>
            <a:lstStyle/>
            <a:p>
              <a:endParaRPr lang="zh-CN" altLang="en-US"/>
            </a:p>
          </p:txBody>
        </p:sp>
        <p:sp>
          <p:nvSpPr>
            <p:cNvPr id="48" name="Freeform 20208"/>
            <p:cNvSpPr/>
            <p:nvPr/>
          </p:nvSpPr>
          <p:spPr bwMode="auto">
            <a:xfrm flipV="1">
              <a:off x="5435371" y="7487427"/>
              <a:ext cx="417540" cy="137401"/>
            </a:xfrm>
            <a:custGeom>
              <a:avLst/>
              <a:gdLst>
                <a:gd name="T0" fmla="*/ 168 w 172"/>
                <a:gd name="T1" fmla="*/ 0 h 350"/>
                <a:gd name="T2" fmla="*/ 41 w 172"/>
                <a:gd name="T3" fmla="*/ 264 h 350"/>
                <a:gd name="T4" fmla="*/ 39 w 172"/>
                <a:gd name="T5" fmla="*/ 268 h 350"/>
                <a:gd name="T6" fmla="*/ 0 w 172"/>
                <a:gd name="T7" fmla="*/ 350 h 350"/>
                <a:gd name="T8" fmla="*/ 5 w 172"/>
                <a:gd name="T9" fmla="*/ 350 h 350"/>
                <a:gd name="T10" fmla="*/ 43 w 172"/>
                <a:gd name="T11" fmla="*/ 270 h 350"/>
                <a:gd name="T12" fmla="*/ 45 w 172"/>
                <a:gd name="T13" fmla="*/ 266 h 350"/>
                <a:gd name="T14" fmla="*/ 172 w 172"/>
                <a:gd name="T15" fmla="*/ 2 h 350"/>
                <a:gd name="T16" fmla="*/ 168 w 172"/>
                <a:gd name="T17"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50">
                  <a:moveTo>
                    <a:pt x="168" y="0"/>
                  </a:moveTo>
                  <a:cubicBezTo>
                    <a:pt x="41" y="264"/>
                    <a:pt x="41" y="264"/>
                    <a:pt x="41" y="264"/>
                  </a:cubicBezTo>
                  <a:cubicBezTo>
                    <a:pt x="39" y="268"/>
                    <a:pt x="39" y="268"/>
                    <a:pt x="39" y="268"/>
                  </a:cubicBezTo>
                  <a:cubicBezTo>
                    <a:pt x="0" y="350"/>
                    <a:pt x="0" y="350"/>
                    <a:pt x="0" y="350"/>
                  </a:cubicBezTo>
                  <a:cubicBezTo>
                    <a:pt x="5" y="350"/>
                    <a:pt x="5" y="350"/>
                    <a:pt x="5" y="350"/>
                  </a:cubicBezTo>
                  <a:cubicBezTo>
                    <a:pt x="43" y="270"/>
                    <a:pt x="43" y="270"/>
                    <a:pt x="43" y="270"/>
                  </a:cubicBezTo>
                  <a:cubicBezTo>
                    <a:pt x="45" y="266"/>
                    <a:pt x="45" y="266"/>
                    <a:pt x="45" y="266"/>
                  </a:cubicBezTo>
                  <a:cubicBezTo>
                    <a:pt x="172" y="2"/>
                    <a:pt x="172" y="2"/>
                    <a:pt x="172" y="2"/>
                  </a:cubicBezTo>
                  <a:cubicBezTo>
                    <a:pt x="170" y="1"/>
                    <a:pt x="169" y="0"/>
                    <a:pt x="168" y="0"/>
                  </a:cubicBezTo>
                </a:path>
              </a:pathLst>
            </a:custGeom>
            <a:grpFill/>
            <a:ln>
              <a:noFill/>
            </a:ln>
          </p:spPr>
          <p:txBody>
            <a:bodyPr vert="horz" wrap="square" lIns="91440" tIns="45720" rIns="91440" bIns="45720" numCol="1" anchor="t" anchorCtr="0" compatLnSpc="1"/>
            <a:lstStyle/>
            <a:p>
              <a:endParaRPr lang="zh-CN" altLang="en-US"/>
            </a:p>
          </p:txBody>
        </p:sp>
        <p:sp>
          <p:nvSpPr>
            <p:cNvPr id="49" name="Freeform 20209"/>
            <p:cNvSpPr/>
            <p:nvPr/>
          </p:nvSpPr>
          <p:spPr bwMode="auto">
            <a:xfrm>
              <a:off x="6668004" y="7339354"/>
              <a:ext cx="244791" cy="82042"/>
            </a:xfrm>
            <a:custGeom>
              <a:avLst/>
              <a:gdLst>
                <a:gd name="T0" fmla="*/ 0 w 155"/>
                <a:gd name="T1" fmla="*/ 0 h 52"/>
                <a:gd name="T2" fmla="*/ 0 w 155"/>
                <a:gd name="T3" fmla="*/ 5 h 52"/>
                <a:gd name="T4" fmla="*/ 154 w 155"/>
                <a:gd name="T5" fmla="*/ 52 h 52"/>
                <a:gd name="T6" fmla="*/ 155 w 155"/>
                <a:gd name="T7" fmla="*/ 48 h 52"/>
                <a:gd name="T8" fmla="*/ 0 w 155"/>
                <a:gd name="T9" fmla="*/ 0 h 52"/>
              </a:gdLst>
              <a:ahLst/>
              <a:cxnLst>
                <a:cxn ang="0">
                  <a:pos x="T0" y="T1"/>
                </a:cxn>
                <a:cxn ang="0">
                  <a:pos x="T2" y="T3"/>
                </a:cxn>
                <a:cxn ang="0">
                  <a:pos x="T4" y="T5"/>
                </a:cxn>
                <a:cxn ang="0">
                  <a:pos x="T6" y="T7"/>
                </a:cxn>
                <a:cxn ang="0">
                  <a:pos x="T8" y="T9"/>
                </a:cxn>
              </a:cxnLst>
              <a:rect l="0" t="0" r="r" b="b"/>
              <a:pathLst>
                <a:path w="155" h="52">
                  <a:moveTo>
                    <a:pt x="0" y="0"/>
                  </a:moveTo>
                  <a:cubicBezTo>
                    <a:pt x="0" y="5"/>
                    <a:pt x="0" y="5"/>
                    <a:pt x="0" y="5"/>
                  </a:cubicBezTo>
                  <a:cubicBezTo>
                    <a:pt x="154" y="52"/>
                    <a:pt x="154" y="52"/>
                    <a:pt x="154" y="52"/>
                  </a:cubicBezTo>
                  <a:cubicBezTo>
                    <a:pt x="155" y="50"/>
                    <a:pt x="155" y="49"/>
                    <a:pt x="155" y="48"/>
                  </a:cubicBezTo>
                  <a:cubicBezTo>
                    <a:pt x="0" y="0"/>
                    <a:pt x="0" y="0"/>
                    <a:pt x="0" y="0"/>
                  </a:cubicBezTo>
                </a:path>
              </a:pathLst>
            </a:custGeom>
            <a:grpFill/>
            <a:ln>
              <a:noFill/>
            </a:ln>
          </p:spPr>
          <p:txBody>
            <a:bodyPr vert="horz" wrap="square" lIns="91440" tIns="45720" rIns="91440" bIns="45720" numCol="1" anchor="t" anchorCtr="0" compatLnSpc="1"/>
            <a:lstStyle/>
            <a:p>
              <a:endParaRPr lang="zh-CN" altLang="en-US"/>
            </a:p>
          </p:txBody>
        </p:sp>
        <p:sp>
          <p:nvSpPr>
            <p:cNvPr id="50" name="Freeform 20210"/>
            <p:cNvSpPr>
              <a:spLocks noEditPoints="1"/>
            </p:cNvSpPr>
            <p:nvPr/>
          </p:nvSpPr>
          <p:spPr bwMode="auto">
            <a:xfrm>
              <a:off x="5982322" y="7154594"/>
              <a:ext cx="685681" cy="192097"/>
            </a:xfrm>
            <a:custGeom>
              <a:avLst/>
              <a:gdLst>
                <a:gd name="T0" fmla="*/ 325 w 435"/>
                <a:gd name="T1" fmla="*/ 84 h 122"/>
                <a:gd name="T2" fmla="*/ 326 w 435"/>
                <a:gd name="T3" fmla="*/ 89 h 122"/>
                <a:gd name="T4" fmla="*/ 435 w 435"/>
                <a:gd name="T5" fmla="*/ 122 h 122"/>
                <a:gd name="T6" fmla="*/ 435 w 435"/>
                <a:gd name="T7" fmla="*/ 117 h 122"/>
                <a:gd name="T8" fmla="*/ 325 w 435"/>
                <a:gd name="T9" fmla="*/ 84 h 122"/>
                <a:gd name="T10" fmla="*/ 6 w 435"/>
                <a:gd name="T11" fmla="*/ 18 h 122"/>
                <a:gd name="T12" fmla="*/ 0 w 435"/>
                <a:gd name="T13" fmla="*/ 31 h 122"/>
                <a:gd name="T14" fmla="*/ 4 w 435"/>
                <a:gd name="T15" fmla="*/ 33 h 122"/>
                <a:gd name="T16" fmla="*/ 10 w 435"/>
                <a:gd name="T17" fmla="*/ 20 h 122"/>
                <a:gd name="T18" fmla="*/ 6 w 435"/>
                <a:gd name="T19" fmla="*/ 18 h 122"/>
                <a:gd name="T20" fmla="*/ 48 w 435"/>
                <a:gd name="T21" fmla="*/ 0 h 122"/>
                <a:gd name="T22" fmla="*/ 47 w 435"/>
                <a:gd name="T23" fmla="*/ 4 h 122"/>
                <a:gd name="T24" fmla="*/ 60 w 435"/>
                <a:gd name="T25" fmla="*/ 8 h 122"/>
                <a:gd name="T26" fmla="*/ 61 w 435"/>
                <a:gd name="T27" fmla="*/ 4 h 122"/>
                <a:gd name="T28" fmla="*/ 48 w 435"/>
                <a:gd name="T2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5" h="122">
                  <a:moveTo>
                    <a:pt x="325" y="84"/>
                  </a:moveTo>
                  <a:cubicBezTo>
                    <a:pt x="326" y="89"/>
                    <a:pt x="326" y="89"/>
                    <a:pt x="326" y="89"/>
                  </a:cubicBezTo>
                  <a:cubicBezTo>
                    <a:pt x="435" y="122"/>
                    <a:pt x="435" y="122"/>
                    <a:pt x="435" y="122"/>
                  </a:cubicBezTo>
                  <a:cubicBezTo>
                    <a:pt x="435" y="117"/>
                    <a:pt x="435" y="117"/>
                    <a:pt x="435" y="117"/>
                  </a:cubicBezTo>
                  <a:cubicBezTo>
                    <a:pt x="325" y="84"/>
                    <a:pt x="325" y="84"/>
                    <a:pt x="325" y="84"/>
                  </a:cubicBezTo>
                  <a:moveTo>
                    <a:pt x="6" y="18"/>
                  </a:moveTo>
                  <a:cubicBezTo>
                    <a:pt x="0" y="31"/>
                    <a:pt x="0" y="31"/>
                    <a:pt x="0" y="31"/>
                  </a:cubicBezTo>
                  <a:cubicBezTo>
                    <a:pt x="2" y="31"/>
                    <a:pt x="3" y="32"/>
                    <a:pt x="4" y="33"/>
                  </a:cubicBezTo>
                  <a:cubicBezTo>
                    <a:pt x="10" y="20"/>
                    <a:pt x="10" y="20"/>
                    <a:pt x="10" y="20"/>
                  </a:cubicBezTo>
                  <a:cubicBezTo>
                    <a:pt x="9" y="20"/>
                    <a:pt x="7" y="19"/>
                    <a:pt x="6" y="18"/>
                  </a:cubicBezTo>
                  <a:moveTo>
                    <a:pt x="48" y="0"/>
                  </a:moveTo>
                  <a:cubicBezTo>
                    <a:pt x="48" y="1"/>
                    <a:pt x="47" y="2"/>
                    <a:pt x="47" y="4"/>
                  </a:cubicBezTo>
                  <a:cubicBezTo>
                    <a:pt x="60" y="8"/>
                    <a:pt x="60" y="8"/>
                    <a:pt x="60" y="8"/>
                  </a:cubicBezTo>
                  <a:cubicBezTo>
                    <a:pt x="60" y="6"/>
                    <a:pt x="61" y="5"/>
                    <a:pt x="61" y="4"/>
                  </a:cubicBezTo>
                  <a:cubicBezTo>
                    <a:pt x="48" y="0"/>
                    <a:pt x="48" y="0"/>
                    <a:pt x="48" y="0"/>
                  </a:cubicBezTo>
                </a:path>
              </a:pathLst>
            </a:custGeom>
            <a:grpFill/>
            <a:ln>
              <a:noFill/>
            </a:ln>
          </p:spPr>
          <p:txBody>
            <a:bodyPr vert="horz" wrap="square" lIns="91440" tIns="45720" rIns="91440" bIns="45720" numCol="1" anchor="t" anchorCtr="0" compatLnSpc="1"/>
            <a:lstStyle/>
            <a:p>
              <a:endParaRPr lang="zh-CN" altLang="en-US"/>
            </a:p>
          </p:txBody>
        </p:sp>
        <p:sp>
          <p:nvSpPr>
            <p:cNvPr id="51" name="Freeform 20213"/>
            <p:cNvSpPr/>
            <p:nvPr/>
          </p:nvSpPr>
          <p:spPr bwMode="auto">
            <a:xfrm>
              <a:off x="6513926" y="6809753"/>
              <a:ext cx="154078" cy="83376"/>
            </a:xfrm>
            <a:custGeom>
              <a:avLst/>
              <a:gdLst>
                <a:gd name="T0" fmla="*/ 98 w 98"/>
                <a:gd name="T1" fmla="*/ 0 h 53"/>
                <a:gd name="T2" fmla="*/ 0 w 98"/>
                <a:gd name="T3" fmla="*/ 49 h 53"/>
                <a:gd name="T4" fmla="*/ 2 w 98"/>
                <a:gd name="T5" fmla="*/ 53 h 53"/>
                <a:gd name="T6" fmla="*/ 98 w 98"/>
                <a:gd name="T7" fmla="*/ 5 h 53"/>
                <a:gd name="T8" fmla="*/ 98 w 98"/>
                <a:gd name="T9" fmla="*/ 0 h 53"/>
              </a:gdLst>
              <a:ahLst/>
              <a:cxnLst>
                <a:cxn ang="0">
                  <a:pos x="T0" y="T1"/>
                </a:cxn>
                <a:cxn ang="0">
                  <a:pos x="T2" y="T3"/>
                </a:cxn>
                <a:cxn ang="0">
                  <a:pos x="T4" y="T5"/>
                </a:cxn>
                <a:cxn ang="0">
                  <a:pos x="T6" y="T7"/>
                </a:cxn>
                <a:cxn ang="0">
                  <a:pos x="T8" y="T9"/>
                </a:cxn>
              </a:cxnLst>
              <a:rect l="0" t="0" r="r" b="b"/>
              <a:pathLst>
                <a:path w="98" h="53">
                  <a:moveTo>
                    <a:pt x="98" y="0"/>
                  </a:moveTo>
                  <a:cubicBezTo>
                    <a:pt x="0" y="49"/>
                    <a:pt x="0" y="49"/>
                    <a:pt x="0" y="49"/>
                  </a:cubicBezTo>
                  <a:cubicBezTo>
                    <a:pt x="1" y="50"/>
                    <a:pt x="2" y="52"/>
                    <a:pt x="2" y="53"/>
                  </a:cubicBezTo>
                  <a:cubicBezTo>
                    <a:pt x="98" y="5"/>
                    <a:pt x="98" y="5"/>
                    <a:pt x="98" y="5"/>
                  </a:cubicBezTo>
                  <a:cubicBezTo>
                    <a:pt x="98" y="0"/>
                    <a:pt x="98" y="0"/>
                    <a:pt x="98"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52" name="Freeform 20214"/>
            <p:cNvSpPr>
              <a:spLocks noEditPoints="1"/>
            </p:cNvSpPr>
            <p:nvPr/>
          </p:nvSpPr>
          <p:spPr bwMode="auto">
            <a:xfrm>
              <a:off x="6668004" y="6656342"/>
              <a:ext cx="780396" cy="737706"/>
            </a:xfrm>
            <a:custGeom>
              <a:avLst/>
              <a:gdLst>
                <a:gd name="T0" fmla="*/ 0 w 495"/>
                <a:gd name="T1" fmla="*/ 288 h 468"/>
                <a:gd name="T2" fmla="*/ 0 w 495"/>
                <a:gd name="T3" fmla="*/ 295 h 468"/>
                <a:gd name="T4" fmla="*/ 163 w 495"/>
                <a:gd name="T5" fmla="*/ 468 h 468"/>
                <a:gd name="T6" fmla="*/ 166 w 495"/>
                <a:gd name="T7" fmla="*/ 465 h 468"/>
                <a:gd name="T8" fmla="*/ 0 w 495"/>
                <a:gd name="T9" fmla="*/ 288 h 468"/>
                <a:gd name="T10" fmla="*/ 491 w 495"/>
                <a:gd name="T11" fmla="*/ 178 h 468"/>
                <a:gd name="T12" fmla="*/ 354 w 495"/>
                <a:gd name="T13" fmla="*/ 320 h 468"/>
                <a:gd name="T14" fmla="*/ 350 w 495"/>
                <a:gd name="T15" fmla="*/ 324 h 468"/>
                <a:gd name="T16" fmla="*/ 215 w 495"/>
                <a:gd name="T17" fmla="*/ 464 h 468"/>
                <a:gd name="T18" fmla="*/ 218 w 495"/>
                <a:gd name="T19" fmla="*/ 467 h 468"/>
                <a:gd name="T20" fmla="*/ 352 w 495"/>
                <a:gd name="T21" fmla="*/ 329 h 468"/>
                <a:gd name="T22" fmla="*/ 355 w 495"/>
                <a:gd name="T23" fmla="*/ 325 h 468"/>
                <a:gd name="T24" fmla="*/ 495 w 495"/>
                <a:gd name="T25" fmla="*/ 181 h 468"/>
                <a:gd name="T26" fmla="*/ 491 w 495"/>
                <a:gd name="T27" fmla="*/ 178 h 468"/>
                <a:gd name="T28" fmla="*/ 291 w 495"/>
                <a:gd name="T29" fmla="*/ 0 h 468"/>
                <a:gd name="T30" fmla="*/ 288 w 495"/>
                <a:gd name="T31" fmla="*/ 4 h 468"/>
                <a:gd name="T32" fmla="*/ 487 w 495"/>
                <a:gd name="T33" fmla="*/ 139 h 468"/>
                <a:gd name="T34" fmla="*/ 490 w 495"/>
                <a:gd name="T35" fmla="*/ 135 h 468"/>
                <a:gd name="T36" fmla="*/ 291 w 495"/>
                <a:gd name="T37"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5" h="468">
                  <a:moveTo>
                    <a:pt x="0" y="288"/>
                  </a:moveTo>
                  <a:cubicBezTo>
                    <a:pt x="0" y="295"/>
                    <a:pt x="0" y="295"/>
                    <a:pt x="0" y="295"/>
                  </a:cubicBezTo>
                  <a:cubicBezTo>
                    <a:pt x="163" y="468"/>
                    <a:pt x="163" y="468"/>
                    <a:pt x="163" y="468"/>
                  </a:cubicBezTo>
                  <a:cubicBezTo>
                    <a:pt x="164" y="467"/>
                    <a:pt x="165" y="466"/>
                    <a:pt x="166" y="465"/>
                  </a:cubicBezTo>
                  <a:cubicBezTo>
                    <a:pt x="0" y="288"/>
                    <a:pt x="0" y="288"/>
                    <a:pt x="0" y="288"/>
                  </a:cubicBezTo>
                  <a:moveTo>
                    <a:pt x="491" y="178"/>
                  </a:moveTo>
                  <a:cubicBezTo>
                    <a:pt x="354" y="320"/>
                    <a:pt x="354" y="320"/>
                    <a:pt x="354" y="320"/>
                  </a:cubicBezTo>
                  <a:cubicBezTo>
                    <a:pt x="350" y="324"/>
                    <a:pt x="350" y="324"/>
                    <a:pt x="350" y="324"/>
                  </a:cubicBezTo>
                  <a:cubicBezTo>
                    <a:pt x="215" y="464"/>
                    <a:pt x="215" y="464"/>
                    <a:pt x="215" y="464"/>
                  </a:cubicBezTo>
                  <a:cubicBezTo>
                    <a:pt x="216" y="465"/>
                    <a:pt x="217" y="466"/>
                    <a:pt x="218" y="467"/>
                  </a:cubicBezTo>
                  <a:cubicBezTo>
                    <a:pt x="352" y="329"/>
                    <a:pt x="352" y="329"/>
                    <a:pt x="352" y="329"/>
                  </a:cubicBezTo>
                  <a:cubicBezTo>
                    <a:pt x="355" y="325"/>
                    <a:pt x="355" y="325"/>
                    <a:pt x="355" y="325"/>
                  </a:cubicBezTo>
                  <a:cubicBezTo>
                    <a:pt x="495" y="181"/>
                    <a:pt x="495" y="181"/>
                    <a:pt x="495" y="181"/>
                  </a:cubicBezTo>
                  <a:cubicBezTo>
                    <a:pt x="493" y="180"/>
                    <a:pt x="492" y="179"/>
                    <a:pt x="491" y="178"/>
                  </a:cubicBezTo>
                  <a:moveTo>
                    <a:pt x="291" y="0"/>
                  </a:moveTo>
                  <a:cubicBezTo>
                    <a:pt x="290" y="1"/>
                    <a:pt x="289" y="3"/>
                    <a:pt x="288" y="4"/>
                  </a:cubicBezTo>
                  <a:cubicBezTo>
                    <a:pt x="487" y="139"/>
                    <a:pt x="487" y="139"/>
                    <a:pt x="487" y="139"/>
                  </a:cubicBezTo>
                  <a:cubicBezTo>
                    <a:pt x="488" y="137"/>
                    <a:pt x="489" y="136"/>
                    <a:pt x="490" y="135"/>
                  </a:cubicBezTo>
                  <a:cubicBezTo>
                    <a:pt x="291" y="0"/>
                    <a:pt x="291" y="0"/>
                    <a:pt x="291" y="0"/>
                  </a:cubicBezTo>
                </a:path>
              </a:pathLst>
            </a:custGeom>
            <a:grpFill/>
            <a:ln>
              <a:noFill/>
            </a:ln>
          </p:spPr>
          <p:txBody>
            <a:bodyPr vert="horz" wrap="square" lIns="91440" tIns="45720" rIns="91440" bIns="45720" numCol="1" anchor="t" anchorCtr="0" compatLnSpc="1"/>
            <a:lstStyle/>
            <a:p>
              <a:endParaRPr lang="zh-CN" altLang="en-US"/>
            </a:p>
          </p:txBody>
        </p:sp>
        <p:sp>
          <p:nvSpPr>
            <p:cNvPr id="53" name="Freeform 20215"/>
            <p:cNvSpPr/>
            <p:nvPr/>
          </p:nvSpPr>
          <p:spPr bwMode="auto">
            <a:xfrm>
              <a:off x="6504588" y="6941820"/>
              <a:ext cx="163416" cy="179424"/>
            </a:xfrm>
            <a:custGeom>
              <a:avLst/>
              <a:gdLst>
                <a:gd name="T0" fmla="*/ 3 w 104"/>
                <a:gd name="T1" fmla="*/ 0 h 114"/>
                <a:gd name="T2" fmla="*/ 0 w 104"/>
                <a:gd name="T3" fmla="*/ 3 h 114"/>
                <a:gd name="T4" fmla="*/ 104 w 104"/>
                <a:gd name="T5" fmla="*/ 114 h 114"/>
                <a:gd name="T6" fmla="*/ 104 w 104"/>
                <a:gd name="T7" fmla="*/ 107 h 114"/>
                <a:gd name="T8" fmla="*/ 3 w 104"/>
                <a:gd name="T9" fmla="*/ 0 h 114"/>
              </a:gdLst>
              <a:ahLst/>
              <a:cxnLst>
                <a:cxn ang="0">
                  <a:pos x="T0" y="T1"/>
                </a:cxn>
                <a:cxn ang="0">
                  <a:pos x="T2" y="T3"/>
                </a:cxn>
                <a:cxn ang="0">
                  <a:pos x="T4" y="T5"/>
                </a:cxn>
                <a:cxn ang="0">
                  <a:pos x="T6" y="T7"/>
                </a:cxn>
                <a:cxn ang="0">
                  <a:pos x="T8" y="T9"/>
                </a:cxn>
              </a:cxnLst>
              <a:rect l="0" t="0" r="r" b="b"/>
              <a:pathLst>
                <a:path w="104" h="114">
                  <a:moveTo>
                    <a:pt x="3" y="0"/>
                  </a:moveTo>
                  <a:cubicBezTo>
                    <a:pt x="3" y="1"/>
                    <a:pt x="1" y="2"/>
                    <a:pt x="0" y="3"/>
                  </a:cubicBezTo>
                  <a:cubicBezTo>
                    <a:pt x="104" y="114"/>
                    <a:pt x="104" y="114"/>
                    <a:pt x="104" y="114"/>
                  </a:cubicBezTo>
                  <a:cubicBezTo>
                    <a:pt x="104" y="107"/>
                    <a:pt x="104" y="107"/>
                    <a:pt x="104" y="107"/>
                  </a:cubicBezTo>
                  <a:cubicBezTo>
                    <a:pt x="3" y="0"/>
                    <a:pt x="3" y="0"/>
                    <a:pt x="3"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54" name="Freeform 20217"/>
            <p:cNvSpPr>
              <a:spLocks noEditPoints="1"/>
            </p:cNvSpPr>
            <p:nvPr/>
          </p:nvSpPr>
          <p:spPr bwMode="auto">
            <a:xfrm>
              <a:off x="6488579" y="6893128"/>
              <a:ext cx="17342" cy="44022"/>
            </a:xfrm>
            <a:custGeom>
              <a:avLst/>
              <a:gdLst>
                <a:gd name="T0" fmla="*/ 3 w 11"/>
                <a:gd name="T1" fmla="*/ 20 h 28"/>
                <a:gd name="T2" fmla="*/ 0 w 11"/>
                <a:gd name="T3" fmla="*/ 23 h 28"/>
                <a:gd name="T4" fmla="*/ 5 w 11"/>
                <a:gd name="T5" fmla="*/ 28 h 28"/>
                <a:gd name="T6" fmla="*/ 8 w 11"/>
                <a:gd name="T7" fmla="*/ 25 h 28"/>
                <a:gd name="T8" fmla="*/ 3 w 11"/>
                <a:gd name="T9" fmla="*/ 20 h 28"/>
                <a:gd name="T10" fmla="*/ 9 w 11"/>
                <a:gd name="T11" fmla="*/ 0 h 28"/>
                <a:gd name="T12" fmla="*/ 3 w 11"/>
                <a:gd name="T13" fmla="*/ 3 h 28"/>
                <a:gd name="T14" fmla="*/ 5 w 11"/>
                <a:gd name="T15" fmla="*/ 7 h 28"/>
                <a:gd name="T16" fmla="*/ 11 w 11"/>
                <a:gd name="T17" fmla="*/ 3 h 28"/>
                <a:gd name="T18" fmla="*/ 9 w 11"/>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8">
                  <a:moveTo>
                    <a:pt x="3" y="20"/>
                  </a:moveTo>
                  <a:cubicBezTo>
                    <a:pt x="2" y="21"/>
                    <a:pt x="1" y="22"/>
                    <a:pt x="0" y="23"/>
                  </a:cubicBezTo>
                  <a:cubicBezTo>
                    <a:pt x="5" y="28"/>
                    <a:pt x="5" y="28"/>
                    <a:pt x="5" y="28"/>
                  </a:cubicBezTo>
                  <a:cubicBezTo>
                    <a:pt x="6" y="27"/>
                    <a:pt x="7" y="26"/>
                    <a:pt x="8" y="25"/>
                  </a:cubicBezTo>
                  <a:cubicBezTo>
                    <a:pt x="3" y="20"/>
                    <a:pt x="3" y="20"/>
                    <a:pt x="3" y="20"/>
                  </a:cubicBezTo>
                  <a:moveTo>
                    <a:pt x="9" y="0"/>
                  </a:moveTo>
                  <a:cubicBezTo>
                    <a:pt x="3" y="3"/>
                    <a:pt x="3" y="3"/>
                    <a:pt x="3" y="3"/>
                  </a:cubicBezTo>
                  <a:cubicBezTo>
                    <a:pt x="4" y="4"/>
                    <a:pt x="5" y="5"/>
                    <a:pt x="5" y="7"/>
                  </a:cubicBezTo>
                  <a:cubicBezTo>
                    <a:pt x="11" y="3"/>
                    <a:pt x="11" y="3"/>
                    <a:pt x="11" y="3"/>
                  </a:cubicBezTo>
                  <a:cubicBezTo>
                    <a:pt x="11" y="2"/>
                    <a:pt x="10" y="1"/>
                    <a:pt x="9"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55" name="Freeform 20218"/>
            <p:cNvSpPr/>
            <p:nvPr/>
          </p:nvSpPr>
          <p:spPr bwMode="auto">
            <a:xfrm>
              <a:off x="6907459" y="6178767"/>
              <a:ext cx="16008" cy="11339"/>
            </a:xfrm>
            <a:custGeom>
              <a:avLst/>
              <a:gdLst>
                <a:gd name="T0" fmla="*/ 2 w 10"/>
                <a:gd name="T1" fmla="*/ 0 h 7"/>
                <a:gd name="T2" fmla="*/ 0 w 10"/>
                <a:gd name="T3" fmla="*/ 4 h 7"/>
                <a:gd name="T4" fmla="*/ 8 w 10"/>
                <a:gd name="T5" fmla="*/ 7 h 7"/>
                <a:gd name="T6" fmla="*/ 10 w 10"/>
                <a:gd name="T7" fmla="*/ 3 h 7"/>
                <a:gd name="T8" fmla="*/ 2 w 10"/>
                <a:gd name="T9" fmla="*/ 0 h 7"/>
              </a:gdLst>
              <a:ahLst/>
              <a:cxnLst>
                <a:cxn ang="0">
                  <a:pos x="T0" y="T1"/>
                </a:cxn>
                <a:cxn ang="0">
                  <a:pos x="T2" y="T3"/>
                </a:cxn>
                <a:cxn ang="0">
                  <a:pos x="T4" y="T5"/>
                </a:cxn>
                <a:cxn ang="0">
                  <a:pos x="T6" y="T7"/>
                </a:cxn>
                <a:cxn ang="0">
                  <a:pos x="T8" y="T9"/>
                </a:cxn>
              </a:cxnLst>
              <a:rect l="0" t="0" r="r" b="b"/>
              <a:pathLst>
                <a:path w="10" h="7">
                  <a:moveTo>
                    <a:pt x="2" y="0"/>
                  </a:moveTo>
                  <a:cubicBezTo>
                    <a:pt x="1" y="1"/>
                    <a:pt x="1" y="3"/>
                    <a:pt x="0" y="4"/>
                  </a:cubicBezTo>
                  <a:cubicBezTo>
                    <a:pt x="8" y="7"/>
                    <a:pt x="8" y="7"/>
                    <a:pt x="8" y="7"/>
                  </a:cubicBezTo>
                  <a:cubicBezTo>
                    <a:pt x="9" y="5"/>
                    <a:pt x="9" y="4"/>
                    <a:pt x="10" y="3"/>
                  </a:cubicBezTo>
                  <a:cubicBezTo>
                    <a:pt x="2" y="0"/>
                    <a:pt x="2" y="0"/>
                    <a:pt x="2" y="0"/>
                  </a:cubicBezTo>
                </a:path>
              </a:pathLst>
            </a:custGeom>
            <a:grpFill/>
            <a:ln>
              <a:noFill/>
            </a:ln>
          </p:spPr>
          <p:txBody>
            <a:bodyPr vert="horz" wrap="square" lIns="91440" tIns="45720" rIns="91440" bIns="45720" numCol="1" anchor="t" anchorCtr="0" compatLnSpc="1"/>
            <a:lstStyle/>
            <a:p>
              <a:endParaRPr lang="zh-CN" altLang="en-US"/>
            </a:p>
          </p:txBody>
        </p:sp>
        <p:sp>
          <p:nvSpPr>
            <p:cNvPr id="56" name="Freeform 20219"/>
            <p:cNvSpPr>
              <a:spLocks noEditPoints="1"/>
            </p:cNvSpPr>
            <p:nvPr/>
          </p:nvSpPr>
          <p:spPr bwMode="auto">
            <a:xfrm>
              <a:off x="5986992" y="5852603"/>
              <a:ext cx="20677" cy="41354"/>
            </a:xfrm>
            <a:custGeom>
              <a:avLst/>
              <a:gdLst>
                <a:gd name="T0" fmla="*/ 2 w 13"/>
                <a:gd name="T1" fmla="*/ 18 h 26"/>
                <a:gd name="T2" fmla="*/ 0 w 13"/>
                <a:gd name="T3" fmla="*/ 22 h 26"/>
                <a:gd name="T4" fmla="*/ 6 w 13"/>
                <a:gd name="T5" fmla="*/ 24 h 26"/>
                <a:gd name="T6" fmla="*/ 12 w 13"/>
                <a:gd name="T7" fmla="*/ 26 h 26"/>
                <a:gd name="T8" fmla="*/ 13 w 13"/>
                <a:gd name="T9" fmla="*/ 22 h 26"/>
                <a:gd name="T10" fmla="*/ 2 w 13"/>
                <a:gd name="T11" fmla="*/ 18 h 26"/>
                <a:gd name="T12" fmla="*/ 12 w 13"/>
                <a:gd name="T13" fmla="*/ 0 h 26"/>
                <a:gd name="T14" fmla="*/ 0 w 13"/>
                <a:gd name="T15" fmla="*/ 4 h 26"/>
                <a:gd name="T16" fmla="*/ 1 w 13"/>
                <a:gd name="T17" fmla="*/ 8 h 26"/>
                <a:gd name="T18" fmla="*/ 13 w 13"/>
                <a:gd name="T19" fmla="*/ 4 h 26"/>
                <a:gd name="T20" fmla="*/ 12 w 13"/>
                <a:gd name="T2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6">
                  <a:moveTo>
                    <a:pt x="2" y="18"/>
                  </a:moveTo>
                  <a:cubicBezTo>
                    <a:pt x="1" y="20"/>
                    <a:pt x="1" y="21"/>
                    <a:pt x="0" y="22"/>
                  </a:cubicBezTo>
                  <a:cubicBezTo>
                    <a:pt x="6" y="24"/>
                    <a:pt x="6" y="24"/>
                    <a:pt x="6" y="24"/>
                  </a:cubicBezTo>
                  <a:cubicBezTo>
                    <a:pt x="12" y="26"/>
                    <a:pt x="12" y="26"/>
                    <a:pt x="12" y="26"/>
                  </a:cubicBezTo>
                  <a:cubicBezTo>
                    <a:pt x="12" y="25"/>
                    <a:pt x="13" y="23"/>
                    <a:pt x="13" y="22"/>
                  </a:cubicBezTo>
                  <a:cubicBezTo>
                    <a:pt x="2" y="18"/>
                    <a:pt x="2" y="18"/>
                    <a:pt x="2" y="18"/>
                  </a:cubicBezTo>
                  <a:moveTo>
                    <a:pt x="12" y="0"/>
                  </a:moveTo>
                  <a:cubicBezTo>
                    <a:pt x="0" y="4"/>
                    <a:pt x="0" y="4"/>
                    <a:pt x="0" y="4"/>
                  </a:cubicBezTo>
                  <a:cubicBezTo>
                    <a:pt x="1" y="5"/>
                    <a:pt x="1" y="6"/>
                    <a:pt x="1" y="8"/>
                  </a:cubicBezTo>
                  <a:cubicBezTo>
                    <a:pt x="13" y="4"/>
                    <a:pt x="13" y="4"/>
                    <a:pt x="13" y="4"/>
                  </a:cubicBezTo>
                  <a:cubicBezTo>
                    <a:pt x="13" y="3"/>
                    <a:pt x="12" y="2"/>
                    <a:pt x="12"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57" name="Freeform 20223"/>
            <p:cNvSpPr/>
            <p:nvPr/>
          </p:nvSpPr>
          <p:spPr bwMode="auto">
            <a:xfrm>
              <a:off x="6026345" y="5893957"/>
              <a:ext cx="641659" cy="214108"/>
            </a:xfrm>
            <a:custGeom>
              <a:avLst/>
              <a:gdLst>
                <a:gd name="T0" fmla="*/ 1 w 407"/>
                <a:gd name="T1" fmla="*/ 0 h 136"/>
                <a:gd name="T2" fmla="*/ 0 w 407"/>
                <a:gd name="T3" fmla="*/ 4 h 136"/>
                <a:gd name="T4" fmla="*/ 407 w 407"/>
                <a:gd name="T5" fmla="*/ 136 h 136"/>
                <a:gd name="T6" fmla="*/ 407 w 407"/>
                <a:gd name="T7" fmla="*/ 131 h 136"/>
                <a:gd name="T8" fmla="*/ 1 w 407"/>
                <a:gd name="T9" fmla="*/ 0 h 136"/>
              </a:gdLst>
              <a:ahLst/>
              <a:cxnLst>
                <a:cxn ang="0">
                  <a:pos x="T0" y="T1"/>
                </a:cxn>
                <a:cxn ang="0">
                  <a:pos x="T2" y="T3"/>
                </a:cxn>
                <a:cxn ang="0">
                  <a:pos x="T4" y="T5"/>
                </a:cxn>
                <a:cxn ang="0">
                  <a:pos x="T6" y="T7"/>
                </a:cxn>
                <a:cxn ang="0">
                  <a:pos x="T8" y="T9"/>
                </a:cxn>
              </a:cxnLst>
              <a:rect l="0" t="0" r="r" b="b"/>
              <a:pathLst>
                <a:path w="407" h="136">
                  <a:moveTo>
                    <a:pt x="1" y="0"/>
                  </a:moveTo>
                  <a:cubicBezTo>
                    <a:pt x="1" y="1"/>
                    <a:pt x="0" y="3"/>
                    <a:pt x="0" y="4"/>
                  </a:cubicBezTo>
                  <a:cubicBezTo>
                    <a:pt x="407" y="136"/>
                    <a:pt x="407" y="136"/>
                    <a:pt x="407" y="136"/>
                  </a:cubicBezTo>
                  <a:cubicBezTo>
                    <a:pt x="407" y="131"/>
                    <a:pt x="407" y="131"/>
                    <a:pt x="407" y="131"/>
                  </a:cubicBezTo>
                  <a:cubicBezTo>
                    <a:pt x="1" y="0"/>
                    <a:pt x="1" y="0"/>
                    <a:pt x="1"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58" name="Freeform 20224"/>
            <p:cNvSpPr/>
            <p:nvPr/>
          </p:nvSpPr>
          <p:spPr bwMode="auto">
            <a:xfrm>
              <a:off x="6668004" y="6272148"/>
              <a:ext cx="30015" cy="86710"/>
            </a:xfrm>
            <a:custGeom>
              <a:avLst/>
              <a:gdLst>
                <a:gd name="T0" fmla="*/ 15 w 19"/>
                <a:gd name="T1" fmla="*/ 0 h 55"/>
                <a:gd name="T2" fmla="*/ 0 w 19"/>
                <a:gd name="T3" fmla="*/ 42 h 55"/>
                <a:gd name="T4" fmla="*/ 0 w 19"/>
                <a:gd name="T5" fmla="*/ 55 h 55"/>
                <a:gd name="T6" fmla="*/ 19 w 19"/>
                <a:gd name="T7" fmla="*/ 1 h 55"/>
                <a:gd name="T8" fmla="*/ 15 w 19"/>
                <a:gd name="T9" fmla="*/ 0 h 55"/>
              </a:gdLst>
              <a:ahLst/>
              <a:cxnLst>
                <a:cxn ang="0">
                  <a:pos x="T0" y="T1"/>
                </a:cxn>
                <a:cxn ang="0">
                  <a:pos x="T2" y="T3"/>
                </a:cxn>
                <a:cxn ang="0">
                  <a:pos x="T4" y="T5"/>
                </a:cxn>
                <a:cxn ang="0">
                  <a:pos x="T6" y="T7"/>
                </a:cxn>
                <a:cxn ang="0">
                  <a:pos x="T8" y="T9"/>
                </a:cxn>
              </a:cxnLst>
              <a:rect l="0" t="0" r="r" b="b"/>
              <a:pathLst>
                <a:path w="19" h="55">
                  <a:moveTo>
                    <a:pt x="15" y="0"/>
                  </a:moveTo>
                  <a:cubicBezTo>
                    <a:pt x="0" y="42"/>
                    <a:pt x="0" y="42"/>
                    <a:pt x="0" y="42"/>
                  </a:cubicBezTo>
                  <a:cubicBezTo>
                    <a:pt x="0" y="55"/>
                    <a:pt x="0" y="55"/>
                    <a:pt x="0" y="55"/>
                  </a:cubicBezTo>
                  <a:cubicBezTo>
                    <a:pt x="19" y="1"/>
                    <a:pt x="19" y="1"/>
                    <a:pt x="19" y="1"/>
                  </a:cubicBezTo>
                  <a:cubicBezTo>
                    <a:pt x="17" y="1"/>
                    <a:pt x="16" y="0"/>
                    <a:pt x="15" y="0"/>
                  </a:cubicBezTo>
                </a:path>
              </a:pathLst>
            </a:custGeom>
            <a:grpFill/>
            <a:ln>
              <a:noFill/>
            </a:ln>
          </p:spPr>
          <p:txBody>
            <a:bodyPr vert="horz" wrap="square" lIns="91440" tIns="45720" rIns="91440" bIns="45720" numCol="1" anchor="t" anchorCtr="0" compatLnSpc="1"/>
            <a:lstStyle/>
            <a:p>
              <a:endParaRPr lang="zh-CN" altLang="en-US"/>
            </a:p>
          </p:txBody>
        </p:sp>
        <p:sp>
          <p:nvSpPr>
            <p:cNvPr id="59" name="Freeform 20225"/>
            <p:cNvSpPr>
              <a:spLocks noEditPoints="1"/>
            </p:cNvSpPr>
            <p:nvPr/>
          </p:nvSpPr>
          <p:spPr bwMode="auto">
            <a:xfrm>
              <a:off x="5708183" y="6338181"/>
              <a:ext cx="959820" cy="731703"/>
            </a:xfrm>
            <a:custGeom>
              <a:avLst/>
              <a:gdLst>
                <a:gd name="T0" fmla="*/ 4 w 609"/>
                <a:gd name="T1" fmla="*/ 184 h 464"/>
                <a:gd name="T2" fmla="*/ 0 w 609"/>
                <a:gd name="T3" fmla="*/ 187 h 464"/>
                <a:gd name="T4" fmla="*/ 164 w 609"/>
                <a:gd name="T5" fmla="*/ 464 h 464"/>
                <a:gd name="T6" fmla="*/ 168 w 609"/>
                <a:gd name="T7" fmla="*/ 462 h 464"/>
                <a:gd name="T8" fmla="*/ 4 w 609"/>
                <a:gd name="T9" fmla="*/ 184 h 464"/>
                <a:gd name="T10" fmla="*/ 609 w 609"/>
                <a:gd name="T11" fmla="*/ 0 h 464"/>
                <a:gd name="T12" fmla="*/ 583 w 609"/>
                <a:gd name="T13" fmla="*/ 77 h 464"/>
                <a:gd name="T14" fmla="*/ 494 w 609"/>
                <a:gd name="T15" fmla="*/ 335 h 464"/>
                <a:gd name="T16" fmla="*/ 498 w 609"/>
                <a:gd name="T17" fmla="*/ 337 h 464"/>
                <a:gd name="T18" fmla="*/ 609 w 609"/>
                <a:gd name="T19" fmla="*/ 13 h 464"/>
                <a:gd name="T20" fmla="*/ 609 w 609"/>
                <a:gd name="T21"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9" h="464">
                  <a:moveTo>
                    <a:pt x="4" y="184"/>
                  </a:moveTo>
                  <a:cubicBezTo>
                    <a:pt x="3" y="185"/>
                    <a:pt x="2" y="186"/>
                    <a:pt x="0" y="187"/>
                  </a:cubicBezTo>
                  <a:cubicBezTo>
                    <a:pt x="164" y="464"/>
                    <a:pt x="164" y="464"/>
                    <a:pt x="164" y="464"/>
                  </a:cubicBezTo>
                  <a:cubicBezTo>
                    <a:pt x="165" y="463"/>
                    <a:pt x="166" y="462"/>
                    <a:pt x="168" y="462"/>
                  </a:cubicBezTo>
                  <a:cubicBezTo>
                    <a:pt x="4" y="184"/>
                    <a:pt x="4" y="184"/>
                    <a:pt x="4" y="184"/>
                  </a:cubicBezTo>
                  <a:moveTo>
                    <a:pt x="609" y="0"/>
                  </a:moveTo>
                  <a:cubicBezTo>
                    <a:pt x="583" y="77"/>
                    <a:pt x="583" y="77"/>
                    <a:pt x="583" y="77"/>
                  </a:cubicBezTo>
                  <a:cubicBezTo>
                    <a:pt x="494" y="335"/>
                    <a:pt x="494" y="335"/>
                    <a:pt x="494" y="335"/>
                  </a:cubicBezTo>
                  <a:cubicBezTo>
                    <a:pt x="495" y="336"/>
                    <a:pt x="497" y="336"/>
                    <a:pt x="498" y="337"/>
                  </a:cubicBezTo>
                  <a:cubicBezTo>
                    <a:pt x="609" y="13"/>
                    <a:pt x="609" y="13"/>
                    <a:pt x="609" y="13"/>
                  </a:cubicBezTo>
                  <a:cubicBezTo>
                    <a:pt x="609" y="0"/>
                    <a:pt x="609" y="0"/>
                    <a:pt x="609"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60" name="Freeform 20226"/>
            <p:cNvSpPr/>
            <p:nvPr/>
          </p:nvSpPr>
          <p:spPr bwMode="auto">
            <a:xfrm>
              <a:off x="6384526" y="7777575"/>
              <a:ext cx="143406" cy="242789"/>
            </a:xfrm>
            <a:custGeom>
              <a:avLst/>
              <a:gdLst>
                <a:gd name="T0" fmla="*/ 198 w 215"/>
                <a:gd name="T1" fmla="*/ 0 h 364"/>
                <a:gd name="T2" fmla="*/ 189 w 215"/>
                <a:gd name="T3" fmla="*/ 0 h 364"/>
                <a:gd name="T4" fmla="*/ 203 w 215"/>
                <a:gd name="T5" fmla="*/ 323 h 364"/>
                <a:gd name="T6" fmla="*/ 12 w 215"/>
                <a:gd name="T7" fmla="*/ 0 h 364"/>
                <a:gd name="T8" fmla="*/ 0 w 215"/>
                <a:gd name="T9" fmla="*/ 0 h 364"/>
                <a:gd name="T10" fmla="*/ 196 w 215"/>
                <a:gd name="T11" fmla="*/ 333 h 364"/>
                <a:gd name="T12" fmla="*/ 203 w 215"/>
                <a:gd name="T13" fmla="*/ 345 h 364"/>
                <a:gd name="T14" fmla="*/ 205 w 215"/>
                <a:gd name="T15" fmla="*/ 347 h 364"/>
                <a:gd name="T16" fmla="*/ 208 w 215"/>
                <a:gd name="T17" fmla="*/ 349 h 364"/>
                <a:gd name="T18" fmla="*/ 215 w 215"/>
                <a:gd name="T19" fmla="*/ 364 h 364"/>
                <a:gd name="T20" fmla="*/ 215 w 215"/>
                <a:gd name="T21" fmla="*/ 349 h 364"/>
                <a:gd name="T22" fmla="*/ 215 w 215"/>
                <a:gd name="T23" fmla="*/ 349 h 364"/>
                <a:gd name="T24" fmla="*/ 210 w 215"/>
                <a:gd name="T25" fmla="*/ 349 h 364"/>
                <a:gd name="T26" fmla="*/ 210 w 215"/>
                <a:gd name="T27" fmla="*/ 340 h 364"/>
                <a:gd name="T28" fmla="*/ 215 w 215"/>
                <a:gd name="T29" fmla="*/ 340 h 364"/>
                <a:gd name="T30" fmla="*/ 213 w 215"/>
                <a:gd name="T31" fmla="*/ 330 h 364"/>
                <a:gd name="T32" fmla="*/ 198 w 215"/>
                <a:gd name="T33"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 h="364">
                  <a:moveTo>
                    <a:pt x="198" y="0"/>
                  </a:moveTo>
                  <a:lnTo>
                    <a:pt x="189" y="0"/>
                  </a:lnTo>
                  <a:lnTo>
                    <a:pt x="203" y="323"/>
                  </a:lnTo>
                  <a:lnTo>
                    <a:pt x="12" y="0"/>
                  </a:lnTo>
                  <a:lnTo>
                    <a:pt x="0" y="0"/>
                  </a:lnTo>
                  <a:lnTo>
                    <a:pt x="196" y="333"/>
                  </a:lnTo>
                  <a:lnTo>
                    <a:pt x="203" y="345"/>
                  </a:lnTo>
                  <a:lnTo>
                    <a:pt x="205" y="347"/>
                  </a:lnTo>
                  <a:lnTo>
                    <a:pt x="208" y="349"/>
                  </a:lnTo>
                  <a:lnTo>
                    <a:pt x="215" y="364"/>
                  </a:lnTo>
                  <a:lnTo>
                    <a:pt x="215" y="349"/>
                  </a:lnTo>
                  <a:lnTo>
                    <a:pt x="215" y="349"/>
                  </a:lnTo>
                  <a:lnTo>
                    <a:pt x="210" y="349"/>
                  </a:lnTo>
                  <a:lnTo>
                    <a:pt x="210" y="340"/>
                  </a:lnTo>
                  <a:lnTo>
                    <a:pt x="215" y="340"/>
                  </a:lnTo>
                  <a:lnTo>
                    <a:pt x="213" y="330"/>
                  </a:lnTo>
                  <a:lnTo>
                    <a:pt x="198" y="0"/>
                  </a:lnTo>
                  <a:close/>
                </a:path>
              </a:pathLst>
            </a:custGeom>
            <a:grpFill/>
            <a:ln>
              <a:noFill/>
            </a:ln>
          </p:spPr>
          <p:txBody>
            <a:bodyPr vert="horz" wrap="square" lIns="91440" tIns="45720" rIns="91440" bIns="45720" numCol="1" anchor="t" anchorCtr="0" compatLnSpc="1"/>
            <a:lstStyle/>
            <a:p>
              <a:endParaRPr lang="zh-CN" altLang="en-US"/>
            </a:p>
          </p:txBody>
        </p:sp>
        <p:sp>
          <p:nvSpPr>
            <p:cNvPr id="61" name="Freeform 20227"/>
            <p:cNvSpPr/>
            <p:nvPr/>
          </p:nvSpPr>
          <p:spPr bwMode="auto">
            <a:xfrm>
              <a:off x="6384526" y="7777575"/>
              <a:ext cx="143406" cy="242789"/>
            </a:xfrm>
            <a:custGeom>
              <a:avLst/>
              <a:gdLst>
                <a:gd name="T0" fmla="*/ 198 w 215"/>
                <a:gd name="T1" fmla="*/ 0 h 364"/>
                <a:gd name="T2" fmla="*/ 189 w 215"/>
                <a:gd name="T3" fmla="*/ 0 h 364"/>
                <a:gd name="T4" fmla="*/ 203 w 215"/>
                <a:gd name="T5" fmla="*/ 323 h 364"/>
                <a:gd name="T6" fmla="*/ 12 w 215"/>
                <a:gd name="T7" fmla="*/ 0 h 364"/>
                <a:gd name="T8" fmla="*/ 0 w 215"/>
                <a:gd name="T9" fmla="*/ 0 h 364"/>
                <a:gd name="T10" fmla="*/ 196 w 215"/>
                <a:gd name="T11" fmla="*/ 333 h 364"/>
                <a:gd name="T12" fmla="*/ 203 w 215"/>
                <a:gd name="T13" fmla="*/ 345 h 364"/>
                <a:gd name="T14" fmla="*/ 205 w 215"/>
                <a:gd name="T15" fmla="*/ 347 h 364"/>
                <a:gd name="T16" fmla="*/ 208 w 215"/>
                <a:gd name="T17" fmla="*/ 349 h 364"/>
                <a:gd name="T18" fmla="*/ 215 w 215"/>
                <a:gd name="T19" fmla="*/ 364 h 364"/>
                <a:gd name="T20" fmla="*/ 215 w 215"/>
                <a:gd name="T21" fmla="*/ 349 h 364"/>
                <a:gd name="T22" fmla="*/ 215 w 215"/>
                <a:gd name="T23" fmla="*/ 349 h 364"/>
                <a:gd name="T24" fmla="*/ 210 w 215"/>
                <a:gd name="T25" fmla="*/ 349 h 364"/>
                <a:gd name="T26" fmla="*/ 210 w 215"/>
                <a:gd name="T27" fmla="*/ 340 h 364"/>
                <a:gd name="T28" fmla="*/ 215 w 215"/>
                <a:gd name="T29" fmla="*/ 340 h 364"/>
                <a:gd name="T30" fmla="*/ 213 w 215"/>
                <a:gd name="T31" fmla="*/ 330 h 364"/>
                <a:gd name="T32" fmla="*/ 198 w 215"/>
                <a:gd name="T33"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 h="364">
                  <a:moveTo>
                    <a:pt x="198" y="0"/>
                  </a:moveTo>
                  <a:lnTo>
                    <a:pt x="189" y="0"/>
                  </a:lnTo>
                  <a:lnTo>
                    <a:pt x="203" y="323"/>
                  </a:lnTo>
                  <a:lnTo>
                    <a:pt x="12" y="0"/>
                  </a:lnTo>
                  <a:lnTo>
                    <a:pt x="0" y="0"/>
                  </a:lnTo>
                  <a:lnTo>
                    <a:pt x="196" y="333"/>
                  </a:lnTo>
                  <a:lnTo>
                    <a:pt x="203" y="345"/>
                  </a:lnTo>
                  <a:lnTo>
                    <a:pt x="205" y="347"/>
                  </a:lnTo>
                  <a:lnTo>
                    <a:pt x="208" y="349"/>
                  </a:lnTo>
                  <a:lnTo>
                    <a:pt x="215" y="364"/>
                  </a:lnTo>
                  <a:lnTo>
                    <a:pt x="215" y="349"/>
                  </a:lnTo>
                  <a:lnTo>
                    <a:pt x="215" y="349"/>
                  </a:lnTo>
                  <a:lnTo>
                    <a:pt x="210" y="349"/>
                  </a:lnTo>
                  <a:lnTo>
                    <a:pt x="210" y="340"/>
                  </a:lnTo>
                  <a:lnTo>
                    <a:pt x="215" y="340"/>
                  </a:lnTo>
                  <a:lnTo>
                    <a:pt x="213" y="330"/>
                  </a:lnTo>
                  <a:lnTo>
                    <a:pt x="198" y="0"/>
                  </a:lnTo>
                </a:path>
              </a:pathLst>
            </a:custGeom>
            <a:grpFill/>
            <a:ln>
              <a:noFill/>
            </a:ln>
          </p:spPr>
          <p:txBody>
            <a:bodyPr vert="horz" wrap="square" lIns="91440" tIns="45720" rIns="91440" bIns="45720" numCol="1" anchor="t" anchorCtr="0" compatLnSpc="1"/>
            <a:lstStyle/>
            <a:p>
              <a:endParaRPr lang="zh-CN" altLang="en-US"/>
            </a:p>
          </p:txBody>
        </p:sp>
        <p:sp>
          <p:nvSpPr>
            <p:cNvPr id="62" name="Freeform 20228"/>
            <p:cNvSpPr>
              <a:spLocks noEditPoints="1"/>
            </p:cNvSpPr>
            <p:nvPr/>
          </p:nvSpPr>
          <p:spPr bwMode="auto">
            <a:xfrm>
              <a:off x="5979654" y="6879121"/>
              <a:ext cx="536939" cy="898454"/>
            </a:xfrm>
            <a:custGeom>
              <a:avLst/>
              <a:gdLst>
                <a:gd name="T0" fmla="*/ 54 w 341"/>
                <a:gd name="T1" fmla="*/ 217 h 570"/>
                <a:gd name="T2" fmla="*/ 50 w 341"/>
                <a:gd name="T3" fmla="*/ 219 h 570"/>
                <a:gd name="T4" fmla="*/ 257 w 341"/>
                <a:gd name="T5" fmla="*/ 570 h 570"/>
                <a:gd name="T6" fmla="*/ 262 w 341"/>
                <a:gd name="T7" fmla="*/ 570 h 570"/>
                <a:gd name="T8" fmla="*/ 54 w 341"/>
                <a:gd name="T9" fmla="*/ 217 h 570"/>
                <a:gd name="T10" fmla="*/ 39 w 341"/>
                <a:gd name="T11" fmla="*/ 192 h 570"/>
                <a:gd name="T12" fmla="*/ 35 w 341"/>
                <a:gd name="T13" fmla="*/ 194 h 570"/>
                <a:gd name="T14" fmla="*/ 42 w 341"/>
                <a:gd name="T15" fmla="*/ 206 h 570"/>
                <a:gd name="T16" fmla="*/ 46 w 341"/>
                <a:gd name="T17" fmla="*/ 204 h 570"/>
                <a:gd name="T18" fmla="*/ 39 w 341"/>
                <a:gd name="T19" fmla="*/ 192 h 570"/>
                <a:gd name="T20" fmla="*/ 3 w 341"/>
                <a:gd name="T21" fmla="*/ 132 h 570"/>
                <a:gd name="T22" fmla="*/ 0 w 341"/>
                <a:gd name="T23" fmla="*/ 134 h 570"/>
                <a:gd name="T24" fmla="*/ 7 w 341"/>
                <a:gd name="T25" fmla="*/ 146 h 570"/>
                <a:gd name="T26" fmla="*/ 10 w 341"/>
                <a:gd name="T27" fmla="*/ 144 h 570"/>
                <a:gd name="T28" fmla="*/ 3 w 341"/>
                <a:gd name="T29" fmla="*/ 132 h 570"/>
                <a:gd name="T30" fmla="*/ 318 w 341"/>
                <a:gd name="T31" fmla="*/ 50 h 570"/>
                <a:gd name="T32" fmla="*/ 315 w 341"/>
                <a:gd name="T33" fmla="*/ 50 h 570"/>
                <a:gd name="T34" fmla="*/ 315 w 341"/>
                <a:gd name="T35" fmla="*/ 50 h 570"/>
                <a:gd name="T36" fmla="*/ 314 w 341"/>
                <a:gd name="T37" fmla="*/ 50 h 570"/>
                <a:gd name="T38" fmla="*/ 323 w 341"/>
                <a:gd name="T39" fmla="*/ 258 h 570"/>
                <a:gd name="T40" fmla="*/ 323 w 341"/>
                <a:gd name="T41" fmla="*/ 262 h 570"/>
                <a:gd name="T42" fmla="*/ 337 w 341"/>
                <a:gd name="T43" fmla="*/ 570 h 570"/>
                <a:gd name="T44" fmla="*/ 341 w 341"/>
                <a:gd name="T45" fmla="*/ 570 h 570"/>
                <a:gd name="T46" fmla="*/ 328 w 341"/>
                <a:gd name="T47" fmla="*/ 264 h 570"/>
                <a:gd name="T48" fmla="*/ 327 w 341"/>
                <a:gd name="T49" fmla="*/ 259 h 570"/>
                <a:gd name="T50" fmla="*/ 318 w 341"/>
                <a:gd name="T51" fmla="*/ 50 h 570"/>
                <a:gd name="T52" fmla="*/ 317 w 341"/>
                <a:gd name="T53" fmla="*/ 35 h 570"/>
                <a:gd name="T54" fmla="*/ 315 w 341"/>
                <a:gd name="T55" fmla="*/ 35 h 570"/>
                <a:gd name="T56" fmla="*/ 315 w 341"/>
                <a:gd name="T57" fmla="*/ 35 h 570"/>
                <a:gd name="T58" fmla="*/ 313 w 341"/>
                <a:gd name="T59" fmla="*/ 35 h 570"/>
                <a:gd name="T60" fmla="*/ 313 w 341"/>
                <a:gd name="T61" fmla="*/ 42 h 570"/>
                <a:gd name="T62" fmla="*/ 315 w 341"/>
                <a:gd name="T63" fmla="*/ 42 h 570"/>
                <a:gd name="T64" fmla="*/ 315 w 341"/>
                <a:gd name="T65" fmla="*/ 42 h 570"/>
                <a:gd name="T66" fmla="*/ 318 w 341"/>
                <a:gd name="T67" fmla="*/ 42 h 570"/>
                <a:gd name="T68" fmla="*/ 317 w 341"/>
                <a:gd name="T69" fmla="*/ 35 h 570"/>
                <a:gd name="T70" fmla="*/ 319 w 341"/>
                <a:gd name="T71" fmla="*/ 0 h 570"/>
                <a:gd name="T72" fmla="*/ 317 w 341"/>
                <a:gd name="T73" fmla="*/ 6 h 570"/>
                <a:gd name="T74" fmla="*/ 321 w 341"/>
                <a:gd name="T75" fmla="*/ 8 h 570"/>
                <a:gd name="T76" fmla="*/ 323 w 341"/>
                <a:gd name="T77" fmla="*/ 1 h 570"/>
                <a:gd name="T78" fmla="*/ 319 w 341"/>
                <a:gd name="T79"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570">
                  <a:moveTo>
                    <a:pt x="54" y="217"/>
                  </a:moveTo>
                  <a:cubicBezTo>
                    <a:pt x="53" y="218"/>
                    <a:pt x="51" y="219"/>
                    <a:pt x="50" y="219"/>
                  </a:cubicBezTo>
                  <a:cubicBezTo>
                    <a:pt x="257" y="570"/>
                    <a:pt x="257" y="570"/>
                    <a:pt x="257" y="570"/>
                  </a:cubicBezTo>
                  <a:cubicBezTo>
                    <a:pt x="262" y="570"/>
                    <a:pt x="262" y="570"/>
                    <a:pt x="262" y="570"/>
                  </a:cubicBezTo>
                  <a:cubicBezTo>
                    <a:pt x="54" y="217"/>
                    <a:pt x="54" y="217"/>
                    <a:pt x="54" y="217"/>
                  </a:cubicBezTo>
                  <a:moveTo>
                    <a:pt x="39" y="192"/>
                  </a:moveTo>
                  <a:cubicBezTo>
                    <a:pt x="38" y="193"/>
                    <a:pt x="37" y="194"/>
                    <a:pt x="35" y="194"/>
                  </a:cubicBezTo>
                  <a:cubicBezTo>
                    <a:pt x="42" y="206"/>
                    <a:pt x="42" y="206"/>
                    <a:pt x="42" y="206"/>
                  </a:cubicBezTo>
                  <a:cubicBezTo>
                    <a:pt x="43" y="205"/>
                    <a:pt x="45" y="205"/>
                    <a:pt x="46" y="204"/>
                  </a:cubicBezTo>
                  <a:cubicBezTo>
                    <a:pt x="39" y="192"/>
                    <a:pt x="39" y="192"/>
                    <a:pt x="39" y="192"/>
                  </a:cubicBezTo>
                  <a:moveTo>
                    <a:pt x="3" y="132"/>
                  </a:moveTo>
                  <a:cubicBezTo>
                    <a:pt x="2" y="133"/>
                    <a:pt x="1" y="133"/>
                    <a:pt x="0" y="134"/>
                  </a:cubicBezTo>
                  <a:cubicBezTo>
                    <a:pt x="7" y="146"/>
                    <a:pt x="7" y="146"/>
                    <a:pt x="7" y="146"/>
                  </a:cubicBezTo>
                  <a:cubicBezTo>
                    <a:pt x="8" y="145"/>
                    <a:pt x="9" y="144"/>
                    <a:pt x="10" y="144"/>
                  </a:cubicBezTo>
                  <a:cubicBezTo>
                    <a:pt x="3" y="132"/>
                    <a:pt x="3" y="132"/>
                    <a:pt x="3" y="132"/>
                  </a:cubicBezTo>
                  <a:moveTo>
                    <a:pt x="318" y="50"/>
                  </a:moveTo>
                  <a:cubicBezTo>
                    <a:pt x="317" y="50"/>
                    <a:pt x="316" y="50"/>
                    <a:pt x="315" y="50"/>
                  </a:cubicBezTo>
                  <a:cubicBezTo>
                    <a:pt x="315" y="50"/>
                    <a:pt x="315" y="50"/>
                    <a:pt x="315" y="50"/>
                  </a:cubicBezTo>
                  <a:cubicBezTo>
                    <a:pt x="314" y="50"/>
                    <a:pt x="314" y="50"/>
                    <a:pt x="314" y="50"/>
                  </a:cubicBezTo>
                  <a:cubicBezTo>
                    <a:pt x="323" y="258"/>
                    <a:pt x="323" y="258"/>
                    <a:pt x="323" y="258"/>
                  </a:cubicBezTo>
                  <a:cubicBezTo>
                    <a:pt x="323" y="262"/>
                    <a:pt x="323" y="262"/>
                    <a:pt x="323" y="262"/>
                  </a:cubicBezTo>
                  <a:cubicBezTo>
                    <a:pt x="337" y="570"/>
                    <a:pt x="337" y="570"/>
                    <a:pt x="337" y="570"/>
                  </a:cubicBezTo>
                  <a:cubicBezTo>
                    <a:pt x="341" y="570"/>
                    <a:pt x="341" y="570"/>
                    <a:pt x="341" y="570"/>
                  </a:cubicBezTo>
                  <a:cubicBezTo>
                    <a:pt x="328" y="264"/>
                    <a:pt x="328" y="264"/>
                    <a:pt x="328" y="264"/>
                  </a:cubicBezTo>
                  <a:cubicBezTo>
                    <a:pt x="327" y="259"/>
                    <a:pt x="327" y="259"/>
                    <a:pt x="327" y="259"/>
                  </a:cubicBezTo>
                  <a:cubicBezTo>
                    <a:pt x="318" y="50"/>
                    <a:pt x="318" y="50"/>
                    <a:pt x="318" y="50"/>
                  </a:cubicBezTo>
                  <a:moveTo>
                    <a:pt x="317" y="35"/>
                  </a:moveTo>
                  <a:cubicBezTo>
                    <a:pt x="317" y="35"/>
                    <a:pt x="316" y="35"/>
                    <a:pt x="315" y="35"/>
                  </a:cubicBezTo>
                  <a:cubicBezTo>
                    <a:pt x="315" y="35"/>
                    <a:pt x="315" y="35"/>
                    <a:pt x="315" y="35"/>
                  </a:cubicBezTo>
                  <a:cubicBezTo>
                    <a:pt x="314" y="35"/>
                    <a:pt x="313" y="35"/>
                    <a:pt x="313" y="35"/>
                  </a:cubicBezTo>
                  <a:cubicBezTo>
                    <a:pt x="313" y="42"/>
                    <a:pt x="313" y="42"/>
                    <a:pt x="313" y="42"/>
                  </a:cubicBezTo>
                  <a:cubicBezTo>
                    <a:pt x="314" y="42"/>
                    <a:pt x="314" y="42"/>
                    <a:pt x="315" y="42"/>
                  </a:cubicBezTo>
                  <a:cubicBezTo>
                    <a:pt x="315" y="42"/>
                    <a:pt x="315" y="42"/>
                    <a:pt x="315" y="42"/>
                  </a:cubicBezTo>
                  <a:cubicBezTo>
                    <a:pt x="316" y="42"/>
                    <a:pt x="317" y="42"/>
                    <a:pt x="318" y="42"/>
                  </a:cubicBezTo>
                  <a:cubicBezTo>
                    <a:pt x="317" y="35"/>
                    <a:pt x="317" y="35"/>
                    <a:pt x="317" y="35"/>
                  </a:cubicBezTo>
                  <a:moveTo>
                    <a:pt x="319" y="0"/>
                  </a:moveTo>
                  <a:cubicBezTo>
                    <a:pt x="317" y="6"/>
                    <a:pt x="317" y="6"/>
                    <a:pt x="317" y="6"/>
                  </a:cubicBezTo>
                  <a:cubicBezTo>
                    <a:pt x="318" y="7"/>
                    <a:pt x="320" y="7"/>
                    <a:pt x="321" y="8"/>
                  </a:cubicBezTo>
                  <a:cubicBezTo>
                    <a:pt x="323" y="1"/>
                    <a:pt x="323" y="1"/>
                    <a:pt x="323" y="1"/>
                  </a:cubicBezTo>
                  <a:cubicBezTo>
                    <a:pt x="322" y="0"/>
                    <a:pt x="321" y="0"/>
                    <a:pt x="319"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63" name="Freeform 20252"/>
            <p:cNvSpPr/>
            <p:nvPr/>
          </p:nvSpPr>
          <p:spPr bwMode="auto">
            <a:xfrm>
              <a:off x="4294132" y="6280152"/>
              <a:ext cx="64700" cy="64032"/>
            </a:xfrm>
            <a:custGeom>
              <a:avLst/>
              <a:gdLst>
                <a:gd name="T0" fmla="*/ 21 w 41"/>
                <a:gd name="T1" fmla="*/ 0 h 41"/>
                <a:gd name="T2" fmla="*/ 20 w 41"/>
                <a:gd name="T3" fmla="*/ 0 h 41"/>
                <a:gd name="T4" fmla="*/ 13 w 41"/>
                <a:gd name="T5" fmla="*/ 1 h 41"/>
                <a:gd name="T6" fmla="*/ 9 w 41"/>
                <a:gd name="T7" fmla="*/ 3 h 41"/>
                <a:gd name="T8" fmla="*/ 6 w 41"/>
                <a:gd name="T9" fmla="*/ 5 h 41"/>
                <a:gd name="T10" fmla="*/ 4 w 41"/>
                <a:gd name="T11" fmla="*/ 9 h 41"/>
                <a:gd name="T12" fmla="*/ 2 w 41"/>
                <a:gd name="T13" fmla="*/ 13 h 41"/>
                <a:gd name="T14" fmla="*/ 0 w 41"/>
                <a:gd name="T15" fmla="*/ 17 h 41"/>
                <a:gd name="T16" fmla="*/ 0 w 41"/>
                <a:gd name="T17" fmla="*/ 21 h 41"/>
                <a:gd name="T18" fmla="*/ 1 w 41"/>
                <a:gd name="T19" fmla="*/ 27 h 41"/>
                <a:gd name="T20" fmla="*/ 3 w 41"/>
                <a:gd name="T21" fmla="*/ 31 h 41"/>
                <a:gd name="T22" fmla="*/ 11 w 41"/>
                <a:gd name="T23" fmla="*/ 38 h 41"/>
                <a:gd name="T24" fmla="*/ 15 w 41"/>
                <a:gd name="T25" fmla="*/ 40 h 41"/>
                <a:gd name="T26" fmla="*/ 21 w 41"/>
                <a:gd name="T27" fmla="*/ 41 h 41"/>
                <a:gd name="T28" fmla="*/ 21 w 41"/>
                <a:gd name="T29" fmla="*/ 41 h 41"/>
                <a:gd name="T30" fmla="*/ 22 w 41"/>
                <a:gd name="T31" fmla="*/ 41 h 41"/>
                <a:gd name="T32" fmla="*/ 26 w 41"/>
                <a:gd name="T33" fmla="*/ 40 h 41"/>
                <a:gd name="T34" fmla="*/ 33 w 41"/>
                <a:gd name="T35" fmla="*/ 37 h 41"/>
                <a:gd name="T36" fmla="*/ 36 w 41"/>
                <a:gd name="T37" fmla="*/ 34 h 41"/>
                <a:gd name="T38" fmla="*/ 41 w 41"/>
                <a:gd name="T39" fmla="*/ 26 h 41"/>
                <a:gd name="T40" fmla="*/ 41 w 41"/>
                <a:gd name="T41" fmla="*/ 22 h 41"/>
                <a:gd name="T42" fmla="*/ 41 w 41"/>
                <a:gd name="T43" fmla="*/ 20 h 41"/>
                <a:gd name="T44" fmla="*/ 40 w 41"/>
                <a:gd name="T45" fmla="*/ 12 h 41"/>
                <a:gd name="T46" fmla="*/ 37 w 41"/>
                <a:gd name="T47" fmla="*/ 9 h 41"/>
                <a:gd name="T48" fmla="*/ 21 w 41"/>
                <a:gd name="T4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1">
                  <a:moveTo>
                    <a:pt x="21" y="0"/>
                  </a:moveTo>
                  <a:cubicBezTo>
                    <a:pt x="21" y="0"/>
                    <a:pt x="20" y="0"/>
                    <a:pt x="20" y="0"/>
                  </a:cubicBezTo>
                  <a:cubicBezTo>
                    <a:pt x="18" y="0"/>
                    <a:pt x="15" y="0"/>
                    <a:pt x="13" y="1"/>
                  </a:cubicBezTo>
                  <a:cubicBezTo>
                    <a:pt x="12" y="2"/>
                    <a:pt x="10" y="2"/>
                    <a:pt x="9" y="3"/>
                  </a:cubicBezTo>
                  <a:cubicBezTo>
                    <a:pt x="8" y="4"/>
                    <a:pt x="7" y="5"/>
                    <a:pt x="6" y="5"/>
                  </a:cubicBezTo>
                  <a:cubicBezTo>
                    <a:pt x="5" y="6"/>
                    <a:pt x="4" y="8"/>
                    <a:pt x="4" y="9"/>
                  </a:cubicBezTo>
                  <a:cubicBezTo>
                    <a:pt x="3" y="10"/>
                    <a:pt x="2" y="11"/>
                    <a:pt x="2" y="13"/>
                  </a:cubicBezTo>
                  <a:cubicBezTo>
                    <a:pt x="1" y="14"/>
                    <a:pt x="1" y="15"/>
                    <a:pt x="0" y="17"/>
                  </a:cubicBezTo>
                  <a:cubicBezTo>
                    <a:pt x="0" y="18"/>
                    <a:pt x="0" y="19"/>
                    <a:pt x="0" y="21"/>
                  </a:cubicBezTo>
                  <a:cubicBezTo>
                    <a:pt x="0" y="23"/>
                    <a:pt x="0" y="25"/>
                    <a:pt x="1" y="27"/>
                  </a:cubicBezTo>
                  <a:cubicBezTo>
                    <a:pt x="2" y="28"/>
                    <a:pt x="2" y="30"/>
                    <a:pt x="3" y="31"/>
                  </a:cubicBezTo>
                  <a:cubicBezTo>
                    <a:pt x="5" y="34"/>
                    <a:pt x="7" y="37"/>
                    <a:pt x="11" y="38"/>
                  </a:cubicBezTo>
                  <a:cubicBezTo>
                    <a:pt x="12" y="39"/>
                    <a:pt x="13" y="40"/>
                    <a:pt x="15" y="40"/>
                  </a:cubicBezTo>
                  <a:cubicBezTo>
                    <a:pt x="16" y="41"/>
                    <a:pt x="18" y="41"/>
                    <a:pt x="21" y="41"/>
                  </a:cubicBezTo>
                  <a:cubicBezTo>
                    <a:pt x="21" y="41"/>
                    <a:pt x="21" y="41"/>
                    <a:pt x="21" y="41"/>
                  </a:cubicBezTo>
                  <a:cubicBezTo>
                    <a:pt x="21" y="41"/>
                    <a:pt x="22" y="41"/>
                    <a:pt x="22" y="41"/>
                  </a:cubicBezTo>
                  <a:cubicBezTo>
                    <a:pt x="24" y="41"/>
                    <a:pt x="25" y="41"/>
                    <a:pt x="26" y="40"/>
                  </a:cubicBezTo>
                  <a:cubicBezTo>
                    <a:pt x="29" y="40"/>
                    <a:pt x="31" y="38"/>
                    <a:pt x="33" y="37"/>
                  </a:cubicBezTo>
                  <a:cubicBezTo>
                    <a:pt x="34" y="36"/>
                    <a:pt x="35" y="35"/>
                    <a:pt x="36" y="34"/>
                  </a:cubicBezTo>
                  <a:cubicBezTo>
                    <a:pt x="38" y="32"/>
                    <a:pt x="40" y="29"/>
                    <a:pt x="41" y="26"/>
                  </a:cubicBezTo>
                  <a:cubicBezTo>
                    <a:pt x="41" y="24"/>
                    <a:pt x="41" y="23"/>
                    <a:pt x="41" y="22"/>
                  </a:cubicBezTo>
                  <a:cubicBezTo>
                    <a:pt x="41" y="21"/>
                    <a:pt x="41" y="21"/>
                    <a:pt x="41" y="20"/>
                  </a:cubicBezTo>
                  <a:cubicBezTo>
                    <a:pt x="41" y="17"/>
                    <a:pt x="41" y="15"/>
                    <a:pt x="40" y="12"/>
                  </a:cubicBezTo>
                  <a:cubicBezTo>
                    <a:pt x="39" y="11"/>
                    <a:pt x="38" y="10"/>
                    <a:pt x="37" y="9"/>
                  </a:cubicBezTo>
                  <a:cubicBezTo>
                    <a:pt x="34" y="3"/>
                    <a:pt x="28" y="0"/>
                    <a:pt x="21"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64" name="Freeform 20253"/>
            <p:cNvSpPr/>
            <p:nvPr/>
          </p:nvSpPr>
          <p:spPr bwMode="auto">
            <a:xfrm>
              <a:off x="4762370" y="6016685"/>
              <a:ext cx="64700" cy="64700"/>
            </a:xfrm>
            <a:custGeom>
              <a:avLst/>
              <a:gdLst>
                <a:gd name="T0" fmla="*/ 20 w 41"/>
                <a:gd name="T1" fmla="*/ 0 h 41"/>
                <a:gd name="T2" fmla="*/ 20 w 41"/>
                <a:gd name="T3" fmla="*/ 0 h 41"/>
                <a:gd name="T4" fmla="*/ 0 w 41"/>
                <a:gd name="T5" fmla="*/ 21 h 41"/>
                <a:gd name="T6" fmla="*/ 1 w 41"/>
                <a:gd name="T7" fmla="*/ 28 h 41"/>
                <a:gd name="T8" fmla="*/ 3 w 41"/>
                <a:gd name="T9" fmla="*/ 32 h 41"/>
                <a:gd name="T10" fmla="*/ 19 w 41"/>
                <a:gd name="T11" fmla="*/ 41 h 41"/>
                <a:gd name="T12" fmla="*/ 20 w 41"/>
                <a:gd name="T13" fmla="*/ 41 h 41"/>
                <a:gd name="T14" fmla="*/ 21 w 41"/>
                <a:gd name="T15" fmla="*/ 41 h 41"/>
                <a:gd name="T16" fmla="*/ 24 w 41"/>
                <a:gd name="T17" fmla="*/ 41 h 41"/>
                <a:gd name="T18" fmla="*/ 32 w 41"/>
                <a:gd name="T19" fmla="*/ 38 h 41"/>
                <a:gd name="T20" fmla="*/ 35 w 41"/>
                <a:gd name="T21" fmla="*/ 35 h 41"/>
                <a:gd name="T22" fmla="*/ 41 w 41"/>
                <a:gd name="T23" fmla="*/ 21 h 41"/>
                <a:gd name="T24" fmla="*/ 20 w 41"/>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1">
                  <a:moveTo>
                    <a:pt x="20" y="0"/>
                  </a:moveTo>
                  <a:cubicBezTo>
                    <a:pt x="20" y="0"/>
                    <a:pt x="20" y="0"/>
                    <a:pt x="20" y="0"/>
                  </a:cubicBezTo>
                  <a:cubicBezTo>
                    <a:pt x="9" y="0"/>
                    <a:pt x="0" y="10"/>
                    <a:pt x="0" y="21"/>
                  </a:cubicBezTo>
                  <a:cubicBezTo>
                    <a:pt x="0" y="24"/>
                    <a:pt x="0" y="26"/>
                    <a:pt x="1" y="28"/>
                  </a:cubicBezTo>
                  <a:cubicBezTo>
                    <a:pt x="2" y="30"/>
                    <a:pt x="2" y="31"/>
                    <a:pt x="3" y="32"/>
                  </a:cubicBezTo>
                  <a:cubicBezTo>
                    <a:pt x="7" y="37"/>
                    <a:pt x="13" y="41"/>
                    <a:pt x="19" y="41"/>
                  </a:cubicBezTo>
                  <a:cubicBezTo>
                    <a:pt x="20" y="41"/>
                    <a:pt x="20" y="41"/>
                    <a:pt x="20" y="41"/>
                  </a:cubicBezTo>
                  <a:cubicBezTo>
                    <a:pt x="21" y="41"/>
                    <a:pt x="21" y="41"/>
                    <a:pt x="21" y="41"/>
                  </a:cubicBezTo>
                  <a:cubicBezTo>
                    <a:pt x="22" y="41"/>
                    <a:pt x="23" y="41"/>
                    <a:pt x="24" y="41"/>
                  </a:cubicBezTo>
                  <a:cubicBezTo>
                    <a:pt x="27" y="41"/>
                    <a:pt x="29" y="40"/>
                    <a:pt x="32" y="38"/>
                  </a:cubicBezTo>
                  <a:cubicBezTo>
                    <a:pt x="33" y="37"/>
                    <a:pt x="34" y="36"/>
                    <a:pt x="35" y="35"/>
                  </a:cubicBezTo>
                  <a:cubicBezTo>
                    <a:pt x="39" y="32"/>
                    <a:pt x="41" y="26"/>
                    <a:pt x="41" y="21"/>
                  </a:cubicBezTo>
                  <a:cubicBezTo>
                    <a:pt x="41" y="9"/>
                    <a:pt x="32" y="0"/>
                    <a:pt x="20"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65" name="Freeform 20254"/>
            <p:cNvSpPr/>
            <p:nvPr/>
          </p:nvSpPr>
          <p:spPr bwMode="auto">
            <a:xfrm>
              <a:off x="5434044" y="6460910"/>
              <a:ext cx="126064" cy="128065"/>
            </a:xfrm>
            <a:custGeom>
              <a:avLst/>
              <a:gdLst>
                <a:gd name="T0" fmla="*/ 40 w 80"/>
                <a:gd name="T1" fmla="*/ 0 h 81"/>
                <a:gd name="T2" fmla="*/ 39 w 80"/>
                <a:gd name="T3" fmla="*/ 0 h 81"/>
                <a:gd name="T4" fmla="*/ 2 w 80"/>
                <a:gd name="T5" fmla="*/ 28 h 81"/>
                <a:gd name="T6" fmla="*/ 1 w 80"/>
                <a:gd name="T7" fmla="*/ 32 h 81"/>
                <a:gd name="T8" fmla="*/ 0 w 80"/>
                <a:gd name="T9" fmla="*/ 41 h 81"/>
                <a:gd name="T10" fmla="*/ 4 w 80"/>
                <a:gd name="T11" fmla="*/ 59 h 81"/>
                <a:gd name="T12" fmla="*/ 6 w 80"/>
                <a:gd name="T13" fmla="*/ 63 h 81"/>
                <a:gd name="T14" fmla="*/ 33 w 80"/>
                <a:gd name="T15" fmla="*/ 80 h 81"/>
                <a:gd name="T16" fmla="*/ 37 w 80"/>
                <a:gd name="T17" fmla="*/ 81 h 81"/>
                <a:gd name="T18" fmla="*/ 40 w 80"/>
                <a:gd name="T19" fmla="*/ 81 h 81"/>
                <a:gd name="T20" fmla="*/ 41 w 80"/>
                <a:gd name="T21" fmla="*/ 81 h 81"/>
                <a:gd name="T22" fmla="*/ 77 w 80"/>
                <a:gd name="T23" fmla="*/ 56 h 81"/>
                <a:gd name="T24" fmla="*/ 79 w 80"/>
                <a:gd name="T25" fmla="*/ 51 h 81"/>
                <a:gd name="T26" fmla="*/ 80 w 80"/>
                <a:gd name="T27" fmla="*/ 40 h 81"/>
                <a:gd name="T28" fmla="*/ 79 w 80"/>
                <a:gd name="T29" fmla="*/ 31 h 81"/>
                <a:gd name="T30" fmla="*/ 78 w 80"/>
                <a:gd name="T31" fmla="*/ 27 h 81"/>
                <a:gd name="T32" fmla="*/ 64 w 80"/>
                <a:gd name="T33" fmla="*/ 8 h 81"/>
                <a:gd name="T34" fmla="*/ 60 w 80"/>
                <a:gd name="T35" fmla="*/ 6 h 81"/>
                <a:gd name="T36" fmla="*/ 40 w 80"/>
                <a:gd name="T3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81">
                  <a:moveTo>
                    <a:pt x="40" y="0"/>
                  </a:moveTo>
                  <a:cubicBezTo>
                    <a:pt x="40" y="0"/>
                    <a:pt x="39" y="0"/>
                    <a:pt x="39" y="0"/>
                  </a:cubicBezTo>
                  <a:cubicBezTo>
                    <a:pt x="22" y="1"/>
                    <a:pt x="7" y="12"/>
                    <a:pt x="2" y="28"/>
                  </a:cubicBezTo>
                  <a:cubicBezTo>
                    <a:pt x="1" y="29"/>
                    <a:pt x="1" y="31"/>
                    <a:pt x="1" y="32"/>
                  </a:cubicBezTo>
                  <a:cubicBezTo>
                    <a:pt x="0" y="35"/>
                    <a:pt x="0" y="38"/>
                    <a:pt x="0" y="41"/>
                  </a:cubicBezTo>
                  <a:cubicBezTo>
                    <a:pt x="0" y="48"/>
                    <a:pt x="1" y="54"/>
                    <a:pt x="4" y="59"/>
                  </a:cubicBezTo>
                  <a:cubicBezTo>
                    <a:pt x="5" y="60"/>
                    <a:pt x="5" y="61"/>
                    <a:pt x="6" y="63"/>
                  </a:cubicBezTo>
                  <a:cubicBezTo>
                    <a:pt x="12" y="72"/>
                    <a:pt x="22" y="78"/>
                    <a:pt x="33" y="80"/>
                  </a:cubicBezTo>
                  <a:cubicBezTo>
                    <a:pt x="34" y="80"/>
                    <a:pt x="36" y="81"/>
                    <a:pt x="37" y="81"/>
                  </a:cubicBezTo>
                  <a:cubicBezTo>
                    <a:pt x="38" y="81"/>
                    <a:pt x="39" y="81"/>
                    <a:pt x="40" y="81"/>
                  </a:cubicBezTo>
                  <a:cubicBezTo>
                    <a:pt x="40" y="81"/>
                    <a:pt x="40" y="81"/>
                    <a:pt x="41" y="81"/>
                  </a:cubicBezTo>
                  <a:cubicBezTo>
                    <a:pt x="57" y="81"/>
                    <a:pt x="71" y="70"/>
                    <a:pt x="77" y="56"/>
                  </a:cubicBezTo>
                  <a:cubicBezTo>
                    <a:pt x="78" y="54"/>
                    <a:pt x="78" y="53"/>
                    <a:pt x="79" y="51"/>
                  </a:cubicBezTo>
                  <a:cubicBezTo>
                    <a:pt x="80" y="48"/>
                    <a:pt x="80" y="44"/>
                    <a:pt x="80" y="40"/>
                  </a:cubicBezTo>
                  <a:cubicBezTo>
                    <a:pt x="80" y="37"/>
                    <a:pt x="80" y="34"/>
                    <a:pt x="79" y="31"/>
                  </a:cubicBezTo>
                  <a:cubicBezTo>
                    <a:pt x="79" y="30"/>
                    <a:pt x="78" y="29"/>
                    <a:pt x="78" y="27"/>
                  </a:cubicBezTo>
                  <a:cubicBezTo>
                    <a:pt x="75" y="20"/>
                    <a:pt x="70" y="13"/>
                    <a:pt x="64" y="8"/>
                  </a:cubicBezTo>
                  <a:cubicBezTo>
                    <a:pt x="62" y="7"/>
                    <a:pt x="61" y="7"/>
                    <a:pt x="60" y="6"/>
                  </a:cubicBezTo>
                  <a:cubicBezTo>
                    <a:pt x="54" y="2"/>
                    <a:pt x="47" y="0"/>
                    <a:pt x="40" y="0"/>
                  </a:cubicBezTo>
                </a:path>
              </a:pathLst>
            </a:custGeom>
            <a:grpFill/>
            <a:ln>
              <a:noFill/>
            </a:ln>
          </p:spPr>
          <p:txBody>
            <a:bodyPr vert="horz" wrap="square" lIns="91440" tIns="45720" rIns="91440" bIns="45720" numCol="1" anchor="t" anchorCtr="0" compatLnSpc="1"/>
            <a:lstStyle/>
            <a:p>
              <a:endParaRPr lang="zh-CN" altLang="en-US"/>
            </a:p>
          </p:txBody>
        </p:sp>
        <p:sp>
          <p:nvSpPr>
            <p:cNvPr id="66" name="Freeform 20256"/>
            <p:cNvSpPr/>
            <p:nvPr/>
          </p:nvSpPr>
          <p:spPr bwMode="auto">
            <a:xfrm>
              <a:off x="4830405" y="6869116"/>
              <a:ext cx="99384" cy="99384"/>
            </a:xfrm>
            <a:custGeom>
              <a:avLst/>
              <a:gdLst>
                <a:gd name="T0" fmla="*/ 31 w 63"/>
                <a:gd name="T1" fmla="*/ 0 h 63"/>
                <a:gd name="T2" fmla="*/ 31 w 63"/>
                <a:gd name="T3" fmla="*/ 0 h 63"/>
                <a:gd name="T4" fmla="*/ 30 w 63"/>
                <a:gd name="T5" fmla="*/ 0 h 63"/>
                <a:gd name="T6" fmla="*/ 26 w 63"/>
                <a:gd name="T7" fmla="*/ 0 h 63"/>
                <a:gd name="T8" fmla="*/ 12 w 63"/>
                <a:gd name="T9" fmla="*/ 6 h 63"/>
                <a:gd name="T10" fmla="*/ 9 w 63"/>
                <a:gd name="T11" fmla="*/ 9 h 63"/>
                <a:gd name="T12" fmla="*/ 0 w 63"/>
                <a:gd name="T13" fmla="*/ 32 h 63"/>
                <a:gd name="T14" fmla="*/ 14 w 63"/>
                <a:gd name="T15" fmla="*/ 58 h 63"/>
                <a:gd name="T16" fmla="*/ 18 w 63"/>
                <a:gd name="T17" fmla="*/ 60 h 63"/>
                <a:gd name="T18" fmla="*/ 31 w 63"/>
                <a:gd name="T19" fmla="*/ 63 h 63"/>
                <a:gd name="T20" fmla="*/ 31 w 63"/>
                <a:gd name="T21" fmla="*/ 63 h 63"/>
                <a:gd name="T22" fmla="*/ 32 w 63"/>
                <a:gd name="T23" fmla="*/ 63 h 63"/>
                <a:gd name="T24" fmla="*/ 35 w 63"/>
                <a:gd name="T25" fmla="*/ 63 h 63"/>
                <a:gd name="T26" fmla="*/ 52 w 63"/>
                <a:gd name="T27" fmla="*/ 55 h 63"/>
                <a:gd name="T28" fmla="*/ 55 w 63"/>
                <a:gd name="T29" fmla="*/ 52 h 63"/>
                <a:gd name="T30" fmla="*/ 63 w 63"/>
                <a:gd name="T31" fmla="*/ 31 h 63"/>
                <a:gd name="T32" fmla="*/ 58 w 63"/>
                <a:gd name="T33" fmla="*/ 15 h 63"/>
                <a:gd name="T34" fmla="*/ 56 w 63"/>
                <a:gd name="T35" fmla="*/ 12 h 63"/>
                <a:gd name="T36" fmla="*/ 47 w 63"/>
                <a:gd name="T37" fmla="*/ 4 h 63"/>
                <a:gd name="T38" fmla="*/ 43 w 63"/>
                <a:gd name="T39" fmla="*/ 2 h 63"/>
                <a:gd name="T40" fmla="*/ 31 w 63"/>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63">
                  <a:moveTo>
                    <a:pt x="31" y="0"/>
                  </a:moveTo>
                  <a:cubicBezTo>
                    <a:pt x="31" y="0"/>
                    <a:pt x="31" y="0"/>
                    <a:pt x="31" y="0"/>
                  </a:cubicBezTo>
                  <a:cubicBezTo>
                    <a:pt x="31" y="0"/>
                    <a:pt x="30" y="0"/>
                    <a:pt x="30" y="0"/>
                  </a:cubicBezTo>
                  <a:cubicBezTo>
                    <a:pt x="29" y="0"/>
                    <a:pt x="27" y="0"/>
                    <a:pt x="26" y="0"/>
                  </a:cubicBezTo>
                  <a:cubicBezTo>
                    <a:pt x="21" y="1"/>
                    <a:pt x="16" y="3"/>
                    <a:pt x="12" y="6"/>
                  </a:cubicBezTo>
                  <a:cubicBezTo>
                    <a:pt x="11" y="7"/>
                    <a:pt x="10" y="8"/>
                    <a:pt x="9" y="9"/>
                  </a:cubicBezTo>
                  <a:cubicBezTo>
                    <a:pt x="3" y="15"/>
                    <a:pt x="0" y="23"/>
                    <a:pt x="0" y="32"/>
                  </a:cubicBezTo>
                  <a:cubicBezTo>
                    <a:pt x="0" y="43"/>
                    <a:pt x="6" y="52"/>
                    <a:pt x="14" y="58"/>
                  </a:cubicBezTo>
                  <a:cubicBezTo>
                    <a:pt x="15" y="59"/>
                    <a:pt x="17" y="59"/>
                    <a:pt x="18" y="60"/>
                  </a:cubicBezTo>
                  <a:cubicBezTo>
                    <a:pt x="22" y="62"/>
                    <a:pt x="26" y="63"/>
                    <a:pt x="31" y="63"/>
                  </a:cubicBezTo>
                  <a:cubicBezTo>
                    <a:pt x="31" y="63"/>
                    <a:pt x="31" y="63"/>
                    <a:pt x="31" y="63"/>
                  </a:cubicBezTo>
                  <a:cubicBezTo>
                    <a:pt x="31" y="63"/>
                    <a:pt x="32" y="63"/>
                    <a:pt x="32" y="63"/>
                  </a:cubicBezTo>
                  <a:cubicBezTo>
                    <a:pt x="33" y="63"/>
                    <a:pt x="34" y="63"/>
                    <a:pt x="35" y="63"/>
                  </a:cubicBezTo>
                  <a:cubicBezTo>
                    <a:pt x="41" y="62"/>
                    <a:pt x="47" y="59"/>
                    <a:pt x="52" y="55"/>
                  </a:cubicBezTo>
                  <a:cubicBezTo>
                    <a:pt x="53" y="54"/>
                    <a:pt x="54" y="53"/>
                    <a:pt x="55" y="52"/>
                  </a:cubicBezTo>
                  <a:cubicBezTo>
                    <a:pt x="60" y="47"/>
                    <a:pt x="63" y="39"/>
                    <a:pt x="63" y="31"/>
                  </a:cubicBezTo>
                  <a:cubicBezTo>
                    <a:pt x="63" y="25"/>
                    <a:pt x="61" y="20"/>
                    <a:pt x="58" y="15"/>
                  </a:cubicBezTo>
                  <a:cubicBezTo>
                    <a:pt x="57" y="14"/>
                    <a:pt x="57" y="13"/>
                    <a:pt x="56" y="12"/>
                  </a:cubicBezTo>
                  <a:cubicBezTo>
                    <a:pt x="53" y="9"/>
                    <a:pt x="50" y="6"/>
                    <a:pt x="47" y="4"/>
                  </a:cubicBezTo>
                  <a:cubicBezTo>
                    <a:pt x="46" y="4"/>
                    <a:pt x="44" y="3"/>
                    <a:pt x="43" y="2"/>
                  </a:cubicBezTo>
                  <a:cubicBezTo>
                    <a:pt x="39" y="1"/>
                    <a:pt x="35" y="0"/>
                    <a:pt x="31"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67" name="Freeform 20257"/>
            <p:cNvSpPr/>
            <p:nvPr/>
          </p:nvSpPr>
          <p:spPr bwMode="auto">
            <a:xfrm>
              <a:off x="5660826" y="6571633"/>
              <a:ext cx="64700" cy="64700"/>
            </a:xfrm>
            <a:custGeom>
              <a:avLst/>
              <a:gdLst>
                <a:gd name="T0" fmla="*/ 21 w 41"/>
                <a:gd name="T1" fmla="*/ 0 h 41"/>
                <a:gd name="T2" fmla="*/ 20 w 41"/>
                <a:gd name="T3" fmla="*/ 0 h 41"/>
                <a:gd name="T4" fmla="*/ 4 w 41"/>
                <a:gd name="T5" fmla="*/ 9 h 41"/>
                <a:gd name="T6" fmla="*/ 2 w 41"/>
                <a:gd name="T7" fmla="*/ 13 h 41"/>
                <a:gd name="T8" fmla="*/ 0 w 41"/>
                <a:gd name="T9" fmla="*/ 21 h 41"/>
                <a:gd name="T10" fmla="*/ 11 w 41"/>
                <a:gd name="T11" fmla="*/ 39 h 41"/>
                <a:gd name="T12" fmla="*/ 15 w 41"/>
                <a:gd name="T13" fmla="*/ 40 h 41"/>
                <a:gd name="T14" fmla="*/ 21 w 41"/>
                <a:gd name="T15" fmla="*/ 41 h 41"/>
                <a:gd name="T16" fmla="*/ 21 w 41"/>
                <a:gd name="T17" fmla="*/ 41 h 41"/>
                <a:gd name="T18" fmla="*/ 30 w 41"/>
                <a:gd name="T19" fmla="*/ 39 h 41"/>
                <a:gd name="T20" fmla="*/ 34 w 41"/>
                <a:gd name="T21" fmla="*/ 36 h 41"/>
                <a:gd name="T22" fmla="*/ 40 w 41"/>
                <a:gd name="T23" fmla="*/ 28 h 41"/>
                <a:gd name="T24" fmla="*/ 41 w 41"/>
                <a:gd name="T25" fmla="*/ 24 h 41"/>
                <a:gd name="T26" fmla="*/ 41 w 41"/>
                <a:gd name="T27" fmla="*/ 20 h 41"/>
                <a:gd name="T28" fmla="*/ 29 w 41"/>
                <a:gd name="T29" fmla="*/ 2 h 41"/>
                <a:gd name="T30" fmla="*/ 25 w 41"/>
                <a:gd name="T31" fmla="*/ 0 h 41"/>
                <a:gd name="T32" fmla="*/ 21 w 41"/>
                <a:gd name="T3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41">
                  <a:moveTo>
                    <a:pt x="21" y="0"/>
                  </a:moveTo>
                  <a:cubicBezTo>
                    <a:pt x="21" y="0"/>
                    <a:pt x="21" y="0"/>
                    <a:pt x="20" y="0"/>
                  </a:cubicBezTo>
                  <a:cubicBezTo>
                    <a:pt x="14" y="0"/>
                    <a:pt x="7" y="4"/>
                    <a:pt x="4" y="9"/>
                  </a:cubicBezTo>
                  <a:cubicBezTo>
                    <a:pt x="3" y="10"/>
                    <a:pt x="2" y="11"/>
                    <a:pt x="2" y="13"/>
                  </a:cubicBezTo>
                  <a:cubicBezTo>
                    <a:pt x="1" y="15"/>
                    <a:pt x="0" y="18"/>
                    <a:pt x="0" y="21"/>
                  </a:cubicBezTo>
                  <a:cubicBezTo>
                    <a:pt x="0" y="29"/>
                    <a:pt x="5" y="35"/>
                    <a:pt x="11" y="39"/>
                  </a:cubicBezTo>
                  <a:cubicBezTo>
                    <a:pt x="12" y="39"/>
                    <a:pt x="14" y="40"/>
                    <a:pt x="15" y="40"/>
                  </a:cubicBezTo>
                  <a:cubicBezTo>
                    <a:pt x="17" y="41"/>
                    <a:pt x="19" y="41"/>
                    <a:pt x="21" y="41"/>
                  </a:cubicBezTo>
                  <a:cubicBezTo>
                    <a:pt x="21" y="41"/>
                    <a:pt x="21" y="41"/>
                    <a:pt x="21" y="41"/>
                  </a:cubicBezTo>
                  <a:cubicBezTo>
                    <a:pt x="24" y="41"/>
                    <a:pt x="28" y="40"/>
                    <a:pt x="30" y="39"/>
                  </a:cubicBezTo>
                  <a:cubicBezTo>
                    <a:pt x="32" y="38"/>
                    <a:pt x="33" y="37"/>
                    <a:pt x="34" y="36"/>
                  </a:cubicBezTo>
                  <a:cubicBezTo>
                    <a:pt x="37" y="34"/>
                    <a:pt x="39" y="31"/>
                    <a:pt x="40" y="28"/>
                  </a:cubicBezTo>
                  <a:cubicBezTo>
                    <a:pt x="40" y="27"/>
                    <a:pt x="41" y="25"/>
                    <a:pt x="41" y="24"/>
                  </a:cubicBezTo>
                  <a:cubicBezTo>
                    <a:pt x="41" y="23"/>
                    <a:pt x="41" y="21"/>
                    <a:pt x="41" y="20"/>
                  </a:cubicBezTo>
                  <a:cubicBezTo>
                    <a:pt x="41" y="12"/>
                    <a:pt x="36" y="5"/>
                    <a:pt x="29" y="2"/>
                  </a:cubicBezTo>
                  <a:cubicBezTo>
                    <a:pt x="27" y="1"/>
                    <a:pt x="26" y="1"/>
                    <a:pt x="25" y="0"/>
                  </a:cubicBezTo>
                  <a:cubicBezTo>
                    <a:pt x="23" y="0"/>
                    <a:pt x="22" y="0"/>
                    <a:pt x="21"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68" name="Freeform 20258"/>
            <p:cNvSpPr/>
            <p:nvPr/>
          </p:nvSpPr>
          <p:spPr bwMode="auto">
            <a:xfrm>
              <a:off x="6135734" y="6294159"/>
              <a:ext cx="119394" cy="119394"/>
            </a:xfrm>
            <a:custGeom>
              <a:avLst/>
              <a:gdLst>
                <a:gd name="T0" fmla="*/ 38 w 76"/>
                <a:gd name="T1" fmla="*/ 0 h 76"/>
                <a:gd name="T2" fmla="*/ 38 w 76"/>
                <a:gd name="T3" fmla="*/ 1 h 76"/>
                <a:gd name="T4" fmla="*/ 22 w 76"/>
                <a:gd name="T5" fmla="*/ 4 h 76"/>
                <a:gd name="T6" fmla="*/ 18 w 76"/>
                <a:gd name="T7" fmla="*/ 6 h 76"/>
                <a:gd name="T8" fmla="*/ 1 w 76"/>
                <a:gd name="T9" fmla="*/ 39 h 76"/>
                <a:gd name="T10" fmla="*/ 2 w 76"/>
                <a:gd name="T11" fmla="*/ 46 h 76"/>
                <a:gd name="T12" fmla="*/ 3 w 76"/>
                <a:gd name="T13" fmla="*/ 51 h 76"/>
                <a:gd name="T14" fmla="*/ 38 w 76"/>
                <a:gd name="T15" fmla="*/ 76 h 76"/>
                <a:gd name="T16" fmla="*/ 39 w 76"/>
                <a:gd name="T17" fmla="*/ 76 h 76"/>
                <a:gd name="T18" fmla="*/ 52 w 76"/>
                <a:gd name="T19" fmla="*/ 73 h 76"/>
                <a:gd name="T20" fmla="*/ 56 w 76"/>
                <a:gd name="T21" fmla="*/ 72 h 76"/>
                <a:gd name="T22" fmla="*/ 76 w 76"/>
                <a:gd name="T23" fmla="*/ 38 h 76"/>
                <a:gd name="T24" fmla="*/ 76 w 76"/>
                <a:gd name="T25" fmla="*/ 33 h 76"/>
                <a:gd name="T26" fmla="*/ 75 w 76"/>
                <a:gd name="T27" fmla="*/ 29 h 76"/>
                <a:gd name="T28" fmla="*/ 38 w 76"/>
                <a:gd name="T2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76">
                  <a:moveTo>
                    <a:pt x="38" y="0"/>
                  </a:moveTo>
                  <a:cubicBezTo>
                    <a:pt x="38" y="0"/>
                    <a:pt x="38" y="1"/>
                    <a:pt x="38" y="1"/>
                  </a:cubicBezTo>
                  <a:cubicBezTo>
                    <a:pt x="32" y="1"/>
                    <a:pt x="27" y="2"/>
                    <a:pt x="22" y="4"/>
                  </a:cubicBezTo>
                  <a:cubicBezTo>
                    <a:pt x="21" y="5"/>
                    <a:pt x="20" y="5"/>
                    <a:pt x="18" y="6"/>
                  </a:cubicBezTo>
                  <a:cubicBezTo>
                    <a:pt x="8" y="13"/>
                    <a:pt x="0" y="25"/>
                    <a:pt x="1" y="39"/>
                  </a:cubicBezTo>
                  <a:cubicBezTo>
                    <a:pt x="1" y="42"/>
                    <a:pt x="1" y="44"/>
                    <a:pt x="2" y="46"/>
                  </a:cubicBezTo>
                  <a:cubicBezTo>
                    <a:pt x="2" y="48"/>
                    <a:pt x="2" y="49"/>
                    <a:pt x="3" y="51"/>
                  </a:cubicBezTo>
                  <a:cubicBezTo>
                    <a:pt x="8" y="65"/>
                    <a:pt x="22" y="76"/>
                    <a:pt x="38" y="76"/>
                  </a:cubicBezTo>
                  <a:cubicBezTo>
                    <a:pt x="39" y="76"/>
                    <a:pt x="39" y="76"/>
                    <a:pt x="39" y="76"/>
                  </a:cubicBezTo>
                  <a:cubicBezTo>
                    <a:pt x="44" y="76"/>
                    <a:pt x="48" y="75"/>
                    <a:pt x="52" y="73"/>
                  </a:cubicBezTo>
                  <a:cubicBezTo>
                    <a:pt x="54" y="73"/>
                    <a:pt x="55" y="72"/>
                    <a:pt x="56" y="72"/>
                  </a:cubicBezTo>
                  <a:cubicBezTo>
                    <a:pt x="68" y="65"/>
                    <a:pt x="76" y="52"/>
                    <a:pt x="76" y="38"/>
                  </a:cubicBezTo>
                  <a:cubicBezTo>
                    <a:pt x="76" y="36"/>
                    <a:pt x="76" y="35"/>
                    <a:pt x="76" y="33"/>
                  </a:cubicBezTo>
                  <a:cubicBezTo>
                    <a:pt x="76" y="32"/>
                    <a:pt x="75" y="31"/>
                    <a:pt x="75" y="29"/>
                  </a:cubicBezTo>
                  <a:cubicBezTo>
                    <a:pt x="71" y="13"/>
                    <a:pt x="56" y="0"/>
                    <a:pt x="38" y="0"/>
                  </a:cubicBezTo>
                </a:path>
              </a:pathLst>
            </a:custGeom>
            <a:grpFill/>
            <a:ln>
              <a:noFill/>
            </a:ln>
          </p:spPr>
          <p:txBody>
            <a:bodyPr vert="horz" wrap="square" lIns="91440" tIns="45720" rIns="91440" bIns="45720" numCol="1" anchor="t" anchorCtr="0" compatLnSpc="1"/>
            <a:lstStyle/>
            <a:p>
              <a:endParaRPr lang="zh-CN" altLang="en-US"/>
            </a:p>
          </p:txBody>
        </p:sp>
        <p:sp>
          <p:nvSpPr>
            <p:cNvPr id="69" name="Freeform 20259"/>
            <p:cNvSpPr/>
            <p:nvPr/>
          </p:nvSpPr>
          <p:spPr bwMode="auto">
            <a:xfrm>
              <a:off x="6909460" y="7374038"/>
              <a:ext cx="119394" cy="119394"/>
            </a:xfrm>
            <a:custGeom>
              <a:avLst/>
              <a:gdLst>
                <a:gd name="T0" fmla="*/ 38 w 76"/>
                <a:gd name="T1" fmla="*/ 0 h 76"/>
                <a:gd name="T2" fmla="*/ 37 w 76"/>
                <a:gd name="T3" fmla="*/ 0 h 76"/>
                <a:gd name="T4" fmla="*/ 31 w 76"/>
                <a:gd name="T5" fmla="*/ 1 h 76"/>
                <a:gd name="T6" fmla="*/ 26 w 76"/>
                <a:gd name="T7" fmla="*/ 2 h 76"/>
                <a:gd name="T8" fmla="*/ 13 w 76"/>
                <a:gd name="T9" fmla="*/ 10 h 76"/>
                <a:gd name="T10" fmla="*/ 10 w 76"/>
                <a:gd name="T11" fmla="*/ 13 h 76"/>
                <a:gd name="T12" fmla="*/ 2 w 76"/>
                <a:gd name="T13" fmla="*/ 26 h 76"/>
                <a:gd name="T14" fmla="*/ 1 w 76"/>
                <a:gd name="T15" fmla="*/ 30 h 76"/>
                <a:gd name="T16" fmla="*/ 0 w 76"/>
                <a:gd name="T17" fmla="*/ 39 h 76"/>
                <a:gd name="T18" fmla="*/ 12 w 76"/>
                <a:gd name="T19" fmla="*/ 66 h 76"/>
                <a:gd name="T20" fmla="*/ 16 w 76"/>
                <a:gd name="T21" fmla="*/ 69 h 76"/>
                <a:gd name="T22" fmla="*/ 38 w 76"/>
                <a:gd name="T23" fmla="*/ 76 h 76"/>
                <a:gd name="T24" fmla="*/ 39 w 76"/>
                <a:gd name="T25" fmla="*/ 76 h 76"/>
                <a:gd name="T26" fmla="*/ 68 w 76"/>
                <a:gd name="T27" fmla="*/ 62 h 76"/>
                <a:gd name="T28" fmla="*/ 70 w 76"/>
                <a:gd name="T29" fmla="*/ 58 h 76"/>
                <a:gd name="T30" fmla="*/ 76 w 76"/>
                <a:gd name="T31" fmla="*/ 38 h 76"/>
                <a:gd name="T32" fmla="*/ 65 w 76"/>
                <a:gd name="T33" fmla="*/ 12 h 76"/>
                <a:gd name="T34" fmla="*/ 62 w 76"/>
                <a:gd name="T35" fmla="*/ 9 h 76"/>
                <a:gd name="T36" fmla="*/ 43 w 76"/>
                <a:gd name="T37" fmla="*/ 1 h 76"/>
                <a:gd name="T38" fmla="*/ 39 w 76"/>
                <a:gd name="T39" fmla="*/ 0 h 76"/>
                <a:gd name="T40" fmla="*/ 38 w 76"/>
                <a:gd name="T4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76">
                  <a:moveTo>
                    <a:pt x="38" y="0"/>
                  </a:moveTo>
                  <a:cubicBezTo>
                    <a:pt x="38" y="0"/>
                    <a:pt x="38" y="0"/>
                    <a:pt x="37" y="0"/>
                  </a:cubicBezTo>
                  <a:cubicBezTo>
                    <a:pt x="35" y="0"/>
                    <a:pt x="33" y="1"/>
                    <a:pt x="31" y="1"/>
                  </a:cubicBezTo>
                  <a:cubicBezTo>
                    <a:pt x="29" y="1"/>
                    <a:pt x="28" y="2"/>
                    <a:pt x="26" y="2"/>
                  </a:cubicBezTo>
                  <a:cubicBezTo>
                    <a:pt x="21" y="4"/>
                    <a:pt x="17" y="7"/>
                    <a:pt x="13" y="10"/>
                  </a:cubicBezTo>
                  <a:cubicBezTo>
                    <a:pt x="12" y="11"/>
                    <a:pt x="11" y="12"/>
                    <a:pt x="10" y="13"/>
                  </a:cubicBezTo>
                  <a:cubicBezTo>
                    <a:pt x="7" y="17"/>
                    <a:pt x="4" y="21"/>
                    <a:pt x="2" y="26"/>
                  </a:cubicBezTo>
                  <a:cubicBezTo>
                    <a:pt x="2" y="27"/>
                    <a:pt x="2" y="28"/>
                    <a:pt x="1" y="30"/>
                  </a:cubicBezTo>
                  <a:cubicBezTo>
                    <a:pt x="1" y="33"/>
                    <a:pt x="0" y="36"/>
                    <a:pt x="0" y="39"/>
                  </a:cubicBezTo>
                  <a:cubicBezTo>
                    <a:pt x="0" y="50"/>
                    <a:pt x="5" y="59"/>
                    <a:pt x="12" y="66"/>
                  </a:cubicBezTo>
                  <a:cubicBezTo>
                    <a:pt x="13" y="67"/>
                    <a:pt x="15" y="68"/>
                    <a:pt x="16" y="69"/>
                  </a:cubicBezTo>
                  <a:cubicBezTo>
                    <a:pt x="22" y="73"/>
                    <a:pt x="30" y="76"/>
                    <a:pt x="38" y="76"/>
                  </a:cubicBezTo>
                  <a:cubicBezTo>
                    <a:pt x="38" y="76"/>
                    <a:pt x="39" y="76"/>
                    <a:pt x="39" y="76"/>
                  </a:cubicBezTo>
                  <a:cubicBezTo>
                    <a:pt x="50" y="76"/>
                    <a:pt x="61" y="70"/>
                    <a:pt x="68" y="62"/>
                  </a:cubicBezTo>
                  <a:cubicBezTo>
                    <a:pt x="68" y="61"/>
                    <a:pt x="69" y="60"/>
                    <a:pt x="70" y="58"/>
                  </a:cubicBezTo>
                  <a:cubicBezTo>
                    <a:pt x="74" y="52"/>
                    <a:pt x="76" y="45"/>
                    <a:pt x="76" y="38"/>
                  </a:cubicBezTo>
                  <a:cubicBezTo>
                    <a:pt x="76" y="27"/>
                    <a:pt x="72" y="18"/>
                    <a:pt x="65" y="12"/>
                  </a:cubicBezTo>
                  <a:cubicBezTo>
                    <a:pt x="64" y="11"/>
                    <a:pt x="63" y="10"/>
                    <a:pt x="62" y="9"/>
                  </a:cubicBezTo>
                  <a:cubicBezTo>
                    <a:pt x="57" y="5"/>
                    <a:pt x="50" y="2"/>
                    <a:pt x="43" y="1"/>
                  </a:cubicBezTo>
                  <a:cubicBezTo>
                    <a:pt x="42" y="1"/>
                    <a:pt x="40" y="0"/>
                    <a:pt x="39" y="0"/>
                  </a:cubicBezTo>
                  <a:cubicBezTo>
                    <a:pt x="39" y="0"/>
                    <a:pt x="38" y="0"/>
                    <a:pt x="38" y="0"/>
                  </a:cubicBezTo>
                </a:path>
              </a:pathLst>
            </a:custGeom>
            <a:grpFill/>
            <a:ln>
              <a:noFill/>
            </a:ln>
          </p:spPr>
          <p:txBody>
            <a:bodyPr vert="horz" wrap="square" lIns="91440" tIns="45720" rIns="91440" bIns="45720" numCol="1" anchor="t" anchorCtr="0" compatLnSpc="1"/>
            <a:lstStyle/>
            <a:p>
              <a:endParaRPr lang="zh-CN" altLang="en-US"/>
            </a:p>
          </p:txBody>
        </p:sp>
        <p:sp>
          <p:nvSpPr>
            <p:cNvPr id="70" name="Freeform 20260"/>
            <p:cNvSpPr/>
            <p:nvPr/>
          </p:nvSpPr>
          <p:spPr bwMode="auto">
            <a:xfrm>
              <a:off x="6668004" y="6199445"/>
              <a:ext cx="76038" cy="75372"/>
            </a:xfrm>
            <a:custGeom>
              <a:avLst/>
              <a:gdLst>
                <a:gd name="T0" fmla="*/ 24 w 48"/>
                <a:gd name="T1" fmla="*/ 0 h 48"/>
                <a:gd name="T2" fmla="*/ 24 w 48"/>
                <a:gd name="T3" fmla="*/ 0 h 48"/>
                <a:gd name="T4" fmla="*/ 4 w 48"/>
                <a:gd name="T5" fmla="*/ 11 h 48"/>
                <a:gd name="T6" fmla="*/ 2 w 48"/>
                <a:gd name="T7" fmla="*/ 15 h 48"/>
                <a:gd name="T8" fmla="*/ 0 w 48"/>
                <a:gd name="T9" fmla="*/ 24 h 48"/>
                <a:gd name="T10" fmla="*/ 1 w 48"/>
                <a:gd name="T11" fmla="*/ 27 h 48"/>
                <a:gd name="T12" fmla="*/ 2 w 48"/>
                <a:gd name="T13" fmla="*/ 31 h 48"/>
                <a:gd name="T14" fmla="*/ 15 w 48"/>
                <a:gd name="T15" fmla="*/ 46 h 48"/>
                <a:gd name="T16" fmla="*/ 19 w 48"/>
                <a:gd name="T17" fmla="*/ 47 h 48"/>
                <a:gd name="T18" fmla="*/ 19 w 48"/>
                <a:gd name="T19" fmla="*/ 47 h 48"/>
                <a:gd name="T20" fmla="*/ 24 w 48"/>
                <a:gd name="T21" fmla="*/ 48 h 48"/>
                <a:gd name="T22" fmla="*/ 25 w 48"/>
                <a:gd name="T23" fmla="*/ 48 h 48"/>
                <a:gd name="T24" fmla="*/ 27 w 48"/>
                <a:gd name="T25" fmla="*/ 47 h 48"/>
                <a:gd name="T26" fmla="*/ 32 w 48"/>
                <a:gd name="T27" fmla="*/ 47 h 48"/>
                <a:gd name="T28" fmla="*/ 39 w 48"/>
                <a:gd name="T29" fmla="*/ 43 h 48"/>
                <a:gd name="T30" fmla="*/ 42 w 48"/>
                <a:gd name="T31" fmla="*/ 40 h 48"/>
                <a:gd name="T32" fmla="*/ 48 w 48"/>
                <a:gd name="T33" fmla="*/ 23 h 48"/>
                <a:gd name="T34" fmla="*/ 48 w 48"/>
                <a:gd name="T35" fmla="*/ 22 h 48"/>
                <a:gd name="T36" fmla="*/ 48 w 48"/>
                <a:gd name="T37" fmla="*/ 18 h 48"/>
                <a:gd name="T38" fmla="*/ 30 w 48"/>
                <a:gd name="T39" fmla="*/ 0 h 48"/>
                <a:gd name="T40" fmla="*/ 26 w 48"/>
                <a:gd name="T41" fmla="*/ 0 h 48"/>
                <a:gd name="T42" fmla="*/ 24 w 48"/>
                <a:gd name="T4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24" y="0"/>
                  </a:moveTo>
                  <a:cubicBezTo>
                    <a:pt x="24" y="0"/>
                    <a:pt x="24" y="0"/>
                    <a:pt x="24" y="0"/>
                  </a:cubicBezTo>
                  <a:cubicBezTo>
                    <a:pt x="15" y="0"/>
                    <a:pt x="8" y="5"/>
                    <a:pt x="4" y="11"/>
                  </a:cubicBezTo>
                  <a:cubicBezTo>
                    <a:pt x="3" y="13"/>
                    <a:pt x="2" y="14"/>
                    <a:pt x="2" y="15"/>
                  </a:cubicBezTo>
                  <a:cubicBezTo>
                    <a:pt x="1" y="18"/>
                    <a:pt x="0" y="21"/>
                    <a:pt x="0" y="24"/>
                  </a:cubicBezTo>
                  <a:cubicBezTo>
                    <a:pt x="0" y="25"/>
                    <a:pt x="1" y="26"/>
                    <a:pt x="1" y="27"/>
                  </a:cubicBezTo>
                  <a:cubicBezTo>
                    <a:pt x="1" y="28"/>
                    <a:pt x="1" y="30"/>
                    <a:pt x="2" y="31"/>
                  </a:cubicBezTo>
                  <a:cubicBezTo>
                    <a:pt x="4" y="38"/>
                    <a:pt x="9" y="43"/>
                    <a:pt x="15" y="46"/>
                  </a:cubicBezTo>
                  <a:cubicBezTo>
                    <a:pt x="16" y="46"/>
                    <a:pt x="17" y="47"/>
                    <a:pt x="19" y="47"/>
                  </a:cubicBezTo>
                  <a:cubicBezTo>
                    <a:pt x="19" y="47"/>
                    <a:pt x="19" y="47"/>
                    <a:pt x="19" y="47"/>
                  </a:cubicBezTo>
                  <a:cubicBezTo>
                    <a:pt x="20" y="47"/>
                    <a:pt x="22" y="48"/>
                    <a:pt x="24" y="48"/>
                  </a:cubicBezTo>
                  <a:cubicBezTo>
                    <a:pt x="25" y="48"/>
                    <a:pt x="25" y="48"/>
                    <a:pt x="25" y="48"/>
                  </a:cubicBezTo>
                  <a:cubicBezTo>
                    <a:pt x="26" y="48"/>
                    <a:pt x="27" y="48"/>
                    <a:pt x="27" y="47"/>
                  </a:cubicBezTo>
                  <a:cubicBezTo>
                    <a:pt x="29" y="47"/>
                    <a:pt x="30" y="47"/>
                    <a:pt x="32" y="47"/>
                  </a:cubicBezTo>
                  <a:cubicBezTo>
                    <a:pt x="34" y="46"/>
                    <a:pt x="37" y="44"/>
                    <a:pt x="39" y="43"/>
                  </a:cubicBezTo>
                  <a:cubicBezTo>
                    <a:pt x="40" y="42"/>
                    <a:pt x="41" y="41"/>
                    <a:pt x="42" y="40"/>
                  </a:cubicBezTo>
                  <a:cubicBezTo>
                    <a:pt x="46" y="35"/>
                    <a:pt x="48" y="30"/>
                    <a:pt x="48" y="23"/>
                  </a:cubicBezTo>
                  <a:cubicBezTo>
                    <a:pt x="48" y="23"/>
                    <a:pt x="48" y="22"/>
                    <a:pt x="48" y="22"/>
                  </a:cubicBezTo>
                  <a:cubicBezTo>
                    <a:pt x="48" y="20"/>
                    <a:pt x="48" y="19"/>
                    <a:pt x="48" y="18"/>
                  </a:cubicBezTo>
                  <a:cubicBezTo>
                    <a:pt x="45" y="9"/>
                    <a:pt x="39" y="3"/>
                    <a:pt x="30" y="0"/>
                  </a:cubicBezTo>
                  <a:cubicBezTo>
                    <a:pt x="29" y="0"/>
                    <a:pt x="27" y="0"/>
                    <a:pt x="26" y="0"/>
                  </a:cubicBezTo>
                  <a:cubicBezTo>
                    <a:pt x="25" y="0"/>
                    <a:pt x="25" y="0"/>
                    <a:pt x="24" y="0"/>
                  </a:cubicBezTo>
                </a:path>
              </a:pathLst>
            </a:custGeom>
            <a:grpFill/>
            <a:ln>
              <a:noFill/>
            </a:ln>
          </p:spPr>
          <p:txBody>
            <a:bodyPr vert="horz" wrap="square" lIns="91440" tIns="45720" rIns="91440" bIns="45720" numCol="1" anchor="t" anchorCtr="0" compatLnSpc="1"/>
            <a:lstStyle/>
            <a:p>
              <a:endParaRPr lang="zh-CN" altLang="en-US"/>
            </a:p>
          </p:txBody>
        </p:sp>
        <p:sp>
          <p:nvSpPr>
            <p:cNvPr id="71" name="Freeform 20262"/>
            <p:cNvSpPr/>
            <p:nvPr/>
          </p:nvSpPr>
          <p:spPr bwMode="auto">
            <a:xfrm>
              <a:off x="7177596" y="6117403"/>
              <a:ext cx="69368" cy="68034"/>
            </a:xfrm>
            <a:custGeom>
              <a:avLst/>
              <a:gdLst>
                <a:gd name="T0" fmla="*/ 22 w 44"/>
                <a:gd name="T1" fmla="*/ 0 h 43"/>
                <a:gd name="T2" fmla="*/ 22 w 44"/>
                <a:gd name="T3" fmla="*/ 0 h 43"/>
                <a:gd name="T4" fmla="*/ 10 w 44"/>
                <a:gd name="T5" fmla="*/ 3 h 43"/>
                <a:gd name="T6" fmla="*/ 7 w 44"/>
                <a:gd name="T7" fmla="*/ 6 h 43"/>
                <a:gd name="T8" fmla="*/ 0 w 44"/>
                <a:gd name="T9" fmla="*/ 22 h 43"/>
                <a:gd name="T10" fmla="*/ 0 w 44"/>
                <a:gd name="T11" fmla="*/ 23 h 43"/>
                <a:gd name="T12" fmla="*/ 1 w 44"/>
                <a:gd name="T13" fmla="*/ 27 h 43"/>
                <a:gd name="T14" fmla="*/ 13 w 44"/>
                <a:gd name="T15" fmla="*/ 41 h 43"/>
                <a:gd name="T16" fmla="*/ 17 w 44"/>
                <a:gd name="T17" fmla="*/ 43 h 43"/>
                <a:gd name="T18" fmla="*/ 22 w 44"/>
                <a:gd name="T19" fmla="*/ 43 h 43"/>
                <a:gd name="T20" fmla="*/ 22 w 44"/>
                <a:gd name="T21" fmla="*/ 43 h 43"/>
                <a:gd name="T22" fmla="*/ 27 w 44"/>
                <a:gd name="T23" fmla="*/ 42 h 43"/>
                <a:gd name="T24" fmla="*/ 31 w 44"/>
                <a:gd name="T25" fmla="*/ 41 h 43"/>
                <a:gd name="T26" fmla="*/ 36 w 44"/>
                <a:gd name="T27" fmla="*/ 38 h 43"/>
                <a:gd name="T28" fmla="*/ 39 w 44"/>
                <a:gd name="T29" fmla="*/ 35 h 43"/>
                <a:gd name="T30" fmla="*/ 44 w 44"/>
                <a:gd name="T31" fmla="*/ 21 h 43"/>
                <a:gd name="T32" fmla="*/ 34 w 44"/>
                <a:gd name="T33" fmla="*/ 4 h 43"/>
                <a:gd name="T34" fmla="*/ 31 w 44"/>
                <a:gd name="T35" fmla="*/ 2 h 43"/>
                <a:gd name="T36" fmla="*/ 22 w 44"/>
                <a:gd name="T3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3">
                  <a:moveTo>
                    <a:pt x="22" y="0"/>
                  </a:moveTo>
                  <a:cubicBezTo>
                    <a:pt x="22" y="0"/>
                    <a:pt x="22" y="0"/>
                    <a:pt x="22" y="0"/>
                  </a:cubicBezTo>
                  <a:cubicBezTo>
                    <a:pt x="17" y="0"/>
                    <a:pt x="13" y="1"/>
                    <a:pt x="10" y="3"/>
                  </a:cubicBezTo>
                  <a:cubicBezTo>
                    <a:pt x="9" y="4"/>
                    <a:pt x="8" y="5"/>
                    <a:pt x="7" y="6"/>
                  </a:cubicBezTo>
                  <a:cubicBezTo>
                    <a:pt x="3" y="10"/>
                    <a:pt x="0" y="16"/>
                    <a:pt x="0" y="22"/>
                  </a:cubicBezTo>
                  <a:cubicBezTo>
                    <a:pt x="0" y="22"/>
                    <a:pt x="0" y="23"/>
                    <a:pt x="0" y="23"/>
                  </a:cubicBezTo>
                  <a:cubicBezTo>
                    <a:pt x="0" y="24"/>
                    <a:pt x="1" y="26"/>
                    <a:pt x="1" y="27"/>
                  </a:cubicBezTo>
                  <a:cubicBezTo>
                    <a:pt x="3" y="34"/>
                    <a:pt x="7" y="39"/>
                    <a:pt x="13" y="41"/>
                  </a:cubicBezTo>
                  <a:cubicBezTo>
                    <a:pt x="15" y="42"/>
                    <a:pt x="16" y="42"/>
                    <a:pt x="17" y="43"/>
                  </a:cubicBezTo>
                  <a:cubicBezTo>
                    <a:pt x="19" y="43"/>
                    <a:pt x="20" y="43"/>
                    <a:pt x="22" y="43"/>
                  </a:cubicBezTo>
                  <a:cubicBezTo>
                    <a:pt x="22" y="43"/>
                    <a:pt x="22" y="43"/>
                    <a:pt x="22" y="43"/>
                  </a:cubicBezTo>
                  <a:cubicBezTo>
                    <a:pt x="24" y="43"/>
                    <a:pt x="26" y="43"/>
                    <a:pt x="27" y="42"/>
                  </a:cubicBezTo>
                  <a:cubicBezTo>
                    <a:pt x="29" y="42"/>
                    <a:pt x="30" y="42"/>
                    <a:pt x="31" y="41"/>
                  </a:cubicBezTo>
                  <a:cubicBezTo>
                    <a:pt x="33" y="40"/>
                    <a:pt x="34" y="39"/>
                    <a:pt x="36" y="38"/>
                  </a:cubicBezTo>
                  <a:cubicBezTo>
                    <a:pt x="37" y="37"/>
                    <a:pt x="38" y="36"/>
                    <a:pt x="39" y="35"/>
                  </a:cubicBezTo>
                  <a:cubicBezTo>
                    <a:pt x="42" y="31"/>
                    <a:pt x="44" y="26"/>
                    <a:pt x="44" y="21"/>
                  </a:cubicBezTo>
                  <a:cubicBezTo>
                    <a:pt x="43" y="14"/>
                    <a:pt x="40" y="8"/>
                    <a:pt x="34" y="4"/>
                  </a:cubicBezTo>
                  <a:cubicBezTo>
                    <a:pt x="33" y="3"/>
                    <a:pt x="32" y="2"/>
                    <a:pt x="31" y="2"/>
                  </a:cubicBezTo>
                  <a:cubicBezTo>
                    <a:pt x="28" y="0"/>
                    <a:pt x="25" y="0"/>
                    <a:pt x="22" y="0"/>
                  </a:cubicBezTo>
                </a:path>
              </a:pathLst>
            </a:custGeom>
            <a:grpFill/>
            <a:ln>
              <a:noFill/>
            </a:ln>
          </p:spPr>
          <p:txBody>
            <a:bodyPr vert="horz" wrap="square" lIns="91440" tIns="45720" rIns="91440" bIns="45720" numCol="1" anchor="t" anchorCtr="0" compatLnSpc="1"/>
            <a:lstStyle/>
            <a:p>
              <a:endParaRPr lang="zh-CN" altLang="en-US"/>
            </a:p>
          </p:txBody>
        </p:sp>
        <p:sp>
          <p:nvSpPr>
            <p:cNvPr id="72" name="Freeform 20263"/>
            <p:cNvSpPr/>
            <p:nvPr/>
          </p:nvSpPr>
          <p:spPr bwMode="auto">
            <a:xfrm>
              <a:off x="7429724" y="6849106"/>
              <a:ext cx="105387" cy="105387"/>
            </a:xfrm>
            <a:custGeom>
              <a:avLst/>
              <a:gdLst>
                <a:gd name="T0" fmla="*/ 33 w 67"/>
                <a:gd name="T1" fmla="*/ 0 h 67"/>
                <a:gd name="T2" fmla="*/ 33 w 67"/>
                <a:gd name="T3" fmla="*/ 0 h 67"/>
                <a:gd name="T4" fmla="*/ 24 w 67"/>
                <a:gd name="T5" fmla="*/ 1 h 67"/>
                <a:gd name="T6" fmla="*/ 20 w 67"/>
                <a:gd name="T7" fmla="*/ 3 h 67"/>
                <a:gd name="T8" fmla="*/ 7 w 67"/>
                <a:gd name="T9" fmla="*/ 13 h 67"/>
                <a:gd name="T10" fmla="*/ 4 w 67"/>
                <a:gd name="T11" fmla="*/ 17 h 67"/>
                <a:gd name="T12" fmla="*/ 0 w 67"/>
                <a:gd name="T13" fmla="*/ 34 h 67"/>
                <a:gd name="T14" fmla="*/ 8 w 67"/>
                <a:gd name="T15" fmla="*/ 56 h 67"/>
                <a:gd name="T16" fmla="*/ 12 w 67"/>
                <a:gd name="T17" fmla="*/ 59 h 67"/>
                <a:gd name="T18" fmla="*/ 27 w 67"/>
                <a:gd name="T19" fmla="*/ 67 h 67"/>
                <a:gd name="T20" fmla="*/ 32 w 67"/>
                <a:gd name="T21" fmla="*/ 67 h 67"/>
                <a:gd name="T22" fmla="*/ 33 w 67"/>
                <a:gd name="T23" fmla="*/ 67 h 67"/>
                <a:gd name="T24" fmla="*/ 34 w 67"/>
                <a:gd name="T25" fmla="*/ 67 h 67"/>
                <a:gd name="T26" fmla="*/ 48 w 67"/>
                <a:gd name="T27" fmla="*/ 64 h 67"/>
                <a:gd name="T28" fmla="*/ 51 w 67"/>
                <a:gd name="T29" fmla="*/ 62 h 67"/>
                <a:gd name="T30" fmla="*/ 67 w 67"/>
                <a:gd name="T31" fmla="*/ 33 h 67"/>
                <a:gd name="T32" fmla="*/ 67 w 67"/>
                <a:gd name="T33" fmla="*/ 32 h 67"/>
                <a:gd name="T34" fmla="*/ 66 w 67"/>
                <a:gd name="T35" fmla="*/ 28 h 67"/>
                <a:gd name="T36" fmla="*/ 33 w 67"/>
                <a:gd name="T3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67">
                  <a:moveTo>
                    <a:pt x="33" y="0"/>
                  </a:moveTo>
                  <a:cubicBezTo>
                    <a:pt x="33" y="0"/>
                    <a:pt x="33" y="0"/>
                    <a:pt x="33" y="0"/>
                  </a:cubicBezTo>
                  <a:cubicBezTo>
                    <a:pt x="30" y="0"/>
                    <a:pt x="27" y="1"/>
                    <a:pt x="24" y="1"/>
                  </a:cubicBezTo>
                  <a:cubicBezTo>
                    <a:pt x="23" y="2"/>
                    <a:pt x="21" y="2"/>
                    <a:pt x="20" y="3"/>
                  </a:cubicBezTo>
                  <a:cubicBezTo>
                    <a:pt x="15" y="5"/>
                    <a:pt x="10" y="9"/>
                    <a:pt x="7" y="13"/>
                  </a:cubicBezTo>
                  <a:cubicBezTo>
                    <a:pt x="6" y="14"/>
                    <a:pt x="5" y="15"/>
                    <a:pt x="4" y="17"/>
                  </a:cubicBezTo>
                  <a:cubicBezTo>
                    <a:pt x="1" y="22"/>
                    <a:pt x="0" y="28"/>
                    <a:pt x="0" y="34"/>
                  </a:cubicBezTo>
                  <a:cubicBezTo>
                    <a:pt x="0" y="43"/>
                    <a:pt x="3" y="50"/>
                    <a:pt x="8" y="56"/>
                  </a:cubicBezTo>
                  <a:cubicBezTo>
                    <a:pt x="9" y="57"/>
                    <a:pt x="10" y="58"/>
                    <a:pt x="12" y="59"/>
                  </a:cubicBezTo>
                  <a:cubicBezTo>
                    <a:pt x="16" y="63"/>
                    <a:pt x="21" y="65"/>
                    <a:pt x="27" y="67"/>
                  </a:cubicBezTo>
                  <a:cubicBezTo>
                    <a:pt x="29" y="67"/>
                    <a:pt x="30" y="67"/>
                    <a:pt x="32" y="67"/>
                  </a:cubicBezTo>
                  <a:cubicBezTo>
                    <a:pt x="32" y="67"/>
                    <a:pt x="33" y="67"/>
                    <a:pt x="33" y="67"/>
                  </a:cubicBezTo>
                  <a:cubicBezTo>
                    <a:pt x="33" y="67"/>
                    <a:pt x="34" y="67"/>
                    <a:pt x="34" y="67"/>
                  </a:cubicBezTo>
                  <a:cubicBezTo>
                    <a:pt x="39" y="67"/>
                    <a:pt x="43" y="66"/>
                    <a:pt x="48" y="64"/>
                  </a:cubicBezTo>
                  <a:cubicBezTo>
                    <a:pt x="49" y="63"/>
                    <a:pt x="50" y="63"/>
                    <a:pt x="51" y="62"/>
                  </a:cubicBezTo>
                  <a:cubicBezTo>
                    <a:pt x="61" y="56"/>
                    <a:pt x="67" y="45"/>
                    <a:pt x="67" y="33"/>
                  </a:cubicBezTo>
                  <a:cubicBezTo>
                    <a:pt x="67" y="33"/>
                    <a:pt x="67" y="32"/>
                    <a:pt x="67" y="32"/>
                  </a:cubicBezTo>
                  <a:cubicBezTo>
                    <a:pt x="67" y="31"/>
                    <a:pt x="66" y="29"/>
                    <a:pt x="66" y="28"/>
                  </a:cubicBezTo>
                  <a:cubicBezTo>
                    <a:pt x="63" y="12"/>
                    <a:pt x="50" y="0"/>
                    <a:pt x="33" y="0"/>
                  </a:cubicBezTo>
                </a:path>
              </a:pathLst>
            </a:custGeom>
            <a:grpFill/>
            <a:ln>
              <a:noFill/>
            </a:ln>
          </p:spPr>
          <p:txBody>
            <a:bodyPr vert="horz" wrap="square" lIns="91440" tIns="45720" rIns="91440" bIns="45720" numCol="1" anchor="t" anchorCtr="0" compatLnSpc="1"/>
            <a:lstStyle/>
            <a:p>
              <a:endParaRPr lang="zh-CN" altLang="en-US"/>
            </a:p>
          </p:txBody>
        </p:sp>
        <p:sp>
          <p:nvSpPr>
            <p:cNvPr id="73" name="Freeform 20293"/>
            <p:cNvSpPr>
              <a:spLocks noEditPoints="1"/>
            </p:cNvSpPr>
            <p:nvPr/>
          </p:nvSpPr>
          <p:spPr bwMode="auto">
            <a:xfrm>
              <a:off x="5870933" y="5794573"/>
              <a:ext cx="160748" cy="158747"/>
            </a:xfrm>
            <a:custGeom>
              <a:avLst/>
              <a:gdLst>
                <a:gd name="T0" fmla="*/ 27 w 102"/>
                <a:gd name="T1" fmla="*/ 78 h 101"/>
                <a:gd name="T2" fmla="*/ 14 w 102"/>
                <a:gd name="T3" fmla="*/ 51 h 101"/>
                <a:gd name="T4" fmla="*/ 51 w 102"/>
                <a:gd name="T5" fmla="*/ 13 h 101"/>
                <a:gd name="T6" fmla="*/ 51 w 102"/>
                <a:gd name="T7" fmla="*/ 13 h 101"/>
                <a:gd name="T8" fmla="*/ 86 w 102"/>
                <a:gd name="T9" fmla="*/ 37 h 101"/>
                <a:gd name="T10" fmla="*/ 87 w 102"/>
                <a:gd name="T11" fmla="*/ 41 h 101"/>
                <a:gd name="T12" fmla="*/ 88 w 102"/>
                <a:gd name="T13" fmla="*/ 50 h 101"/>
                <a:gd name="T14" fmla="*/ 87 w 102"/>
                <a:gd name="T15" fmla="*/ 59 h 101"/>
                <a:gd name="T16" fmla="*/ 86 w 102"/>
                <a:gd name="T17" fmla="*/ 63 h 101"/>
                <a:gd name="T18" fmla="*/ 86 w 102"/>
                <a:gd name="T19" fmla="*/ 64 h 101"/>
                <a:gd name="T20" fmla="*/ 84 w 102"/>
                <a:gd name="T21" fmla="*/ 68 h 101"/>
                <a:gd name="T22" fmla="*/ 69 w 102"/>
                <a:gd name="T23" fmla="*/ 83 h 101"/>
                <a:gd name="T24" fmla="*/ 66 w 102"/>
                <a:gd name="T25" fmla="*/ 84 h 101"/>
                <a:gd name="T26" fmla="*/ 52 w 102"/>
                <a:gd name="T27" fmla="*/ 87 h 101"/>
                <a:gd name="T28" fmla="*/ 51 w 102"/>
                <a:gd name="T29" fmla="*/ 87 h 101"/>
                <a:gd name="T30" fmla="*/ 40 w 102"/>
                <a:gd name="T31" fmla="*/ 85 h 101"/>
                <a:gd name="T32" fmla="*/ 36 w 102"/>
                <a:gd name="T33" fmla="*/ 84 h 101"/>
                <a:gd name="T34" fmla="*/ 31 w 102"/>
                <a:gd name="T35" fmla="*/ 81 h 101"/>
                <a:gd name="T36" fmla="*/ 27 w 102"/>
                <a:gd name="T37" fmla="*/ 78 h 101"/>
                <a:gd name="T38" fmla="*/ 51 w 102"/>
                <a:gd name="T39" fmla="*/ 0 h 101"/>
                <a:gd name="T40" fmla="*/ 50 w 102"/>
                <a:gd name="T41" fmla="*/ 0 h 101"/>
                <a:gd name="T42" fmla="*/ 1 w 102"/>
                <a:gd name="T43" fmla="*/ 51 h 101"/>
                <a:gd name="T44" fmla="*/ 19 w 102"/>
                <a:gd name="T45" fmla="*/ 90 h 101"/>
                <a:gd name="T46" fmla="*/ 23 w 102"/>
                <a:gd name="T47" fmla="*/ 92 h 101"/>
                <a:gd name="T48" fmla="*/ 31 w 102"/>
                <a:gd name="T49" fmla="*/ 97 h 101"/>
                <a:gd name="T50" fmla="*/ 35 w 102"/>
                <a:gd name="T51" fmla="*/ 98 h 101"/>
                <a:gd name="T52" fmla="*/ 51 w 102"/>
                <a:gd name="T53" fmla="*/ 101 h 101"/>
                <a:gd name="T54" fmla="*/ 52 w 102"/>
                <a:gd name="T55" fmla="*/ 101 h 101"/>
                <a:gd name="T56" fmla="*/ 72 w 102"/>
                <a:gd name="T57" fmla="*/ 97 h 101"/>
                <a:gd name="T58" fmla="*/ 76 w 102"/>
                <a:gd name="T59" fmla="*/ 95 h 101"/>
                <a:gd name="T60" fmla="*/ 96 w 102"/>
                <a:gd name="T61" fmla="*/ 74 h 101"/>
                <a:gd name="T62" fmla="*/ 98 w 102"/>
                <a:gd name="T63" fmla="*/ 70 h 101"/>
                <a:gd name="T64" fmla="*/ 99 w 102"/>
                <a:gd name="T65" fmla="*/ 67 h 101"/>
                <a:gd name="T66" fmla="*/ 100 w 102"/>
                <a:gd name="T67" fmla="*/ 63 h 101"/>
                <a:gd name="T68" fmla="*/ 102 w 102"/>
                <a:gd name="T69" fmla="*/ 49 h 101"/>
                <a:gd name="T70" fmla="*/ 100 w 102"/>
                <a:gd name="T71" fmla="*/ 38 h 101"/>
                <a:gd name="T72" fmla="*/ 99 w 102"/>
                <a:gd name="T73" fmla="*/ 34 h 101"/>
                <a:gd name="T74" fmla="*/ 51 w 102"/>
                <a:gd name="T7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 h="101">
                  <a:moveTo>
                    <a:pt x="27" y="78"/>
                  </a:moveTo>
                  <a:cubicBezTo>
                    <a:pt x="19" y="72"/>
                    <a:pt x="14" y="62"/>
                    <a:pt x="14" y="51"/>
                  </a:cubicBezTo>
                  <a:cubicBezTo>
                    <a:pt x="14" y="31"/>
                    <a:pt x="30" y="14"/>
                    <a:pt x="51" y="13"/>
                  </a:cubicBezTo>
                  <a:cubicBezTo>
                    <a:pt x="51" y="13"/>
                    <a:pt x="51" y="13"/>
                    <a:pt x="51" y="13"/>
                  </a:cubicBezTo>
                  <a:cubicBezTo>
                    <a:pt x="67" y="13"/>
                    <a:pt x="80" y="23"/>
                    <a:pt x="86" y="37"/>
                  </a:cubicBezTo>
                  <a:cubicBezTo>
                    <a:pt x="86" y="39"/>
                    <a:pt x="87" y="40"/>
                    <a:pt x="87" y="41"/>
                  </a:cubicBezTo>
                  <a:cubicBezTo>
                    <a:pt x="88" y="44"/>
                    <a:pt x="88" y="47"/>
                    <a:pt x="88" y="50"/>
                  </a:cubicBezTo>
                  <a:cubicBezTo>
                    <a:pt x="88" y="53"/>
                    <a:pt x="88" y="56"/>
                    <a:pt x="87" y="59"/>
                  </a:cubicBezTo>
                  <a:cubicBezTo>
                    <a:pt x="87" y="60"/>
                    <a:pt x="86" y="62"/>
                    <a:pt x="86" y="63"/>
                  </a:cubicBezTo>
                  <a:cubicBezTo>
                    <a:pt x="86" y="63"/>
                    <a:pt x="86" y="64"/>
                    <a:pt x="86" y="64"/>
                  </a:cubicBezTo>
                  <a:cubicBezTo>
                    <a:pt x="85" y="65"/>
                    <a:pt x="84" y="67"/>
                    <a:pt x="84" y="68"/>
                  </a:cubicBezTo>
                  <a:cubicBezTo>
                    <a:pt x="80" y="74"/>
                    <a:pt x="75" y="79"/>
                    <a:pt x="69" y="83"/>
                  </a:cubicBezTo>
                  <a:cubicBezTo>
                    <a:pt x="68" y="83"/>
                    <a:pt x="67" y="84"/>
                    <a:pt x="66" y="84"/>
                  </a:cubicBezTo>
                  <a:cubicBezTo>
                    <a:pt x="61" y="86"/>
                    <a:pt x="57" y="87"/>
                    <a:pt x="52" y="87"/>
                  </a:cubicBezTo>
                  <a:cubicBezTo>
                    <a:pt x="52" y="87"/>
                    <a:pt x="51" y="87"/>
                    <a:pt x="51" y="87"/>
                  </a:cubicBezTo>
                  <a:cubicBezTo>
                    <a:pt x="47" y="87"/>
                    <a:pt x="43" y="87"/>
                    <a:pt x="40" y="85"/>
                  </a:cubicBezTo>
                  <a:cubicBezTo>
                    <a:pt x="38" y="85"/>
                    <a:pt x="37" y="84"/>
                    <a:pt x="36" y="84"/>
                  </a:cubicBezTo>
                  <a:cubicBezTo>
                    <a:pt x="34" y="83"/>
                    <a:pt x="32" y="82"/>
                    <a:pt x="31" y="81"/>
                  </a:cubicBezTo>
                  <a:cubicBezTo>
                    <a:pt x="29" y="80"/>
                    <a:pt x="28" y="79"/>
                    <a:pt x="27" y="78"/>
                  </a:cubicBezTo>
                  <a:moveTo>
                    <a:pt x="51" y="0"/>
                  </a:moveTo>
                  <a:cubicBezTo>
                    <a:pt x="51" y="0"/>
                    <a:pt x="51" y="0"/>
                    <a:pt x="50" y="0"/>
                  </a:cubicBezTo>
                  <a:cubicBezTo>
                    <a:pt x="22" y="0"/>
                    <a:pt x="0" y="23"/>
                    <a:pt x="1" y="51"/>
                  </a:cubicBezTo>
                  <a:cubicBezTo>
                    <a:pt x="1" y="67"/>
                    <a:pt x="8" y="81"/>
                    <a:pt x="19" y="90"/>
                  </a:cubicBezTo>
                  <a:cubicBezTo>
                    <a:pt x="21" y="90"/>
                    <a:pt x="22" y="91"/>
                    <a:pt x="23" y="92"/>
                  </a:cubicBezTo>
                  <a:cubicBezTo>
                    <a:pt x="25" y="94"/>
                    <a:pt x="28" y="95"/>
                    <a:pt x="31" y="97"/>
                  </a:cubicBezTo>
                  <a:cubicBezTo>
                    <a:pt x="32" y="97"/>
                    <a:pt x="34" y="98"/>
                    <a:pt x="35" y="98"/>
                  </a:cubicBezTo>
                  <a:cubicBezTo>
                    <a:pt x="40" y="100"/>
                    <a:pt x="46" y="101"/>
                    <a:pt x="51" y="101"/>
                  </a:cubicBezTo>
                  <a:cubicBezTo>
                    <a:pt x="51" y="101"/>
                    <a:pt x="52" y="101"/>
                    <a:pt x="52" y="101"/>
                  </a:cubicBezTo>
                  <a:cubicBezTo>
                    <a:pt x="59" y="101"/>
                    <a:pt x="66" y="99"/>
                    <a:pt x="72" y="97"/>
                  </a:cubicBezTo>
                  <a:cubicBezTo>
                    <a:pt x="73" y="96"/>
                    <a:pt x="74" y="95"/>
                    <a:pt x="76" y="95"/>
                  </a:cubicBezTo>
                  <a:cubicBezTo>
                    <a:pt x="84" y="90"/>
                    <a:pt x="91" y="83"/>
                    <a:pt x="96" y="74"/>
                  </a:cubicBezTo>
                  <a:cubicBezTo>
                    <a:pt x="97" y="72"/>
                    <a:pt x="97" y="71"/>
                    <a:pt x="98" y="70"/>
                  </a:cubicBezTo>
                  <a:cubicBezTo>
                    <a:pt x="98" y="69"/>
                    <a:pt x="98" y="68"/>
                    <a:pt x="99" y="67"/>
                  </a:cubicBezTo>
                  <a:cubicBezTo>
                    <a:pt x="99" y="66"/>
                    <a:pt x="100" y="64"/>
                    <a:pt x="100" y="63"/>
                  </a:cubicBezTo>
                  <a:cubicBezTo>
                    <a:pt x="101" y="59"/>
                    <a:pt x="102" y="54"/>
                    <a:pt x="102" y="49"/>
                  </a:cubicBezTo>
                  <a:cubicBezTo>
                    <a:pt x="102" y="46"/>
                    <a:pt x="101" y="42"/>
                    <a:pt x="100" y="38"/>
                  </a:cubicBezTo>
                  <a:cubicBezTo>
                    <a:pt x="100" y="37"/>
                    <a:pt x="99" y="35"/>
                    <a:pt x="99" y="34"/>
                  </a:cubicBezTo>
                  <a:cubicBezTo>
                    <a:pt x="92" y="14"/>
                    <a:pt x="73" y="0"/>
                    <a:pt x="51"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74" name="Freeform 20294"/>
            <p:cNvSpPr/>
            <p:nvPr/>
          </p:nvSpPr>
          <p:spPr bwMode="auto">
            <a:xfrm>
              <a:off x="7021516" y="6572967"/>
              <a:ext cx="78706" cy="77372"/>
            </a:xfrm>
            <a:custGeom>
              <a:avLst/>
              <a:gdLst>
                <a:gd name="T0" fmla="*/ 25 w 50"/>
                <a:gd name="T1" fmla="*/ 0 h 49"/>
                <a:gd name="T2" fmla="*/ 25 w 50"/>
                <a:gd name="T3" fmla="*/ 0 h 49"/>
                <a:gd name="T4" fmla="*/ 20 w 50"/>
                <a:gd name="T5" fmla="*/ 0 h 49"/>
                <a:gd name="T6" fmla="*/ 16 w 50"/>
                <a:gd name="T7" fmla="*/ 1 h 49"/>
                <a:gd name="T8" fmla="*/ 8 w 50"/>
                <a:gd name="T9" fmla="*/ 6 h 49"/>
                <a:gd name="T10" fmla="*/ 5 w 50"/>
                <a:gd name="T11" fmla="*/ 10 h 49"/>
                <a:gd name="T12" fmla="*/ 0 w 50"/>
                <a:gd name="T13" fmla="*/ 25 h 49"/>
                <a:gd name="T14" fmla="*/ 3 w 50"/>
                <a:gd name="T15" fmla="*/ 36 h 49"/>
                <a:gd name="T16" fmla="*/ 6 w 50"/>
                <a:gd name="T17" fmla="*/ 40 h 49"/>
                <a:gd name="T18" fmla="*/ 21 w 50"/>
                <a:gd name="T19" fmla="*/ 49 h 49"/>
                <a:gd name="T20" fmla="*/ 25 w 50"/>
                <a:gd name="T21" fmla="*/ 49 h 49"/>
                <a:gd name="T22" fmla="*/ 25 w 50"/>
                <a:gd name="T23" fmla="*/ 49 h 49"/>
                <a:gd name="T24" fmla="*/ 26 w 50"/>
                <a:gd name="T25" fmla="*/ 49 h 49"/>
                <a:gd name="T26" fmla="*/ 29 w 50"/>
                <a:gd name="T27" fmla="*/ 49 h 49"/>
                <a:gd name="T28" fmla="*/ 33 w 50"/>
                <a:gd name="T29" fmla="*/ 48 h 49"/>
                <a:gd name="T30" fmla="*/ 43 w 50"/>
                <a:gd name="T31" fmla="*/ 42 h 49"/>
                <a:gd name="T32" fmla="*/ 45 w 50"/>
                <a:gd name="T33" fmla="*/ 39 h 49"/>
                <a:gd name="T34" fmla="*/ 50 w 50"/>
                <a:gd name="T35" fmla="*/ 24 h 49"/>
                <a:gd name="T36" fmla="*/ 36 w 50"/>
                <a:gd name="T37" fmla="*/ 2 h 49"/>
                <a:gd name="T38" fmla="*/ 32 w 50"/>
                <a:gd name="T39" fmla="*/ 0 h 49"/>
                <a:gd name="T40" fmla="*/ 25 w 50"/>
                <a:gd name="T4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49">
                  <a:moveTo>
                    <a:pt x="25" y="0"/>
                  </a:moveTo>
                  <a:cubicBezTo>
                    <a:pt x="25" y="0"/>
                    <a:pt x="25" y="0"/>
                    <a:pt x="25" y="0"/>
                  </a:cubicBezTo>
                  <a:cubicBezTo>
                    <a:pt x="23" y="0"/>
                    <a:pt x="22" y="0"/>
                    <a:pt x="20" y="0"/>
                  </a:cubicBezTo>
                  <a:cubicBezTo>
                    <a:pt x="19" y="0"/>
                    <a:pt x="17" y="1"/>
                    <a:pt x="16" y="1"/>
                  </a:cubicBezTo>
                  <a:cubicBezTo>
                    <a:pt x="13" y="3"/>
                    <a:pt x="10" y="4"/>
                    <a:pt x="8" y="6"/>
                  </a:cubicBezTo>
                  <a:cubicBezTo>
                    <a:pt x="7" y="7"/>
                    <a:pt x="6" y="8"/>
                    <a:pt x="5" y="10"/>
                  </a:cubicBezTo>
                  <a:cubicBezTo>
                    <a:pt x="2" y="14"/>
                    <a:pt x="0" y="19"/>
                    <a:pt x="0" y="25"/>
                  </a:cubicBezTo>
                  <a:cubicBezTo>
                    <a:pt x="0" y="29"/>
                    <a:pt x="1" y="33"/>
                    <a:pt x="3" y="36"/>
                  </a:cubicBezTo>
                  <a:cubicBezTo>
                    <a:pt x="4" y="38"/>
                    <a:pt x="5" y="39"/>
                    <a:pt x="6" y="40"/>
                  </a:cubicBezTo>
                  <a:cubicBezTo>
                    <a:pt x="9" y="45"/>
                    <a:pt x="15" y="48"/>
                    <a:pt x="21" y="49"/>
                  </a:cubicBezTo>
                  <a:cubicBezTo>
                    <a:pt x="22" y="49"/>
                    <a:pt x="23" y="49"/>
                    <a:pt x="25" y="49"/>
                  </a:cubicBezTo>
                  <a:cubicBezTo>
                    <a:pt x="25" y="49"/>
                    <a:pt x="25" y="49"/>
                    <a:pt x="25" y="49"/>
                  </a:cubicBezTo>
                  <a:cubicBezTo>
                    <a:pt x="25" y="49"/>
                    <a:pt x="25" y="49"/>
                    <a:pt x="26" y="49"/>
                  </a:cubicBezTo>
                  <a:cubicBezTo>
                    <a:pt x="27" y="49"/>
                    <a:pt x="28" y="49"/>
                    <a:pt x="29" y="49"/>
                  </a:cubicBezTo>
                  <a:cubicBezTo>
                    <a:pt x="31" y="49"/>
                    <a:pt x="32" y="48"/>
                    <a:pt x="33" y="48"/>
                  </a:cubicBezTo>
                  <a:cubicBezTo>
                    <a:pt x="37" y="47"/>
                    <a:pt x="40" y="45"/>
                    <a:pt x="43" y="42"/>
                  </a:cubicBezTo>
                  <a:cubicBezTo>
                    <a:pt x="44" y="41"/>
                    <a:pt x="45" y="40"/>
                    <a:pt x="45" y="39"/>
                  </a:cubicBezTo>
                  <a:cubicBezTo>
                    <a:pt x="48" y="35"/>
                    <a:pt x="50" y="30"/>
                    <a:pt x="50" y="24"/>
                  </a:cubicBezTo>
                  <a:cubicBezTo>
                    <a:pt x="50" y="14"/>
                    <a:pt x="44" y="6"/>
                    <a:pt x="36" y="2"/>
                  </a:cubicBezTo>
                  <a:cubicBezTo>
                    <a:pt x="35" y="1"/>
                    <a:pt x="33" y="1"/>
                    <a:pt x="32" y="0"/>
                  </a:cubicBezTo>
                  <a:cubicBezTo>
                    <a:pt x="30" y="0"/>
                    <a:pt x="27" y="0"/>
                    <a:pt x="25" y="0"/>
                  </a:cubicBezTo>
                </a:path>
              </a:pathLst>
            </a:custGeom>
            <a:grpFill/>
            <a:ln>
              <a:noFill/>
            </a:ln>
          </p:spPr>
          <p:txBody>
            <a:bodyPr vert="horz" wrap="square" lIns="91440" tIns="45720" rIns="91440" bIns="45720" numCol="1" anchor="t" anchorCtr="0" compatLnSpc="1"/>
            <a:lstStyle/>
            <a:p>
              <a:endParaRPr lang="zh-CN" altLang="en-US"/>
            </a:p>
          </p:txBody>
        </p:sp>
        <p:sp>
          <p:nvSpPr>
            <p:cNvPr id="75" name="Freeform 20295"/>
            <p:cNvSpPr>
              <a:spLocks noEditPoints="1"/>
            </p:cNvSpPr>
            <p:nvPr/>
          </p:nvSpPr>
          <p:spPr bwMode="auto">
            <a:xfrm>
              <a:off x="6980162" y="6532279"/>
              <a:ext cx="160748" cy="158747"/>
            </a:xfrm>
            <a:custGeom>
              <a:avLst/>
              <a:gdLst>
                <a:gd name="T0" fmla="*/ 43 w 102"/>
                <a:gd name="T1" fmla="*/ 14 h 101"/>
                <a:gd name="T2" fmla="*/ 51 w 102"/>
                <a:gd name="T3" fmla="*/ 13 h 101"/>
                <a:gd name="T4" fmla="*/ 51 w 102"/>
                <a:gd name="T5" fmla="*/ 13 h 101"/>
                <a:gd name="T6" fmla="*/ 62 w 102"/>
                <a:gd name="T7" fmla="*/ 15 h 101"/>
                <a:gd name="T8" fmla="*/ 66 w 102"/>
                <a:gd name="T9" fmla="*/ 16 h 101"/>
                <a:gd name="T10" fmla="*/ 88 w 102"/>
                <a:gd name="T11" fmla="*/ 50 h 101"/>
                <a:gd name="T12" fmla="*/ 81 w 102"/>
                <a:gd name="T13" fmla="*/ 72 h 101"/>
                <a:gd name="T14" fmla="*/ 79 w 102"/>
                <a:gd name="T15" fmla="*/ 75 h 101"/>
                <a:gd name="T16" fmla="*/ 63 w 102"/>
                <a:gd name="T17" fmla="*/ 85 h 101"/>
                <a:gd name="T18" fmla="*/ 59 w 102"/>
                <a:gd name="T19" fmla="*/ 87 h 101"/>
                <a:gd name="T20" fmla="*/ 52 w 102"/>
                <a:gd name="T21" fmla="*/ 87 h 101"/>
                <a:gd name="T22" fmla="*/ 51 w 102"/>
                <a:gd name="T23" fmla="*/ 87 h 101"/>
                <a:gd name="T24" fmla="*/ 50 w 102"/>
                <a:gd name="T25" fmla="*/ 87 h 101"/>
                <a:gd name="T26" fmla="*/ 45 w 102"/>
                <a:gd name="T27" fmla="*/ 87 h 101"/>
                <a:gd name="T28" fmla="*/ 21 w 102"/>
                <a:gd name="T29" fmla="*/ 71 h 101"/>
                <a:gd name="T30" fmla="*/ 19 w 102"/>
                <a:gd name="T31" fmla="*/ 68 h 101"/>
                <a:gd name="T32" fmla="*/ 14 w 102"/>
                <a:gd name="T33" fmla="*/ 51 h 101"/>
                <a:gd name="T34" fmla="*/ 23 w 102"/>
                <a:gd name="T35" fmla="*/ 27 h 101"/>
                <a:gd name="T36" fmla="*/ 26 w 102"/>
                <a:gd name="T37" fmla="*/ 24 h 101"/>
                <a:gd name="T38" fmla="*/ 39 w 102"/>
                <a:gd name="T39" fmla="*/ 16 h 101"/>
                <a:gd name="T40" fmla="*/ 43 w 102"/>
                <a:gd name="T41" fmla="*/ 14 h 101"/>
                <a:gd name="T42" fmla="*/ 51 w 102"/>
                <a:gd name="T43" fmla="*/ 0 h 101"/>
                <a:gd name="T44" fmla="*/ 50 w 102"/>
                <a:gd name="T45" fmla="*/ 0 h 101"/>
                <a:gd name="T46" fmla="*/ 39 w 102"/>
                <a:gd name="T47" fmla="*/ 1 h 101"/>
                <a:gd name="T48" fmla="*/ 35 w 102"/>
                <a:gd name="T49" fmla="*/ 3 h 101"/>
                <a:gd name="T50" fmla="*/ 17 w 102"/>
                <a:gd name="T51" fmla="*/ 14 h 101"/>
                <a:gd name="T52" fmla="*/ 14 w 102"/>
                <a:gd name="T53" fmla="*/ 17 h 101"/>
                <a:gd name="T54" fmla="*/ 1 w 102"/>
                <a:gd name="T55" fmla="*/ 51 h 101"/>
                <a:gd name="T56" fmla="*/ 6 w 102"/>
                <a:gd name="T57" fmla="*/ 74 h 101"/>
                <a:gd name="T58" fmla="*/ 9 w 102"/>
                <a:gd name="T59" fmla="*/ 78 h 101"/>
                <a:gd name="T60" fmla="*/ 44 w 102"/>
                <a:gd name="T61" fmla="*/ 100 h 101"/>
                <a:gd name="T62" fmla="*/ 48 w 102"/>
                <a:gd name="T63" fmla="*/ 101 h 101"/>
                <a:gd name="T64" fmla="*/ 51 w 102"/>
                <a:gd name="T65" fmla="*/ 101 h 101"/>
                <a:gd name="T66" fmla="*/ 52 w 102"/>
                <a:gd name="T67" fmla="*/ 101 h 101"/>
                <a:gd name="T68" fmla="*/ 63 w 102"/>
                <a:gd name="T69" fmla="*/ 100 h 101"/>
                <a:gd name="T70" fmla="*/ 67 w 102"/>
                <a:gd name="T71" fmla="*/ 98 h 101"/>
                <a:gd name="T72" fmla="*/ 90 w 102"/>
                <a:gd name="T73" fmla="*/ 83 h 101"/>
                <a:gd name="T74" fmla="*/ 93 w 102"/>
                <a:gd name="T75" fmla="*/ 79 h 101"/>
                <a:gd name="T76" fmla="*/ 102 w 102"/>
                <a:gd name="T77" fmla="*/ 49 h 101"/>
                <a:gd name="T78" fmla="*/ 70 w 102"/>
                <a:gd name="T79" fmla="*/ 3 h 101"/>
                <a:gd name="T80" fmla="*/ 66 w 102"/>
                <a:gd name="T81" fmla="*/ 2 h 101"/>
                <a:gd name="T82" fmla="*/ 51 w 102"/>
                <a:gd name="T8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2" h="101">
                  <a:moveTo>
                    <a:pt x="43" y="14"/>
                  </a:moveTo>
                  <a:cubicBezTo>
                    <a:pt x="45" y="14"/>
                    <a:pt x="48" y="14"/>
                    <a:pt x="51" y="13"/>
                  </a:cubicBezTo>
                  <a:cubicBezTo>
                    <a:pt x="51" y="13"/>
                    <a:pt x="51" y="13"/>
                    <a:pt x="51" y="13"/>
                  </a:cubicBezTo>
                  <a:cubicBezTo>
                    <a:pt x="55" y="13"/>
                    <a:pt x="58" y="14"/>
                    <a:pt x="62" y="15"/>
                  </a:cubicBezTo>
                  <a:cubicBezTo>
                    <a:pt x="63" y="15"/>
                    <a:pt x="64" y="16"/>
                    <a:pt x="66" y="16"/>
                  </a:cubicBezTo>
                  <a:cubicBezTo>
                    <a:pt x="79" y="22"/>
                    <a:pt x="88" y="35"/>
                    <a:pt x="88" y="50"/>
                  </a:cubicBezTo>
                  <a:cubicBezTo>
                    <a:pt x="88" y="58"/>
                    <a:pt x="86" y="65"/>
                    <a:pt x="81" y="72"/>
                  </a:cubicBezTo>
                  <a:cubicBezTo>
                    <a:pt x="81" y="73"/>
                    <a:pt x="80" y="74"/>
                    <a:pt x="79" y="75"/>
                  </a:cubicBezTo>
                  <a:cubicBezTo>
                    <a:pt x="74" y="80"/>
                    <a:pt x="69" y="83"/>
                    <a:pt x="63" y="85"/>
                  </a:cubicBezTo>
                  <a:cubicBezTo>
                    <a:pt x="61" y="86"/>
                    <a:pt x="60" y="86"/>
                    <a:pt x="59" y="87"/>
                  </a:cubicBezTo>
                  <a:cubicBezTo>
                    <a:pt x="56" y="87"/>
                    <a:pt x="54" y="87"/>
                    <a:pt x="52" y="87"/>
                  </a:cubicBezTo>
                  <a:cubicBezTo>
                    <a:pt x="52" y="87"/>
                    <a:pt x="51" y="87"/>
                    <a:pt x="51" y="87"/>
                  </a:cubicBezTo>
                  <a:cubicBezTo>
                    <a:pt x="51" y="87"/>
                    <a:pt x="50" y="87"/>
                    <a:pt x="50" y="87"/>
                  </a:cubicBezTo>
                  <a:cubicBezTo>
                    <a:pt x="48" y="87"/>
                    <a:pt x="47" y="87"/>
                    <a:pt x="45" y="87"/>
                  </a:cubicBezTo>
                  <a:cubicBezTo>
                    <a:pt x="35" y="85"/>
                    <a:pt x="26" y="80"/>
                    <a:pt x="21" y="71"/>
                  </a:cubicBezTo>
                  <a:cubicBezTo>
                    <a:pt x="20" y="70"/>
                    <a:pt x="19" y="69"/>
                    <a:pt x="19" y="68"/>
                  </a:cubicBezTo>
                  <a:cubicBezTo>
                    <a:pt x="16" y="63"/>
                    <a:pt x="14" y="57"/>
                    <a:pt x="14" y="51"/>
                  </a:cubicBezTo>
                  <a:cubicBezTo>
                    <a:pt x="14" y="42"/>
                    <a:pt x="17" y="33"/>
                    <a:pt x="23" y="27"/>
                  </a:cubicBezTo>
                  <a:cubicBezTo>
                    <a:pt x="24" y="26"/>
                    <a:pt x="25" y="25"/>
                    <a:pt x="26" y="24"/>
                  </a:cubicBezTo>
                  <a:cubicBezTo>
                    <a:pt x="30" y="20"/>
                    <a:pt x="34" y="17"/>
                    <a:pt x="39" y="16"/>
                  </a:cubicBezTo>
                  <a:cubicBezTo>
                    <a:pt x="40" y="15"/>
                    <a:pt x="41" y="15"/>
                    <a:pt x="43" y="14"/>
                  </a:cubicBezTo>
                  <a:moveTo>
                    <a:pt x="51" y="0"/>
                  </a:moveTo>
                  <a:cubicBezTo>
                    <a:pt x="51" y="0"/>
                    <a:pt x="51" y="0"/>
                    <a:pt x="50" y="0"/>
                  </a:cubicBezTo>
                  <a:cubicBezTo>
                    <a:pt x="46" y="0"/>
                    <a:pt x="43" y="0"/>
                    <a:pt x="39" y="1"/>
                  </a:cubicBezTo>
                  <a:cubicBezTo>
                    <a:pt x="38" y="2"/>
                    <a:pt x="36" y="2"/>
                    <a:pt x="35" y="3"/>
                  </a:cubicBezTo>
                  <a:cubicBezTo>
                    <a:pt x="28" y="5"/>
                    <a:pt x="22" y="9"/>
                    <a:pt x="17" y="14"/>
                  </a:cubicBezTo>
                  <a:cubicBezTo>
                    <a:pt x="16" y="15"/>
                    <a:pt x="15" y="16"/>
                    <a:pt x="14" y="17"/>
                  </a:cubicBezTo>
                  <a:cubicBezTo>
                    <a:pt x="5" y="26"/>
                    <a:pt x="0" y="38"/>
                    <a:pt x="1" y="51"/>
                  </a:cubicBezTo>
                  <a:cubicBezTo>
                    <a:pt x="1" y="59"/>
                    <a:pt x="3" y="67"/>
                    <a:pt x="6" y="74"/>
                  </a:cubicBezTo>
                  <a:cubicBezTo>
                    <a:pt x="7" y="75"/>
                    <a:pt x="8" y="76"/>
                    <a:pt x="9" y="78"/>
                  </a:cubicBezTo>
                  <a:cubicBezTo>
                    <a:pt x="16" y="90"/>
                    <a:pt x="29" y="98"/>
                    <a:pt x="44" y="100"/>
                  </a:cubicBezTo>
                  <a:cubicBezTo>
                    <a:pt x="45" y="101"/>
                    <a:pt x="47" y="101"/>
                    <a:pt x="48" y="101"/>
                  </a:cubicBezTo>
                  <a:cubicBezTo>
                    <a:pt x="49" y="101"/>
                    <a:pt x="50" y="101"/>
                    <a:pt x="51" y="101"/>
                  </a:cubicBezTo>
                  <a:cubicBezTo>
                    <a:pt x="51" y="101"/>
                    <a:pt x="52" y="101"/>
                    <a:pt x="52" y="101"/>
                  </a:cubicBezTo>
                  <a:cubicBezTo>
                    <a:pt x="56" y="101"/>
                    <a:pt x="59" y="100"/>
                    <a:pt x="63" y="100"/>
                  </a:cubicBezTo>
                  <a:cubicBezTo>
                    <a:pt x="64" y="99"/>
                    <a:pt x="65" y="99"/>
                    <a:pt x="67" y="98"/>
                  </a:cubicBezTo>
                  <a:cubicBezTo>
                    <a:pt x="76" y="95"/>
                    <a:pt x="84" y="90"/>
                    <a:pt x="90" y="83"/>
                  </a:cubicBezTo>
                  <a:cubicBezTo>
                    <a:pt x="91" y="82"/>
                    <a:pt x="92" y="80"/>
                    <a:pt x="93" y="79"/>
                  </a:cubicBezTo>
                  <a:cubicBezTo>
                    <a:pt x="98" y="71"/>
                    <a:pt x="102" y="61"/>
                    <a:pt x="102" y="49"/>
                  </a:cubicBezTo>
                  <a:cubicBezTo>
                    <a:pt x="101" y="29"/>
                    <a:pt x="88" y="11"/>
                    <a:pt x="70" y="3"/>
                  </a:cubicBezTo>
                  <a:cubicBezTo>
                    <a:pt x="68" y="3"/>
                    <a:pt x="67" y="2"/>
                    <a:pt x="66" y="2"/>
                  </a:cubicBezTo>
                  <a:cubicBezTo>
                    <a:pt x="61" y="1"/>
                    <a:pt x="56" y="0"/>
                    <a:pt x="51" y="0"/>
                  </a:cubicBezTo>
                </a:path>
              </a:pathLst>
            </a:custGeom>
            <a:grpFill/>
            <a:ln>
              <a:noFill/>
            </a:ln>
          </p:spPr>
          <p:txBody>
            <a:bodyPr vert="horz" wrap="square" lIns="91440" tIns="45720" rIns="91440" bIns="45720" numCol="1" anchor="t" anchorCtr="0" compatLnSpc="1"/>
            <a:lstStyle/>
            <a:p>
              <a:endParaRPr lang="zh-CN" altLang="en-US"/>
            </a:p>
          </p:txBody>
        </p:sp>
        <p:sp>
          <p:nvSpPr>
            <p:cNvPr id="76" name="Freeform 20296"/>
            <p:cNvSpPr/>
            <p:nvPr/>
          </p:nvSpPr>
          <p:spPr bwMode="auto">
            <a:xfrm>
              <a:off x="7349016" y="7680860"/>
              <a:ext cx="77372" cy="79374"/>
            </a:xfrm>
            <a:custGeom>
              <a:avLst/>
              <a:gdLst>
                <a:gd name="T0" fmla="*/ 25 w 49"/>
                <a:gd name="T1" fmla="*/ 0 h 50"/>
                <a:gd name="T2" fmla="*/ 24 w 49"/>
                <a:gd name="T3" fmla="*/ 0 h 50"/>
                <a:gd name="T4" fmla="*/ 20 w 49"/>
                <a:gd name="T5" fmla="*/ 1 h 50"/>
                <a:gd name="T6" fmla="*/ 15 w 49"/>
                <a:gd name="T7" fmla="*/ 2 h 50"/>
                <a:gd name="T8" fmla="*/ 5 w 49"/>
                <a:gd name="T9" fmla="*/ 9 h 50"/>
                <a:gd name="T10" fmla="*/ 3 w 49"/>
                <a:gd name="T11" fmla="*/ 13 h 50"/>
                <a:gd name="T12" fmla="*/ 0 w 49"/>
                <a:gd name="T13" fmla="*/ 25 h 50"/>
                <a:gd name="T14" fmla="*/ 0 w 49"/>
                <a:gd name="T15" fmla="*/ 31 h 50"/>
                <a:gd name="T16" fmla="*/ 2 w 49"/>
                <a:gd name="T17" fmla="*/ 35 h 50"/>
                <a:gd name="T18" fmla="*/ 25 w 49"/>
                <a:gd name="T19" fmla="*/ 50 h 50"/>
                <a:gd name="T20" fmla="*/ 25 w 49"/>
                <a:gd name="T21" fmla="*/ 50 h 50"/>
                <a:gd name="T22" fmla="*/ 47 w 49"/>
                <a:gd name="T23" fmla="*/ 36 h 50"/>
                <a:gd name="T24" fmla="*/ 48 w 49"/>
                <a:gd name="T25" fmla="*/ 32 h 50"/>
                <a:gd name="T26" fmla="*/ 49 w 49"/>
                <a:gd name="T27" fmla="*/ 24 h 50"/>
                <a:gd name="T28" fmla="*/ 30 w 49"/>
                <a:gd name="T29" fmla="*/ 1 h 50"/>
                <a:gd name="T30" fmla="*/ 25 w 49"/>
                <a:gd name="T31" fmla="*/ 0 h 50"/>
                <a:gd name="T32" fmla="*/ 25 w 49"/>
                <a:gd name="T3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50">
                  <a:moveTo>
                    <a:pt x="25" y="0"/>
                  </a:moveTo>
                  <a:cubicBezTo>
                    <a:pt x="24" y="0"/>
                    <a:pt x="24" y="0"/>
                    <a:pt x="24" y="0"/>
                  </a:cubicBezTo>
                  <a:cubicBezTo>
                    <a:pt x="23" y="0"/>
                    <a:pt x="21" y="0"/>
                    <a:pt x="20" y="1"/>
                  </a:cubicBezTo>
                  <a:cubicBezTo>
                    <a:pt x="18" y="1"/>
                    <a:pt x="17" y="1"/>
                    <a:pt x="15" y="2"/>
                  </a:cubicBezTo>
                  <a:cubicBezTo>
                    <a:pt x="11" y="3"/>
                    <a:pt x="8" y="6"/>
                    <a:pt x="5" y="9"/>
                  </a:cubicBezTo>
                  <a:cubicBezTo>
                    <a:pt x="4" y="10"/>
                    <a:pt x="4" y="12"/>
                    <a:pt x="3" y="13"/>
                  </a:cubicBezTo>
                  <a:cubicBezTo>
                    <a:pt x="1" y="17"/>
                    <a:pt x="0" y="21"/>
                    <a:pt x="0" y="25"/>
                  </a:cubicBezTo>
                  <a:cubicBezTo>
                    <a:pt x="0" y="27"/>
                    <a:pt x="0" y="29"/>
                    <a:pt x="0" y="31"/>
                  </a:cubicBezTo>
                  <a:cubicBezTo>
                    <a:pt x="1" y="32"/>
                    <a:pt x="1" y="33"/>
                    <a:pt x="2" y="35"/>
                  </a:cubicBezTo>
                  <a:cubicBezTo>
                    <a:pt x="6" y="44"/>
                    <a:pt x="14" y="50"/>
                    <a:pt x="25" y="50"/>
                  </a:cubicBezTo>
                  <a:cubicBezTo>
                    <a:pt x="25" y="50"/>
                    <a:pt x="25" y="50"/>
                    <a:pt x="25" y="50"/>
                  </a:cubicBezTo>
                  <a:cubicBezTo>
                    <a:pt x="35" y="50"/>
                    <a:pt x="43" y="44"/>
                    <a:pt x="47" y="36"/>
                  </a:cubicBezTo>
                  <a:cubicBezTo>
                    <a:pt x="47" y="35"/>
                    <a:pt x="48" y="33"/>
                    <a:pt x="48" y="32"/>
                  </a:cubicBezTo>
                  <a:cubicBezTo>
                    <a:pt x="49" y="30"/>
                    <a:pt x="49" y="27"/>
                    <a:pt x="49" y="24"/>
                  </a:cubicBezTo>
                  <a:cubicBezTo>
                    <a:pt x="49" y="13"/>
                    <a:pt x="41" y="3"/>
                    <a:pt x="30" y="1"/>
                  </a:cubicBezTo>
                  <a:cubicBezTo>
                    <a:pt x="28" y="0"/>
                    <a:pt x="27" y="0"/>
                    <a:pt x="25" y="0"/>
                  </a:cubicBezTo>
                  <a:cubicBezTo>
                    <a:pt x="25" y="0"/>
                    <a:pt x="25" y="0"/>
                    <a:pt x="25" y="0"/>
                  </a:cubicBezTo>
                </a:path>
              </a:pathLst>
            </a:custGeom>
            <a:grpFill/>
            <a:ln>
              <a:noFill/>
            </a:ln>
          </p:spPr>
          <p:txBody>
            <a:bodyPr vert="horz" wrap="square" lIns="91440" tIns="45720" rIns="91440" bIns="45720" numCol="1" anchor="t" anchorCtr="0" compatLnSpc="1"/>
            <a:lstStyle/>
            <a:p>
              <a:endParaRPr lang="zh-CN" altLang="en-US"/>
            </a:p>
          </p:txBody>
        </p:sp>
        <p:sp>
          <p:nvSpPr>
            <p:cNvPr id="77" name="Freeform 20297"/>
            <p:cNvSpPr>
              <a:spLocks noEditPoints="1"/>
            </p:cNvSpPr>
            <p:nvPr/>
          </p:nvSpPr>
          <p:spPr bwMode="auto">
            <a:xfrm>
              <a:off x="7308329" y="7640172"/>
              <a:ext cx="158747" cy="159414"/>
            </a:xfrm>
            <a:custGeom>
              <a:avLst/>
              <a:gdLst>
                <a:gd name="T0" fmla="*/ 42 w 101"/>
                <a:gd name="T1" fmla="*/ 15 h 101"/>
                <a:gd name="T2" fmla="*/ 50 w 101"/>
                <a:gd name="T3" fmla="*/ 14 h 101"/>
                <a:gd name="T4" fmla="*/ 51 w 101"/>
                <a:gd name="T5" fmla="*/ 14 h 101"/>
                <a:gd name="T6" fmla="*/ 53 w 101"/>
                <a:gd name="T7" fmla="*/ 14 h 101"/>
                <a:gd name="T8" fmla="*/ 57 w 101"/>
                <a:gd name="T9" fmla="*/ 15 h 101"/>
                <a:gd name="T10" fmla="*/ 87 w 101"/>
                <a:gd name="T11" fmla="*/ 50 h 101"/>
                <a:gd name="T12" fmla="*/ 86 w 101"/>
                <a:gd name="T13" fmla="*/ 63 h 101"/>
                <a:gd name="T14" fmla="*/ 84 w 101"/>
                <a:gd name="T15" fmla="*/ 67 h 101"/>
                <a:gd name="T16" fmla="*/ 51 w 101"/>
                <a:gd name="T17" fmla="*/ 88 h 101"/>
                <a:gd name="T18" fmla="*/ 51 w 101"/>
                <a:gd name="T19" fmla="*/ 88 h 101"/>
                <a:gd name="T20" fmla="*/ 16 w 101"/>
                <a:gd name="T21" fmla="*/ 65 h 101"/>
                <a:gd name="T22" fmla="*/ 15 w 101"/>
                <a:gd name="T23" fmla="*/ 60 h 101"/>
                <a:gd name="T24" fmla="*/ 14 w 101"/>
                <a:gd name="T25" fmla="*/ 52 h 101"/>
                <a:gd name="T26" fmla="*/ 19 w 101"/>
                <a:gd name="T27" fmla="*/ 32 h 101"/>
                <a:gd name="T28" fmla="*/ 21 w 101"/>
                <a:gd name="T29" fmla="*/ 28 h 101"/>
                <a:gd name="T30" fmla="*/ 38 w 101"/>
                <a:gd name="T31" fmla="*/ 16 h 101"/>
                <a:gd name="T32" fmla="*/ 42 w 101"/>
                <a:gd name="T33" fmla="*/ 15 h 101"/>
                <a:gd name="T34" fmla="*/ 51 w 101"/>
                <a:gd name="T35" fmla="*/ 0 h 101"/>
                <a:gd name="T36" fmla="*/ 50 w 101"/>
                <a:gd name="T37" fmla="*/ 0 h 101"/>
                <a:gd name="T38" fmla="*/ 38 w 101"/>
                <a:gd name="T39" fmla="*/ 2 h 101"/>
                <a:gd name="T40" fmla="*/ 34 w 101"/>
                <a:gd name="T41" fmla="*/ 3 h 101"/>
                <a:gd name="T42" fmla="*/ 10 w 101"/>
                <a:gd name="T43" fmla="*/ 21 h 101"/>
                <a:gd name="T44" fmla="*/ 8 w 101"/>
                <a:gd name="T45" fmla="*/ 24 h 101"/>
                <a:gd name="T46" fmla="*/ 0 w 101"/>
                <a:gd name="T47" fmla="*/ 52 h 101"/>
                <a:gd name="T48" fmla="*/ 2 w 101"/>
                <a:gd name="T49" fmla="*/ 65 h 101"/>
                <a:gd name="T50" fmla="*/ 3 w 101"/>
                <a:gd name="T51" fmla="*/ 69 h 101"/>
                <a:gd name="T52" fmla="*/ 51 w 101"/>
                <a:gd name="T53" fmla="*/ 101 h 101"/>
                <a:gd name="T54" fmla="*/ 51 w 101"/>
                <a:gd name="T55" fmla="*/ 101 h 101"/>
                <a:gd name="T56" fmla="*/ 97 w 101"/>
                <a:gd name="T57" fmla="*/ 72 h 101"/>
                <a:gd name="T58" fmla="*/ 98 w 101"/>
                <a:gd name="T59" fmla="*/ 68 h 101"/>
                <a:gd name="T60" fmla="*/ 101 w 101"/>
                <a:gd name="T61" fmla="*/ 50 h 101"/>
                <a:gd name="T62" fmla="*/ 58 w 101"/>
                <a:gd name="T63" fmla="*/ 1 h 101"/>
                <a:gd name="T64" fmla="*/ 54 w 101"/>
                <a:gd name="T65" fmla="*/ 1 h 101"/>
                <a:gd name="T66" fmla="*/ 51 w 101"/>
                <a:gd name="T6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101">
                  <a:moveTo>
                    <a:pt x="42" y="15"/>
                  </a:moveTo>
                  <a:cubicBezTo>
                    <a:pt x="45" y="14"/>
                    <a:pt x="47" y="14"/>
                    <a:pt x="50" y="14"/>
                  </a:cubicBezTo>
                  <a:cubicBezTo>
                    <a:pt x="50" y="14"/>
                    <a:pt x="50" y="14"/>
                    <a:pt x="51" y="14"/>
                  </a:cubicBezTo>
                  <a:cubicBezTo>
                    <a:pt x="51" y="14"/>
                    <a:pt x="52" y="14"/>
                    <a:pt x="53" y="14"/>
                  </a:cubicBezTo>
                  <a:cubicBezTo>
                    <a:pt x="54" y="14"/>
                    <a:pt x="56" y="14"/>
                    <a:pt x="57" y="15"/>
                  </a:cubicBezTo>
                  <a:cubicBezTo>
                    <a:pt x="74" y="18"/>
                    <a:pt x="87" y="32"/>
                    <a:pt x="87" y="50"/>
                  </a:cubicBezTo>
                  <a:cubicBezTo>
                    <a:pt x="88" y="55"/>
                    <a:pt x="87" y="59"/>
                    <a:pt x="86" y="63"/>
                  </a:cubicBezTo>
                  <a:cubicBezTo>
                    <a:pt x="85" y="64"/>
                    <a:pt x="85" y="65"/>
                    <a:pt x="84" y="67"/>
                  </a:cubicBezTo>
                  <a:cubicBezTo>
                    <a:pt x="78" y="79"/>
                    <a:pt x="66" y="88"/>
                    <a:pt x="51" y="88"/>
                  </a:cubicBezTo>
                  <a:cubicBezTo>
                    <a:pt x="51" y="88"/>
                    <a:pt x="51" y="88"/>
                    <a:pt x="51" y="88"/>
                  </a:cubicBezTo>
                  <a:cubicBezTo>
                    <a:pt x="35" y="88"/>
                    <a:pt x="22" y="78"/>
                    <a:pt x="16" y="65"/>
                  </a:cubicBezTo>
                  <a:cubicBezTo>
                    <a:pt x="16" y="63"/>
                    <a:pt x="15" y="62"/>
                    <a:pt x="15" y="60"/>
                  </a:cubicBezTo>
                  <a:cubicBezTo>
                    <a:pt x="14" y="58"/>
                    <a:pt x="14" y="55"/>
                    <a:pt x="14" y="52"/>
                  </a:cubicBezTo>
                  <a:cubicBezTo>
                    <a:pt x="14" y="44"/>
                    <a:pt x="15" y="38"/>
                    <a:pt x="19" y="32"/>
                  </a:cubicBezTo>
                  <a:cubicBezTo>
                    <a:pt x="20" y="31"/>
                    <a:pt x="20" y="30"/>
                    <a:pt x="21" y="28"/>
                  </a:cubicBezTo>
                  <a:cubicBezTo>
                    <a:pt x="26" y="23"/>
                    <a:pt x="31" y="19"/>
                    <a:pt x="38" y="16"/>
                  </a:cubicBezTo>
                  <a:cubicBezTo>
                    <a:pt x="39" y="16"/>
                    <a:pt x="41" y="15"/>
                    <a:pt x="42" y="15"/>
                  </a:cubicBezTo>
                  <a:moveTo>
                    <a:pt x="51" y="0"/>
                  </a:moveTo>
                  <a:cubicBezTo>
                    <a:pt x="50" y="0"/>
                    <a:pt x="50" y="0"/>
                    <a:pt x="50" y="0"/>
                  </a:cubicBezTo>
                  <a:cubicBezTo>
                    <a:pt x="46" y="1"/>
                    <a:pt x="42" y="1"/>
                    <a:pt x="38" y="2"/>
                  </a:cubicBezTo>
                  <a:cubicBezTo>
                    <a:pt x="37" y="2"/>
                    <a:pt x="36" y="3"/>
                    <a:pt x="34" y="3"/>
                  </a:cubicBezTo>
                  <a:cubicBezTo>
                    <a:pt x="24" y="7"/>
                    <a:pt x="16" y="13"/>
                    <a:pt x="10" y="21"/>
                  </a:cubicBezTo>
                  <a:cubicBezTo>
                    <a:pt x="9" y="22"/>
                    <a:pt x="8" y="23"/>
                    <a:pt x="8" y="24"/>
                  </a:cubicBezTo>
                  <a:cubicBezTo>
                    <a:pt x="3" y="32"/>
                    <a:pt x="0" y="42"/>
                    <a:pt x="0" y="52"/>
                  </a:cubicBezTo>
                  <a:cubicBezTo>
                    <a:pt x="0" y="56"/>
                    <a:pt x="1" y="61"/>
                    <a:pt x="2" y="65"/>
                  </a:cubicBezTo>
                  <a:cubicBezTo>
                    <a:pt x="2" y="66"/>
                    <a:pt x="3" y="68"/>
                    <a:pt x="3" y="69"/>
                  </a:cubicBezTo>
                  <a:cubicBezTo>
                    <a:pt x="11" y="88"/>
                    <a:pt x="29" y="101"/>
                    <a:pt x="51" y="101"/>
                  </a:cubicBezTo>
                  <a:cubicBezTo>
                    <a:pt x="51" y="101"/>
                    <a:pt x="51" y="101"/>
                    <a:pt x="51" y="101"/>
                  </a:cubicBezTo>
                  <a:cubicBezTo>
                    <a:pt x="72" y="101"/>
                    <a:pt x="89" y="89"/>
                    <a:pt x="97" y="72"/>
                  </a:cubicBezTo>
                  <a:cubicBezTo>
                    <a:pt x="97" y="70"/>
                    <a:pt x="98" y="69"/>
                    <a:pt x="98" y="68"/>
                  </a:cubicBezTo>
                  <a:cubicBezTo>
                    <a:pt x="100" y="62"/>
                    <a:pt x="101" y="56"/>
                    <a:pt x="101" y="50"/>
                  </a:cubicBezTo>
                  <a:cubicBezTo>
                    <a:pt x="101" y="25"/>
                    <a:pt x="82" y="5"/>
                    <a:pt x="58" y="1"/>
                  </a:cubicBezTo>
                  <a:cubicBezTo>
                    <a:pt x="57" y="1"/>
                    <a:pt x="56" y="1"/>
                    <a:pt x="54" y="1"/>
                  </a:cubicBezTo>
                  <a:cubicBezTo>
                    <a:pt x="53" y="0"/>
                    <a:pt x="52" y="0"/>
                    <a:pt x="51" y="0"/>
                  </a:cubicBezTo>
                </a:path>
              </a:pathLst>
            </a:custGeom>
            <a:grpFill/>
            <a:ln>
              <a:noFill/>
            </a:ln>
          </p:spPr>
          <p:txBody>
            <a:bodyPr vert="horz" wrap="square" lIns="91440" tIns="45720" rIns="91440" bIns="45720" numCol="1" anchor="t" anchorCtr="0" compatLnSpc="1"/>
            <a:lstStyle/>
            <a:p>
              <a:endParaRPr lang="zh-CN" altLang="en-US"/>
            </a:p>
          </p:txBody>
        </p:sp>
        <p:sp>
          <p:nvSpPr>
            <p:cNvPr id="78" name="Freeform 20298"/>
            <p:cNvSpPr/>
            <p:nvPr/>
          </p:nvSpPr>
          <p:spPr bwMode="auto">
            <a:xfrm>
              <a:off x="6920132" y="6168095"/>
              <a:ext cx="54027" cy="53360"/>
            </a:xfrm>
            <a:custGeom>
              <a:avLst/>
              <a:gdLst>
                <a:gd name="T0" fmla="*/ 17 w 34"/>
                <a:gd name="T1" fmla="*/ 0 h 34"/>
                <a:gd name="T2" fmla="*/ 17 w 34"/>
                <a:gd name="T3" fmla="*/ 0 h 34"/>
                <a:gd name="T4" fmla="*/ 15 w 34"/>
                <a:gd name="T5" fmla="*/ 0 h 34"/>
                <a:gd name="T6" fmla="*/ 11 w 34"/>
                <a:gd name="T7" fmla="*/ 1 h 34"/>
                <a:gd name="T8" fmla="*/ 2 w 34"/>
                <a:gd name="T9" fmla="*/ 10 h 34"/>
                <a:gd name="T10" fmla="*/ 0 w 34"/>
                <a:gd name="T11" fmla="*/ 14 h 34"/>
                <a:gd name="T12" fmla="*/ 0 w 34"/>
                <a:gd name="T13" fmla="*/ 17 h 34"/>
                <a:gd name="T14" fmla="*/ 0 w 34"/>
                <a:gd name="T15" fmla="*/ 19 h 34"/>
                <a:gd name="T16" fmla="*/ 1 w 34"/>
                <a:gd name="T17" fmla="*/ 23 h 34"/>
                <a:gd name="T18" fmla="*/ 17 w 34"/>
                <a:gd name="T19" fmla="*/ 34 h 34"/>
                <a:gd name="T20" fmla="*/ 17 w 34"/>
                <a:gd name="T21" fmla="*/ 34 h 34"/>
                <a:gd name="T22" fmla="*/ 19 w 34"/>
                <a:gd name="T23" fmla="*/ 34 h 34"/>
                <a:gd name="T24" fmla="*/ 23 w 34"/>
                <a:gd name="T25" fmla="*/ 33 h 34"/>
                <a:gd name="T26" fmla="*/ 34 w 34"/>
                <a:gd name="T27" fmla="*/ 17 h 34"/>
                <a:gd name="T28" fmla="*/ 34 w 34"/>
                <a:gd name="T29" fmla="*/ 17 h 34"/>
                <a:gd name="T30" fmla="*/ 33 w 34"/>
                <a:gd name="T31" fmla="*/ 13 h 34"/>
                <a:gd name="T32" fmla="*/ 17 w 34"/>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4">
                  <a:moveTo>
                    <a:pt x="17" y="0"/>
                  </a:moveTo>
                  <a:cubicBezTo>
                    <a:pt x="17" y="0"/>
                    <a:pt x="17" y="0"/>
                    <a:pt x="17" y="0"/>
                  </a:cubicBezTo>
                  <a:cubicBezTo>
                    <a:pt x="16" y="0"/>
                    <a:pt x="15" y="0"/>
                    <a:pt x="15" y="0"/>
                  </a:cubicBezTo>
                  <a:cubicBezTo>
                    <a:pt x="13" y="0"/>
                    <a:pt x="12" y="1"/>
                    <a:pt x="11" y="1"/>
                  </a:cubicBezTo>
                  <a:cubicBezTo>
                    <a:pt x="7" y="3"/>
                    <a:pt x="3" y="6"/>
                    <a:pt x="2" y="10"/>
                  </a:cubicBezTo>
                  <a:cubicBezTo>
                    <a:pt x="1" y="11"/>
                    <a:pt x="1" y="12"/>
                    <a:pt x="0" y="14"/>
                  </a:cubicBezTo>
                  <a:cubicBezTo>
                    <a:pt x="0" y="15"/>
                    <a:pt x="0" y="16"/>
                    <a:pt x="0" y="17"/>
                  </a:cubicBezTo>
                  <a:cubicBezTo>
                    <a:pt x="0" y="18"/>
                    <a:pt x="0" y="18"/>
                    <a:pt x="0" y="19"/>
                  </a:cubicBezTo>
                  <a:cubicBezTo>
                    <a:pt x="0" y="20"/>
                    <a:pt x="0" y="21"/>
                    <a:pt x="1" y="23"/>
                  </a:cubicBezTo>
                  <a:cubicBezTo>
                    <a:pt x="3" y="29"/>
                    <a:pt x="10" y="34"/>
                    <a:pt x="17" y="34"/>
                  </a:cubicBezTo>
                  <a:cubicBezTo>
                    <a:pt x="17" y="34"/>
                    <a:pt x="17" y="34"/>
                    <a:pt x="17" y="34"/>
                  </a:cubicBezTo>
                  <a:cubicBezTo>
                    <a:pt x="18" y="34"/>
                    <a:pt x="19" y="34"/>
                    <a:pt x="19" y="34"/>
                  </a:cubicBezTo>
                  <a:cubicBezTo>
                    <a:pt x="21" y="34"/>
                    <a:pt x="22" y="33"/>
                    <a:pt x="23" y="33"/>
                  </a:cubicBezTo>
                  <a:cubicBezTo>
                    <a:pt x="30" y="30"/>
                    <a:pt x="34" y="24"/>
                    <a:pt x="34" y="17"/>
                  </a:cubicBezTo>
                  <a:cubicBezTo>
                    <a:pt x="34" y="17"/>
                    <a:pt x="34" y="17"/>
                    <a:pt x="34" y="17"/>
                  </a:cubicBezTo>
                  <a:cubicBezTo>
                    <a:pt x="34" y="15"/>
                    <a:pt x="34" y="14"/>
                    <a:pt x="33" y="13"/>
                  </a:cubicBezTo>
                  <a:cubicBezTo>
                    <a:pt x="32" y="5"/>
                    <a:pt x="25" y="0"/>
                    <a:pt x="17" y="0"/>
                  </a:cubicBezTo>
                </a:path>
              </a:pathLst>
            </a:custGeom>
            <a:grpFill/>
            <a:ln>
              <a:noFill/>
            </a:ln>
          </p:spPr>
          <p:txBody>
            <a:bodyPr vert="horz" wrap="square" lIns="91440" tIns="45720" rIns="91440" bIns="45720" numCol="1" anchor="t" anchorCtr="0" compatLnSpc="1"/>
            <a:lstStyle/>
            <a:p>
              <a:endParaRPr lang="zh-CN" altLang="en-US"/>
            </a:p>
          </p:txBody>
        </p:sp>
        <p:sp>
          <p:nvSpPr>
            <p:cNvPr id="79" name="Freeform 20299"/>
            <p:cNvSpPr>
              <a:spLocks noEditPoints="1"/>
            </p:cNvSpPr>
            <p:nvPr/>
          </p:nvSpPr>
          <p:spPr bwMode="auto">
            <a:xfrm>
              <a:off x="6892118" y="6139414"/>
              <a:ext cx="110056" cy="108722"/>
            </a:xfrm>
            <a:custGeom>
              <a:avLst/>
              <a:gdLst>
                <a:gd name="T0" fmla="*/ 31 w 70"/>
                <a:gd name="T1" fmla="*/ 10 h 69"/>
                <a:gd name="T2" fmla="*/ 34 w 70"/>
                <a:gd name="T3" fmla="*/ 10 h 69"/>
                <a:gd name="T4" fmla="*/ 35 w 70"/>
                <a:gd name="T5" fmla="*/ 10 h 69"/>
                <a:gd name="T6" fmla="*/ 60 w 70"/>
                <a:gd name="T7" fmla="*/ 30 h 69"/>
                <a:gd name="T8" fmla="*/ 60 w 70"/>
                <a:gd name="T9" fmla="*/ 34 h 69"/>
                <a:gd name="T10" fmla="*/ 60 w 70"/>
                <a:gd name="T11" fmla="*/ 35 h 69"/>
                <a:gd name="T12" fmla="*/ 44 w 70"/>
                <a:gd name="T13" fmla="*/ 59 h 69"/>
                <a:gd name="T14" fmla="*/ 39 w 70"/>
                <a:gd name="T15" fmla="*/ 60 h 69"/>
                <a:gd name="T16" fmla="*/ 35 w 70"/>
                <a:gd name="T17" fmla="*/ 60 h 69"/>
                <a:gd name="T18" fmla="*/ 35 w 70"/>
                <a:gd name="T19" fmla="*/ 60 h 69"/>
                <a:gd name="T20" fmla="*/ 11 w 70"/>
                <a:gd name="T21" fmla="*/ 42 h 69"/>
                <a:gd name="T22" fmla="*/ 10 w 70"/>
                <a:gd name="T23" fmla="*/ 38 h 69"/>
                <a:gd name="T24" fmla="*/ 10 w 70"/>
                <a:gd name="T25" fmla="*/ 35 h 69"/>
                <a:gd name="T26" fmla="*/ 10 w 70"/>
                <a:gd name="T27" fmla="*/ 29 h 69"/>
                <a:gd name="T28" fmla="*/ 12 w 70"/>
                <a:gd name="T29" fmla="*/ 25 h 69"/>
                <a:gd name="T30" fmla="*/ 26 w 70"/>
                <a:gd name="T31" fmla="*/ 11 h 69"/>
                <a:gd name="T32" fmla="*/ 31 w 70"/>
                <a:gd name="T33" fmla="*/ 10 h 69"/>
                <a:gd name="T34" fmla="*/ 35 w 70"/>
                <a:gd name="T35" fmla="*/ 0 h 69"/>
                <a:gd name="T36" fmla="*/ 34 w 70"/>
                <a:gd name="T37" fmla="*/ 0 h 69"/>
                <a:gd name="T38" fmla="*/ 28 w 70"/>
                <a:gd name="T39" fmla="*/ 1 h 69"/>
                <a:gd name="T40" fmla="*/ 24 w 70"/>
                <a:gd name="T41" fmla="*/ 2 h 69"/>
                <a:gd name="T42" fmla="*/ 3 w 70"/>
                <a:gd name="T43" fmla="*/ 22 h 69"/>
                <a:gd name="T44" fmla="*/ 2 w 70"/>
                <a:gd name="T45" fmla="*/ 26 h 69"/>
                <a:gd name="T46" fmla="*/ 0 w 70"/>
                <a:gd name="T47" fmla="*/ 36 h 69"/>
                <a:gd name="T48" fmla="*/ 1 w 70"/>
                <a:gd name="T49" fmla="*/ 39 h 69"/>
                <a:gd name="T50" fmla="*/ 2 w 70"/>
                <a:gd name="T51" fmla="*/ 44 h 69"/>
                <a:gd name="T52" fmla="*/ 35 w 70"/>
                <a:gd name="T53" fmla="*/ 69 h 69"/>
                <a:gd name="T54" fmla="*/ 36 w 70"/>
                <a:gd name="T55" fmla="*/ 69 h 69"/>
                <a:gd name="T56" fmla="*/ 42 w 70"/>
                <a:gd name="T57" fmla="*/ 69 h 69"/>
                <a:gd name="T58" fmla="*/ 46 w 70"/>
                <a:gd name="T59" fmla="*/ 68 h 69"/>
                <a:gd name="T60" fmla="*/ 69 w 70"/>
                <a:gd name="T61" fmla="*/ 34 h 69"/>
                <a:gd name="T62" fmla="*/ 69 w 70"/>
                <a:gd name="T63" fmla="*/ 32 h 69"/>
                <a:gd name="T64" fmla="*/ 69 w 70"/>
                <a:gd name="T65" fmla="*/ 28 h 69"/>
                <a:gd name="T66" fmla="*/ 35 w 70"/>
                <a:gd name="T6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 h="69">
                  <a:moveTo>
                    <a:pt x="31" y="10"/>
                  </a:moveTo>
                  <a:cubicBezTo>
                    <a:pt x="32" y="10"/>
                    <a:pt x="33" y="10"/>
                    <a:pt x="34" y="10"/>
                  </a:cubicBezTo>
                  <a:cubicBezTo>
                    <a:pt x="35" y="10"/>
                    <a:pt x="35" y="10"/>
                    <a:pt x="35" y="10"/>
                  </a:cubicBezTo>
                  <a:cubicBezTo>
                    <a:pt x="47" y="10"/>
                    <a:pt x="57" y="18"/>
                    <a:pt x="60" y="30"/>
                  </a:cubicBezTo>
                  <a:cubicBezTo>
                    <a:pt x="60" y="31"/>
                    <a:pt x="60" y="32"/>
                    <a:pt x="60" y="34"/>
                  </a:cubicBezTo>
                  <a:cubicBezTo>
                    <a:pt x="60" y="34"/>
                    <a:pt x="60" y="34"/>
                    <a:pt x="60" y="35"/>
                  </a:cubicBezTo>
                  <a:cubicBezTo>
                    <a:pt x="60" y="46"/>
                    <a:pt x="53" y="55"/>
                    <a:pt x="44" y="59"/>
                  </a:cubicBezTo>
                  <a:cubicBezTo>
                    <a:pt x="42" y="59"/>
                    <a:pt x="41" y="60"/>
                    <a:pt x="39" y="60"/>
                  </a:cubicBezTo>
                  <a:cubicBezTo>
                    <a:pt x="38" y="60"/>
                    <a:pt x="37" y="60"/>
                    <a:pt x="35" y="60"/>
                  </a:cubicBezTo>
                  <a:cubicBezTo>
                    <a:pt x="35" y="60"/>
                    <a:pt x="35" y="60"/>
                    <a:pt x="35" y="60"/>
                  </a:cubicBezTo>
                  <a:cubicBezTo>
                    <a:pt x="24" y="60"/>
                    <a:pt x="14" y="53"/>
                    <a:pt x="11" y="42"/>
                  </a:cubicBezTo>
                  <a:cubicBezTo>
                    <a:pt x="10" y="41"/>
                    <a:pt x="10" y="39"/>
                    <a:pt x="10" y="38"/>
                  </a:cubicBezTo>
                  <a:cubicBezTo>
                    <a:pt x="10" y="37"/>
                    <a:pt x="10" y="36"/>
                    <a:pt x="10" y="35"/>
                  </a:cubicBezTo>
                  <a:cubicBezTo>
                    <a:pt x="10" y="33"/>
                    <a:pt x="10" y="31"/>
                    <a:pt x="10" y="29"/>
                  </a:cubicBezTo>
                  <a:cubicBezTo>
                    <a:pt x="11" y="28"/>
                    <a:pt x="11" y="26"/>
                    <a:pt x="12" y="25"/>
                  </a:cubicBezTo>
                  <a:cubicBezTo>
                    <a:pt x="15" y="19"/>
                    <a:pt x="20" y="14"/>
                    <a:pt x="26" y="11"/>
                  </a:cubicBezTo>
                  <a:cubicBezTo>
                    <a:pt x="28" y="11"/>
                    <a:pt x="29" y="10"/>
                    <a:pt x="31" y="10"/>
                  </a:cubicBezTo>
                  <a:moveTo>
                    <a:pt x="35" y="0"/>
                  </a:moveTo>
                  <a:cubicBezTo>
                    <a:pt x="35" y="0"/>
                    <a:pt x="35" y="0"/>
                    <a:pt x="34" y="0"/>
                  </a:cubicBezTo>
                  <a:cubicBezTo>
                    <a:pt x="32" y="1"/>
                    <a:pt x="30" y="1"/>
                    <a:pt x="28" y="1"/>
                  </a:cubicBezTo>
                  <a:cubicBezTo>
                    <a:pt x="27" y="1"/>
                    <a:pt x="25" y="2"/>
                    <a:pt x="24" y="2"/>
                  </a:cubicBezTo>
                  <a:cubicBezTo>
                    <a:pt x="14" y="5"/>
                    <a:pt x="7" y="13"/>
                    <a:pt x="3" y="22"/>
                  </a:cubicBezTo>
                  <a:cubicBezTo>
                    <a:pt x="2" y="23"/>
                    <a:pt x="2" y="25"/>
                    <a:pt x="2" y="26"/>
                  </a:cubicBezTo>
                  <a:cubicBezTo>
                    <a:pt x="1" y="29"/>
                    <a:pt x="0" y="32"/>
                    <a:pt x="0" y="36"/>
                  </a:cubicBezTo>
                  <a:cubicBezTo>
                    <a:pt x="0" y="37"/>
                    <a:pt x="1" y="38"/>
                    <a:pt x="1" y="39"/>
                  </a:cubicBezTo>
                  <a:cubicBezTo>
                    <a:pt x="1" y="41"/>
                    <a:pt x="1" y="42"/>
                    <a:pt x="2" y="44"/>
                  </a:cubicBezTo>
                  <a:cubicBezTo>
                    <a:pt x="5" y="59"/>
                    <a:pt x="19" y="69"/>
                    <a:pt x="35" y="69"/>
                  </a:cubicBezTo>
                  <a:cubicBezTo>
                    <a:pt x="35" y="69"/>
                    <a:pt x="35" y="69"/>
                    <a:pt x="36" y="69"/>
                  </a:cubicBezTo>
                  <a:cubicBezTo>
                    <a:pt x="38" y="69"/>
                    <a:pt x="40" y="69"/>
                    <a:pt x="42" y="69"/>
                  </a:cubicBezTo>
                  <a:cubicBezTo>
                    <a:pt x="43" y="68"/>
                    <a:pt x="45" y="68"/>
                    <a:pt x="46" y="68"/>
                  </a:cubicBezTo>
                  <a:cubicBezTo>
                    <a:pt x="60" y="63"/>
                    <a:pt x="70" y="50"/>
                    <a:pt x="69" y="34"/>
                  </a:cubicBezTo>
                  <a:cubicBezTo>
                    <a:pt x="69" y="34"/>
                    <a:pt x="69" y="33"/>
                    <a:pt x="69" y="32"/>
                  </a:cubicBezTo>
                  <a:cubicBezTo>
                    <a:pt x="69" y="31"/>
                    <a:pt x="69" y="29"/>
                    <a:pt x="69" y="28"/>
                  </a:cubicBezTo>
                  <a:cubicBezTo>
                    <a:pt x="65" y="12"/>
                    <a:pt x="52" y="0"/>
                    <a:pt x="35" y="0"/>
                  </a:cubicBezTo>
                </a:path>
              </a:pathLst>
            </a:custGeom>
            <a:grpFill/>
            <a:ln>
              <a:noFill/>
            </a:ln>
          </p:spPr>
          <p:txBody>
            <a:bodyPr vert="horz" wrap="square" lIns="91440" tIns="45720" rIns="91440" bIns="45720" numCol="1" anchor="t" anchorCtr="0" compatLnSpc="1"/>
            <a:lstStyle/>
            <a:p>
              <a:endParaRPr lang="zh-CN" altLang="en-US"/>
            </a:p>
          </p:txBody>
        </p:sp>
        <p:sp>
          <p:nvSpPr>
            <p:cNvPr id="80" name="Freeform 20306"/>
            <p:cNvSpPr/>
            <p:nvPr/>
          </p:nvSpPr>
          <p:spPr bwMode="auto">
            <a:xfrm>
              <a:off x="6452561" y="6888459"/>
              <a:ext cx="45356" cy="45356"/>
            </a:xfrm>
            <a:custGeom>
              <a:avLst/>
              <a:gdLst>
                <a:gd name="T0" fmla="*/ 15 w 29"/>
                <a:gd name="T1" fmla="*/ 0 h 29"/>
                <a:gd name="T2" fmla="*/ 14 w 29"/>
                <a:gd name="T3" fmla="*/ 0 h 29"/>
                <a:gd name="T4" fmla="*/ 10 w 29"/>
                <a:gd name="T5" fmla="*/ 1 h 29"/>
                <a:gd name="T6" fmla="*/ 6 w 29"/>
                <a:gd name="T7" fmla="*/ 3 h 29"/>
                <a:gd name="T8" fmla="*/ 2 w 29"/>
                <a:gd name="T9" fmla="*/ 7 h 29"/>
                <a:gd name="T10" fmla="*/ 1 w 29"/>
                <a:gd name="T11" fmla="*/ 11 h 29"/>
                <a:gd name="T12" fmla="*/ 0 w 29"/>
                <a:gd name="T13" fmla="*/ 15 h 29"/>
                <a:gd name="T14" fmla="*/ 1 w 29"/>
                <a:gd name="T15" fmla="*/ 19 h 29"/>
                <a:gd name="T16" fmla="*/ 2 w 29"/>
                <a:gd name="T17" fmla="*/ 22 h 29"/>
                <a:gd name="T18" fmla="*/ 13 w 29"/>
                <a:gd name="T19" fmla="*/ 29 h 29"/>
                <a:gd name="T20" fmla="*/ 15 w 29"/>
                <a:gd name="T21" fmla="*/ 29 h 29"/>
                <a:gd name="T22" fmla="*/ 15 w 29"/>
                <a:gd name="T23" fmla="*/ 29 h 29"/>
                <a:gd name="T24" fmla="*/ 17 w 29"/>
                <a:gd name="T25" fmla="*/ 29 h 29"/>
                <a:gd name="T26" fmla="*/ 23 w 29"/>
                <a:gd name="T27" fmla="*/ 26 h 29"/>
                <a:gd name="T28" fmla="*/ 26 w 29"/>
                <a:gd name="T29" fmla="*/ 23 h 29"/>
                <a:gd name="T30" fmla="*/ 29 w 29"/>
                <a:gd name="T31" fmla="*/ 14 h 29"/>
                <a:gd name="T32" fmla="*/ 28 w 29"/>
                <a:gd name="T33" fmla="*/ 10 h 29"/>
                <a:gd name="T34" fmla="*/ 26 w 29"/>
                <a:gd name="T35" fmla="*/ 6 h 29"/>
                <a:gd name="T36" fmla="*/ 21 w 29"/>
                <a:gd name="T37" fmla="*/ 2 h 29"/>
                <a:gd name="T38" fmla="*/ 21 w 29"/>
                <a:gd name="T39" fmla="*/ 2 h 29"/>
                <a:gd name="T40" fmla="*/ 17 w 29"/>
                <a:gd name="T41" fmla="*/ 0 h 29"/>
                <a:gd name="T42" fmla="*/ 17 w 29"/>
                <a:gd name="T43" fmla="*/ 0 h 29"/>
                <a:gd name="T44" fmla="*/ 15 w 29"/>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29">
                  <a:moveTo>
                    <a:pt x="15" y="0"/>
                  </a:moveTo>
                  <a:cubicBezTo>
                    <a:pt x="14" y="0"/>
                    <a:pt x="14" y="0"/>
                    <a:pt x="14" y="0"/>
                  </a:cubicBezTo>
                  <a:cubicBezTo>
                    <a:pt x="13" y="0"/>
                    <a:pt x="12" y="0"/>
                    <a:pt x="10" y="1"/>
                  </a:cubicBezTo>
                  <a:cubicBezTo>
                    <a:pt x="9" y="1"/>
                    <a:pt x="8" y="2"/>
                    <a:pt x="6" y="3"/>
                  </a:cubicBezTo>
                  <a:cubicBezTo>
                    <a:pt x="5" y="4"/>
                    <a:pt x="3" y="5"/>
                    <a:pt x="2" y="7"/>
                  </a:cubicBezTo>
                  <a:cubicBezTo>
                    <a:pt x="2" y="8"/>
                    <a:pt x="1" y="9"/>
                    <a:pt x="1" y="11"/>
                  </a:cubicBezTo>
                  <a:cubicBezTo>
                    <a:pt x="0" y="12"/>
                    <a:pt x="0" y="13"/>
                    <a:pt x="0" y="15"/>
                  </a:cubicBezTo>
                  <a:cubicBezTo>
                    <a:pt x="0" y="16"/>
                    <a:pt x="0" y="17"/>
                    <a:pt x="1" y="19"/>
                  </a:cubicBezTo>
                  <a:cubicBezTo>
                    <a:pt x="1" y="20"/>
                    <a:pt x="2" y="21"/>
                    <a:pt x="2" y="22"/>
                  </a:cubicBezTo>
                  <a:cubicBezTo>
                    <a:pt x="5" y="26"/>
                    <a:pt x="9" y="29"/>
                    <a:pt x="13" y="29"/>
                  </a:cubicBezTo>
                  <a:cubicBezTo>
                    <a:pt x="13" y="29"/>
                    <a:pt x="14" y="29"/>
                    <a:pt x="15" y="29"/>
                  </a:cubicBezTo>
                  <a:cubicBezTo>
                    <a:pt x="15" y="29"/>
                    <a:pt x="15" y="29"/>
                    <a:pt x="15" y="29"/>
                  </a:cubicBezTo>
                  <a:cubicBezTo>
                    <a:pt x="16" y="29"/>
                    <a:pt x="17" y="29"/>
                    <a:pt x="17" y="29"/>
                  </a:cubicBezTo>
                  <a:cubicBezTo>
                    <a:pt x="19" y="28"/>
                    <a:pt x="21" y="27"/>
                    <a:pt x="23" y="26"/>
                  </a:cubicBezTo>
                  <a:cubicBezTo>
                    <a:pt x="24" y="25"/>
                    <a:pt x="25" y="24"/>
                    <a:pt x="26" y="23"/>
                  </a:cubicBezTo>
                  <a:cubicBezTo>
                    <a:pt x="28" y="21"/>
                    <a:pt x="29" y="18"/>
                    <a:pt x="29" y="14"/>
                  </a:cubicBezTo>
                  <a:cubicBezTo>
                    <a:pt x="29" y="13"/>
                    <a:pt x="29" y="11"/>
                    <a:pt x="28" y="10"/>
                  </a:cubicBezTo>
                  <a:cubicBezTo>
                    <a:pt x="28" y="8"/>
                    <a:pt x="27" y="7"/>
                    <a:pt x="26" y="6"/>
                  </a:cubicBezTo>
                  <a:cubicBezTo>
                    <a:pt x="25" y="4"/>
                    <a:pt x="23" y="3"/>
                    <a:pt x="21" y="2"/>
                  </a:cubicBezTo>
                  <a:cubicBezTo>
                    <a:pt x="21" y="2"/>
                    <a:pt x="21" y="2"/>
                    <a:pt x="21" y="2"/>
                  </a:cubicBezTo>
                  <a:cubicBezTo>
                    <a:pt x="20" y="1"/>
                    <a:pt x="18" y="1"/>
                    <a:pt x="17" y="0"/>
                  </a:cubicBezTo>
                  <a:cubicBezTo>
                    <a:pt x="17" y="0"/>
                    <a:pt x="17" y="0"/>
                    <a:pt x="17" y="0"/>
                  </a:cubicBezTo>
                  <a:cubicBezTo>
                    <a:pt x="16" y="0"/>
                    <a:pt x="15" y="0"/>
                    <a:pt x="15"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81" name="Freeform 20307"/>
            <p:cNvSpPr>
              <a:spLocks noEditPoints="1"/>
            </p:cNvSpPr>
            <p:nvPr/>
          </p:nvSpPr>
          <p:spPr bwMode="auto">
            <a:xfrm>
              <a:off x="6428549" y="6864447"/>
              <a:ext cx="92714" cy="93380"/>
            </a:xfrm>
            <a:custGeom>
              <a:avLst/>
              <a:gdLst>
                <a:gd name="T0" fmla="*/ 22 w 59"/>
                <a:gd name="T1" fmla="*/ 9 h 59"/>
                <a:gd name="T2" fmla="*/ 29 w 59"/>
                <a:gd name="T3" fmla="*/ 8 h 59"/>
                <a:gd name="T4" fmla="*/ 30 w 59"/>
                <a:gd name="T5" fmla="*/ 8 h 59"/>
                <a:gd name="T6" fmla="*/ 34 w 59"/>
                <a:gd name="T7" fmla="*/ 9 h 59"/>
                <a:gd name="T8" fmla="*/ 34 w 59"/>
                <a:gd name="T9" fmla="*/ 9 h 59"/>
                <a:gd name="T10" fmla="*/ 38 w 59"/>
                <a:gd name="T11" fmla="*/ 10 h 59"/>
                <a:gd name="T12" fmla="*/ 38 w 59"/>
                <a:gd name="T13" fmla="*/ 10 h 59"/>
                <a:gd name="T14" fmla="*/ 47 w 59"/>
                <a:gd name="T15" fmla="*/ 18 h 59"/>
                <a:gd name="T16" fmla="*/ 49 w 59"/>
                <a:gd name="T17" fmla="*/ 21 h 59"/>
                <a:gd name="T18" fmla="*/ 51 w 59"/>
                <a:gd name="T19" fmla="*/ 29 h 59"/>
                <a:gd name="T20" fmla="*/ 46 w 59"/>
                <a:gd name="T21" fmla="*/ 43 h 59"/>
                <a:gd name="T22" fmla="*/ 43 w 59"/>
                <a:gd name="T23" fmla="*/ 46 h 59"/>
                <a:gd name="T24" fmla="*/ 33 w 59"/>
                <a:gd name="T25" fmla="*/ 51 h 59"/>
                <a:gd name="T26" fmla="*/ 30 w 59"/>
                <a:gd name="T27" fmla="*/ 51 h 59"/>
                <a:gd name="T28" fmla="*/ 30 w 59"/>
                <a:gd name="T29" fmla="*/ 51 h 59"/>
                <a:gd name="T30" fmla="*/ 28 w 59"/>
                <a:gd name="T31" fmla="*/ 51 h 59"/>
                <a:gd name="T32" fmla="*/ 11 w 59"/>
                <a:gd name="T33" fmla="*/ 41 h 59"/>
                <a:gd name="T34" fmla="*/ 9 w 59"/>
                <a:gd name="T35" fmla="*/ 37 h 59"/>
                <a:gd name="T36" fmla="*/ 8 w 59"/>
                <a:gd name="T37" fmla="*/ 30 h 59"/>
                <a:gd name="T38" fmla="*/ 9 w 59"/>
                <a:gd name="T39" fmla="*/ 23 h 59"/>
                <a:gd name="T40" fmla="*/ 11 w 59"/>
                <a:gd name="T41" fmla="*/ 19 h 59"/>
                <a:gd name="T42" fmla="*/ 18 w 59"/>
                <a:gd name="T43" fmla="*/ 11 h 59"/>
                <a:gd name="T44" fmla="*/ 22 w 59"/>
                <a:gd name="T45" fmla="*/ 9 h 59"/>
                <a:gd name="T46" fmla="*/ 30 w 59"/>
                <a:gd name="T47" fmla="*/ 0 h 59"/>
                <a:gd name="T48" fmla="*/ 29 w 59"/>
                <a:gd name="T49" fmla="*/ 0 h 59"/>
                <a:gd name="T50" fmla="*/ 19 w 59"/>
                <a:gd name="T51" fmla="*/ 2 h 59"/>
                <a:gd name="T52" fmla="*/ 15 w 59"/>
                <a:gd name="T53" fmla="*/ 4 h 59"/>
                <a:gd name="T54" fmla="*/ 3 w 59"/>
                <a:gd name="T55" fmla="*/ 16 h 59"/>
                <a:gd name="T56" fmla="*/ 2 w 59"/>
                <a:gd name="T57" fmla="*/ 20 h 59"/>
                <a:gd name="T58" fmla="*/ 0 w 59"/>
                <a:gd name="T59" fmla="*/ 30 h 59"/>
                <a:gd name="T60" fmla="*/ 2 w 59"/>
                <a:gd name="T61" fmla="*/ 40 h 59"/>
                <a:gd name="T62" fmla="*/ 4 w 59"/>
                <a:gd name="T63" fmla="*/ 44 h 59"/>
                <a:gd name="T64" fmla="*/ 29 w 59"/>
                <a:gd name="T65" fmla="*/ 59 h 59"/>
                <a:gd name="T66" fmla="*/ 30 w 59"/>
                <a:gd name="T67" fmla="*/ 59 h 59"/>
                <a:gd name="T68" fmla="*/ 30 w 59"/>
                <a:gd name="T69" fmla="*/ 59 h 59"/>
                <a:gd name="T70" fmla="*/ 33 w 59"/>
                <a:gd name="T71" fmla="*/ 59 h 59"/>
                <a:gd name="T72" fmla="*/ 48 w 59"/>
                <a:gd name="T73" fmla="*/ 52 h 59"/>
                <a:gd name="T74" fmla="*/ 51 w 59"/>
                <a:gd name="T75" fmla="*/ 49 h 59"/>
                <a:gd name="T76" fmla="*/ 59 w 59"/>
                <a:gd name="T77" fmla="*/ 29 h 59"/>
                <a:gd name="T78" fmla="*/ 56 w 59"/>
                <a:gd name="T79" fmla="*/ 18 h 59"/>
                <a:gd name="T80" fmla="*/ 54 w 59"/>
                <a:gd name="T81" fmla="*/ 14 h 59"/>
                <a:gd name="T82" fmla="*/ 41 w 59"/>
                <a:gd name="T83" fmla="*/ 3 h 59"/>
                <a:gd name="T84" fmla="*/ 41 w 59"/>
                <a:gd name="T85" fmla="*/ 3 h 59"/>
                <a:gd name="T86" fmla="*/ 37 w 59"/>
                <a:gd name="T87" fmla="*/ 1 h 59"/>
                <a:gd name="T88" fmla="*/ 37 w 59"/>
                <a:gd name="T89" fmla="*/ 1 h 59"/>
                <a:gd name="T90" fmla="*/ 30 w 59"/>
                <a:gd name="T9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9" h="59">
                  <a:moveTo>
                    <a:pt x="22" y="9"/>
                  </a:moveTo>
                  <a:cubicBezTo>
                    <a:pt x="24" y="9"/>
                    <a:pt x="27" y="8"/>
                    <a:pt x="29" y="8"/>
                  </a:cubicBezTo>
                  <a:cubicBezTo>
                    <a:pt x="29" y="8"/>
                    <a:pt x="29" y="8"/>
                    <a:pt x="30" y="8"/>
                  </a:cubicBezTo>
                  <a:cubicBezTo>
                    <a:pt x="31" y="8"/>
                    <a:pt x="33" y="8"/>
                    <a:pt x="34" y="9"/>
                  </a:cubicBezTo>
                  <a:cubicBezTo>
                    <a:pt x="34" y="9"/>
                    <a:pt x="34" y="9"/>
                    <a:pt x="34" y="9"/>
                  </a:cubicBezTo>
                  <a:cubicBezTo>
                    <a:pt x="36" y="9"/>
                    <a:pt x="37" y="9"/>
                    <a:pt x="38" y="10"/>
                  </a:cubicBezTo>
                  <a:cubicBezTo>
                    <a:pt x="38" y="10"/>
                    <a:pt x="38" y="10"/>
                    <a:pt x="38" y="10"/>
                  </a:cubicBezTo>
                  <a:cubicBezTo>
                    <a:pt x="42" y="12"/>
                    <a:pt x="45" y="14"/>
                    <a:pt x="47" y="18"/>
                  </a:cubicBezTo>
                  <a:cubicBezTo>
                    <a:pt x="48" y="19"/>
                    <a:pt x="49" y="20"/>
                    <a:pt x="49" y="21"/>
                  </a:cubicBezTo>
                  <a:cubicBezTo>
                    <a:pt x="50" y="24"/>
                    <a:pt x="51" y="26"/>
                    <a:pt x="51" y="29"/>
                  </a:cubicBezTo>
                  <a:cubicBezTo>
                    <a:pt x="51" y="35"/>
                    <a:pt x="49" y="40"/>
                    <a:pt x="46" y="43"/>
                  </a:cubicBezTo>
                  <a:cubicBezTo>
                    <a:pt x="45" y="44"/>
                    <a:pt x="44" y="45"/>
                    <a:pt x="43" y="46"/>
                  </a:cubicBezTo>
                  <a:cubicBezTo>
                    <a:pt x="40" y="49"/>
                    <a:pt x="37" y="50"/>
                    <a:pt x="33" y="51"/>
                  </a:cubicBezTo>
                  <a:cubicBezTo>
                    <a:pt x="32" y="51"/>
                    <a:pt x="31" y="51"/>
                    <a:pt x="30" y="51"/>
                  </a:cubicBezTo>
                  <a:cubicBezTo>
                    <a:pt x="30" y="51"/>
                    <a:pt x="30" y="51"/>
                    <a:pt x="30" y="51"/>
                  </a:cubicBezTo>
                  <a:cubicBezTo>
                    <a:pt x="29" y="51"/>
                    <a:pt x="29" y="51"/>
                    <a:pt x="28" y="51"/>
                  </a:cubicBezTo>
                  <a:cubicBezTo>
                    <a:pt x="21" y="51"/>
                    <a:pt x="15" y="47"/>
                    <a:pt x="11" y="41"/>
                  </a:cubicBezTo>
                  <a:cubicBezTo>
                    <a:pt x="10" y="39"/>
                    <a:pt x="10" y="38"/>
                    <a:pt x="9" y="37"/>
                  </a:cubicBezTo>
                  <a:cubicBezTo>
                    <a:pt x="9" y="35"/>
                    <a:pt x="8" y="32"/>
                    <a:pt x="8" y="30"/>
                  </a:cubicBezTo>
                  <a:cubicBezTo>
                    <a:pt x="8" y="28"/>
                    <a:pt x="8" y="25"/>
                    <a:pt x="9" y="23"/>
                  </a:cubicBezTo>
                  <a:cubicBezTo>
                    <a:pt x="10" y="22"/>
                    <a:pt x="10" y="20"/>
                    <a:pt x="11" y="19"/>
                  </a:cubicBezTo>
                  <a:cubicBezTo>
                    <a:pt x="13" y="16"/>
                    <a:pt x="15" y="13"/>
                    <a:pt x="18" y="11"/>
                  </a:cubicBezTo>
                  <a:cubicBezTo>
                    <a:pt x="19" y="11"/>
                    <a:pt x="21" y="10"/>
                    <a:pt x="22" y="9"/>
                  </a:cubicBezTo>
                  <a:moveTo>
                    <a:pt x="30" y="0"/>
                  </a:moveTo>
                  <a:cubicBezTo>
                    <a:pt x="29" y="0"/>
                    <a:pt x="29" y="0"/>
                    <a:pt x="29" y="0"/>
                  </a:cubicBezTo>
                  <a:cubicBezTo>
                    <a:pt x="25" y="0"/>
                    <a:pt x="22" y="1"/>
                    <a:pt x="19" y="2"/>
                  </a:cubicBezTo>
                  <a:cubicBezTo>
                    <a:pt x="17" y="3"/>
                    <a:pt x="16" y="4"/>
                    <a:pt x="15" y="4"/>
                  </a:cubicBezTo>
                  <a:cubicBezTo>
                    <a:pt x="10" y="7"/>
                    <a:pt x="6" y="11"/>
                    <a:pt x="3" y="16"/>
                  </a:cubicBezTo>
                  <a:cubicBezTo>
                    <a:pt x="3" y="17"/>
                    <a:pt x="2" y="19"/>
                    <a:pt x="2" y="20"/>
                  </a:cubicBezTo>
                  <a:cubicBezTo>
                    <a:pt x="1" y="23"/>
                    <a:pt x="0" y="27"/>
                    <a:pt x="0" y="30"/>
                  </a:cubicBezTo>
                  <a:cubicBezTo>
                    <a:pt x="0" y="34"/>
                    <a:pt x="1" y="37"/>
                    <a:pt x="2" y="40"/>
                  </a:cubicBezTo>
                  <a:cubicBezTo>
                    <a:pt x="3" y="42"/>
                    <a:pt x="3" y="43"/>
                    <a:pt x="4" y="44"/>
                  </a:cubicBezTo>
                  <a:cubicBezTo>
                    <a:pt x="9" y="53"/>
                    <a:pt x="18" y="59"/>
                    <a:pt x="29" y="59"/>
                  </a:cubicBezTo>
                  <a:cubicBezTo>
                    <a:pt x="29" y="59"/>
                    <a:pt x="29" y="59"/>
                    <a:pt x="30" y="59"/>
                  </a:cubicBezTo>
                  <a:cubicBezTo>
                    <a:pt x="30" y="59"/>
                    <a:pt x="30" y="59"/>
                    <a:pt x="30" y="59"/>
                  </a:cubicBezTo>
                  <a:cubicBezTo>
                    <a:pt x="31" y="59"/>
                    <a:pt x="32" y="59"/>
                    <a:pt x="33" y="59"/>
                  </a:cubicBezTo>
                  <a:cubicBezTo>
                    <a:pt x="39" y="58"/>
                    <a:pt x="44" y="56"/>
                    <a:pt x="48" y="52"/>
                  </a:cubicBezTo>
                  <a:cubicBezTo>
                    <a:pt x="49" y="51"/>
                    <a:pt x="51" y="50"/>
                    <a:pt x="51" y="49"/>
                  </a:cubicBezTo>
                  <a:cubicBezTo>
                    <a:pt x="56" y="44"/>
                    <a:pt x="59" y="37"/>
                    <a:pt x="59" y="29"/>
                  </a:cubicBezTo>
                  <a:cubicBezTo>
                    <a:pt x="59" y="25"/>
                    <a:pt x="58" y="21"/>
                    <a:pt x="56" y="18"/>
                  </a:cubicBezTo>
                  <a:cubicBezTo>
                    <a:pt x="56" y="17"/>
                    <a:pt x="55" y="15"/>
                    <a:pt x="54" y="14"/>
                  </a:cubicBezTo>
                  <a:cubicBezTo>
                    <a:pt x="51" y="9"/>
                    <a:pt x="46" y="5"/>
                    <a:pt x="41" y="3"/>
                  </a:cubicBezTo>
                  <a:cubicBezTo>
                    <a:pt x="41" y="3"/>
                    <a:pt x="41" y="3"/>
                    <a:pt x="41" y="3"/>
                  </a:cubicBezTo>
                  <a:cubicBezTo>
                    <a:pt x="40" y="2"/>
                    <a:pt x="38" y="2"/>
                    <a:pt x="37" y="1"/>
                  </a:cubicBezTo>
                  <a:cubicBezTo>
                    <a:pt x="37" y="1"/>
                    <a:pt x="37" y="1"/>
                    <a:pt x="37" y="1"/>
                  </a:cubicBezTo>
                  <a:cubicBezTo>
                    <a:pt x="34" y="1"/>
                    <a:pt x="32" y="0"/>
                    <a:pt x="30"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82" name="Freeform 20308"/>
            <p:cNvSpPr/>
            <p:nvPr/>
          </p:nvSpPr>
          <p:spPr bwMode="auto">
            <a:xfrm>
              <a:off x="5969649" y="7101233"/>
              <a:ext cx="90046" cy="88044"/>
            </a:xfrm>
            <a:custGeom>
              <a:avLst/>
              <a:gdLst>
                <a:gd name="T0" fmla="*/ 29 w 57"/>
                <a:gd name="T1" fmla="*/ 0 h 56"/>
                <a:gd name="T2" fmla="*/ 28 w 57"/>
                <a:gd name="T3" fmla="*/ 0 h 56"/>
                <a:gd name="T4" fmla="*/ 16 w 57"/>
                <a:gd name="T5" fmla="*/ 3 h 56"/>
                <a:gd name="T6" fmla="*/ 13 w 57"/>
                <a:gd name="T7" fmla="*/ 5 h 56"/>
                <a:gd name="T8" fmla="*/ 0 w 57"/>
                <a:gd name="T9" fmla="*/ 29 h 56"/>
                <a:gd name="T10" fmla="*/ 2 w 57"/>
                <a:gd name="T11" fmla="*/ 38 h 56"/>
                <a:gd name="T12" fmla="*/ 4 w 57"/>
                <a:gd name="T13" fmla="*/ 42 h 56"/>
                <a:gd name="T14" fmla="*/ 14 w 57"/>
                <a:gd name="T15" fmla="*/ 52 h 56"/>
                <a:gd name="T16" fmla="*/ 18 w 57"/>
                <a:gd name="T17" fmla="*/ 54 h 56"/>
                <a:gd name="T18" fmla="*/ 28 w 57"/>
                <a:gd name="T19" fmla="*/ 56 h 56"/>
                <a:gd name="T20" fmla="*/ 29 w 57"/>
                <a:gd name="T21" fmla="*/ 56 h 56"/>
                <a:gd name="T22" fmla="*/ 41 w 57"/>
                <a:gd name="T23" fmla="*/ 53 h 56"/>
                <a:gd name="T24" fmla="*/ 45 w 57"/>
                <a:gd name="T25" fmla="*/ 51 h 56"/>
                <a:gd name="T26" fmla="*/ 55 w 57"/>
                <a:gd name="T27" fmla="*/ 38 h 56"/>
                <a:gd name="T28" fmla="*/ 56 w 57"/>
                <a:gd name="T29" fmla="*/ 34 h 56"/>
                <a:gd name="T30" fmla="*/ 57 w 57"/>
                <a:gd name="T31" fmla="*/ 28 h 56"/>
                <a:gd name="T32" fmla="*/ 54 w 57"/>
                <a:gd name="T33" fmla="*/ 17 h 56"/>
                <a:gd name="T34" fmla="*/ 52 w 57"/>
                <a:gd name="T35" fmla="*/ 13 h 56"/>
                <a:gd name="T36" fmla="*/ 29 w 57"/>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56">
                  <a:moveTo>
                    <a:pt x="29" y="0"/>
                  </a:moveTo>
                  <a:cubicBezTo>
                    <a:pt x="28" y="0"/>
                    <a:pt x="28" y="0"/>
                    <a:pt x="28" y="0"/>
                  </a:cubicBezTo>
                  <a:cubicBezTo>
                    <a:pt x="24" y="0"/>
                    <a:pt x="20" y="1"/>
                    <a:pt x="16" y="3"/>
                  </a:cubicBezTo>
                  <a:cubicBezTo>
                    <a:pt x="15" y="3"/>
                    <a:pt x="14" y="4"/>
                    <a:pt x="13" y="5"/>
                  </a:cubicBezTo>
                  <a:cubicBezTo>
                    <a:pt x="5" y="10"/>
                    <a:pt x="0" y="19"/>
                    <a:pt x="0" y="29"/>
                  </a:cubicBezTo>
                  <a:cubicBezTo>
                    <a:pt x="0" y="32"/>
                    <a:pt x="1" y="35"/>
                    <a:pt x="2" y="38"/>
                  </a:cubicBezTo>
                  <a:cubicBezTo>
                    <a:pt x="3" y="40"/>
                    <a:pt x="3" y="41"/>
                    <a:pt x="4" y="42"/>
                  </a:cubicBezTo>
                  <a:cubicBezTo>
                    <a:pt x="7" y="47"/>
                    <a:pt x="10" y="50"/>
                    <a:pt x="14" y="52"/>
                  </a:cubicBezTo>
                  <a:cubicBezTo>
                    <a:pt x="15" y="53"/>
                    <a:pt x="17" y="54"/>
                    <a:pt x="18" y="54"/>
                  </a:cubicBezTo>
                  <a:cubicBezTo>
                    <a:pt x="21" y="56"/>
                    <a:pt x="25" y="56"/>
                    <a:pt x="28" y="56"/>
                  </a:cubicBezTo>
                  <a:cubicBezTo>
                    <a:pt x="29" y="56"/>
                    <a:pt x="29" y="56"/>
                    <a:pt x="29" y="56"/>
                  </a:cubicBezTo>
                  <a:cubicBezTo>
                    <a:pt x="33" y="56"/>
                    <a:pt x="38" y="55"/>
                    <a:pt x="41" y="53"/>
                  </a:cubicBezTo>
                  <a:cubicBezTo>
                    <a:pt x="43" y="53"/>
                    <a:pt x="44" y="52"/>
                    <a:pt x="45" y="51"/>
                  </a:cubicBezTo>
                  <a:cubicBezTo>
                    <a:pt x="49" y="48"/>
                    <a:pt x="53" y="43"/>
                    <a:pt x="55" y="38"/>
                  </a:cubicBezTo>
                  <a:cubicBezTo>
                    <a:pt x="55" y="36"/>
                    <a:pt x="56" y="35"/>
                    <a:pt x="56" y="34"/>
                  </a:cubicBezTo>
                  <a:cubicBezTo>
                    <a:pt x="56" y="32"/>
                    <a:pt x="57" y="30"/>
                    <a:pt x="57" y="28"/>
                  </a:cubicBezTo>
                  <a:cubicBezTo>
                    <a:pt x="57" y="24"/>
                    <a:pt x="56" y="20"/>
                    <a:pt x="54" y="17"/>
                  </a:cubicBezTo>
                  <a:cubicBezTo>
                    <a:pt x="54" y="15"/>
                    <a:pt x="53" y="14"/>
                    <a:pt x="52" y="13"/>
                  </a:cubicBezTo>
                  <a:cubicBezTo>
                    <a:pt x="47" y="5"/>
                    <a:pt x="38" y="0"/>
                    <a:pt x="29" y="0"/>
                  </a:cubicBezTo>
                </a:path>
              </a:pathLst>
            </a:custGeom>
            <a:grpFill/>
            <a:ln>
              <a:noFill/>
            </a:ln>
          </p:spPr>
          <p:txBody>
            <a:bodyPr vert="horz" wrap="square" lIns="91440" tIns="45720" rIns="91440" bIns="45720" numCol="1" anchor="t" anchorCtr="0" compatLnSpc="1"/>
            <a:lstStyle/>
            <a:p>
              <a:endParaRPr lang="zh-CN" altLang="en-US"/>
            </a:p>
          </p:txBody>
        </p:sp>
        <p:sp>
          <p:nvSpPr>
            <p:cNvPr id="83" name="Freeform 20309"/>
            <p:cNvSpPr>
              <a:spLocks noEditPoints="1"/>
            </p:cNvSpPr>
            <p:nvPr/>
          </p:nvSpPr>
          <p:spPr bwMode="auto">
            <a:xfrm>
              <a:off x="5924293" y="7055210"/>
              <a:ext cx="181425" cy="180091"/>
            </a:xfrm>
            <a:custGeom>
              <a:avLst/>
              <a:gdLst>
                <a:gd name="T0" fmla="*/ 38 w 115"/>
                <a:gd name="T1" fmla="*/ 20 h 114"/>
                <a:gd name="T2" fmla="*/ 57 w 115"/>
                <a:gd name="T3" fmla="*/ 15 h 114"/>
                <a:gd name="T4" fmla="*/ 58 w 115"/>
                <a:gd name="T5" fmla="*/ 15 h 114"/>
                <a:gd name="T6" fmla="*/ 93 w 115"/>
                <a:gd name="T7" fmla="*/ 36 h 114"/>
                <a:gd name="T8" fmla="*/ 95 w 115"/>
                <a:gd name="T9" fmla="*/ 40 h 114"/>
                <a:gd name="T10" fmla="*/ 99 w 115"/>
                <a:gd name="T11" fmla="*/ 56 h 114"/>
                <a:gd name="T12" fmla="*/ 98 w 115"/>
                <a:gd name="T13" fmla="*/ 67 h 114"/>
                <a:gd name="T14" fmla="*/ 97 w 115"/>
                <a:gd name="T15" fmla="*/ 71 h 114"/>
                <a:gd name="T16" fmla="*/ 81 w 115"/>
                <a:gd name="T17" fmla="*/ 92 h 114"/>
                <a:gd name="T18" fmla="*/ 77 w 115"/>
                <a:gd name="T19" fmla="*/ 94 h 114"/>
                <a:gd name="T20" fmla="*/ 58 w 115"/>
                <a:gd name="T21" fmla="*/ 99 h 114"/>
                <a:gd name="T22" fmla="*/ 57 w 115"/>
                <a:gd name="T23" fmla="*/ 99 h 114"/>
                <a:gd name="T24" fmla="*/ 41 w 115"/>
                <a:gd name="T25" fmla="*/ 96 h 114"/>
                <a:gd name="T26" fmla="*/ 37 w 115"/>
                <a:gd name="T27" fmla="*/ 94 h 114"/>
                <a:gd name="T28" fmla="*/ 21 w 115"/>
                <a:gd name="T29" fmla="*/ 78 h 114"/>
                <a:gd name="T30" fmla="*/ 19 w 115"/>
                <a:gd name="T31" fmla="*/ 74 h 114"/>
                <a:gd name="T32" fmla="*/ 16 w 115"/>
                <a:gd name="T33" fmla="*/ 58 h 114"/>
                <a:gd name="T34" fmla="*/ 35 w 115"/>
                <a:gd name="T35" fmla="*/ 22 h 114"/>
                <a:gd name="T36" fmla="*/ 38 w 115"/>
                <a:gd name="T37" fmla="*/ 20 h 114"/>
                <a:gd name="T38" fmla="*/ 57 w 115"/>
                <a:gd name="T39" fmla="*/ 0 h 114"/>
                <a:gd name="T40" fmla="*/ 56 w 115"/>
                <a:gd name="T41" fmla="*/ 0 h 114"/>
                <a:gd name="T42" fmla="*/ 31 w 115"/>
                <a:gd name="T43" fmla="*/ 7 h 114"/>
                <a:gd name="T44" fmla="*/ 27 w 115"/>
                <a:gd name="T45" fmla="*/ 9 h 114"/>
                <a:gd name="T46" fmla="*/ 0 w 115"/>
                <a:gd name="T47" fmla="*/ 58 h 114"/>
                <a:gd name="T48" fmla="*/ 5 w 115"/>
                <a:gd name="T49" fmla="*/ 81 h 114"/>
                <a:gd name="T50" fmla="*/ 7 w 115"/>
                <a:gd name="T51" fmla="*/ 85 h 114"/>
                <a:gd name="T52" fmla="*/ 31 w 115"/>
                <a:gd name="T53" fmla="*/ 108 h 114"/>
                <a:gd name="T54" fmla="*/ 35 w 115"/>
                <a:gd name="T55" fmla="*/ 110 h 114"/>
                <a:gd name="T56" fmla="*/ 57 w 115"/>
                <a:gd name="T57" fmla="*/ 114 h 114"/>
                <a:gd name="T58" fmla="*/ 59 w 115"/>
                <a:gd name="T59" fmla="*/ 114 h 114"/>
                <a:gd name="T60" fmla="*/ 85 w 115"/>
                <a:gd name="T61" fmla="*/ 107 h 114"/>
                <a:gd name="T62" fmla="*/ 89 w 115"/>
                <a:gd name="T63" fmla="*/ 105 h 114"/>
                <a:gd name="T64" fmla="*/ 112 w 115"/>
                <a:gd name="T65" fmla="*/ 75 h 114"/>
                <a:gd name="T66" fmla="*/ 113 w 115"/>
                <a:gd name="T67" fmla="*/ 71 h 114"/>
                <a:gd name="T68" fmla="*/ 115 w 115"/>
                <a:gd name="T69" fmla="*/ 56 h 114"/>
                <a:gd name="T70" fmla="*/ 109 w 115"/>
                <a:gd name="T71" fmla="*/ 33 h 114"/>
                <a:gd name="T72" fmla="*/ 107 w 115"/>
                <a:gd name="T73" fmla="*/ 29 h 114"/>
                <a:gd name="T74" fmla="*/ 57 w 115"/>
                <a:gd name="T7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 h="114">
                  <a:moveTo>
                    <a:pt x="38" y="20"/>
                  </a:moveTo>
                  <a:cubicBezTo>
                    <a:pt x="44" y="17"/>
                    <a:pt x="50" y="15"/>
                    <a:pt x="57" y="15"/>
                  </a:cubicBezTo>
                  <a:cubicBezTo>
                    <a:pt x="57" y="15"/>
                    <a:pt x="57" y="15"/>
                    <a:pt x="58" y="15"/>
                  </a:cubicBezTo>
                  <a:cubicBezTo>
                    <a:pt x="73" y="15"/>
                    <a:pt x="86" y="24"/>
                    <a:pt x="93" y="36"/>
                  </a:cubicBezTo>
                  <a:cubicBezTo>
                    <a:pt x="94" y="37"/>
                    <a:pt x="95" y="38"/>
                    <a:pt x="95" y="40"/>
                  </a:cubicBezTo>
                  <a:cubicBezTo>
                    <a:pt x="98" y="45"/>
                    <a:pt x="99" y="50"/>
                    <a:pt x="99" y="56"/>
                  </a:cubicBezTo>
                  <a:cubicBezTo>
                    <a:pt x="99" y="60"/>
                    <a:pt x="99" y="63"/>
                    <a:pt x="98" y="67"/>
                  </a:cubicBezTo>
                  <a:cubicBezTo>
                    <a:pt x="98" y="68"/>
                    <a:pt x="97" y="69"/>
                    <a:pt x="97" y="71"/>
                  </a:cubicBezTo>
                  <a:cubicBezTo>
                    <a:pt x="94" y="79"/>
                    <a:pt x="88" y="87"/>
                    <a:pt x="81" y="92"/>
                  </a:cubicBezTo>
                  <a:cubicBezTo>
                    <a:pt x="80" y="93"/>
                    <a:pt x="78" y="93"/>
                    <a:pt x="77" y="94"/>
                  </a:cubicBezTo>
                  <a:cubicBezTo>
                    <a:pt x="72" y="97"/>
                    <a:pt x="65" y="99"/>
                    <a:pt x="58" y="99"/>
                  </a:cubicBezTo>
                  <a:cubicBezTo>
                    <a:pt x="58" y="99"/>
                    <a:pt x="58" y="99"/>
                    <a:pt x="57" y="99"/>
                  </a:cubicBezTo>
                  <a:cubicBezTo>
                    <a:pt x="52" y="99"/>
                    <a:pt x="46" y="98"/>
                    <a:pt x="41" y="96"/>
                  </a:cubicBezTo>
                  <a:cubicBezTo>
                    <a:pt x="40" y="95"/>
                    <a:pt x="39" y="94"/>
                    <a:pt x="37" y="94"/>
                  </a:cubicBezTo>
                  <a:cubicBezTo>
                    <a:pt x="31" y="90"/>
                    <a:pt x="25" y="84"/>
                    <a:pt x="21" y="78"/>
                  </a:cubicBezTo>
                  <a:cubicBezTo>
                    <a:pt x="20" y="76"/>
                    <a:pt x="20" y="75"/>
                    <a:pt x="19" y="74"/>
                  </a:cubicBezTo>
                  <a:cubicBezTo>
                    <a:pt x="17" y="69"/>
                    <a:pt x="16" y="63"/>
                    <a:pt x="16" y="58"/>
                  </a:cubicBezTo>
                  <a:cubicBezTo>
                    <a:pt x="15" y="43"/>
                    <a:pt x="23" y="30"/>
                    <a:pt x="35" y="22"/>
                  </a:cubicBezTo>
                  <a:cubicBezTo>
                    <a:pt x="36" y="21"/>
                    <a:pt x="37" y="21"/>
                    <a:pt x="38" y="20"/>
                  </a:cubicBezTo>
                  <a:moveTo>
                    <a:pt x="57" y="0"/>
                  </a:moveTo>
                  <a:cubicBezTo>
                    <a:pt x="57" y="0"/>
                    <a:pt x="57" y="0"/>
                    <a:pt x="56" y="0"/>
                  </a:cubicBezTo>
                  <a:cubicBezTo>
                    <a:pt x="47" y="0"/>
                    <a:pt x="38" y="3"/>
                    <a:pt x="31" y="7"/>
                  </a:cubicBezTo>
                  <a:cubicBezTo>
                    <a:pt x="29" y="7"/>
                    <a:pt x="28" y="8"/>
                    <a:pt x="27" y="9"/>
                  </a:cubicBezTo>
                  <a:cubicBezTo>
                    <a:pt x="11" y="19"/>
                    <a:pt x="0" y="37"/>
                    <a:pt x="0" y="58"/>
                  </a:cubicBezTo>
                  <a:cubicBezTo>
                    <a:pt x="0" y="66"/>
                    <a:pt x="2" y="74"/>
                    <a:pt x="5" y="81"/>
                  </a:cubicBezTo>
                  <a:cubicBezTo>
                    <a:pt x="6" y="82"/>
                    <a:pt x="7" y="83"/>
                    <a:pt x="7" y="85"/>
                  </a:cubicBezTo>
                  <a:cubicBezTo>
                    <a:pt x="13" y="94"/>
                    <a:pt x="21" y="102"/>
                    <a:pt x="31" y="108"/>
                  </a:cubicBezTo>
                  <a:cubicBezTo>
                    <a:pt x="32" y="108"/>
                    <a:pt x="33" y="109"/>
                    <a:pt x="35" y="110"/>
                  </a:cubicBezTo>
                  <a:cubicBezTo>
                    <a:pt x="42" y="113"/>
                    <a:pt x="49" y="114"/>
                    <a:pt x="57" y="114"/>
                  </a:cubicBezTo>
                  <a:cubicBezTo>
                    <a:pt x="58" y="114"/>
                    <a:pt x="58" y="114"/>
                    <a:pt x="59" y="114"/>
                  </a:cubicBezTo>
                  <a:cubicBezTo>
                    <a:pt x="68" y="114"/>
                    <a:pt x="77" y="112"/>
                    <a:pt x="85" y="107"/>
                  </a:cubicBezTo>
                  <a:cubicBezTo>
                    <a:pt x="86" y="107"/>
                    <a:pt x="88" y="106"/>
                    <a:pt x="89" y="105"/>
                  </a:cubicBezTo>
                  <a:cubicBezTo>
                    <a:pt x="99" y="98"/>
                    <a:pt x="108" y="88"/>
                    <a:pt x="112" y="75"/>
                  </a:cubicBezTo>
                  <a:cubicBezTo>
                    <a:pt x="112" y="74"/>
                    <a:pt x="113" y="72"/>
                    <a:pt x="113" y="71"/>
                  </a:cubicBezTo>
                  <a:cubicBezTo>
                    <a:pt x="114" y="66"/>
                    <a:pt x="115" y="61"/>
                    <a:pt x="115" y="56"/>
                  </a:cubicBezTo>
                  <a:cubicBezTo>
                    <a:pt x="114" y="48"/>
                    <a:pt x="113" y="40"/>
                    <a:pt x="109" y="33"/>
                  </a:cubicBezTo>
                  <a:cubicBezTo>
                    <a:pt x="109" y="31"/>
                    <a:pt x="108" y="30"/>
                    <a:pt x="107" y="29"/>
                  </a:cubicBezTo>
                  <a:cubicBezTo>
                    <a:pt x="97" y="12"/>
                    <a:pt x="79" y="0"/>
                    <a:pt x="57"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84" name="Freeform 20310"/>
            <p:cNvSpPr/>
            <p:nvPr/>
          </p:nvSpPr>
          <p:spPr bwMode="auto">
            <a:xfrm>
              <a:off x="4789050" y="6354190"/>
              <a:ext cx="79374" cy="78706"/>
            </a:xfrm>
            <a:custGeom>
              <a:avLst/>
              <a:gdLst>
                <a:gd name="T0" fmla="*/ 25 w 50"/>
                <a:gd name="T1" fmla="*/ 0 h 50"/>
                <a:gd name="T2" fmla="*/ 24 w 50"/>
                <a:gd name="T3" fmla="*/ 0 h 50"/>
                <a:gd name="T4" fmla="*/ 24 w 50"/>
                <a:gd name="T5" fmla="*/ 0 h 50"/>
                <a:gd name="T6" fmla="*/ 20 w 50"/>
                <a:gd name="T7" fmla="*/ 0 h 50"/>
                <a:gd name="T8" fmla="*/ 1 w 50"/>
                <a:gd name="T9" fmla="*/ 19 h 50"/>
                <a:gd name="T10" fmla="*/ 0 w 50"/>
                <a:gd name="T11" fmla="*/ 23 h 50"/>
                <a:gd name="T12" fmla="*/ 0 w 50"/>
                <a:gd name="T13" fmla="*/ 25 h 50"/>
                <a:gd name="T14" fmla="*/ 24 w 50"/>
                <a:gd name="T15" fmla="*/ 50 h 50"/>
                <a:gd name="T16" fmla="*/ 25 w 50"/>
                <a:gd name="T17" fmla="*/ 50 h 50"/>
                <a:gd name="T18" fmla="*/ 25 w 50"/>
                <a:gd name="T19" fmla="*/ 50 h 50"/>
                <a:gd name="T20" fmla="*/ 29 w 50"/>
                <a:gd name="T21" fmla="*/ 49 h 50"/>
                <a:gd name="T22" fmla="*/ 49 w 50"/>
                <a:gd name="T23" fmla="*/ 31 h 50"/>
                <a:gd name="T24" fmla="*/ 49 w 50"/>
                <a:gd name="T25" fmla="*/ 26 h 50"/>
                <a:gd name="T26" fmla="*/ 50 w 50"/>
                <a:gd name="T27" fmla="*/ 24 h 50"/>
                <a:gd name="T28" fmla="*/ 25 w 50"/>
                <a:gd name="T2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50">
                  <a:moveTo>
                    <a:pt x="25" y="0"/>
                  </a:moveTo>
                  <a:cubicBezTo>
                    <a:pt x="25" y="0"/>
                    <a:pt x="24" y="0"/>
                    <a:pt x="24" y="0"/>
                  </a:cubicBezTo>
                  <a:cubicBezTo>
                    <a:pt x="24" y="0"/>
                    <a:pt x="24" y="0"/>
                    <a:pt x="24" y="0"/>
                  </a:cubicBezTo>
                  <a:cubicBezTo>
                    <a:pt x="22" y="0"/>
                    <a:pt x="21" y="0"/>
                    <a:pt x="20" y="0"/>
                  </a:cubicBezTo>
                  <a:cubicBezTo>
                    <a:pt x="10" y="2"/>
                    <a:pt x="3" y="9"/>
                    <a:pt x="1" y="19"/>
                  </a:cubicBezTo>
                  <a:cubicBezTo>
                    <a:pt x="0" y="20"/>
                    <a:pt x="0" y="21"/>
                    <a:pt x="0" y="23"/>
                  </a:cubicBezTo>
                  <a:cubicBezTo>
                    <a:pt x="0" y="24"/>
                    <a:pt x="0" y="24"/>
                    <a:pt x="0" y="25"/>
                  </a:cubicBezTo>
                  <a:cubicBezTo>
                    <a:pt x="0" y="39"/>
                    <a:pt x="11" y="49"/>
                    <a:pt x="24" y="50"/>
                  </a:cubicBezTo>
                  <a:cubicBezTo>
                    <a:pt x="25" y="50"/>
                    <a:pt x="25" y="50"/>
                    <a:pt x="25" y="50"/>
                  </a:cubicBezTo>
                  <a:cubicBezTo>
                    <a:pt x="25" y="50"/>
                    <a:pt x="25" y="50"/>
                    <a:pt x="25" y="50"/>
                  </a:cubicBezTo>
                  <a:cubicBezTo>
                    <a:pt x="26" y="49"/>
                    <a:pt x="28" y="49"/>
                    <a:pt x="29" y="49"/>
                  </a:cubicBezTo>
                  <a:cubicBezTo>
                    <a:pt x="39" y="48"/>
                    <a:pt x="46" y="40"/>
                    <a:pt x="49" y="31"/>
                  </a:cubicBezTo>
                  <a:cubicBezTo>
                    <a:pt x="49" y="29"/>
                    <a:pt x="49" y="28"/>
                    <a:pt x="49" y="26"/>
                  </a:cubicBezTo>
                  <a:cubicBezTo>
                    <a:pt x="50" y="26"/>
                    <a:pt x="50" y="25"/>
                    <a:pt x="50" y="24"/>
                  </a:cubicBezTo>
                  <a:cubicBezTo>
                    <a:pt x="49" y="11"/>
                    <a:pt x="38" y="0"/>
                    <a:pt x="25" y="0"/>
                  </a:cubicBezTo>
                </a:path>
              </a:pathLst>
            </a:custGeom>
            <a:grpFill/>
            <a:ln>
              <a:noFill/>
            </a:ln>
          </p:spPr>
          <p:txBody>
            <a:bodyPr vert="horz" wrap="square" lIns="91440" tIns="45720" rIns="91440" bIns="45720" numCol="1" anchor="t" anchorCtr="0" compatLnSpc="1"/>
            <a:lstStyle/>
            <a:p>
              <a:endParaRPr lang="zh-CN" altLang="en-US"/>
            </a:p>
          </p:txBody>
        </p:sp>
        <p:sp>
          <p:nvSpPr>
            <p:cNvPr id="85" name="Freeform 20312"/>
            <p:cNvSpPr>
              <a:spLocks noEditPoints="1"/>
            </p:cNvSpPr>
            <p:nvPr/>
          </p:nvSpPr>
          <p:spPr bwMode="auto">
            <a:xfrm>
              <a:off x="4748355" y="6312835"/>
              <a:ext cx="159414" cy="159414"/>
            </a:xfrm>
            <a:custGeom>
              <a:avLst/>
              <a:gdLst>
                <a:gd name="T0" fmla="*/ 49 w 101"/>
                <a:gd name="T1" fmla="*/ 14 h 101"/>
                <a:gd name="T2" fmla="*/ 50 w 101"/>
                <a:gd name="T3" fmla="*/ 14 h 101"/>
                <a:gd name="T4" fmla="*/ 51 w 101"/>
                <a:gd name="T5" fmla="*/ 14 h 101"/>
                <a:gd name="T6" fmla="*/ 88 w 101"/>
                <a:gd name="T7" fmla="*/ 50 h 101"/>
                <a:gd name="T8" fmla="*/ 87 w 101"/>
                <a:gd name="T9" fmla="*/ 54 h 101"/>
                <a:gd name="T10" fmla="*/ 87 w 101"/>
                <a:gd name="T11" fmla="*/ 59 h 101"/>
                <a:gd name="T12" fmla="*/ 56 w 101"/>
                <a:gd name="T13" fmla="*/ 87 h 101"/>
                <a:gd name="T14" fmla="*/ 52 w 101"/>
                <a:gd name="T15" fmla="*/ 88 h 101"/>
                <a:gd name="T16" fmla="*/ 51 w 101"/>
                <a:gd name="T17" fmla="*/ 88 h 101"/>
                <a:gd name="T18" fmla="*/ 51 w 101"/>
                <a:gd name="T19" fmla="*/ 88 h 101"/>
                <a:gd name="T20" fmla="*/ 14 w 101"/>
                <a:gd name="T21" fmla="*/ 51 h 101"/>
                <a:gd name="T22" fmla="*/ 14 w 101"/>
                <a:gd name="T23" fmla="*/ 47 h 101"/>
                <a:gd name="T24" fmla="*/ 15 w 101"/>
                <a:gd name="T25" fmla="*/ 43 h 101"/>
                <a:gd name="T26" fmla="*/ 44 w 101"/>
                <a:gd name="T27" fmla="*/ 14 h 101"/>
                <a:gd name="T28" fmla="*/ 49 w 101"/>
                <a:gd name="T29" fmla="*/ 14 h 101"/>
                <a:gd name="T30" fmla="*/ 51 w 101"/>
                <a:gd name="T31" fmla="*/ 0 h 101"/>
                <a:gd name="T32" fmla="*/ 50 w 101"/>
                <a:gd name="T33" fmla="*/ 0 h 101"/>
                <a:gd name="T34" fmla="*/ 47 w 101"/>
                <a:gd name="T35" fmla="*/ 0 h 101"/>
                <a:gd name="T36" fmla="*/ 43 w 101"/>
                <a:gd name="T37" fmla="*/ 1 h 101"/>
                <a:gd name="T38" fmla="*/ 1 w 101"/>
                <a:gd name="T39" fmla="*/ 41 h 101"/>
                <a:gd name="T40" fmla="*/ 1 w 101"/>
                <a:gd name="T41" fmla="*/ 45 h 101"/>
                <a:gd name="T42" fmla="*/ 0 w 101"/>
                <a:gd name="T43" fmla="*/ 52 h 101"/>
                <a:gd name="T44" fmla="*/ 51 w 101"/>
                <a:gd name="T45" fmla="*/ 101 h 101"/>
                <a:gd name="T46" fmla="*/ 52 w 101"/>
                <a:gd name="T47" fmla="*/ 101 h 101"/>
                <a:gd name="T48" fmla="*/ 53 w 101"/>
                <a:gd name="T49" fmla="*/ 101 h 101"/>
                <a:gd name="T50" fmla="*/ 57 w 101"/>
                <a:gd name="T51" fmla="*/ 101 h 101"/>
                <a:gd name="T52" fmla="*/ 100 w 101"/>
                <a:gd name="T53" fmla="*/ 61 h 101"/>
                <a:gd name="T54" fmla="*/ 101 w 101"/>
                <a:gd name="T55" fmla="*/ 57 h 101"/>
                <a:gd name="T56" fmla="*/ 101 w 101"/>
                <a:gd name="T57" fmla="*/ 50 h 101"/>
                <a:gd name="T58" fmla="*/ 51 w 101"/>
                <a:gd name="T5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1" h="101">
                  <a:moveTo>
                    <a:pt x="49" y="14"/>
                  </a:moveTo>
                  <a:cubicBezTo>
                    <a:pt x="49" y="14"/>
                    <a:pt x="50" y="14"/>
                    <a:pt x="50" y="14"/>
                  </a:cubicBezTo>
                  <a:cubicBezTo>
                    <a:pt x="50" y="14"/>
                    <a:pt x="50" y="14"/>
                    <a:pt x="51" y="14"/>
                  </a:cubicBezTo>
                  <a:cubicBezTo>
                    <a:pt x="71" y="14"/>
                    <a:pt x="87" y="30"/>
                    <a:pt x="88" y="50"/>
                  </a:cubicBezTo>
                  <a:cubicBezTo>
                    <a:pt x="88" y="51"/>
                    <a:pt x="88" y="53"/>
                    <a:pt x="87" y="54"/>
                  </a:cubicBezTo>
                  <a:cubicBezTo>
                    <a:pt x="87" y="56"/>
                    <a:pt x="87" y="57"/>
                    <a:pt x="87" y="59"/>
                  </a:cubicBezTo>
                  <a:cubicBezTo>
                    <a:pt x="83" y="73"/>
                    <a:pt x="71" y="85"/>
                    <a:pt x="56" y="87"/>
                  </a:cubicBezTo>
                  <a:cubicBezTo>
                    <a:pt x="55" y="87"/>
                    <a:pt x="53" y="88"/>
                    <a:pt x="52" y="88"/>
                  </a:cubicBezTo>
                  <a:cubicBezTo>
                    <a:pt x="52" y="88"/>
                    <a:pt x="51" y="88"/>
                    <a:pt x="51" y="88"/>
                  </a:cubicBezTo>
                  <a:cubicBezTo>
                    <a:pt x="51" y="88"/>
                    <a:pt x="51" y="88"/>
                    <a:pt x="51" y="88"/>
                  </a:cubicBezTo>
                  <a:cubicBezTo>
                    <a:pt x="31" y="88"/>
                    <a:pt x="14" y="71"/>
                    <a:pt x="14" y="51"/>
                  </a:cubicBezTo>
                  <a:cubicBezTo>
                    <a:pt x="14" y="50"/>
                    <a:pt x="14" y="48"/>
                    <a:pt x="14" y="47"/>
                  </a:cubicBezTo>
                  <a:cubicBezTo>
                    <a:pt x="14" y="46"/>
                    <a:pt x="14" y="44"/>
                    <a:pt x="15" y="43"/>
                  </a:cubicBezTo>
                  <a:cubicBezTo>
                    <a:pt x="18" y="28"/>
                    <a:pt x="30" y="17"/>
                    <a:pt x="44" y="14"/>
                  </a:cubicBezTo>
                  <a:cubicBezTo>
                    <a:pt x="46" y="14"/>
                    <a:pt x="47" y="14"/>
                    <a:pt x="49" y="14"/>
                  </a:cubicBezTo>
                  <a:moveTo>
                    <a:pt x="51" y="0"/>
                  </a:moveTo>
                  <a:cubicBezTo>
                    <a:pt x="50" y="0"/>
                    <a:pt x="50" y="0"/>
                    <a:pt x="50" y="0"/>
                  </a:cubicBezTo>
                  <a:cubicBezTo>
                    <a:pt x="49" y="0"/>
                    <a:pt x="48" y="0"/>
                    <a:pt x="47" y="0"/>
                  </a:cubicBezTo>
                  <a:cubicBezTo>
                    <a:pt x="46" y="0"/>
                    <a:pt x="44" y="1"/>
                    <a:pt x="43" y="1"/>
                  </a:cubicBezTo>
                  <a:cubicBezTo>
                    <a:pt x="22" y="4"/>
                    <a:pt x="5" y="20"/>
                    <a:pt x="1" y="41"/>
                  </a:cubicBezTo>
                  <a:cubicBezTo>
                    <a:pt x="1" y="42"/>
                    <a:pt x="1" y="43"/>
                    <a:pt x="1" y="45"/>
                  </a:cubicBezTo>
                  <a:cubicBezTo>
                    <a:pt x="0" y="47"/>
                    <a:pt x="0" y="49"/>
                    <a:pt x="0" y="52"/>
                  </a:cubicBezTo>
                  <a:cubicBezTo>
                    <a:pt x="1" y="79"/>
                    <a:pt x="23" y="101"/>
                    <a:pt x="51" y="101"/>
                  </a:cubicBezTo>
                  <a:cubicBezTo>
                    <a:pt x="51" y="101"/>
                    <a:pt x="51" y="101"/>
                    <a:pt x="52" y="101"/>
                  </a:cubicBezTo>
                  <a:cubicBezTo>
                    <a:pt x="52" y="101"/>
                    <a:pt x="53" y="101"/>
                    <a:pt x="53" y="101"/>
                  </a:cubicBezTo>
                  <a:cubicBezTo>
                    <a:pt x="54" y="101"/>
                    <a:pt x="56" y="101"/>
                    <a:pt x="57" y="101"/>
                  </a:cubicBezTo>
                  <a:cubicBezTo>
                    <a:pt x="79" y="98"/>
                    <a:pt x="96" y="82"/>
                    <a:pt x="100" y="61"/>
                  </a:cubicBezTo>
                  <a:cubicBezTo>
                    <a:pt x="100" y="59"/>
                    <a:pt x="101" y="58"/>
                    <a:pt x="101" y="57"/>
                  </a:cubicBezTo>
                  <a:cubicBezTo>
                    <a:pt x="101" y="54"/>
                    <a:pt x="101" y="52"/>
                    <a:pt x="101" y="50"/>
                  </a:cubicBezTo>
                  <a:cubicBezTo>
                    <a:pt x="101" y="22"/>
                    <a:pt x="78" y="0"/>
                    <a:pt x="51"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86" name="Freeform 20313"/>
            <p:cNvSpPr/>
            <p:nvPr/>
          </p:nvSpPr>
          <p:spPr bwMode="auto">
            <a:xfrm>
              <a:off x="4494894" y="7487428"/>
              <a:ext cx="110056" cy="108722"/>
            </a:xfrm>
            <a:custGeom>
              <a:avLst/>
              <a:gdLst>
                <a:gd name="T0" fmla="*/ 35 w 70"/>
                <a:gd name="T1" fmla="*/ 0 h 69"/>
                <a:gd name="T2" fmla="*/ 34 w 70"/>
                <a:gd name="T3" fmla="*/ 0 h 69"/>
                <a:gd name="T4" fmla="*/ 31 w 70"/>
                <a:gd name="T5" fmla="*/ 0 h 69"/>
                <a:gd name="T6" fmla="*/ 27 w 70"/>
                <a:gd name="T7" fmla="*/ 1 h 69"/>
                <a:gd name="T8" fmla="*/ 20 w 70"/>
                <a:gd name="T9" fmla="*/ 3 h 69"/>
                <a:gd name="T10" fmla="*/ 16 w 70"/>
                <a:gd name="T11" fmla="*/ 6 h 69"/>
                <a:gd name="T12" fmla="*/ 3 w 70"/>
                <a:gd name="T13" fmla="*/ 21 h 69"/>
                <a:gd name="T14" fmla="*/ 2 w 70"/>
                <a:gd name="T15" fmla="*/ 25 h 69"/>
                <a:gd name="T16" fmla="*/ 0 w 70"/>
                <a:gd name="T17" fmla="*/ 35 h 69"/>
                <a:gd name="T18" fmla="*/ 26 w 70"/>
                <a:gd name="T19" fmla="*/ 68 h 69"/>
                <a:gd name="T20" fmla="*/ 30 w 70"/>
                <a:gd name="T21" fmla="*/ 69 h 69"/>
                <a:gd name="T22" fmla="*/ 35 w 70"/>
                <a:gd name="T23" fmla="*/ 69 h 69"/>
                <a:gd name="T24" fmla="*/ 36 w 70"/>
                <a:gd name="T25" fmla="*/ 69 h 69"/>
                <a:gd name="T26" fmla="*/ 57 w 70"/>
                <a:gd name="T27" fmla="*/ 61 h 69"/>
                <a:gd name="T28" fmla="*/ 60 w 70"/>
                <a:gd name="T29" fmla="*/ 58 h 69"/>
                <a:gd name="T30" fmla="*/ 69 w 70"/>
                <a:gd name="T31" fmla="*/ 34 h 69"/>
                <a:gd name="T32" fmla="*/ 53 w 70"/>
                <a:gd name="T33" fmla="*/ 5 h 69"/>
                <a:gd name="T34" fmla="*/ 49 w 70"/>
                <a:gd name="T35" fmla="*/ 3 h 69"/>
                <a:gd name="T36" fmla="*/ 35 w 70"/>
                <a:gd name="T3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69">
                  <a:moveTo>
                    <a:pt x="35" y="0"/>
                  </a:moveTo>
                  <a:cubicBezTo>
                    <a:pt x="35" y="0"/>
                    <a:pt x="35" y="0"/>
                    <a:pt x="34" y="0"/>
                  </a:cubicBezTo>
                  <a:cubicBezTo>
                    <a:pt x="33" y="0"/>
                    <a:pt x="32" y="0"/>
                    <a:pt x="31" y="0"/>
                  </a:cubicBezTo>
                  <a:cubicBezTo>
                    <a:pt x="29" y="0"/>
                    <a:pt x="28" y="1"/>
                    <a:pt x="27" y="1"/>
                  </a:cubicBezTo>
                  <a:cubicBezTo>
                    <a:pt x="24" y="2"/>
                    <a:pt x="22" y="2"/>
                    <a:pt x="20" y="3"/>
                  </a:cubicBezTo>
                  <a:cubicBezTo>
                    <a:pt x="19" y="4"/>
                    <a:pt x="17" y="5"/>
                    <a:pt x="16" y="6"/>
                  </a:cubicBezTo>
                  <a:cubicBezTo>
                    <a:pt x="10" y="9"/>
                    <a:pt x="6" y="15"/>
                    <a:pt x="3" y="21"/>
                  </a:cubicBezTo>
                  <a:cubicBezTo>
                    <a:pt x="3" y="22"/>
                    <a:pt x="2" y="24"/>
                    <a:pt x="2" y="25"/>
                  </a:cubicBezTo>
                  <a:cubicBezTo>
                    <a:pt x="1" y="28"/>
                    <a:pt x="0" y="32"/>
                    <a:pt x="0" y="35"/>
                  </a:cubicBezTo>
                  <a:cubicBezTo>
                    <a:pt x="1" y="51"/>
                    <a:pt x="12" y="64"/>
                    <a:pt x="26" y="68"/>
                  </a:cubicBezTo>
                  <a:cubicBezTo>
                    <a:pt x="28" y="68"/>
                    <a:pt x="29" y="69"/>
                    <a:pt x="30" y="69"/>
                  </a:cubicBezTo>
                  <a:cubicBezTo>
                    <a:pt x="32" y="69"/>
                    <a:pt x="33" y="69"/>
                    <a:pt x="35" y="69"/>
                  </a:cubicBezTo>
                  <a:cubicBezTo>
                    <a:pt x="35" y="69"/>
                    <a:pt x="35" y="69"/>
                    <a:pt x="36" y="69"/>
                  </a:cubicBezTo>
                  <a:cubicBezTo>
                    <a:pt x="44" y="69"/>
                    <a:pt x="51" y="66"/>
                    <a:pt x="57" y="61"/>
                  </a:cubicBezTo>
                  <a:cubicBezTo>
                    <a:pt x="58" y="60"/>
                    <a:pt x="59" y="59"/>
                    <a:pt x="60" y="58"/>
                  </a:cubicBezTo>
                  <a:cubicBezTo>
                    <a:pt x="66" y="52"/>
                    <a:pt x="70" y="43"/>
                    <a:pt x="69" y="34"/>
                  </a:cubicBezTo>
                  <a:cubicBezTo>
                    <a:pt x="69" y="22"/>
                    <a:pt x="63" y="11"/>
                    <a:pt x="53" y="5"/>
                  </a:cubicBezTo>
                  <a:cubicBezTo>
                    <a:pt x="52" y="4"/>
                    <a:pt x="50" y="4"/>
                    <a:pt x="49" y="3"/>
                  </a:cubicBezTo>
                  <a:cubicBezTo>
                    <a:pt x="45" y="1"/>
                    <a:pt x="40" y="0"/>
                    <a:pt x="35" y="0"/>
                  </a:cubicBezTo>
                </a:path>
              </a:pathLst>
            </a:custGeom>
            <a:grpFill/>
            <a:ln>
              <a:noFill/>
            </a:ln>
          </p:spPr>
          <p:txBody>
            <a:bodyPr vert="horz" wrap="square" lIns="91440" tIns="45720" rIns="91440" bIns="45720" numCol="1" anchor="t" anchorCtr="0" compatLnSpc="1"/>
            <a:lstStyle/>
            <a:p>
              <a:endParaRPr lang="zh-CN" altLang="en-US"/>
            </a:p>
          </p:txBody>
        </p:sp>
        <p:sp>
          <p:nvSpPr>
            <p:cNvPr id="87" name="Freeform 20314"/>
            <p:cNvSpPr>
              <a:spLocks noEditPoints="1"/>
            </p:cNvSpPr>
            <p:nvPr/>
          </p:nvSpPr>
          <p:spPr bwMode="auto">
            <a:xfrm>
              <a:off x="4439532" y="7430732"/>
              <a:ext cx="220778" cy="222112"/>
            </a:xfrm>
            <a:custGeom>
              <a:avLst/>
              <a:gdLst>
                <a:gd name="T0" fmla="*/ 63 w 140"/>
                <a:gd name="T1" fmla="*/ 20 h 141"/>
                <a:gd name="T2" fmla="*/ 69 w 140"/>
                <a:gd name="T3" fmla="*/ 19 h 141"/>
                <a:gd name="T4" fmla="*/ 70 w 140"/>
                <a:gd name="T5" fmla="*/ 19 h 141"/>
                <a:gd name="T6" fmla="*/ 92 w 140"/>
                <a:gd name="T7" fmla="*/ 24 h 141"/>
                <a:gd name="T8" fmla="*/ 96 w 140"/>
                <a:gd name="T9" fmla="*/ 26 h 141"/>
                <a:gd name="T10" fmla="*/ 121 w 140"/>
                <a:gd name="T11" fmla="*/ 70 h 141"/>
                <a:gd name="T12" fmla="*/ 106 w 140"/>
                <a:gd name="T13" fmla="*/ 107 h 141"/>
                <a:gd name="T14" fmla="*/ 103 w 140"/>
                <a:gd name="T15" fmla="*/ 110 h 141"/>
                <a:gd name="T16" fmla="*/ 71 w 140"/>
                <a:gd name="T17" fmla="*/ 122 h 141"/>
                <a:gd name="T18" fmla="*/ 70 w 140"/>
                <a:gd name="T19" fmla="*/ 122 h 141"/>
                <a:gd name="T20" fmla="*/ 62 w 140"/>
                <a:gd name="T21" fmla="*/ 121 h 141"/>
                <a:gd name="T22" fmla="*/ 58 w 140"/>
                <a:gd name="T23" fmla="*/ 120 h 141"/>
                <a:gd name="T24" fmla="*/ 19 w 140"/>
                <a:gd name="T25" fmla="*/ 71 h 141"/>
                <a:gd name="T26" fmla="*/ 21 w 140"/>
                <a:gd name="T27" fmla="*/ 56 h 141"/>
                <a:gd name="T28" fmla="*/ 22 w 140"/>
                <a:gd name="T29" fmla="*/ 51 h 141"/>
                <a:gd name="T30" fmla="*/ 43 w 140"/>
                <a:gd name="T31" fmla="*/ 27 h 141"/>
                <a:gd name="T32" fmla="*/ 47 w 140"/>
                <a:gd name="T33" fmla="*/ 25 h 141"/>
                <a:gd name="T34" fmla="*/ 59 w 140"/>
                <a:gd name="T35" fmla="*/ 21 h 141"/>
                <a:gd name="T36" fmla="*/ 63 w 140"/>
                <a:gd name="T37" fmla="*/ 20 h 141"/>
                <a:gd name="T38" fmla="*/ 70 w 140"/>
                <a:gd name="T39" fmla="*/ 0 h 141"/>
                <a:gd name="T40" fmla="*/ 69 w 140"/>
                <a:gd name="T41" fmla="*/ 0 h 141"/>
                <a:gd name="T42" fmla="*/ 60 w 140"/>
                <a:gd name="T43" fmla="*/ 1 h 141"/>
                <a:gd name="T44" fmla="*/ 55 w 140"/>
                <a:gd name="T45" fmla="*/ 2 h 141"/>
                <a:gd name="T46" fmla="*/ 38 w 140"/>
                <a:gd name="T47" fmla="*/ 8 h 141"/>
                <a:gd name="T48" fmla="*/ 34 w 140"/>
                <a:gd name="T49" fmla="*/ 10 h 141"/>
                <a:gd name="T50" fmla="*/ 5 w 140"/>
                <a:gd name="T51" fmla="*/ 45 h 141"/>
                <a:gd name="T52" fmla="*/ 3 w 140"/>
                <a:gd name="T53" fmla="*/ 49 h 141"/>
                <a:gd name="T54" fmla="*/ 0 w 140"/>
                <a:gd name="T55" fmla="*/ 72 h 141"/>
                <a:gd name="T56" fmla="*/ 54 w 140"/>
                <a:gd name="T57" fmla="*/ 139 h 141"/>
                <a:gd name="T58" fmla="*/ 59 w 140"/>
                <a:gd name="T59" fmla="*/ 140 h 141"/>
                <a:gd name="T60" fmla="*/ 70 w 140"/>
                <a:gd name="T61" fmla="*/ 141 h 141"/>
                <a:gd name="T62" fmla="*/ 71 w 140"/>
                <a:gd name="T63" fmla="*/ 141 h 141"/>
                <a:gd name="T64" fmla="*/ 116 w 140"/>
                <a:gd name="T65" fmla="*/ 123 h 141"/>
                <a:gd name="T66" fmla="*/ 119 w 140"/>
                <a:gd name="T67" fmla="*/ 120 h 141"/>
                <a:gd name="T68" fmla="*/ 140 w 140"/>
                <a:gd name="T69" fmla="*/ 69 h 141"/>
                <a:gd name="T70" fmla="*/ 105 w 140"/>
                <a:gd name="T71" fmla="*/ 10 h 141"/>
                <a:gd name="T72" fmla="*/ 101 w 140"/>
                <a:gd name="T73" fmla="*/ 8 h 141"/>
                <a:gd name="T74" fmla="*/ 70 w 140"/>
                <a:gd name="T75"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1">
                  <a:moveTo>
                    <a:pt x="63" y="20"/>
                  </a:moveTo>
                  <a:cubicBezTo>
                    <a:pt x="65" y="19"/>
                    <a:pt x="67" y="19"/>
                    <a:pt x="69" y="19"/>
                  </a:cubicBezTo>
                  <a:cubicBezTo>
                    <a:pt x="69" y="19"/>
                    <a:pt x="70" y="19"/>
                    <a:pt x="70" y="19"/>
                  </a:cubicBezTo>
                  <a:cubicBezTo>
                    <a:pt x="78" y="19"/>
                    <a:pt x="85" y="21"/>
                    <a:pt x="92" y="24"/>
                  </a:cubicBezTo>
                  <a:cubicBezTo>
                    <a:pt x="93" y="25"/>
                    <a:pt x="94" y="26"/>
                    <a:pt x="96" y="26"/>
                  </a:cubicBezTo>
                  <a:cubicBezTo>
                    <a:pt x="111" y="35"/>
                    <a:pt x="121" y="51"/>
                    <a:pt x="121" y="70"/>
                  </a:cubicBezTo>
                  <a:cubicBezTo>
                    <a:pt x="121" y="84"/>
                    <a:pt x="116" y="97"/>
                    <a:pt x="106" y="107"/>
                  </a:cubicBezTo>
                  <a:cubicBezTo>
                    <a:pt x="105" y="108"/>
                    <a:pt x="104" y="109"/>
                    <a:pt x="103" y="110"/>
                  </a:cubicBezTo>
                  <a:cubicBezTo>
                    <a:pt x="94" y="117"/>
                    <a:pt x="83" y="122"/>
                    <a:pt x="71" y="122"/>
                  </a:cubicBezTo>
                  <a:cubicBezTo>
                    <a:pt x="71" y="122"/>
                    <a:pt x="70" y="122"/>
                    <a:pt x="70" y="122"/>
                  </a:cubicBezTo>
                  <a:cubicBezTo>
                    <a:pt x="67" y="122"/>
                    <a:pt x="65" y="122"/>
                    <a:pt x="62" y="121"/>
                  </a:cubicBezTo>
                  <a:cubicBezTo>
                    <a:pt x="61" y="121"/>
                    <a:pt x="59" y="121"/>
                    <a:pt x="58" y="120"/>
                  </a:cubicBezTo>
                  <a:cubicBezTo>
                    <a:pt x="36" y="115"/>
                    <a:pt x="19" y="95"/>
                    <a:pt x="19" y="71"/>
                  </a:cubicBezTo>
                  <a:cubicBezTo>
                    <a:pt x="19" y="66"/>
                    <a:pt x="19" y="61"/>
                    <a:pt x="21" y="56"/>
                  </a:cubicBezTo>
                  <a:cubicBezTo>
                    <a:pt x="21" y="54"/>
                    <a:pt x="22" y="53"/>
                    <a:pt x="22" y="51"/>
                  </a:cubicBezTo>
                  <a:cubicBezTo>
                    <a:pt x="27" y="41"/>
                    <a:pt x="34" y="33"/>
                    <a:pt x="43" y="27"/>
                  </a:cubicBezTo>
                  <a:cubicBezTo>
                    <a:pt x="44" y="26"/>
                    <a:pt x="46" y="25"/>
                    <a:pt x="47" y="25"/>
                  </a:cubicBezTo>
                  <a:cubicBezTo>
                    <a:pt x="51" y="23"/>
                    <a:pt x="55" y="21"/>
                    <a:pt x="59" y="21"/>
                  </a:cubicBezTo>
                  <a:cubicBezTo>
                    <a:pt x="60" y="20"/>
                    <a:pt x="61" y="20"/>
                    <a:pt x="63" y="20"/>
                  </a:cubicBezTo>
                  <a:moveTo>
                    <a:pt x="70" y="0"/>
                  </a:moveTo>
                  <a:cubicBezTo>
                    <a:pt x="70" y="0"/>
                    <a:pt x="69" y="0"/>
                    <a:pt x="69" y="0"/>
                  </a:cubicBezTo>
                  <a:cubicBezTo>
                    <a:pt x="66" y="1"/>
                    <a:pt x="63" y="1"/>
                    <a:pt x="60" y="1"/>
                  </a:cubicBezTo>
                  <a:cubicBezTo>
                    <a:pt x="58" y="1"/>
                    <a:pt x="57" y="2"/>
                    <a:pt x="55" y="2"/>
                  </a:cubicBezTo>
                  <a:cubicBezTo>
                    <a:pt x="49" y="3"/>
                    <a:pt x="43" y="6"/>
                    <a:pt x="38" y="8"/>
                  </a:cubicBezTo>
                  <a:cubicBezTo>
                    <a:pt x="36" y="9"/>
                    <a:pt x="35" y="10"/>
                    <a:pt x="34" y="10"/>
                  </a:cubicBezTo>
                  <a:cubicBezTo>
                    <a:pt x="21" y="18"/>
                    <a:pt x="10" y="31"/>
                    <a:pt x="5" y="45"/>
                  </a:cubicBezTo>
                  <a:cubicBezTo>
                    <a:pt x="4" y="46"/>
                    <a:pt x="4" y="48"/>
                    <a:pt x="3" y="49"/>
                  </a:cubicBezTo>
                  <a:cubicBezTo>
                    <a:pt x="1" y="56"/>
                    <a:pt x="0" y="64"/>
                    <a:pt x="0" y="72"/>
                  </a:cubicBezTo>
                  <a:cubicBezTo>
                    <a:pt x="0" y="105"/>
                    <a:pt x="24" y="132"/>
                    <a:pt x="54" y="139"/>
                  </a:cubicBezTo>
                  <a:cubicBezTo>
                    <a:pt x="56" y="139"/>
                    <a:pt x="57" y="139"/>
                    <a:pt x="59" y="140"/>
                  </a:cubicBezTo>
                  <a:cubicBezTo>
                    <a:pt x="62" y="140"/>
                    <a:pt x="66" y="141"/>
                    <a:pt x="70" y="141"/>
                  </a:cubicBezTo>
                  <a:cubicBezTo>
                    <a:pt x="70" y="141"/>
                    <a:pt x="71" y="141"/>
                    <a:pt x="71" y="141"/>
                  </a:cubicBezTo>
                  <a:cubicBezTo>
                    <a:pt x="88" y="140"/>
                    <a:pt x="104" y="134"/>
                    <a:pt x="116" y="123"/>
                  </a:cubicBezTo>
                  <a:cubicBezTo>
                    <a:pt x="117" y="122"/>
                    <a:pt x="118" y="121"/>
                    <a:pt x="119" y="120"/>
                  </a:cubicBezTo>
                  <a:cubicBezTo>
                    <a:pt x="132" y="107"/>
                    <a:pt x="140" y="89"/>
                    <a:pt x="140" y="69"/>
                  </a:cubicBezTo>
                  <a:cubicBezTo>
                    <a:pt x="140" y="44"/>
                    <a:pt x="125" y="21"/>
                    <a:pt x="105" y="10"/>
                  </a:cubicBezTo>
                  <a:cubicBezTo>
                    <a:pt x="103" y="9"/>
                    <a:pt x="102" y="8"/>
                    <a:pt x="101" y="8"/>
                  </a:cubicBezTo>
                  <a:cubicBezTo>
                    <a:pt x="91" y="3"/>
                    <a:pt x="81" y="0"/>
                    <a:pt x="70" y="0"/>
                  </a:cubicBezTo>
                </a:path>
              </a:pathLst>
            </a:custGeom>
            <a:grpFill/>
            <a:ln>
              <a:noFill/>
            </a:ln>
          </p:spPr>
          <p:txBody>
            <a:bodyPr vert="horz" wrap="square" lIns="91440" tIns="45720" rIns="91440" bIns="45720" numCol="1" anchor="t" anchorCtr="0" compatLnSpc="1"/>
            <a:lstStyle/>
            <a:p>
              <a:endParaRPr lang="zh-CN" altLang="en-US"/>
            </a:p>
          </p:txBody>
        </p:sp>
        <p:sp>
          <p:nvSpPr>
            <p:cNvPr id="88" name="Freeform 20315"/>
            <p:cNvSpPr/>
            <p:nvPr/>
          </p:nvSpPr>
          <p:spPr bwMode="auto">
            <a:xfrm>
              <a:off x="5096531" y="6418888"/>
              <a:ext cx="46023" cy="45356"/>
            </a:xfrm>
            <a:custGeom>
              <a:avLst/>
              <a:gdLst>
                <a:gd name="T0" fmla="*/ 15 w 29"/>
                <a:gd name="T1" fmla="*/ 0 h 29"/>
                <a:gd name="T2" fmla="*/ 15 w 29"/>
                <a:gd name="T3" fmla="*/ 0 h 29"/>
                <a:gd name="T4" fmla="*/ 10 w 29"/>
                <a:gd name="T5" fmla="*/ 1 h 29"/>
                <a:gd name="T6" fmla="*/ 6 w 29"/>
                <a:gd name="T7" fmla="*/ 3 h 29"/>
                <a:gd name="T8" fmla="*/ 1 w 29"/>
                <a:gd name="T9" fmla="*/ 9 h 29"/>
                <a:gd name="T10" fmla="*/ 0 w 29"/>
                <a:gd name="T11" fmla="*/ 13 h 29"/>
                <a:gd name="T12" fmla="*/ 0 w 29"/>
                <a:gd name="T13" fmla="*/ 14 h 29"/>
                <a:gd name="T14" fmla="*/ 9 w 29"/>
                <a:gd name="T15" fmla="*/ 27 h 29"/>
                <a:gd name="T16" fmla="*/ 13 w 29"/>
                <a:gd name="T17" fmla="*/ 29 h 29"/>
                <a:gd name="T18" fmla="*/ 15 w 29"/>
                <a:gd name="T19" fmla="*/ 29 h 29"/>
                <a:gd name="T20" fmla="*/ 15 w 29"/>
                <a:gd name="T21" fmla="*/ 29 h 29"/>
                <a:gd name="T22" fmla="*/ 29 w 29"/>
                <a:gd name="T23" fmla="*/ 19 h 29"/>
                <a:gd name="T24" fmla="*/ 29 w 29"/>
                <a:gd name="T25" fmla="*/ 14 h 29"/>
                <a:gd name="T26" fmla="*/ 29 w 29"/>
                <a:gd name="T27" fmla="*/ 14 h 29"/>
                <a:gd name="T28" fmla="*/ 15 w 29"/>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9">
                  <a:moveTo>
                    <a:pt x="15" y="0"/>
                  </a:moveTo>
                  <a:cubicBezTo>
                    <a:pt x="15" y="0"/>
                    <a:pt x="15" y="0"/>
                    <a:pt x="15" y="0"/>
                  </a:cubicBezTo>
                  <a:cubicBezTo>
                    <a:pt x="13" y="0"/>
                    <a:pt x="11" y="0"/>
                    <a:pt x="10" y="1"/>
                  </a:cubicBezTo>
                  <a:cubicBezTo>
                    <a:pt x="8" y="1"/>
                    <a:pt x="7" y="2"/>
                    <a:pt x="6" y="3"/>
                  </a:cubicBezTo>
                  <a:cubicBezTo>
                    <a:pt x="4" y="5"/>
                    <a:pt x="2" y="7"/>
                    <a:pt x="1" y="9"/>
                  </a:cubicBezTo>
                  <a:cubicBezTo>
                    <a:pt x="1" y="10"/>
                    <a:pt x="1" y="12"/>
                    <a:pt x="0" y="13"/>
                  </a:cubicBezTo>
                  <a:cubicBezTo>
                    <a:pt x="0" y="14"/>
                    <a:pt x="0" y="14"/>
                    <a:pt x="0" y="14"/>
                  </a:cubicBezTo>
                  <a:cubicBezTo>
                    <a:pt x="1" y="20"/>
                    <a:pt x="4" y="25"/>
                    <a:pt x="9" y="27"/>
                  </a:cubicBezTo>
                  <a:cubicBezTo>
                    <a:pt x="10" y="28"/>
                    <a:pt x="11" y="28"/>
                    <a:pt x="13" y="29"/>
                  </a:cubicBezTo>
                  <a:cubicBezTo>
                    <a:pt x="14" y="29"/>
                    <a:pt x="14" y="29"/>
                    <a:pt x="15" y="29"/>
                  </a:cubicBezTo>
                  <a:cubicBezTo>
                    <a:pt x="15" y="29"/>
                    <a:pt x="15" y="29"/>
                    <a:pt x="15" y="29"/>
                  </a:cubicBezTo>
                  <a:cubicBezTo>
                    <a:pt x="22" y="29"/>
                    <a:pt x="27" y="24"/>
                    <a:pt x="29" y="19"/>
                  </a:cubicBezTo>
                  <a:cubicBezTo>
                    <a:pt x="29" y="17"/>
                    <a:pt x="29" y="16"/>
                    <a:pt x="29" y="14"/>
                  </a:cubicBezTo>
                  <a:cubicBezTo>
                    <a:pt x="29" y="14"/>
                    <a:pt x="29" y="14"/>
                    <a:pt x="29" y="14"/>
                  </a:cubicBezTo>
                  <a:cubicBezTo>
                    <a:pt x="29" y="6"/>
                    <a:pt x="23" y="0"/>
                    <a:pt x="15"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89" name="Freeform 20316"/>
            <p:cNvSpPr>
              <a:spLocks noEditPoints="1"/>
            </p:cNvSpPr>
            <p:nvPr/>
          </p:nvSpPr>
          <p:spPr bwMode="auto">
            <a:xfrm>
              <a:off x="5074520" y="6394876"/>
              <a:ext cx="91380" cy="92714"/>
            </a:xfrm>
            <a:custGeom>
              <a:avLst/>
              <a:gdLst>
                <a:gd name="T0" fmla="*/ 19 w 58"/>
                <a:gd name="T1" fmla="*/ 10 h 59"/>
                <a:gd name="T2" fmla="*/ 29 w 58"/>
                <a:gd name="T3" fmla="*/ 8 h 59"/>
                <a:gd name="T4" fmla="*/ 29 w 58"/>
                <a:gd name="T5" fmla="*/ 8 h 59"/>
                <a:gd name="T6" fmla="*/ 50 w 58"/>
                <a:gd name="T7" fmla="*/ 29 h 59"/>
                <a:gd name="T8" fmla="*/ 50 w 58"/>
                <a:gd name="T9" fmla="*/ 31 h 59"/>
                <a:gd name="T10" fmla="*/ 50 w 58"/>
                <a:gd name="T11" fmla="*/ 35 h 59"/>
                <a:gd name="T12" fmla="*/ 29 w 58"/>
                <a:gd name="T13" fmla="*/ 51 h 59"/>
                <a:gd name="T14" fmla="*/ 29 w 58"/>
                <a:gd name="T15" fmla="*/ 51 h 59"/>
                <a:gd name="T16" fmla="*/ 24 w 58"/>
                <a:gd name="T17" fmla="*/ 50 h 59"/>
                <a:gd name="T18" fmla="*/ 20 w 58"/>
                <a:gd name="T19" fmla="*/ 49 h 59"/>
                <a:gd name="T20" fmla="*/ 7 w 58"/>
                <a:gd name="T21" fmla="*/ 30 h 59"/>
                <a:gd name="T22" fmla="*/ 8 w 58"/>
                <a:gd name="T23" fmla="*/ 27 h 59"/>
                <a:gd name="T24" fmla="*/ 8 w 58"/>
                <a:gd name="T25" fmla="*/ 23 h 59"/>
                <a:gd name="T26" fmla="*/ 15 w 58"/>
                <a:gd name="T27" fmla="*/ 13 h 59"/>
                <a:gd name="T28" fmla="*/ 19 w 58"/>
                <a:gd name="T29" fmla="*/ 10 h 59"/>
                <a:gd name="T30" fmla="*/ 29 w 58"/>
                <a:gd name="T31" fmla="*/ 0 h 59"/>
                <a:gd name="T32" fmla="*/ 28 w 58"/>
                <a:gd name="T33" fmla="*/ 0 h 59"/>
                <a:gd name="T34" fmla="*/ 14 w 58"/>
                <a:gd name="T35" fmla="*/ 4 h 59"/>
                <a:gd name="T36" fmla="*/ 10 w 58"/>
                <a:gd name="T37" fmla="*/ 7 h 59"/>
                <a:gd name="T38" fmla="*/ 1 w 58"/>
                <a:gd name="T39" fmla="*/ 22 h 59"/>
                <a:gd name="T40" fmla="*/ 0 w 58"/>
                <a:gd name="T41" fmla="*/ 26 h 59"/>
                <a:gd name="T42" fmla="*/ 0 w 58"/>
                <a:gd name="T43" fmla="*/ 30 h 59"/>
                <a:gd name="T44" fmla="*/ 16 w 58"/>
                <a:gd name="T45" fmla="*/ 56 h 59"/>
                <a:gd name="T46" fmla="*/ 20 w 58"/>
                <a:gd name="T47" fmla="*/ 57 h 59"/>
                <a:gd name="T48" fmla="*/ 29 w 58"/>
                <a:gd name="T49" fmla="*/ 59 h 59"/>
                <a:gd name="T50" fmla="*/ 29 w 58"/>
                <a:gd name="T51" fmla="*/ 59 h 59"/>
                <a:gd name="T52" fmla="*/ 57 w 58"/>
                <a:gd name="T53" fmla="*/ 37 h 59"/>
                <a:gd name="T54" fmla="*/ 58 w 58"/>
                <a:gd name="T55" fmla="*/ 32 h 59"/>
                <a:gd name="T56" fmla="*/ 58 w 58"/>
                <a:gd name="T57" fmla="*/ 29 h 59"/>
                <a:gd name="T58" fmla="*/ 29 w 5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59">
                  <a:moveTo>
                    <a:pt x="19" y="10"/>
                  </a:moveTo>
                  <a:cubicBezTo>
                    <a:pt x="22" y="9"/>
                    <a:pt x="25" y="8"/>
                    <a:pt x="29" y="8"/>
                  </a:cubicBezTo>
                  <a:cubicBezTo>
                    <a:pt x="29" y="8"/>
                    <a:pt x="29" y="8"/>
                    <a:pt x="29" y="8"/>
                  </a:cubicBezTo>
                  <a:cubicBezTo>
                    <a:pt x="41" y="8"/>
                    <a:pt x="50" y="17"/>
                    <a:pt x="50" y="29"/>
                  </a:cubicBezTo>
                  <a:cubicBezTo>
                    <a:pt x="50" y="29"/>
                    <a:pt x="50" y="30"/>
                    <a:pt x="50" y="31"/>
                  </a:cubicBezTo>
                  <a:cubicBezTo>
                    <a:pt x="50" y="32"/>
                    <a:pt x="50" y="34"/>
                    <a:pt x="50" y="35"/>
                  </a:cubicBezTo>
                  <a:cubicBezTo>
                    <a:pt x="47" y="44"/>
                    <a:pt x="39" y="50"/>
                    <a:pt x="29" y="51"/>
                  </a:cubicBezTo>
                  <a:cubicBezTo>
                    <a:pt x="29" y="51"/>
                    <a:pt x="29" y="51"/>
                    <a:pt x="29" y="51"/>
                  </a:cubicBezTo>
                  <a:cubicBezTo>
                    <a:pt x="27" y="51"/>
                    <a:pt x="25" y="50"/>
                    <a:pt x="24" y="50"/>
                  </a:cubicBezTo>
                  <a:cubicBezTo>
                    <a:pt x="22" y="50"/>
                    <a:pt x="21" y="49"/>
                    <a:pt x="20" y="49"/>
                  </a:cubicBezTo>
                  <a:cubicBezTo>
                    <a:pt x="13" y="45"/>
                    <a:pt x="8" y="38"/>
                    <a:pt x="7" y="30"/>
                  </a:cubicBezTo>
                  <a:cubicBezTo>
                    <a:pt x="7" y="29"/>
                    <a:pt x="7" y="28"/>
                    <a:pt x="8" y="27"/>
                  </a:cubicBezTo>
                  <a:cubicBezTo>
                    <a:pt x="8" y="26"/>
                    <a:pt x="8" y="24"/>
                    <a:pt x="8" y="23"/>
                  </a:cubicBezTo>
                  <a:cubicBezTo>
                    <a:pt x="10" y="19"/>
                    <a:pt x="12" y="15"/>
                    <a:pt x="15" y="13"/>
                  </a:cubicBezTo>
                  <a:cubicBezTo>
                    <a:pt x="16" y="12"/>
                    <a:pt x="18" y="11"/>
                    <a:pt x="19" y="10"/>
                  </a:cubicBezTo>
                  <a:moveTo>
                    <a:pt x="29" y="0"/>
                  </a:moveTo>
                  <a:cubicBezTo>
                    <a:pt x="29" y="0"/>
                    <a:pt x="29" y="0"/>
                    <a:pt x="28" y="0"/>
                  </a:cubicBezTo>
                  <a:cubicBezTo>
                    <a:pt x="23" y="0"/>
                    <a:pt x="18" y="2"/>
                    <a:pt x="14" y="4"/>
                  </a:cubicBezTo>
                  <a:cubicBezTo>
                    <a:pt x="12" y="5"/>
                    <a:pt x="11" y="6"/>
                    <a:pt x="10" y="7"/>
                  </a:cubicBezTo>
                  <a:cubicBezTo>
                    <a:pt x="6" y="10"/>
                    <a:pt x="2" y="16"/>
                    <a:pt x="1" y="22"/>
                  </a:cubicBezTo>
                  <a:cubicBezTo>
                    <a:pt x="0" y="23"/>
                    <a:pt x="0" y="25"/>
                    <a:pt x="0" y="26"/>
                  </a:cubicBezTo>
                  <a:cubicBezTo>
                    <a:pt x="0" y="27"/>
                    <a:pt x="0" y="28"/>
                    <a:pt x="0" y="30"/>
                  </a:cubicBezTo>
                  <a:cubicBezTo>
                    <a:pt x="0" y="41"/>
                    <a:pt x="6" y="51"/>
                    <a:pt x="16" y="56"/>
                  </a:cubicBezTo>
                  <a:cubicBezTo>
                    <a:pt x="17" y="56"/>
                    <a:pt x="19" y="57"/>
                    <a:pt x="20" y="57"/>
                  </a:cubicBezTo>
                  <a:cubicBezTo>
                    <a:pt x="23" y="58"/>
                    <a:pt x="26" y="59"/>
                    <a:pt x="29" y="59"/>
                  </a:cubicBezTo>
                  <a:cubicBezTo>
                    <a:pt x="29" y="59"/>
                    <a:pt x="29" y="59"/>
                    <a:pt x="29" y="59"/>
                  </a:cubicBezTo>
                  <a:cubicBezTo>
                    <a:pt x="43" y="58"/>
                    <a:pt x="54" y="49"/>
                    <a:pt x="57" y="37"/>
                  </a:cubicBezTo>
                  <a:cubicBezTo>
                    <a:pt x="58" y="35"/>
                    <a:pt x="58" y="34"/>
                    <a:pt x="58" y="32"/>
                  </a:cubicBezTo>
                  <a:cubicBezTo>
                    <a:pt x="58" y="31"/>
                    <a:pt x="58" y="30"/>
                    <a:pt x="58" y="29"/>
                  </a:cubicBezTo>
                  <a:cubicBezTo>
                    <a:pt x="58" y="13"/>
                    <a:pt x="45" y="0"/>
                    <a:pt x="29"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90" name="Freeform 20317"/>
            <p:cNvSpPr/>
            <p:nvPr/>
          </p:nvSpPr>
          <p:spPr bwMode="auto">
            <a:xfrm>
              <a:off x="5359997" y="7432066"/>
              <a:ext cx="60030" cy="60030"/>
            </a:xfrm>
            <a:custGeom>
              <a:avLst/>
              <a:gdLst>
                <a:gd name="T0" fmla="*/ 19 w 38"/>
                <a:gd name="T1" fmla="*/ 0 h 38"/>
                <a:gd name="T2" fmla="*/ 19 w 38"/>
                <a:gd name="T3" fmla="*/ 0 h 38"/>
                <a:gd name="T4" fmla="*/ 19 w 38"/>
                <a:gd name="T5" fmla="*/ 0 h 38"/>
                <a:gd name="T6" fmla="*/ 8 w 38"/>
                <a:gd name="T7" fmla="*/ 4 h 38"/>
                <a:gd name="T8" fmla="*/ 5 w 38"/>
                <a:gd name="T9" fmla="*/ 7 h 38"/>
                <a:gd name="T10" fmla="*/ 0 w 38"/>
                <a:gd name="T11" fmla="*/ 20 h 38"/>
                <a:gd name="T12" fmla="*/ 5 w 38"/>
                <a:gd name="T13" fmla="*/ 32 h 38"/>
                <a:gd name="T14" fmla="*/ 8 w 38"/>
                <a:gd name="T15" fmla="*/ 35 h 38"/>
                <a:gd name="T16" fmla="*/ 19 w 38"/>
                <a:gd name="T17" fmla="*/ 38 h 38"/>
                <a:gd name="T18" fmla="*/ 20 w 38"/>
                <a:gd name="T19" fmla="*/ 38 h 38"/>
                <a:gd name="T20" fmla="*/ 36 w 38"/>
                <a:gd name="T21" fmla="*/ 29 h 38"/>
                <a:gd name="T22" fmla="*/ 37 w 38"/>
                <a:gd name="T23" fmla="*/ 26 h 38"/>
                <a:gd name="T24" fmla="*/ 38 w 38"/>
                <a:gd name="T25" fmla="*/ 19 h 38"/>
                <a:gd name="T26" fmla="*/ 37 w 38"/>
                <a:gd name="T27" fmla="*/ 13 h 38"/>
                <a:gd name="T28" fmla="*/ 35 w 38"/>
                <a:gd name="T29" fmla="*/ 9 h 38"/>
                <a:gd name="T30" fmla="*/ 28 w 38"/>
                <a:gd name="T31" fmla="*/ 2 h 38"/>
                <a:gd name="T32" fmla="*/ 24 w 38"/>
                <a:gd name="T33" fmla="*/ 1 h 38"/>
                <a:gd name="T34" fmla="*/ 19 w 38"/>
                <a:gd name="T3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8">
                  <a:moveTo>
                    <a:pt x="19" y="0"/>
                  </a:moveTo>
                  <a:cubicBezTo>
                    <a:pt x="19" y="0"/>
                    <a:pt x="19" y="0"/>
                    <a:pt x="19" y="0"/>
                  </a:cubicBezTo>
                  <a:cubicBezTo>
                    <a:pt x="19" y="0"/>
                    <a:pt x="19" y="0"/>
                    <a:pt x="19" y="0"/>
                  </a:cubicBezTo>
                  <a:cubicBezTo>
                    <a:pt x="15" y="0"/>
                    <a:pt x="11" y="2"/>
                    <a:pt x="8" y="4"/>
                  </a:cubicBezTo>
                  <a:cubicBezTo>
                    <a:pt x="7" y="5"/>
                    <a:pt x="6" y="6"/>
                    <a:pt x="5" y="7"/>
                  </a:cubicBezTo>
                  <a:cubicBezTo>
                    <a:pt x="2" y="10"/>
                    <a:pt x="0" y="15"/>
                    <a:pt x="0" y="20"/>
                  </a:cubicBezTo>
                  <a:cubicBezTo>
                    <a:pt x="0" y="24"/>
                    <a:pt x="2" y="28"/>
                    <a:pt x="5" y="32"/>
                  </a:cubicBezTo>
                  <a:cubicBezTo>
                    <a:pt x="6" y="33"/>
                    <a:pt x="7" y="34"/>
                    <a:pt x="8" y="35"/>
                  </a:cubicBezTo>
                  <a:cubicBezTo>
                    <a:pt x="11" y="37"/>
                    <a:pt x="15" y="38"/>
                    <a:pt x="19" y="38"/>
                  </a:cubicBezTo>
                  <a:cubicBezTo>
                    <a:pt x="19" y="38"/>
                    <a:pt x="20" y="38"/>
                    <a:pt x="20" y="38"/>
                  </a:cubicBezTo>
                  <a:cubicBezTo>
                    <a:pt x="26" y="38"/>
                    <a:pt x="32" y="35"/>
                    <a:pt x="36" y="29"/>
                  </a:cubicBezTo>
                  <a:cubicBezTo>
                    <a:pt x="36" y="28"/>
                    <a:pt x="37" y="27"/>
                    <a:pt x="37" y="26"/>
                  </a:cubicBezTo>
                  <a:cubicBezTo>
                    <a:pt x="38" y="23"/>
                    <a:pt x="38" y="21"/>
                    <a:pt x="38" y="19"/>
                  </a:cubicBezTo>
                  <a:cubicBezTo>
                    <a:pt x="38" y="17"/>
                    <a:pt x="38" y="15"/>
                    <a:pt x="37" y="13"/>
                  </a:cubicBezTo>
                  <a:cubicBezTo>
                    <a:pt x="37" y="11"/>
                    <a:pt x="36" y="10"/>
                    <a:pt x="35" y="9"/>
                  </a:cubicBezTo>
                  <a:cubicBezTo>
                    <a:pt x="33" y="6"/>
                    <a:pt x="31" y="3"/>
                    <a:pt x="28" y="2"/>
                  </a:cubicBezTo>
                  <a:cubicBezTo>
                    <a:pt x="26" y="1"/>
                    <a:pt x="25" y="1"/>
                    <a:pt x="24" y="1"/>
                  </a:cubicBezTo>
                  <a:cubicBezTo>
                    <a:pt x="22" y="0"/>
                    <a:pt x="21" y="0"/>
                    <a:pt x="19" y="0"/>
                  </a:cubicBezTo>
                </a:path>
              </a:pathLst>
            </a:custGeom>
            <a:grpFill/>
            <a:ln>
              <a:noFill/>
            </a:ln>
          </p:spPr>
          <p:txBody>
            <a:bodyPr vert="horz" wrap="square" lIns="91440" tIns="45720" rIns="91440" bIns="45720" numCol="1" anchor="t" anchorCtr="0" compatLnSpc="1"/>
            <a:lstStyle/>
            <a:p>
              <a:endParaRPr lang="zh-CN" altLang="en-US"/>
            </a:p>
          </p:txBody>
        </p:sp>
        <p:sp>
          <p:nvSpPr>
            <p:cNvPr id="91" name="Freeform 20318"/>
            <p:cNvSpPr>
              <a:spLocks noEditPoints="1"/>
            </p:cNvSpPr>
            <p:nvPr/>
          </p:nvSpPr>
          <p:spPr bwMode="auto">
            <a:xfrm>
              <a:off x="5328648" y="7400717"/>
              <a:ext cx="122729" cy="122729"/>
            </a:xfrm>
            <a:custGeom>
              <a:avLst/>
              <a:gdLst>
                <a:gd name="T0" fmla="*/ 22 w 78"/>
                <a:gd name="T1" fmla="*/ 17 h 78"/>
                <a:gd name="T2" fmla="*/ 39 w 78"/>
                <a:gd name="T3" fmla="*/ 11 h 78"/>
                <a:gd name="T4" fmla="*/ 39 w 78"/>
                <a:gd name="T5" fmla="*/ 11 h 78"/>
                <a:gd name="T6" fmla="*/ 40 w 78"/>
                <a:gd name="T7" fmla="*/ 11 h 78"/>
                <a:gd name="T8" fmla="*/ 45 w 78"/>
                <a:gd name="T9" fmla="*/ 11 h 78"/>
                <a:gd name="T10" fmla="*/ 47 w 78"/>
                <a:gd name="T11" fmla="*/ 12 h 78"/>
                <a:gd name="T12" fmla="*/ 51 w 78"/>
                <a:gd name="T13" fmla="*/ 13 h 78"/>
                <a:gd name="T14" fmla="*/ 64 w 78"/>
                <a:gd name="T15" fmla="*/ 24 h 78"/>
                <a:gd name="T16" fmla="*/ 66 w 78"/>
                <a:gd name="T17" fmla="*/ 28 h 78"/>
                <a:gd name="T18" fmla="*/ 68 w 78"/>
                <a:gd name="T19" fmla="*/ 39 h 78"/>
                <a:gd name="T20" fmla="*/ 66 w 78"/>
                <a:gd name="T21" fmla="*/ 50 h 78"/>
                <a:gd name="T22" fmla="*/ 64 w 78"/>
                <a:gd name="T23" fmla="*/ 53 h 78"/>
                <a:gd name="T24" fmla="*/ 40 w 78"/>
                <a:gd name="T25" fmla="*/ 68 h 78"/>
                <a:gd name="T26" fmla="*/ 39 w 78"/>
                <a:gd name="T27" fmla="*/ 68 h 78"/>
                <a:gd name="T28" fmla="*/ 21 w 78"/>
                <a:gd name="T29" fmla="*/ 61 h 78"/>
                <a:gd name="T30" fmla="*/ 18 w 78"/>
                <a:gd name="T31" fmla="*/ 58 h 78"/>
                <a:gd name="T32" fmla="*/ 11 w 78"/>
                <a:gd name="T33" fmla="*/ 40 h 78"/>
                <a:gd name="T34" fmla="*/ 18 w 78"/>
                <a:gd name="T35" fmla="*/ 20 h 78"/>
                <a:gd name="T36" fmla="*/ 22 w 78"/>
                <a:gd name="T37" fmla="*/ 17 h 78"/>
                <a:gd name="T38" fmla="*/ 39 w 78"/>
                <a:gd name="T39" fmla="*/ 0 h 78"/>
                <a:gd name="T40" fmla="*/ 39 w 78"/>
                <a:gd name="T41" fmla="*/ 0 h 78"/>
                <a:gd name="T42" fmla="*/ 14 w 78"/>
                <a:gd name="T43" fmla="*/ 9 h 78"/>
                <a:gd name="T44" fmla="*/ 11 w 78"/>
                <a:gd name="T45" fmla="*/ 12 h 78"/>
                <a:gd name="T46" fmla="*/ 0 w 78"/>
                <a:gd name="T47" fmla="*/ 40 h 78"/>
                <a:gd name="T48" fmla="*/ 11 w 78"/>
                <a:gd name="T49" fmla="*/ 66 h 78"/>
                <a:gd name="T50" fmla="*/ 14 w 78"/>
                <a:gd name="T51" fmla="*/ 69 h 78"/>
                <a:gd name="T52" fmla="*/ 39 w 78"/>
                <a:gd name="T53" fmla="*/ 78 h 78"/>
                <a:gd name="T54" fmla="*/ 40 w 78"/>
                <a:gd name="T55" fmla="*/ 78 h 78"/>
                <a:gd name="T56" fmla="*/ 73 w 78"/>
                <a:gd name="T57" fmla="*/ 58 h 78"/>
                <a:gd name="T58" fmla="*/ 75 w 78"/>
                <a:gd name="T59" fmla="*/ 54 h 78"/>
                <a:gd name="T60" fmla="*/ 78 w 78"/>
                <a:gd name="T61" fmla="*/ 39 h 78"/>
                <a:gd name="T62" fmla="*/ 75 w 78"/>
                <a:gd name="T63" fmla="*/ 24 h 78"/>
                <a:gd name="T64" fmla="*/ 73 w 78"/>
                <a:gd name="T65" fmla="*/ 20 h 78"/>
                <a:gd name="T66" fmla="*/ 54 w 78"/>
                <a:gd name="T67" fmla="*/ 3 h 78"/>
                <a:gd name="T68" fmla="*/ 50 w 78"/>
                <a:gd name="T69" fmla="*/ 2 h 78"/>
                <a:gd name="T70" fmla="*/ 46 w 78"/>
                <a:gd name="T71" fmla="*/ 1 h 78"/>
                <a:gd name="T72" fmla="*/ 42 w 78"/>
                <a:gd name="T73" fmla="*/ 0 h 78"/>
                <a:gd name="T74" fmla="*/ 39 w 78"/>
                <a:gd name="T7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22" y="17"/>
                  </a:moveTo>
                  <a:cubicBezTo>
                    <a:pt x="26" y="13"/>
                    <a:pt x="32" y="11"/>
                    <a:pt x="39" y="11"/>
                  </a:cubicBezTo>
                  <a:cubicBezTo>
                    <a:pt x="39" y="11"/>
                    <a:pt x="39" y="11"/>
                    <a:pt x="39" y="11"/>
                  </a:cubicBezTo>
                  <a:cubicBezTo>
                    <a:pt x="40" y="11"/>
                    <a:pt x="40" y="11"/>
                    <a:pt x="40" y="11"/>
                  </a:cubicBezTo>
                  <a:cubicBezTo>
                    <a:pt x="42" y="11"/>
                    <a:pt x="43" y="11"/>
                    <a:pt x="45" y="11"/>
                  </a:cubicBezTo>
                  <a:cubicBezTo>
                    <a:pt x="45" y="11"/>
                    <a:pt x="46" y="12"/>
                    <a:pt x="47" y="12"/>
                  </a:cubicBezTo>
                  <a:cubicBezTo>
                    <a:pt x="48" y="12"/>
                    <a:pt x="49" y="13"/>
                    <a:pt x="51" y="13"/>
                  </a:cubicBezTo>
                  <a:cubicBezTo>
                    <a:pt x="56" y="16"/>
                    <a:pt x="61" y="20"/>
                    <a:pt x="64" y="24"/>
                  </a:cubicBezTo>
                  <a:cubicBezTo>
                    <a:pt x="64" y="26"/>
                    <a:pt x="65" y="27"/>
                    <a:pt x="66" y="28"/>
                  </a:cubicBezTo>
                  <a:cubicBezTo>
                    <a:pt x="67" y="32"/>
                    <a:pt x="68" y="35"/>
                    <a:pt x="68" y="39"/>
                  </a:cubicBezTo>
                  <a:cubicBezTo>
                    <a:pt x="68" y="43"/>
                    <a:pt x="67" y="46"/>
                    <a:pt x="66" y="50"/>
                  </a:cubicBezTo>
                  <a:cubicBezTo>
                    <a:pt x="65" y="51"/>
                    <a:pt x="65" y="52"/>
                    <a:pt x="64" y="53"/>
                  </a:cubicBezTo>
                  <a:cubicBezTo>
                    <a:pt x="59" y="62"/>
                    <a:pt x="50" y="68"/>
                    <a:pt x="40" y="68"/>
                  </a:cubicBezTo>
                  <a:cubicBezTo>
                    <a:pt x="40" y="68"/>
                    <a:pt x="39" y="68"/>
                    <a:pt x="39" y="68"/>
                  </a:cubicBezTo>
                  <a:cubicBezTo>
                    <a:pt x="33" y="68"/>
                    <a:pt x="26" y="65"/>
                    <a:pt x="21" y="61"/>
                  </a:cubicBezTo>
                  <a:cubicBezTo>
                    <a:pt x="20" y="60"/>
                    <a:pt x="19" y="59"/>
                    <a:pt x="18" y="58"/>
                  </a:cubicBezTo>
                  <a:cubicBezTo>
                    <a:pt x="14" y="53"/>
                    <a:pt x="11" y="47"/>
                    <a:pt x="11" y="40"/>
                  </a:cubicBezTo>
                  <a:cubicBezTo>
                    <a:pt x="11" y="32"/>
                    <a:pt x="14" y="25"/>
                    <a:pt x="18" y="20"/>
                  </a:cubicBezTo>
                  <a:cubicBezTo>
                    <a:pt x="19" y="19"/>
                    <a:pt x="20" y="18"/>
                    <a:pt x="22" y="17"/>
                  </a:cubicBezTo>
                  <a:moveTo>
                    <a:pt x="39" y="0"/>
                  </a:moveTo>
                  <a:cubicBezTo>
                    <a:pt x="39" y="0"/>
                    <a:pt x="39" y="0"/>
                    <a:pt x="39" y="0"/>
                  </a:cubicBezTo>
                  <a:cubicBezTo>
                    <a:pt x="29" y="1"/>
                    <a:pt x="21" y="4"/>
                    <a:pt x="14" y="9"/>
                  </a:cubicBezTo>
                  <a:cubicBezTo>
                    <a:pt x="13" y="10"/>
                    <a:pt x="12" y="11"/>
                    <a:pt x="11" y="12"/>
                  </a:cubicBezTo>
                  <a:cubicBezTo>
                    <a:pt x="4" y="20"/>
                    <a:pt x="0" y="29"/>
                    <a:pt x="0" y="40"/>
                  </a:cubicBezTo>
                  <a:cubicBezTo>
                    <a:pt x="1" y="50"/>
                    <a:pt x="5" y="59"/>
                    <a:pt x="11" y="66"/>
                  </a:cubicBezTo>
                  <a:cubicBezTo>
                    <a:pt x="12" y="67"/>
                    <a:pt x="13" y="68"/>
                    <a:pt x="14" y="69"/>
                  </a:cubicBezTo>
                  <a:cubicBezTo>
                    <a:pt x="21" y="75"/>
                    <a:pt x="30" y="78"/>
                    <a:pt x="39" y="78"/>
                  </a:cubicBezTo>
                  <a:cubicBezTo>
                    <a:pt x="40" y="78"/>
                    <a:pt x="40" y="78"/>
                    <a:pt x="40" y="78"/>
                  </a:cubicBezTo>
                  <a:cubicBezTo>
                    <a:pt x="54" y="78"/>
                    <a:pt x="67" y="70"/>
                    <a:pt x="73" y="58"/>
                  </a:cubicBezTo>
                  <a:cubicBezTo>
                    <a:pt x="74" y="57"/>
                    <a:pt x="75" y="55"/>
                    <a:pt x="75" y="54"/>
                  </a:cubicBezTo>
                  <a:cubicBezTo>
                    <a:pt x="77" y="49"/>
                    <a:pt x="78" y="44"/>
                    <a:pt x="78" y="39"/>
                  </a:cubicBezTo>
                  <a:cubicBezTo>
                    <a:pt x="78" y="33"/>
                    <a:pt x="77" y="28"/>
                    <a:pt x="75" y="24"/>
                  </a:cubicBezTo>
                  <a:cubicBezTo>
                    <a:pt x="74" y="22"/>
                    <a:pt x="74" y="21"/>
                    <a:pt x="73" y="20"/>
                  </a:cubicBezTo>
                  <a:cubicBezTo>
                    <a:pt x="69" y="12"/>
                    <a:pt x="62" y="7"/>
                    <a:pt x="54" y="3"/>
                  </a:cubicBezTo>
                  <a:cubicBezTo>
                    <a:pt x="53" y="3"/>
                    <a:pt x="52" y="2"/>
                    <a:pt x="50" y="2"/>
                  </a:cubicBezTo>
                  <a:cubicBezTo>
                    <a:pt x="49" y="1"/>
                    <a:pt x="47" y="1"/>
                    <a:pt x="46" y="1"/>
                  </a:cubicBezTo>
                  <a:cubicBezTo>
                    <a:pt x="44" y="1"/>
                    <a:pt x="43" y="0"/>
                    <a:pt x="42" y="0"/>
                  </a:cubicBezTo>
                  <a:cubicBezTo>
                    <a:pt x="41" y="0"/>
                    <a:pt x="40" y="0"/>
                    <a:pt x="39" y="0"/>
                  </a:cubicBezTo>
                </a:path>
              </a:pathLst>
            </a:custGeom>
            <a:grpFill/>
            <a:ln>
              <a:noFill/>
            </a:ln>
          </p:spPr>
          <p:txBody>
            <a:bodyPr vert="horz" wrap="square" lIns="91440" tIns="45720" rIns="91440" bIns="45720" numCol="1" anchor="t" anchorCtr="0" compatLnSpc="1"/>
            <a:lstStyle/>
            <a:p>
              <a:endParaRPr lang="zh-CN" altLang="en-US"/>
            </a:p>
          </p:txBody>
        </p:sp>
        <p:sp>
          <p:nvSpPr>
            <p:cNvPr id="92" name="Freeform 20423"/>
            <p:cNvSpPr/>
            <p:nvPr/>
          </p:nvSpPr>
          <p:spPr bwMode="auto">
            <a:xfrm>
              <a:off x="5276622" y="6064042"/>
              <a:ext cx="113391" cy="106721"/>
            </a:xfrm>
            <a:custGeom>
              <a:avLst/>
              <a:gdLst>
                <a:gd name="T0" fmla="*/ 36 w 72"/>
                <a:gd name="T1" fmla="*/ 0 h 68"/>
                <a:gd name="T2" fmla="*/ 24 w 72"/>
                <a:gd name="T3" fmla="*/ 2 h 68"/>
                <a:gd name="T4" fmla="*/ 20 w 72"/>
                <a:gd name="T5" fmla="*/ 4 h 68"/>
                <a:gd name="T6" fmla="*/ 3 w 72"/>
                <a:gd name="T7" fmla="*/ 29 h 68"/>
                <a:gd name="T8" fmla="*/ 32 w 72"/>
                <a:gd name="T9" fmla="*/ 67 h 68"/>
                <a:gd name="T10" fmla="*/ 37 w 72"/>
                <a:gd name="T11" fmla="*/ 68 h 68"/>
                <a:gd name="T12" fmla="*/ 70 w 72"/>
                <a:gd name="T13" fmla="*/ 39 h 68"/>
                <a:gd name="T14" fmla="*/ 56 w 72"/>
                <a:gd name="T15" fmla="*/ 6 h 68"/>
                <a:gd name="T16" fmla="*/ 53 w 72"/>
                <a:gd name="T17" fmla="*/ 4 h 68"/>
                <a:gd name="T18" fmla="*/ 43 w 72"/>
                <a:gd name="T19" fmla="*/ 0 h 68"/>
                <a:gd name="T20" fmla="*/ 42 w 72"/>
                <a:gd name="T21" fmla="*/ 0 h 68"/>
                <a:gd name="T22" fmla="*/ 38 w 72"/>
                <a:gd name="T23" fmla="*/ 0 h 68"/>
                <a:gd name="T24" fmla="*/ 36 w 72"/>
                <a:gd name="T2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68">
                  <a:moveTo>
                    <a:pt x="36" y="0"/>
                  </a:moveTo>
                  <a:cubicBezTo>
                    <a:pt x="32" y="0"/>
                    <a:pt x="28" y="1"/>
                    <a:pt x="24" y="2"/>
                  </a:cubicBezTo>
                  <a:cubicBezTo>
                    <a:pt x="23" y="3"/>
                    <a:pt x="21" y="3"/>
                    <a:pt x="20" y="4"/>
                  </a:cubicBezTo>
                  <a:cubicBezTo>
                    <a:pt x="11" y="9"/>
                    <a:pt x="5" y="18"/>
                    <a:pt x="3" y="29"/>
                  </a:cubicBezTo>
                  <a:cubicBezTo>
                    <a:pt x="0" y="47"/>
                    <a:pt x="13" y="65"/>
                    <a:pt x="32" y="67"/>
                  </a:cubicBezTo>
                  <a:cubicBezTo>
                    <a:pt x="33" y="68"/>
                    <a:pt x="35" y="68"/>
                    <a:pt x="37" y="68"/>
                  </a:cubicBezTo>
                  <a:cubicBezTo>
                    <a:pt x="53" y="68"/>
                    <a:pt x="68" y="56"/>
                    <a:pt x="70" y="39"/>
                  </a:cubicBezTo>
                  <a:cubicBezTo>
                    <a:pt x="72" y="26"/>
                    <a:pt x="66" y="13"/>
                    <a:pt x="56" y="6"/>
                  </a:cubicBezTo>
                  <a:cubicBezTo>
                    <a:pt x="55" y="5"/>
                    <a:pt x="54" y="4"/>
                    <a:pt x="53" y="4"/>
                  </a:cubicBezTo>
                  <a:cubicBezTo>
                    <a:pt x="49" y="2"/>
                    <a:pt x="46" y="1"/>
                    <a:pt x="43" y="0"/>
                  </a:cubicBezTo>
                  <a:cubicBezTo>
                    <a:pt x="42" y="0"/>
                    <a:pt x="42" y="0"/>
                    <a:pt x="42" y="0"/>
                  </a:cubicBezTo>
                  <a:cubicBezTo>
                    <a:pt x="40" y="0"/>
                    <a:pt x="39" y="0"/>
                    <a:pt x="38" y="0"/>
                  </a:cubicBezTo>
                  <a:cubicBezTo>
                    <a:pt x="38" y="0"/>
                    <a:pt x="37" y="0"/>
                    <a:pt x="36" y="0"/>
                  </a:cubicBezTo>
                </a:path>
              </a:pathLst>
            </a:custGeom>
            <a:grpFill/>
            <a:ln w="9525">
              <a:noFill/>
              <a:round/>
            </a:ln>
          </p:spPr>
          <p:txBody>
            <a:bodyPr vert="horz" wrap="square" lIns="91440" tIns="45720" rIns="91440" bIns="45720" numCol="1" anchor="t" anchorCtr="0" compatLnSpc="1"/>
            <a:lstStyle/>
            <a:p>
              <a:endParaRPr lang="zh-CN" altLang="en-US"/>
            </a:p>
          </p:txBody>
        </p:sp>
        <p:sp>
          <p:nvSpPr>
            <p:cNvPr id="93" name="Freeform 20541"/>
            <p:cNvSpPr/>
            <p:nvPr/>
          </p:nvSpPr>
          <p:spPr bwMode="auto">
            <a:xfrm>
              <a:off x="6887440" y="5926641"/>
              <a:ext cx="132067" cy="132734"/>
            </a:xfrm>
            <a:custGeom>
              <a:avLst/>
              <a:gdLst>
                <a:gd name="T0" fmla="*/ 8 w 84"/>
                <a:gd name="T1" fmla="*/ 29 h 84"/>
                <a:gd name="T2" fmla="*/ 55 w 84"/>
                <a:gd name="T3" fmla="*/ 8 h 84"/>
                <a:gd name="T4" fmla="*/ 77 w 84"/>
                <a:gd name="T5" fmla="*/ 55 h 84"/>
                <a:gd name="T6" fmla="*/ 29 w 84"/>
                <a:gd name="T7" fmla="*/ 77 h 84"/>
                <a:gd name="T8" fmla="*/ 8 w 84"/>
                <a:gd name="T9" fmla="*/ 29 h 84"/>
              </a:gdLst>
              <a:ahLst/>
              <a:cxnLst>
                <a:cxn ang="0">
                  <a:pos x="T0" y="T1"/>
                </a:cxn>
                <a:cxn ang="0">
                  <a:pos x="T2" y="T3"/>
                </a:cxn>
                <a:cxn ang="0">
                  <a:pos x="T4" y="T5"/>
                </a:cxn>
                <a:cxn ang="0">
                  <a:pos x="T6" y="T7"/>
                </a:cxn>
                <a:cxn ang="0">
                  <a:pos x="T8" y="T9"/>
                </a:cxn>
              </a:cxnLst>
              <a:rect l="0" t="0" r="r" b="b"/>
              <a:pathLst>
                <a:path w="84" h="84">
                  <a:moveTo>
                    <a:pt x="8" y="29"/>
                  </a:moveTo>
                  <a:cubicBezTo>
                    <a:pt x="15" y="10"/>
                    <a:pt x="36" y="0"/>
                    <a:pt x="55" y="8"/>
                  </a:cubicBezTo>
                  <a:cubicBezTo>
                    <a:pt x="74" y="15"/>
                    <a:pt x="84" y="36"/>
                    <a:pt x="77" y="55"/>
                  </a:cubicBezTo>
                  <a:cubicBezTo>
                    <a:pt x="70" y="74"/>
                    <a:pt x="48" y="84"/>
                    <a:pt x="29" y="77"/>
                  </a:cubicBezTo>
                  <a:cubicBezTo>
                    <a:pt x="10" y="70"/>
                    <a:pt x="0" y="48"/>
                    <a:pt x="8" y="29"/>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94" name="Freeform 20648"/>
            <p:cNvSpPr/>
            <p:nvPr/>
          </p:nvSpPr>
          <p:spPr bwMode="auto">
            <a:xfrm>
              <a:off x="5875595" y="6842437"/>
              <a:ext cx="530935" cy="781729"/>
            </a:xfrm>
            <a:custGeom>
              <a:avLst/>
              <a:gdLst>
                <a:gd name="T0" fmla="*/ 787 w 796"/>
                <a:gd name="T1" fmla="*/ 0 h 1172"/>
                <a:gd name="T2" fmla="*/ 796 w 796"/>
                <a:gd name="T3" fmla="*/ 5 h 1172"/>
                <a:gd name="T4" fmla="*/ 9 w 796"/>
                <a:gd name="T5" fmla="*/ 1172 h 1172"/>
                <a:gd name="T6" fmla="*/ 0 w 796"/>
                <a:gd name="T7" fmla="*/ 1165 h 1172"/>
                <a:gd name="T8" fmla="*/ 787 w 796"/>
                <a:gd name="T9" fmla="*/ 0 h 1172"/>
              </a:gdLst>
              <a:ahLst/>
              <a:cxnLst>
                <a:cxn ang="0">
                  <a:pos x="T0" y="T1"/>
                </a:cxn>
                <a:cxn ang="0">
                  <a:pos x="T2" y="T3"/>
                </a:cxn>
                <a:cxn ang="0">
                  <a:pos x="T4" y="T5"/>
                </a:cxn>
                <a:cxn ang="0">
                  <a:pos x="T6" y="T7"/>
                </a:cxn>
                <a:cxn ang="0">
                  <a:pos x="T8" y="T9"/>
                </a:cxn>
              </a:cxnLst>
              <a:rect l="0" t="0" r="r" b="b"/>
              <a:pathLst>
                <a:path w="796" h="1172">
                  <a:moveTo>
                    <a:pt x="787" y="0"/>
                  </a:moveTo>
                  <a:lnTo>
                    <a:pt x="796" y="5"/>
                  </a:lnTo>
                  <a:lnTo>
                    <a:pt x="9" y="1172"/>
                  </a:lnTo>
                  <a:lnTo>
                    <a:pt x="0" y="1165"/>
                  </a:lnTo>
                  <a:lnTo>
                    <a:pt x="787" y="0"/>
                  </a:lnTo>
                  <a:close/>
                </a:path>
              </a:pathLst>
            </a:custGeom>
            <a:grpFill/>
            <a:ln w="9525">
              <a:noFill/>
              <a:round/>
            </a:ln>
          </p:spPr>
          <p:txBody>
            <a:bodyPr vert="horz" wrap="square" lIns="91440" tIns="45720" rIns="91440" bIns="45720" numCol="1" anchor="t" anchorCtr="0" compatLnSpc="1"/>
            <a:lstStyle/>
            <a:p>
              <a:endParaRPr lang="zh-CN" altLang="en-US"/>
            </a:p>
          </p:txBody>
        </p:sp>
        <p:sp>
          <p:nvSpPr>
            <p:cNvPr id="95" name="Freeform 20655"/>
            <p:cNvSpPr/>
            <p:nvPr/>
          </p:nvSpPr>
          <p:spPr bwMode="auto">
            <a:xfrm>
              <a:off x="5914948" y="7064549"/>
              <a:ext cx="964488" cy="961820"/>
            </a:xfrm>
            <a:custGeom>
              <a:avLst/>
              <a:gdLst>
                <a:gd name="T0" fmla="*/ 775 w 1446"/>
                <a:gd name="T1" fmla="*/ 293 h 1442"/>
                <a:gd name="T2" fmla="*/ 777 w 1446"/>
                <a:gd name="T3" fmla="*/ 293 h 1442"/>
                <a:gd name="T4" fmla="*/ 1446 w 1446"/>
                <a:gd name="T5" fmla="*/ 844 h 1442"/>
                <a:gd name="T6" fmla="*/ 1441 w 1446"/>
                <a:gd name="T7" fmla="*/ 849 h 1442"/>
                <a:gd name="T8" fmla="*/ 848 w 1446"/>
                <a:gd name="T9" fmla="*/ 1442 h 1442"/>
                <a:gd name="T10" fmla="*/ 841 w 1446"/>
                <a:gd name="T11" fmla="*/ 1433 h 1442"/>
                <a:gd name="T12" fmla="*/ 1429 w 1446"/>
                <a:gd name="T13" fmla="*/ 846 h 1442"/>
                <a:gd name="T14" fmla="*/ 770 w 1446"/>
                <a:gd name="T15" fmla="*/ 303 h 1442"/>
                <a:gd name="T16" fmla="*/ 0 w 1446"/>
                <a:gd name="T17" fmla="*/ 10 h 1442"/>
                <a:gd name="T18" fmla="*/ 4 w 1446"/>
                <a:gd name="T19" fmla="*/ 0 h 1442"/>
                <a:gd name="T20" fmla="*/ 775 w 1446"/>
                <a:gd name="T21" fmla="*/ 293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6" h="1442">
                  <a:moveTo>
                    <a:pt x="775" y="293"/>
                  </a:moveTo>
                  <a:lnTo>
                    <a:pt x="777" y="293"/>
                  </a:lnTo>
                  <a:lnTo>
                    <a:pt x="1446" y="844"/>
                  </a:lnTo>
                  <a:lnTo>
                    <a:pt x="1441" y="849"/>
                  </a:lnTo>
                  <a:lnTo>
                    <a:pt x="848" y="1442"/>
                  </a:lnTo>
                  <a:lnTo>
                    <a:pt x="841" y="1433"/>
                  </a:lnTo>
                  <a:lnTo>
                    <a:pt x="1429" y="846"/>
                  </a:lnTo>
                  <a:lnTo>
                    <a:pt x="770" y="303"/>
                  </a:lnTo>
                  <a:lnTo>
                    <a:pt x="0" y="10"/>
                  </a:lnTo>
                  <a:lnTo>
                    <a:pt x="4" y="0"/>
                  </a:lnTo>
                  <a:lnTo>
                    <a:pt x="775" y="293"/>
                  </a:lnTo>
                  <a:close/>
                </a:path>
              </a:pathLst>
            </a:custGeom>
            <a:grpFill/>
            <a:ln w="9525">
              <a:noFill/>
              <a:round/>
            </a:ln>
          </p:spPr>
          <p:txBody>
            <a:bodyPr vert="horz" wrap="square" lIns="91440" tIns="45720" rIns="91440" bIns="45720" numCol="1" anchor="t" anchorCtr="0" compatLnSpc="1"/>
            <a:lstStyle/>
            <a:p>
              <a:endParaRPr lang="zh-CN" altLang="en-US"/>
            </a:p>
          </p:txBody>
        </p:sp>
        <p:sp>
          <p:nvSpPr>
            <p:cNvPr id="96" name="Freeform 20676"/>
            <p:cNvSpPr/>
            <p:nvPr/>
          </p:nvSpPr>
          <p:spPr bwMode="auto">
            <a:xfrm>
              <a:off x="4289459" y="7933656"/>
              <a:ext cx="80708" cy="80040"/>
            </a:xfrm>
            <a:custGeom>
              <a:avLst/>
              <a:gdLst>
                <a:gd name="T0" fmla="*/ 45 w 51"/>
                <a:gd name="T1" fmla="*/ 35 h 51"/>
                <a:gd name="T2" fmla="*/ 15 w 51"/>
                <a:gd name="T3" fmla="*/ 45 h 51"/>
                <a:gd name="T4" fmla="*/ 5 w 51"/>
                <a:gd name="T5" fmla="*/ 15 h 51"/>
                <a:gd name="T6" fmla="*/ 35 w 51"/>
                <a:gd name="T7" fmla="*/ 5 h 51"/>
                <a:gd name="T8" fmla="*/ 45 w 51"/>
                <a:gd name="T9" fmla="*/ 35 h 51"/>
              </a:gdLst>
              <a:ahLst/>
              <a:cxnLst>
                <a:cxn ang="0">
                  <a:pos x="T0" y="T1"/>
                </a:cxn>
                <a:cxn ang="0">
                  <a:pos x="T2" y="T3"/>
                </a:cxn>
                <a:cxn ang="0">
                  <a:pos x="T4" y="T5"/>
                </a:cxn>
                <a:cxn ang="0">
                  <a:pos x="T6" y="T7"/>
                </a:cxn>
                <a:cxn ang="0">
                  <a:pos x="T8" y="T9"/>
                </a:cxn>
              </a:cxnLst>
              <a:rect l="0" t="0" r="r" b="b"/>
              <a:pathLst>
                <a:path w="51" h="51">
                  <a:moveTo>
                    <a:pt x="45" y="35"/>
                  </a:moveTo>
                  <a:cubicBezTo>
                    <a:pt x="39" y="46"/>
                    <a:pt x="26" y="51"/>
                    <a:pt x="15" y="45"/>
                  </a:cubicBezTo>
                  <a:cubicBezTo>
                    <a:pt x="4" y="39"/>
                    <a:pt x="0" y="26"/>
                    <a:pt x="5" y="15"/>
                  </a:cubicBezTo>
                  <a:cubicBezTo>
                    <a:pt x="11" y="4"/>
                    <a:pt x="24" y="0"/>
                    <a:pt x="35" y="5"/>
                  </a:cubicBezTo>
                  <a:cubicBezTo>
                    <a:pt x="46" y="11"/>
                    <a:pt x="51" y="24"/>
                    <a:pt x="45" y="35"/>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97" name="Freeform 20677"/>
            <p:cNvSpPr/>
            <p:nvPr/>
          </p:nvSpPr>
          <p:spPr bwMode="auto">
            <a:xfrm>
              <a:off x="4863082" y="7918982"/>
              <a:ext cx="148742" cy="146741"/>
            </a:xfrm>
            <a:custGeom>
              <a:avLst/>
              <a:gdLst>
                <a:gd name="T0" fmla="*/ 83 w 94"/>
                <a:gd name="T1" fmla="*/ 65 h 93"/>
                <a:gd name="T2" fmla="*/ 28 w 94"/>
                <a:gd name="T3" fmla="*/ 83 h 93"/>
                <a:gd name="T4" fmla="*/ 10 w 94"/>
                <a:gd name="T5" fmla="*/ 28 h 93"/>
                <a:gd name="T6" fmla="*/ 66 w 94"/>
                <a:gd name="T7" fmla="*/ 10 h 93"/>
                <a:gd name="T8" fmla="*/ 83 w 94"/>
                <a:gd name="T9" fmla="*/ 65 h 93"/>
              </a:gdLst>
              <a:ahLst/>
              <a:cxnLst>
                <a:cxn ang="0">
                  <a:pos x="T0" y="T1"/>
                </a:cxn>
                <a:cxn ang="0">
                  <a:pos x="T2" y="T3"/>
                </a:cxn>
                <a:cxn ang="0">
                  <a:pos x="T4" y="T5"/>
                </a:cxn>
                <a:cxn ang="0">
                  <a:pos x="T6" y="T7"/>
                </a:cxn>
                <a:cxn ang="0">
                  <a:pos x="T8" y="T9"/>
                </a:cxn>
              </a:cxnLst>
              <a:rect l="0" t="0" r="r" b="b"/>
              <a:pathLst>
                <a:path w="94" h="93">
                  <a:moveTo>
                    <a:pt x="83" y="65"/>
                  </a:moveTo>
                  <a:cubicBezTo>
                    <a:pt x="73" y="86"/>
                    <a:pt x="48" y="93"/>
                    <a:pt x="28" y="83"/>
                  </a:cubicBezTo>
                  <a:cubicBezTo>
                    <a:pt x="8" y="73"/>
                    <a:pt x="0" y="48"/>
                    <a:pt x="10" y="28"/>
                  </a:cubicBezTo>
                  <a:cubicBezTo>
                    <a:pt x="21" y="8"/>
                    <a:pt x="45" y="0"/>
                    <a:pt x="66" y="10"/>
                  </a:cubicBezTo>
                  <a:cubicBezTo>
                    <a:pt x="86" y="21"/>
                    <a:pt x="94" y="45"/>
                    <a:pt x="83" y="65"/>
                  </a:cubicBezTo>
                  <a:close/>
                </a:path>
              </a:pathLst>
            </a:custGeom>
            <a:grpFill/>
            <a:ln>
              <a:noFill/>
            </a:ln>
          </p:spPr>
          <p:txBody>
            <a:bodyPr vert="horz" wrap="square" lIns="91440" tIns="45720" rIns="91440" bIns="45720" numCol="1" anchor="t" anchorCtr="0" compatLnSpc="1"/>
            <a:lstStyle/>
            <a:p>
              <a:endParaRPr lang="zh-CN" altLang="en-US"/>
            </a:p>
          </p:txBody>
        </p:sp>
        <p:sp>
          <p:nvSpPr>
            <p:cNvPr id="98" name="Freeform 20679"/>
            <p:cNvSpPr/>
            <p:nvPr/>
          </p:nvSpPr>
          <p:spPr bwMode="auto">
            <a:xfrm>
              <a:off x="5438707" y="8095737"/>
              <a:ext cx="92714" cy="92714"/>
            </a:xfrm>
            <a:custGeom>
              <a:avLst/>
              <a:gdLst>
                <a:gd name="T0" fmla="*/ 53 w 59"/>
                <a:gd name="T1" fmla="*/ 42 h 59"/>
                <a:gd name="T2" fmla="*/ 18 w 59"/>
                <a:gd name="T3" fmla="*/ 53 h 59"/>
                <a:gd name="T4" fmla="*/ 7 w 59"/>
                <a:gd name="T5" fmla="*/ 18 h 59"/>
                <a:gd name="T6" fmla="*/ 42 w 59"/>
                <a:gd name="T7" fmla="*/ 7 h 59"/>
                <a:gd name="T8" fmla="*/ 53 w 59"/>
                <a:gd name="T9" fmla="*/ 42 h 59"/>
              </a:gdLst>
              <a:ahLst/>
              <a:cxnLst>
                <a:cxn ang="0">
                  <a:pos x="T0" y="T1"/>
                </a:cxn>
                <a:cxn ang="0">
                  <a:pos x="T2" y="T3"/>
                </a:cxn>
                <a:cxn ang="0">
                  <a:pos x="T4" y="T5"/>
                </a:cxn>
                <a:cxn ang="0">
                  <a:pos x="T6" y="T7"/>
                </a:cxn>
                <a:cxn ang="0">
                  <a:pos x="T8" y="T9"/>
                </a:cxn>
              </a:cxnLst>
              <a:rect l="0" t="0" r="r" b="b"/>
              <a:pathLst>
                <a:path w="59" h="59">
                  <a:moveTo>
                    <a:pt x="53" y="42"/>
                  </a:moveTo>
                  <a:cubicBezTo>
                    <a:pt x="46" y="54"/>
                    <a:pt x="30" y="59"/>
                    <a:pt x="18" y="53"/>
                  </a:cubicBezTo>
                  <a:cubicBezTo>
                    <a:pt x="5" y="46"/>
                    <a:pt x="0" y="31"/>
                    <a:pt x="7" y="18"/>
                  </a:cubicBezTo>
                  <a:cubicBezTo>
                    <a:pt x="13" y="5"/>
                    <a:pt x="29" y="0"/>
                    <a:pt x="42" y="7"/>
                  </a:cubicBezTo>
                  <a:cubicBezTo>
                    <a:pt x="54" y="13"/>
                    <a:pt x="59" y="29"/>
                    <a:pt x="53" y="42"/>
                  </a:cubicBezTo>
                  <a:close/>
                </a:path>
              </a:pathLst>
            </a:custGeom>
            <a:grpFill/>
            <a:ln>
              <a:noFill/>
            </a:ln>
          </p:spPr>
          <p:txBody>
            <a:bodyPr vert="horz" wrap="square" lIns="91440" tIns="45720" rIns="91440" bIns="45720" numCol="1" anchor="t" anchorCtr="0" compatLnSpc="1"/>
            <a:lstStyle/>
            <a:p>
              <a:endParaRPr lang="zh-CN" altLang="en-US"/>
            </a:p>
          </p:txBody>
        </p:sp>
        <p:sp>
          <p:nvSpPr>
            <p:cNvPr id="99" name="Freeform 20680"/>
            <p:cNvSpPr/>
            <p:nvPr/>
          </p:nvSpPr>
          <p:spPr bwMode="auto">
            <a:xfrm>
              <a:off x="8316157" y="6631664"/>
              <a:ext cx="152744" cy="152744"/>
            </a:xfrm>
            <a:custGeom>
              <a:avLst/>
              <a:gdLst>
                <a:gd name="T0" fmla="*/ 87 w 97"/>
                <a:gd name="T1" fmla="*/ 68 h 97"/>
                <a:gd name="T2" fmla="*/ 29 w 97"/>
                <a:gd name="T3" fmla="*/ 86 h 97"/>
                <a:gd name="T4" fmla="*/ 11 w 97"/>
                <a:gd name="T5" fmla="*/ 29 h 97"/>
                <a:gd name="T6" fmla="*/ 68 w 97"/>
                <a:gd name="T7" fmla="*/ 11 h 97"/>
                <a:gd name="T8" fmla="*/ 87 w 97"/>
                <a:gd name="T9" fmla="*/ 68 h 97"/>
              </a:gdLst>
              <a:ahLst/>
              <a:cxnLst>
                <a:cxn ang="0">
                  <a:pos x="T0" y="T1"/>
                </a:cxn>
                <a:cxn ang="0">
                  <a:pos x="T2" y="T3"/>
                </a:cxn>
                <a:cxn ang="0">
                  <a:pos x="T4" y="T5"/>
                </a:cxn>
                <a:cxn ang="0">
                  <a:pos x="T6" y="T7"/>
                </a:cxn>
                <a:cxn ang="0">
                  <a:pos x="T8" y="T9"/>
                </a:cxn>
              </a:cxnLst>
              <a:rect l="0" t="0" r="r" b="b"/>
              <a:pathLst>
                <a:path w="97" h="97">
                  <a:moveTo>
                    <a:pt x="87" y="68"/>
                  </a:moveTo>
                  <a:cubicBezTo>
                    <a:pt x="76" y="89"/>
                    <a:pt x="50" y="97"/>
                    <a:pt x="29" y="86"/>
                  </a:cubicBezTo>
                  <a:cubicBezTo>
                    <a:pt x="9" y="75"/>
                    <a:pt x="0" y="50"/>
                    <a:pt x="11" y="29"/>
                  </a:cubicBezTo>
                  <a:cubicBezTo>
                    <a:pt x="22" y="8"/>
                    <a:pt x="47" y="0"/>
                    <a:pt x="68" y="11"/>
                  </a:cubicBezTo>
                  <a:cubicBezTo>
                    <a:pt x="89" y="21"/>
                    <a:pt x="97" y="47"/>
                    <a:pt x="87" y="68"/>
                  </a:cubicBezTo>
                  <a:close/>
                </a:path>
              </a:pathLst>
            </a:custGeom>
            <a:grpFill/>
            <a:ln>
              <a:noFill/>
            </a:ln>
          </p:spPr>
          <p:txBody>
            <a:bodyPr vert="horz" wrap="square" lIns="91440" tIns="45720" rIns="91440" bIns="45720" numCol="1" anchor="t" anchorCtr="0" compatLnSpc="1"/>
            <a:lstStyle/>
            <a:p>
              <a:endParaRPr lang="zh-CN" altLang="en-US"/>
            </a:p>
          </p:txBody>
        </p:sp>
        <p:sp>
          <p:nvSpPr>
            <p:cNvPr id="100" name="Freeform 20681"/>
            <p:cNvSpPr/>
            <p:nvPr/>
          </p:nvSpPr>
          <p:spPr bwMode="auto">
            <a:xfrm>
              <a:off x="5969642" y="8278497"/>
              <a:ext cx="84042" cy="83376"/>
            </a:xfrm>
            <a:custGeom>
              <a:avLst/>
              <a:gdLst>
                <a:gd name="T0" fmla="*/ 48 w 53"/>
                <a:gd name="T1" fmla="*/ 37 h 53"/>
                <a:gd name="T2" fmla="*/ 16 w 53"/>
                <a:gd name="T3" fmla="*/ 47 h 53"/>
                <a:gd name="T4" fmla="*/ 6 w 53"/>
                <a:gd name="T5" fmla="*/ 16 h 53"/>
                <a:gd name="T6" fmla="*/ 37 w 53"/>
                <a:gd name="T7" fmla="*/ 6 h 53"/>
                <a:gd name="T8" fmla="*/ 48 w 53"/>
                <a:gd name="T9" fmla="*/ 37 h 53"/>
              </a:gdLst>
              <a:ahLst/>
              <a:cxnLst>
                <a:cxn ang="0">
                  <a:pos x="T0" y="T1"/>
                </a:cxn>
                <a:cxn ang="0">
                  <a:pos x="T2" y="T3"/>
                </a:cxn>
                <a:cxn ang="0">
                  <a:pos x="T4" y="T5"/>
                </a:cxn>
                <a:cxn ang="0">
                  <a:pos x="T6" y="T7"/>
                </a:cxn>
                <a:cxn ang="0">
                  <a:pos x="T8" y="T9"/>
                </a:cxn>
              </a:cxnLst>
              <a:rect l="0" t="0" r="r" b="b"/>
              <a:pathLst>
                <a:path w="53" h="53">
                  <a:moveTo>
                    <a:pt x="48" y="37"/>
                  </a:moveTo>
                  <a:cubicBezTo>
                    <a:pt x="42" y="49"/>
                    <a:pt x="27" y="53"/>
                    <a:pt x="16" y="47"/>
                  </a:cubicBezTo>
                  <a:cubicBezTo>
                    <a:pt x="4" y="42"/>
                    <a:pt x="0" y="27"/>
                    <a:pt x="6" y="16"/>
                  </a:cubicBezTo>
                  <a:cubicBezTo>
                    <a:pt x="12" y="4"/>
                    <a:pt x="26" y="0"/>
                    <a:pt x="37" y="6"/>
                  </a:cubicBezTo>
                  <a:cubicBezTo>
                    <a:pt x="49" y="12"/>
                    <a:pt x="53" y="26"/>
                    <a:pt x="48" y="37"/>
                  </a:cubicBezTo>
                  <a:close/>
                </a:path>
              </a:pathLst>
            </a:custGeom>
            <a:grpFill/>
            <a:ln>
              <a:noFill/>
            </a:ln>
          </p:spPr>
          <p:txBody>
            <a:bodyPr vert="horz" wrap="square" lIns="91440" tIns="45720" rIns="91440" bIns="45720" numCol="1" anchor="t" anchorCtr="0" compatLnSpc="1"/>
            <a:lstStyle/>
            <a:p>
              <a:endParaRPr lang="zh-CN" altLang="en-US"/>
            </a:p>
          </p:txBody>
        </p:sp>
        <p:sp>
          <p:nvSpPr>
            <p:cNvPr id="101" name="Freeform 20683"/>
            <p:cNvSpPr/>
            <p:nvPr/>
          </p:nvSpPr>
          <p:spPr bwMode="auto">
            <a:xfrm>
              <a:off x="6377849" y="7209956"/>
              <a:ext cx="104053" cy="105387"/>
            </a:xfrm>
            <a:custGeom>
              <a:avLst/>
              <a:gdLst>
                <a:gd name="T0" fmla="*/ 59 w 66"/>
                <a:gd name="T1" fmla="*/ 47 h 67"/>
                <a:gd name="T2" fmla="*/ 20 w 66"/>
                <a:gd name="T3" fmla="*/ 60 h 67"/>
                <a:gd name="T4" fmla="*/ 7 w 66"/>
                <a:gd name="T5" fmla="*/ 20 h 67"/>
                <a:gd name="T6" fmla="*/ 47 w 66"/>
                <a:gd name="T7" fmla="*/ 8 h 67"/>
                <a:gd name="T8" fmla="*/ 59 w 66"/>
                <a:gd name="T9" fmla="*/ 47 h 67"/>
              </a:gdLst>
              <a:ahLst/>
              <a:cxnLst>
                <a:cxn ang="0">
                  <a:pos x="T0" y="T1"/>
                </a:cxn>
                <a:cxn ang="0">
                  <a:pos x="T2" y="T3"/>
                </a:cxn>
                <a:cxn ang="0">
                  <a:pos x="T4" y="T5"/>
                </a:cxn>
                <a:cxn ang="0">
                  <a:pos x="T6" y="T7"/>
                </a:cxn>
                <a:cxn ang="0">
                  <a:pos x="T8" y="T9"/>
                </a:cxn>
              </a:cxnLst>
              <a:rect l="0" t="0" r="r" b="b"/>
              <a:pathLst>
                <a:path w="66" h="67">
                  <a:moveTo>
                    <a:pt x="59" y="47"/>
                  </a:moveTo>
                  <a:cubicBezTo>
                    <a:pt x="52" y="61"/>
                    <a:pt x="34" y="67"/>
                    <a:pt x="20" y="60"/>
                  </a:cubicBezTo>
                  <a:cubicBezTo>
                    <a:pt x="6" y="52"/>
                    <a:pt x="0" y="35"/>
                    <a:pt x="7" y="20"/>
                  </a:cubicBezTo>
                  <a:cubicBezTo>
                    <a:pt x="15" y="6"/>
                    <a:pt x="32" y="0"/>
                    <a:pt x="47" y="8"/>
                  </a:cubicBezTo>
                  <a:cubicBezTo>
                    <a:pt x="61" y="15"/>
                    <a:pt x="66" y="33"/>
                    <a:pt x="59" y="47"/>
                  </a:cubicBezTo>
                  <a:close/>
                </a:path>
              </a:pathLst>
            </a:custGeom>
            <a:grpFill/>
            <a:ln>
              <a:noFill/>
            </a:ln>
          </p:spPr>
          <p:txBody>
            <a:bodyPr vert="horz" wrap="square" lIns="91440" tIns="45720" rIns="91440" bIns="45720" numCol="1" anchor="t" anchorCtr="0" compatLnSpc="1"/>
            <a:lstStyle/>
            <a:p>
              <a:endParaRPr lang="zh-CN" altLang="en-US"/>
            </a:p>
          </p:txBody>
        </p:sp>
        <p:sp>
          <p:nvSpPr>
            <p:cNvPr id="102" name="Freeform 20684"/>
            <p:cNvSpPr/>
            <p:nvPr/>
          </p:nvSpPr>
          <p:spPr bwMode="auto">
            <a:xfrm>
              <a:off x="6343165" y="6784408"/>
              <a:ext cx="121395" cy="119394"/>
            </a:xfrm>
            <a:custGeom>
              <a:avLst/>
              <a:gdLst>
                <a:gd name="T0" fmla="*/ 68 w 77"/>
                <a:gd name="T1" fmla="*/ 53 h 76"/>
                <a:gd name="T2" fmla="*/ 23 w 77"/>
                <a:gd name="T3" fmla="*/ 68 h 76"/>
                <a:gd name="T4" fmla="*/ 9 w 77"/>
                <a:gd name="T5" fmla="*/ 23 h 76"/>
                <a:gd name="T6" fmla="*/ 54 w 77"/>
                <a:gd name="T7" fmla="*/ 8 h 76"/>
                <a:gd name="T8" fmla="*/ 68 w 77"/>
                <a:gd name="T9" fmla="*/ 53 h 76"/>
              </a:gdLst>
              <a:ahLst/>
              <a:cxnLst>
                <a:cxn ang="0">
                  <a:pos x="T0" y="T1"/>
                </a:cxn>
                <a:cxn ang="0">
                  <a:pos x="T2" y="T3"/>
                </a:cxn>
                <a:cxn ang="0">
                  <a:pos x="T4" y="T5"/>
                </a:cxn>
                <a:cxn ang="0">
                  <a:pos x="T6" y="T7"/>
                </a:cxn>
                <a:cxn ang="0">
                  <a:pos x="T8" y="T9"/>
                </a:cxn>
              </a:cxnLst>
              <a:rect l="0" t="0" r="r" b="b"/>
              <a:pathLst>
                <a:path w="77" h="76">
                  <a:moveTo>
                    <a:pt x="68" y="53"/>
                  </a:moveTo>
                  <a:cubicBezTo>
                    <a:pt x="60" y="70"/>
                    <a:pt x="40" y="76"/>
                    <a:pt x="23" y="68"/>
                  </a:cubicBezTo>
                  <a:cubicBezTo>
                    <a:pt x="7" y="59"/>
                    <a:pt x="0" y="39"/>
                    <a:pt x="9" y="23"/>
                  </a:cubicBezTo>
                  <a:cubicBezTo>
                    <a:pt x="17" y="6"/>
                    <a:pt x="37" y="0"/>
                    <a:pt x="54" y="8"/>
                  </a:cubicBezTo>
                  <a:cubicBezTo>
                    <a:pt x="70" y="17"/>
                    <a:pt x="77" y="37"/>
                    <a:pt x="68" y="53"/>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103" name="Freeform 20709"/>
            <p:cNvSpPr/>
            <p:nvPr/>
          </p:nvSpPr>
          <p:spPr bwMode="auto">
            <a:xfrm>
              <a:off x="4901102" y="7359365"/>
              <a:ext cx="98050" cy="96048"/>
            </a:xfrm>
            <a:custGeom>
              <a:avLst/>
              <a:gdLst>
                <a:gd name="T0" fmla="*/ 55 w 62"/>
                <a:gd name="T1" fmla="*/ 43 h 61"/>
                <a:gd name="T2" fmla="*/ 19 w 62"/>
                <a:gd name="T3" fmla="*/ 55 h 61"/>
                <a:gd name="T4" fmla="*/ 7 w 62"/>
                <a:gd name="T5" fmla="*/ 18 h 61"/>
                <a:gd name="T6" fmla="*/ 43 w 62"/>
                <a:gd name="T7" fmla="*/ 7 h 61"/>
                <a:gd name="T8" fmla="*/ 55 w 62"/>
                <a:gd name="T9" fmla="*/ 43 h 61"/>
              </a:gdLst>
              <a:ahLst/>
              <a:cxnLst>
                <a:cxn ang="0">
                  <a:pos x="T0" y="T1"/>
                </a:cxn>
                <a:cxn ang="0">
                  <a:pos x="T2" y="T3"/>
                </a:cxn>
                <a:cxn ang="0">
                  <a:pos x="T4" y="T5"/>
                </a:cxn>
                <a:cxn ang="0">
                  <a:pos x="T6" y="T7"/>
                </a:cxn>
                <a:cxn ang="0">
                  <a:pos x="T8" y="T9"/>
                </a:cxn>
              </a:cxnLst>
              <a:rect l="0" t="0" r="r" b="b"/>
              <a:pathLst>
                <a:path w="62" h="61">
                  <a:moveTo>
                    <a:pt x="55" y="43"/>
                  </a:moveTo>
                  <a:cubicBezTo>
                    <a:pt x="48" y="56"/>
                    <a:pt x="32" y="61"/>
                    <a:pt x="19" y="55"/>
                  </a:cubicBezTo>
                  <a:cubicBezTo>
                    <a:pt x="6" y="48"/>
                    <a:pt x="0" y="32"/>
                    <a:pt x="7" y="18"/>
                  </a:cubicBezTo>
                  <a:cubicBezTo>
                    <a:pt x="14" y="5"/>
                    <a:pt x="30" y="0"/>
                    <a:pt x="43" y="7"/>
                  </a:cubicBezTo>
                  <a:cubicBezTo>
                    <a:pt x="57" y="13"/>
                    <a:pt x="62" y="30"/>
                    <a:pt x="55" y="43"/>
                  </a:cubicBezTo>
                  <a:close/>
                </a:path>
              </a:pathLst>
            </a:custGeom>
            <a:grpFill/>
            <a:ln>
              <a:noFill/>
            </a:ln>
          </p:spPr>
          <p:txBody>
            <a:bodyPr vert="horz" wrap="square" lIns="91440" tIns="45720" rIns="91440" bIns="45720" numCol="1" anchor="t" anchorCtr="0" compatLnSpc="1"/>
            <a:lstStyle/>
            <a:p>
              <a:endParaRPr lang="zh-CN" altLang="en-US"/>
            </a:p>
          </p:txBody>
        </p:sp>
        <p:sp>
          <p:nvSpPr>
            <p:cNvPr id="104" name="Freeform 20710"/>
            <p:cNvSpPr>
              <a:spLocks noEditPoints="1"/>
            </p:cNvSpPr>
            <p:nvPr/>
          </p:nvSpPr>
          <p:spPr bwMode="auto">
            <a:xfrm>
              <a:off x="4852410" y="7309340"/>
              <a:ext cx="196766" cy="196766"/>
            </a:xfrm>
            <a:custGeom>
              <a:avLst/>
              <a:gdLst>
                <a:gd name="T0" fmla="*/ 37 w 125"/>
                <a:gd name="T1" fmla="*/ 111 h 125"/>
                <a:gd name="T2" fmla="*/ 13 w 125"/>
                <a:gd name="T3" fmla="*/ 38 h 125"/>
                <a:gd name="T4" fmla="*/ 87 w 125"/>
                <a:gd name="T5" fmla="*/ 14 h 125"/>
                <a:gd name="T6" fmla="*/ 111 w 125"/>
                <a:gd name="T7" fmla="*/ 88 h 125"/>
                <a:gd name="T8" fmla="*/ 37 w 125"/>
                <a:gd name="T9" fmla="*/ 111 h 125"/>
                <a:gd name="T10" fmla="*/ 80 w 125"/>
                <a:gd name="T11" fmla="*/ 27 h 125"/>
                <a:gd name="T12" fmla="*/ 27 w 125"/>
                <a:gd name="T13" fmla="*/ 44 h 125"/>
                <a:gd name="T14" fmla="*/ 44 w 125"/>
                <a:gd name="T15" fmla="*/ 98 h 125"/>
                <a:gd name="T16" fmla="*/ 98 w 125"/>
                <a:gd name="T17" fmla="*/ 81 h 125"/>
                <a:gd name="T18" fmla="*/ 80 w 125"/>
                <a:gd name="T19" fmla="*/ 2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25">
                  <a:moveTo>
                    <a:pt x="37" y="111"/>
                  </a:moveTo>
                  <a:cubicBezTo>
                    <a:pt x="10" y="98"/>
                    <a:pt x="0" y="64"/>
                    <a:pt x="13" y="38"/>
                  </a:cubicBezTo>
                  <a:cubicBezTo>
                    <a:pt x="27" y="11"/>
                    <a:pt x="60" y="0"/>
                    <a:pt x="87" y="14"/>
                  </a:cubicBezTo>
                  <a:cubicBezTo>
                    <a:pt x="114" y="28"/>
                    <a:pt x="125" y="61"/>
                    <a:pt x="111" y="88"/>
                  </a:cubicBezTo>
                  <a:cubicBezTo>
                    <a:pt x="97" y="115"/>
                    <a:pt x="64" y="125"/>
                    <a:pt x="37" y="111"/>
                  </a:cubicBezTo>
                  <a:close/>
                  <a:moveTo>
                    <a:pt x="80" y="27"/>
                  </a:moveTo>
                  <a:cubicBezTo>
                    <a:pt x="61" y="17"/>
                    <a:pt x="37" y="25"/>
                    <a:pt x="27" y="44"/>
                  </a:cubicBezTo>
                  <a:cubicBezTo>
                    <a:pt x="16" y="64"/>
                    <a:pt x="24" y="88"/>
                    <a:pt x="44" y="98"/>
                  </a:cubicBezTo>
                  <a:cubicBezTo>
                    <a:pt x="63" y="108"/>
                    <a:pt x="88" y="101"/>
                    <a:pt x="98" y="81"/>
                  </a:cubicBezTo>
                  <a:cubicBezTo>
                    <a:pt x="108" y="61"/>
                    <a:pt x="100" y="37"/>
                    <a:pt x="80" y="27"/>
                  </a:cubicBezTo>
                  <a:close/>
                </a:path>
              </a:pathLst>
            </a:custGeom>
            <a:grpFill/>
            <a:ln>
              <a:noFill/>
            </a:ln>
          </p:spPr>
          <p:txBody>
            <a:bodyPr vert="horz" wrap="square" lIns="91440" tIns="45720" rIns="91440" bIns="45720" numCol="1" anchor="t" anchorCtr="0" compatLnSpc="1"/>
            <a:lstStyle/>
            <a:p>
              <a:endParaRPr lang="zh-CN" altLang="en-US"/>
            </a:p>
          </p:txBody>
        </p:sp>
        <p:sp>
          <p:nvSpPr>
            <p:cNvPr id="105" name="Freeform 20716"/>
            <p:cNvSpPr/>
            <p:nvPr/>
          </p:nvSpPr>
          <p:spPr bwMode="auto">
            <a:xfrm>
              <a:off x="5703504" y="8193117"/>
              <a:ext cx="66034" cy="66700"/>
            </a:xfrm>
            <a:custGeom>
              <a:avLst/>
              <a:gdLst>
                <a:gd name="T0" fmla="*/ 37 w 42"/>
                <a:gd name="T1" fmla="*/ 29 h 42"/>
                <a:gd name="T2" fmla="*/ 13 w 42"/>
                <a:gd name="T3" fmla="*/ 37 h 42"/>
                <a:gd name="T4" fmla="*/ 5 w 42"/>
                <a:gd name="T5" fmla="*/ 12 h 42"/>
                <a:gd name="T6" fmla="*/ 30 w 42"/>
                <a:gd name="T7" fmla="*/ 4 h 42"/>
                <a:gd name="T8" fmla="*/ 37 w 42"/>
                <a:gd name="T9" fmla="*/ 29 h 42"/>
              </a:gdLst>
              <a:ahLst/>
              <a:cxnLst>
                <a:cxn ang="0">
                  <a:pos x="T0" y="T1"/>
                </a:cxn>
                <a:cxn ang="0">
                  <a:pos x="T2" y="T3"/>
                </a:cxn>
                <a:cxn ang="0">
                  <a:pos x="T4" y="T5"/>
                </a:cxn>
                <a:cxn ang="0">
                  <a:pos x="T6" y="T7"/>
                </a:cxn>
                <a:cxn ang="0">
                  <a:pos x="T8" y="T9"/>
                </a:cxn>
              </a:cxnLst>
              <a:rect l="0" t="0" r="r" b="b"/>
              <a:pathLst>
                <a:path w="42" h="42">
                  <a:moveTo>
                    <a:pt x="37" y="29"/>
                  </a:moveTo>
                  <a:cubicBezTo>
                    <a:pt x="33" y="38"/>
                    <a:pt x="22" y="42"/>
                    <a:pt x="13" y="37"/>
                  </a:cubicBezTo>
                  <a:cubicBezTo>
                    <a:pt x="4" y="32"/>
                    <a:pt x="0" y="21"/>
                    <a:pt x="5" y="12"/>
                  </a:cubicBezTo>
                  <a:cubicBezTo>
                    <a:pt x="9" y="3"/>
                    <a:pt x="20" y="0"/>
                    <a:pt x="30" y="4"/>
                  </a:cubicBezTo>
                  <a:cubicBezTo>
                    <a:pt x="39" y="9"/>
                    <a:pt x="42" y="20"/>
                    <a:pt x="37" y="29"/>
                  </a:cubicBezTo>
                  <a:close/>
                </a:path>
              </a:pathLst>
            </a:custGeom>
            <a:grpFill/>
            <a:ln>
              <a:noFill/>
            </a:ln>
          </p:spPr>
          <p:txBody>
            <a:bodyPr vert="horz" wrap="square" lIns="91440" tIns="45720" rIns="91440" bIns="45720" numCol="1" anchor="t" anchorCtr="0" compatLnSpc="1"/>
            <a:lstStyle/>
            <a:p>
              <a:endParaRPr lang="zh-CN" altLang="en-US"/>
            </a:p>
          </p:txBody>
        </p:sp>
        <p:sp>
          <p:nvSpPr>
            <p:cNvPr id="106" name="Freeform 20717"/>
            <p:cNvSpPr>
              <a:spLocks noEditPoints="1"/>
            </p:cNvSpPr>
            <p:nvPr/>
          </p:nvSpPr>
          <p:spPr bwMode="auto">
            <a:xfrm>
              <a:off x="5668820" y="8158433"/>
              <a:ext cx="135402" cy="134068"/>
            </a:xfrm>
            <a:custGeom>
              <a:avLst/>
              <a:gdLst>
                <a:gd name="T0" fmla="*/ 26 w 86"/>
                <a:gd name="T1" fmla="*/ 76 h 85"/>
                <a:gd name="T2" fmla="*/ 10 w 86"/>
                <a:gd name="T3" fmla="*/ 25 h 85"/>
                <a:gd name="T4" fmla="*/ 60 w 86"/>
                <a:gd name="T5" fmla="*/ 9 h 85"/>
                <a:gd name="T6" fmla="*/ 76 w 86"/>
                <a:gd name="T7" fmla="*/ 60 h 85"/>
                <a:gd name="T8" fmla="*/ 26 w 86"/>
                <a:gd name="T9" fmla="*/ 76 h 85"/>
                <a:gd name="T10" fmla="*/ 56 w 86"/>
                <a:gd name="T11" fmla="*/ 18 h 85"/>
                <a:gd name="T12" fmla="*/ 19 w 86"/>
                <a:gd name="T13" fmla="*/ 30 h 85"/>
                <a:gd name="T14" fmla="*/ 31 w 86"/>
                <a:gd name="T15" fmla="*/ 67 h 85"/>
                <a:gd name="T16" fmla="*/ 67 w 86"/>
                <a:gd name="T17" fmla="*/ 55 h 85"/>
                <a:gd name="T18" fmla="*/ 56 w 86"/>
                <a:gd name="T19" fmla="*/ 1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5">
                  <a:moveTo>
                    <a:pt x="26" y="76"/>
                  </a:moveTo>
                  <a:cubicBezTo>
                    <a:pt x="8" y="66"/>
                    <a:pt x="0" y="44"/>
                    <a:pt x="10" y="25"/>
                  </a:cubicBezTo>
                  <a:cubicBezTo>
                    <a:pt x="19" y="7"/>
                    <a:pt x="42" y="0"/>
                    <a:pt x="60" y="9"/>
                  </a:cubicBezTo>
                  <a:cubicBezTo>
                    <a:pt x="79" y="19"/>
                    <a:pt x="86" y="41"/>
                    <a:pt x="76" y="60"/>
                  </a:cubicBezTo>
                  <a:cubicBezTo>
                    <a:pt x="67" y="78"/>
                    <a:pt x="44" y="85"/>
                    <a:pt x="26" y="76"/>
                  </a:cubicBezTo>
                  <a:close/>
                  <a:moveTo>
                    <a:pt x="56" y="18"/>
                  </a:moveTo>
                  <a:cubicBezTo>
                    <a:pt x="42" y="11"/>
                    <a:pt x="26" y="17"/>
                    <a:pt x="19" y="30"/>
                  </a:cubicBezTo>
                  <a:cubicBezTo>
                    <a:pt x="12" y="43"/>
                    <a:pt x="17" y="60"/>
                    <a:pt x="31" y="67"/>
                  </a:cubicBezTo>
                  <a:cubicBezTo>
                    <a:pt x="44" y="74"/>
                    <a:pt x="60" y="69"/>
                    <a:pt x="67" y="55"/>
                  </a:cubicBezTo>
                  <a:cubicBezTo>
                    <a:pt x="74" y="42"/>
                    <a:pt x="69" y="25"/>
                    <a:pt x="56" y="18"/>
                  </a:cubicBezTo>
                  <a:close/>
                </a:path>
              </a:pathLst>
            </a:custGeom>
            <a:grpFill/>
            <a:ln>
              <a:noFill/>
            </a:ln>
          </p:spPr>
          <p:txBody>
            <a:bodyPr vert="horz" wrap="square" lIns="91440" tIns="45720" rIns="91440" bIns="45720" numCol="1" anchor="t" anchorCtr="0" compatLnSpc="1"/>
            <a:lstStyle/>
            <a:p>
              <a:endParaRPr lang="zh-CN" altLang="en-US"/>
            </a:p>
          </p:txBody>
        </p:sp>
        <p:sp>
          <p:nvSpPr>
            <p:cNvPr id="107" name="Freeform 20718"/>
            <p:cNvSpPr/>
            <p:nvPr/>
          </p:nvSpPr>
          <p:spPr bwMode="auto">
            <a:xfrm>
              <a:off x="5880260" y="7033198"/>
              <a:ext cx="70702" cy="71370"/>
            </a:xfrm>
            <a:custGeom>
              <a:avLst/>
              <a:gdLst>
                <a:gd name="T0" fmla="*/ 40 w 45"/>
                <a:gd name="T1" fmla="*/ 32 h 45"/>
                <a:gd name="T2" fmla="*/ 14 w 45"/>
                <a:gd name="T3" fmla="*/ 40 h 45"/>
                <a:gd name="T4" fmla="*/ 5 w 45"/>
                <a:gd name="T5" fmla="*/ 14 h 45"/>
                <a:gd name="T6" fmla="*/ 32 w 45"/>
                <a:gd name="T7" fmla="*/ 5 h 45"/>
                <a:gd name="T8" fmla="*/ 40 w 45"/>
                <a:gd name="T9" fmla="*/ 32 h 45"/>
              </a:gdLst>
              <a:ahLst/>
              <a:cxnLst>
                <a:cxn ang="0">
                  <a:pos x="T0" y="T1"/>
                </a:cxn>
                <a:cxn ang="0">
                  <a:pos x="T2" y="T3"/>
                </a:cxn>
                <a:cxn ang="0">
                  <a:pos x="T4" y="T5"/>
                </a:cxn>
                <a:cxn ang="0">
                  <a:pos x="T6" y="T7"/>
                </a:cxn>
                <a:cxn ang="0">
                  <a:pos x="T8" y="T9"/>
                </a:cxn>
              </a:cxnLst>
              <a:rect l="0" t="0" r="r" b="b"/>
              <a:pathLst>
                <a:path w="45" h="45">
                  <a:moveTo>
                    <a:pt x="40" y="32"/>
                  </a:moveTo>
                  <a:cubicBezTo>
                    <a:pt x="35" y="41"/>
                    <a:pt x="23" y="45"/>
                    <a:pt x="14" y="40"/>
                  </a:cubicBezTo>
                  <a:cubicBezTo>
                    <a:pt x="4" y="35"/>
                    <a:pt x="0" y="23"/>
                    <a:pt x="5" y="14"/>
                  </a:cubicBezTo>
                  <a:cubicBezTo>
                    <a:pt x="10" y="4"/>
                    <a:pt x="22" y="0"/>
                    <a:pt x="32" y="5"/>
                  </a:cubicBezTo>
                  <a:cubicBezTo>
                    <a:pt x="41" y="10"/>
                    <a:pt x="45" y="22"/>
                    <a:pt x="40" y="32"/>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108" name="Freeform 20719"/>
            <p:cNvSpPr>
              <a:spLocks noEditPoints="1"/>
            </p:cNvSpPr>
            <p:nvPr/>
          </p:nvSpPr>
          <p:spPr bwMode="auto">
            <a:xfrm>
              <a:off x="5843575" y="6997180"/>
              <a:ext cx="143406" cy="143406"/>
            </a:xfrm>
            <a:custGeom>
              <a:avLst/>
              <a:gdLst>
                <a:gd name="T0" fmla="*/ 27 w 91"/>
                <a:gd name="T1" fmla="*/ 81 h 91"/>
                <a:gd name="T2" fmla="*/ 10 w 91"/>
                <a:gd name="T3" fmla="*/ 27 h 91"/>
                <a:gd name="T4" fmla="*/ 64 w 91"/>
                <a:gd name="T5" fmla="*/ 10 h 91"/>
                <a:gd name="T6" fmla="*/ 81 w 91"/>
                <a:gd name="T7" fmla="*/ 64 h 91"/>
                <a:gd name="T8" fmla="*/ 27 w 91"/>
                <a:gd name="T9" fmla="*/ 81 h 91"/>
                <a:gd name="T10" fmla="*/ 59 w 91"/>
                <a:gd name="T11" fmla="*/ 20 h 91"/>
                <a:gd name="T12" fmla="*/ 20 w 91"/>
                <a:gd name="T13" fmla="*/ 32 h 91"/>
                <a:gd name="T14" fmla="*/ 32 w 91"/>
                <a:gd name="T15" fmla="*/ 72 h 91"/>
                <a:gd name="T16" fmla="*/ 72 w 91"/>
                <a:gd name="T17" fmla="*/ 59 h 91"/>
                <a:gd name="T18" fmla="*/ 59 w 91"/>
                <a:gd name="T19" fmla="*/ 2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1">
                  <a:moveTo>
                    <a:pt x="27" y="81"/>
                  </a:moveTo>
                  <a:cubicBezTo>
                    <a:pt x="8" y="71"/>
                    <a:pt x="0" y="47"/>
                    <a:pt x="10" y="27"/>
                  </a:cubicBezTo>
                  <a:cubicBezTo>
                    <a:pt x="20" y="8"/>
                    <a:pt x="44" y="0"/>
                    <a:pt x="64" y="10"/>
                  </a:cubicBezTo>
                  <a:cubicBezTo>
                    <a:pt x="84" y="20"/>
                    <a:pt x="91" y="44"/>
                    <a:pt x="81" y="64"/>
                  </a:cubicBezTo>
                  <a:cubicBezTo>
                    <a:pt x="71" y="84"/>
                    <a:pt x="47" y="91"/>
                    <a:pt x="27" y="81"/>
                  </a:cubicBezTo>
                  <a:close/>
                  <a:moveTo>
                    <a:pt x="59" y="20"/>
                  </a:moveTo>
                  <a:cubicBezTo>
                    <a:pt x="45" y="12"/>
                    <a:pt x="27" y="18"/>
                    <a:pt x="20" y="32"/>
                  </a:cubicBezTo>
                  <a:cubicBezTo>
                    <a:pt x="12" y="47"/>
                    <a:pt x="18" y="64"/>
                    <a:pt x="32" y="72"/>
                  </a:cubicBezTo>
                  <a:cubicBezTo>
                    <a:pt x="47" y="79"/>
                    <a:pt x="64" y="74"/>
                    <a:pt x="72" y="59"/>
                  </a:cubicBezTo>
                  <a:cubicBezTo>
                    <a:pt x="79" y="45"/>
                    <a:pt x="74" y="27"/>
                    <a:pt x="59" y="20"/>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109" name="Freeform 20720"/>
            <p:cNvSpPr/>
            <p:nvPr/>
          </p:nvSpPr>
          <p:spPr bwMode="auto">
            <a:xfrm>
              <a:off x="6887435" y="6908468"/>
              <a:ext cx="70702" cy="71370"/>
            </a:xfrm>
            <a:custGeom>
              <a:avLst/>
              <a:gdLst>
                <a:gd name="T0" fmla="*/ 40 w 45"/>
                <a:gd name="T1" fmla="*/ 31 h 45"/>
                <a:gd name="T2" fmla="*/ 13 w 45"/>
                <a:gd name="T3" fmla="*/ 40 h 45"/>
                <a:gd name="T4" fmla="*/ 5 w 45"/>
                <a:gd name="T5" fmla="*/ 13 h 45"/>
                <a:gd name="T6" fmla="*/ 31 w 45"/>
                <a:gd name="T7" fmla="*/ 5 h 45"/>
                <a:gd name="T8" fmla="*/ 40 w 45"/>
                <a:gd name="T9" fmla="*/ 31 h 45"/>
              </a:gdLst>
              <a:ahLst/>
              <a:cxnLst>
                <a:cxn ang="0">
                  <a:pos x="T0" y="T1"/>
                </a:cxn>
                <a:cxn ang="0">
                  <a:pos x="T2" y="T3"/>
                </a:cxn>
                <a:cxn ang="0">
                  <a:pos x="T4" y="T5"/>
                </a:cxn>
                <a:cxn ang="0">
                  <a:pos x="T6" y="T7"/>
                </a:cxn>
                <a:cxn ang="0">
                  <a:pos x="T8" y="T9"/>
                </a:cxn>
              </a:cxnLst>
              <a:rect l="0" t="0" r="r" b="b"/>
              <a:pathLst>
                <a:path w="45" h="45">
                  <a:moveTo>
                    <a:pt x="40" y="31"/>
                  </a:moveTo>
                  <a:cubicBezTo>
                    <a:pt x="35" y="41"/>
                    <a:pt x="23" y="45"/>
                    <a:pt x="13" y="40"/>
                  </a:cubicBezTo>
                  <a:cubicBezTo>
                    <a:pt x="4" y="35"/>
                    <a:pt x="0" y="23"/>
                    <a:pt x="5" y="13"/>
                  </a:cubicBezTo>
                  <a:cubicBezTo>
                    <a:pt x="10" y="3"/>
                    <a:pt x="22" y="0"/>
                    <a:pt x="31" y="5"/>
                  </a:cubicBezTo>
                  <a:cubicBezTo>
                    <a:pt x="41" y="10"/>
                    <a:pt x="45" y="22"/>
                    <a:pt x="40" y="31"/>
                  </a:cubicBezTo>
                  <a:close/>
                </a:path>
              </a:pathLst>
            </a:custGeom>
            <a:grpFill/>
            <a:ln>
              <a:noFill/>
            </a:ln>
          </p:spPr>
          <p:txBody>
            <a:bodyPr vert="horz" wrap="square" lIns="91440" tIns="45720" rIns="91440" bIns="45720" numCol="1" anchor="t" anchorCtr="0" compatLnSpc="1"/>
            <a:lstStyle/>
            <a:p>
              <a:endParaRPr lang="zh-CN" altLang="en-US"/>
            </a:p>
          </p:txBody>
        </p:sp>
        <p:sp>
          <p:nvSpPr>
            <p:cNvPr id="110" name="Freeform 20721"/>
            <p:cNvSpPr>
              <a:spLocks noEditPoints="1"/>
            </p:cNvSpPr>
            <p:nvPr/>
          </p:nvSpPr>
          <p:spPr bwMode="auto">
            <a:xfrm>
              <a:off x="6850750" y="6871116"/>
              <a:ext cx="143406" cy="144740"/>
            </a:xfrm>
            <a:custGeom>
              <a:avLst/>
              <a:gdLst>
                <a:gd name="T0" fmla="*/ 27 w 91"/>
                <a:gd name="T1" fmla="*/ 82 h 92"/>
                <a:gd name="T2" fmla="*/ 10 w 91"/>
                <a:gd name="T3" fmla="*/ 28 h 92"/>
                <a:gd name="T4" fmla="*/ 64 w 91"/>
                <a:gd name="T5" fmla="*/ 11 h 92"/>
                <a:gd name="T6" fmla="*/ 81 w 91"/>
                <a:gd name="T7" fmla="*/ 65 h 92"/>
                <a:gd name="T8" fmla="*/ 27 w 91"/>
                <a:gd name="T9" fmla="*/ 82 h 92"/>
                <a:gd name="T10" fmla="*/ 59 w 91"/>
                <a:gd name="T11" fmla="*/ 20 h 92"/>
                <a:gd name="T12" fmla="*/ 19 w 91"/>
                <a:gd name="T13" fmla="*/ 33 h 92"/>
                <a:gd name="T14" fmla="*/ 32 w 91"/>
                <a:gd name="T15" fmla="*/ 72 h 92"/>
                <a:gd name="T16" fmla="*/ 71 w 91"/>
                <a:gd name="T17" fmla="*/ 60 h 92"/>
                <a:gd name="T18" fmla="*/ 59 w 91"/>
                <a:gd name="T1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2">
                  <a:moveTo>
                    <a:pt x="27" y="82"/>
                  </a:moveTo>
                  <a:cubicBezTo>
                    <a:pt x="7" y="72"/>
                    <a:pt x="0" y="48"/>
                    <a:pt x="10" y="28"/>
                  </a:cubicBezTo>
                  <a:cubicBezTo>
                    <a:pt x="20" y="8"/>
                    <a:pt x="44" y="0"/>
                    <a:pt x="64" y="11"/>
                  </a:cubicBezTo>
                  <a:cubicBezTo>
                    <a:pt x="83" y="21"/>
                    <a:pt x="91" y="45"/>
                    <a:pt x="81" y="65"/>
                  </a:cubicBezTo>
                  <a:cubicBezTo>
                    <a:pt x="71" y="84"/>
                    <a:pt x="47" y="92"/>
                    <a:pt x="27" y="82"/>
                  </a:cubicBezTo>
                  <a:close/>
                  <a:moveTo>
                    <a:pt x="59" y="20"/>
                  </a:moveTo>
                  <a:cubicBezTo>
                    <a:pt x="44" y="13"/>
                    <a:pt x="27" y="18"/>
                    <a:pt x="19" y="33"/>
                  </a:cubicBezTo>
                  <a:cubicBezTo>
                    <a:pt x="12" y="47"/>
                    <a:pt x="18" y="65"/>
                    <a:pt x="32" y="72"/>
                  </a:cubicBezTo>
                  <a:cubicBezTo>
                    <a:pt x="46" y="80"/>
                    <a:pt x="64" y="74"/>
                    <a:pt x="71" y="60"/>
                  </a:cubicBezTo>
                  <a:cubicBezTo>
                    <a:pt x="79" y="45"/>
                    <a:pt x="73" y="28"/>
                    <a:pt x="59" y="20"/>
                  </a:cubicBezTo>
                  <a:close/>
                </a:path>
              </a:pathLst>
            </a:custGeom>
            <a:grpFill/>
            <a:ln>
              <a:noFill/>
            </a:ln>
          </p:spPr>
          <p:txBody>
            <a:bodyPr vert="horz" wrap="square" lIns="91440" tIns="45720" rIns="91440" bIns="45720" numCol="1" anchor="t" anchorCtr="0" compatLnSpc="1"/>
            <a:lstStyle/>
            <a:p>
              <a:endParaRPr lang="zh-CN" altLang="en-US"/>
            </a:p>
          </p:txBody>
        </p:sp>
        <p:sp>
          <p:nvSpPr>
            <p:cNvPr id="111" name="Freeform 20722"/>
            <p:cNvSpPr/>
            <p:nvPr/>
          </p:nvSpPr>
          <p:spPr bwMode="auto">
            <a:xfrm>
              <a:off x="6431872" y="7977675"/>
              <a:ext cx="92714" cy="92714"/>
            </a:xfrm>
            <a:custGeom>
              <a:avLst/>
              <a:gdLst>
                <a:gd name="T0" fmla="*/ 52 w 59"/>
                <a:gd name="T1" fmla="*/ 41 h 59"/>
                <a:gd name="T2" fmla="*/ 17 w 59"/>
                <a:gd name="T3" fmla="*/ 52 h 59"/>
                <a:gd name="T4" fmla="*/ 6 w 59"/>
                <a:gd name="T5" fmla="*/ 17 h 59"/>
                <a:gd name="T6" fmla="*/ 41 w 59"/>
                <a:gd name="T7" fmla="*/ 6 h 59"/>
                <a:gd name="T8" fmla="*/ 52 w 59"/>
                <a:gd name="T9" fmla="*/ 41 h 59"/>
              </a:gdLst>
              <a:ahLst/>
              <a:cxnLst>
                <a:cxn ang="0">
                  <a:pos x="T0" y="T1"/>
                </a:cxn>
                <a:cxn ang="0">
                  <a:pos x="T2" y="T3"/>
                </a:cxn>
                <a:cxn ang="0">
                  <a:pos x="T4" y="T5"/>
                </a:cxn>
                <a:cxn ang="0">
                  <a:pos x="T6" y="T7"/>
                </a:cxn>
                <a:cxn ang="0">
                  <a:pos x="T8" y="T9"/>
                </a:cxn>
              </a:cxnLst>
              <a:rect l="0" t="0" r="r" b="b"/>
              <a:pathLst>
                <a:path w="59" h="59">
                  <a:moveTo>
                    <a:pt x="52" y="41"/>
                  </a:moveTo>
                  <a:cubicBezTo>
                    <a:pt x="46" y="54"/>
                    <a:pt x="30" y="59"/>
                    <a:pt x="17" y="52"/>
                  </a:cubicBezTo>
                  <a:cubicBezTo>
                    <a:pt x="5" y="46"/>
                    <a:pt x="0" y="30"/>
                    <a:pt x="6" y="17"/>
                  </a:cubicBezTo>
                  <a:cubicBezTo>
                    <a:pt x="13" y="5"/>
                    <a:pt x="28" y="0"/>
                    <a:pt x="41" y="6"/>
                  </a:cubicBezTo>
                  <a:cubicBezTo>
                    <a:pt x="54" y="13"/>
                    <a:pt x="59" y="28"/>
                    <a:pt x="52" y="41"/>
                  </a:cubicBezTo>
                  <a:close/>
                </a:path>
              </a:pathLst>
            </a:custGeom>
            <a:grpFill/>
            <a:ln>
              <a:noFill/>
            </a:ln>
          </p:spPr>
          <p:txBody>
            <a:bodyPr vert="horz" wrap="square" lIns="91440" tIns="45720" rIns="91440" bIns="45720" numCol="1" anchor="t" anchorCtr="0" compatLnSpc="1"/>
            <a:lstStyle/>
            <a:p>
              <a:endParaRPr lang="zh-CN" altLang="en-US"/>
            </a:p>
          </p:txBody>
        </p:sp>
        <p:sp>
          <p:nvSpPr>
            <p:cNvPr id="112" name="Freeform 20723"/>
            <p:cNvSpPr>
              <a:spLocks noEditPoints="1"/>
            </p:cNvSpPr>
            <p:nvPr/>
          </p:nvSpPr>
          <p:spPr bwMode="auto">
            <a:xfrm>
              <a:off x="6383181" y="7928317"/>
              <a:ext cx="188762" cy="189429"/>
            </a:xfrm>
            <a:custGeom>
              <a:avLst/>
              <a:gdLst>
                <a:gd name="T0" fmla="*/ 36 w 120"/>
                <a:gd name="T1" fmla="*/ 107 h 120"/>
                <a:gd name="T2" fmla="*/ 14 w 120"/>
                <a:gd name="T3" fmla="*/ 36 h 120"/>
                <a:gd name="T4" fmla="*/ 84 w 120"/>
                <a:gd name="T5" fmla="*/ 13 h 120"/>
                <a:gd name="T6" fmla="*/ 107 w 120"/>
                <a:gd name="T7" fmla="*/ 84 h 120"/>
                <a:gd name="T8" fmla="*/ 36 w 120"/>
                <a:gd name="T9" fmla="*/ 107 h 120"/>
                <a:gd name="T10" fmla="*/ 78 w 120"/>
                <a:gd name="T11" fmla="*/ 26 h 120"/>
                <a:gd name="T12" fmla="*/ 26 w 120"/>
                <a:gd name="T13" fmla="*/ 43 h 120"/>
                <a:gd name="T14" fmla="*/ 43 w 120"/>
                <a:gd name="T15" fmla="*/ 94 h 120"/>
                <a:gd name="T16" fmla="*/ 94 w 120"/>
                <a:gd name="T17" fmla="*/ 78 h 120"/>
                <a:gd name="T18" fmla="*/ 78 w 120"/>
                <a:gd name="T19" fmla="*/ 2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20">
                  <a:moveTo>
                    <a:pt x="36" y="107"/>
                  </a:moveTo>
                  <a:cubicBezTo>
                    <a:pt x="10" y="94"/>
                    <a:pt x="0" y="62"/>
                    <a:pt x="14" y="36"/>
                  </a:cubicBezTo>
                  <a:cubicBezTo>
                    <a:pt x="27" y="10"/>
                    <a:pt x="58" y="0"/>
                    <a:pt x="84" y="13"/>
                  </a:cubicBezTo>
                  <a:cubicBezTo>
                    <a:pt x="110" y="27"/>
                    <a:pt x="120" y="58"/>
                    <a:pt x="107" y="84"/>
                  </a:cubicBezTo>
                  <a:cubicBezTo>
                    <a:pt x="94" y="110"/>
                    <a:pt x="62" y="120"/>
                    <a:pt x="36" y="107"/>
                  </a:cubicBezTo>
                  <a:close/>
                  <a:moveTo>
                    <a:pt x="78" y="26"/>
                  </a:moveTo>
                  <a:cubicBezTo>
                    <a:pt x="59" y="16"/>
                    <a:pt x="36" y="24"/>
                    <a:pt x="26" y="43"/>
                  </a:cubicBezTo>
                  <a:cubicBezTo>
                    <a:pt x="16" y="61"/>
                    <a:pt x="24" y="85"/>
                    <a:pt x="43" y="94"/>
                  </a:cubicBezTo>
                  <a:cubicBezTo>
                    <a:pt x="61" y="104"/>
                    <a:pt x="85" y="97"/>
                    <a:pt x="94" y="78"/>
                  </a:cubicBezTo>
                  <a:cubicBezTo>
                    <a:pt x="104" y="59"/>
                    <a:pt x="97" y="36"/>
                    <a:pt x="78" y="26"/>
                  </a:cubicBezTo>
                  <a:close/>
                </a:path>
              </a:pathLst>
            </a:custGeom>
            <a:grpFill/>
            <a:ln>
              <a:noFill/>
            </a:ln>
          </p:spPr>
          <p:txBody>
            <a:bodyPr vert="horz" wrap="square" lIns="91440" tIns="45720" rIns="91440" bIns="45720" numCol="1" anchor="t" anchorCtr="0" compatLnSpc="1"/>
            <a:lstStyle/>
            <a:p>
              <a:endParaRPr lang="zh-CN" altLang="en-US"/>
            </a:p>
          </p:txBody>
        </p:sp>
        <p:sp>
          <p:nvSpPr>
            <p:cNvPr id="113" name="Freeform 20724"/>
            <p:cNvSpPr/>
            <p:nvPr/>
          </p:nvSpPr>
          <p:spPr bwMode="auto">
            <a:xfrm>
              <a:off x="4890427" y="8639342"/>
              <a:ext cx="54694" cy="56696"/>
            </a:xfrm>
            <a:custGeom>
              <a:avLst/>
              <a:gdLst>
                <a:gd name="T0" fmla="*/ 31 w 35"/>
                <a:gd name="T1" fmla="*/ 25 h 36"/>
                <a:gd name="T2" fmla="*/ 10 w 35"/>
                <a:gd name="T3" fmla="*/ 32 h 36"/>
                <a:gd name="T4" fmla="*/ 4 w 35"/>
                <a:gd name="T5" fmla="*/ 11 h 36"/>
                <a:gd name="T6" fmla="*/ 25 w 35"/>
                <a:gd name="T7" fmla="*/ 4 h 36"/>
                <a:gd name="T8" fmla="*/ 31 w 35"/>
                <a:gd name="T9" fmla="*/ 25 h 36"/>
              </a:gdLst>
              <a:ahLst/>
              <a:cxnLst>
                <a:cxn ang="0">
                  <a:pos x="T0" y="T1"/>
                </a:cxn>
                <a:cxn ang="0">
                  <a:pos x="T2" y="T3"/>
                </a:cxn>
                <a:cxn ang="0">
                  <a:pos x="T4" y="T5"/>
                </a:cxn>
                <a:cxn ang="0">
                  <a:pos x="T6" y="T7"/>
                </a:cxn>
                <a:cxn ang="0">
                  <a:pos x="T8" y="T9"/>
                </a:cxn>
              </a:cxnLst>
              <a:rect l="0" t="0" r="r" b="b"/>
              <a:pathLst>
                <a:path w="35" h="36">
                  <a:moveTo>
                    <a:pt x="31" y="25"/>
                  </a:moveTo>
                  <a:cubicBezTo>
                    <a:pt x="27" y="33"/>
                    <a:pt x="18" y="36"/>
                    <a:pt x="10" y="32"/>
                  </a:cubicBezTo>
                  <a:cubicBezTo>
                    <a:pt x="3" y="28"/>
                    <a:pt x="0" y="19"/>
                    <a:pt x="4" y="11"/>
                  </a:cubicBezTo>
                  <a:cubicBezTo>
                    <a:pt x="8" y="3"/>
                    <a:pt x="17" y="0"/>
                    <a:pt x="25" y="4"/>
                  </a:cubicBezTo>
                  <a:cubicBezTo>
                    <a:pt x="32" y="8"/>
                    <a:pt x="35" y="18"/>
                    <a:pt x="31" y="25"/>
                  </a:cubicBezTo>
                  <a:close/>
                </a:path>
              </a:pathLst>
            </a:custGeom>
            <a:grpFill/>
            <a:ln w="9525">
              <a:noFill/>
              <a:round/>
            </a:ln>
          </p:spPr>
          <p:txBody>
            <a:bodyPr vert="horz" wrap="square" lIns="91440" tIns="45720" rIns="91440" bIns="45720" numCol="1" anchor="t" anchorCtr="0" compatLnSpc="1"/>
            <a:lstStyle/>
            <a:p>
              <a:endParaRPr lang="zh-CN" altLang="en-US"/>
            </a:p>
          </p:txBody>
        </p:sp>
        <p:cxnSp>
          <p:nvCxnSpPr>
            <p:cNvPr id="114" name="直接连接符 113"/>
            <p:cNvCxnSpPr>
              <a:stCxn id="57" idx="2"/>
              <a:endCxn id="93" idx="0"/>
            </p:cNvCxnSpPr>
            <p:nvPr/>
          </p:nvCxnSpPr>
          <p:spPr>
            <a:xfrm flipV="1">
              <a:off x="6668004" y="5972466"/>
              <a:ext cx="232014" cy="135599"/>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a:stCxn id="71" idx="2"/>
              <a:endCxn id="93" idx="2"/>
            </p:cNvCxnSpPr>
            <p:nvPr/>
          </p:nvCxnSpPr>
          <p:spPr>
            <a:xfrm flipH="1" flipV="1">
              <a:off x="7008501" y="6013550"/>
              <a:ext cx="184860" cy="108600"/>
            </a:xfrm>
            <a:prstGeom prst="line">
              <a:avLst/>
            </a:prstGeom>
            <a:grpFill/>
            <a:ln>
              <a:noFill/>
            </a:ln>
          </p:spPr>
          <p:style>
            <a:lnRef idx="1">
              <a:schemeClr val="accent1"/>
            </a:lnRef>
            <a:fillRef idx="0">
              <a:schemeClr val="accent1"/>
            </a:fillRef>
            <a:effectRef idx="0">
              <a:schemeClr val="accent1"/>
            </a:effectRef>
            <a:fontRef idx="minor">
              <a:schemeClr val="tx1"/>
            </a:fontRef>
          </p:style>
        </p:cxnSp>
        <p:sp>
          <p:nvSpPr>
            <p:cNvPr id="116" name="Freeform 20292"/>
            <p:cNvSpPr/>
            <p:nvPr/>
          </p:nvSpPr>
          <p:spPr bwMode="auto">
            <a:xfrm>
              <a:off x="5911620" y="5835260"/>
              <a:ext cx="78706" cy="77372"/>
            </a:xfrm>
            <a:custGeom>
              <a:avLst/>
              <a:gdLst>
                <a:gd name="T0" fmla="*/ 25 w 50"/>
                <a:gd name="T1" fmla="*/ 0 h 49"/>
                <a:gd name="T2" fmla="*/ 25 w 50"/>
                <a:gd name="T3" fmla="*/ 0 h 49"/>
                <a:gd name="T4" fmla="*/ 0 w 50"/>
                <a:gd name="T5" fmla="*/ 25 h 49"/>
                <a:gd name="T6" fmla="*/ 8 w 50"/>
                <a:gd name="T7" fmla="*/ 42 h 49"/>
                <a:gd name="T8" fmla="*/ 12 w 50"/>
                <a:gd name="T9" fmla="*/ 45 h 49"/>
                <a:gd name="T10" fmla="*/ 14 w 50"/>
                <a:gd name="T11" fmla="*/ 46 h 49"/>
                <a:gd name="T12" fmla="*/ 18 w 50"/>
                <a:gd name="T13" fmla="*/ 48 h 49"/>
                <a:gd name="T14" fmla="*/ 25 w 50"/>
                <a:gd name="T15" fmla="*/ 49 h 49"/>
                <a:gd name="T16" fmla="*/ 26 w 50"/>
                <a:gd name="T17" fmla="*/ 49 h 49"/>
                <a:gd name="T18" fmla="*/ 34 w 50"/>
                <a:gd name="T19" fmla="*/ 48 h 49"/>
                <a:gd name="T20" fmla="*/ 38 w 50"/>
                <a:gd name="T21" fmla="*/ 46 h 49"/>
                <a:gd name="T22" fmla="*/ 47 w 50"/>
                <a:gd name="T23" fmla="*/ 37 h 49"/>
                <a:gd name="T24" fmla="*/ 48 w 50"/>
                <a:gd name="T25" fmla="*/ 33 h 49"/>
                <a:gd name="T26" fmla="*/ 50 w 50"/>
                <a:gd name="T27" fmla="*/ 29 h 49"/>
                <a:gd name="T28" fmla="*/ 50 w 50"/>
                <a:gd name="T29" fmla="*/ 24 h 49"/>
                <a:gd name="T30" fmla="*/ 49 w 50"/>
                <a:gd name="T31" fmla="*/ 19 h 49"/>
                <a:gd name="T32" fmla="*/ 48 w 50"/>
                <a:gd name="T33" fmla="*/ 15 h 49"/>
                <a:gd name="T34" fmla="*/ 25 w 5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25" y="0"/>
                  </a:moveTo>
                  <a:cubicBezTo>
                    <a:pt x="25" y="0"/>
                    <a:pt x="25" y="0"/>
                    <a:pt x="25" y="0"/>
                  </a:cubicBezTo>
                  <a:cubicBezTo>
                    <a:pt x="11" y="0"/>
                    <a:pt x="0" y="11"/>
                    <a:pt x="0" y="25"/>
                  </a:cubicBezTo>
                  <a:cubicBezTo>
                    <a:pt x="0" y="32"/>
                    <a:pt x="3" y="38"/>
                    <a:pt x="8" y="42"/>
                  </a:cubicBezTo>
                  <a:cubicBezTo>
                    <a:pt x="9" y="43"/>
                    <a:pt x="10" y="44"/>
                    <a:pt x="12" y="45"/>
                  </a:cubicBezTo>
                  <a:cubicBezTo>
                    <a:pt x="12" y="46"/>
                    <a:pt x="13" y="46"/>
                    <a:pt x="14" y="46"/>
                  </a:cubicBezTo>
                  <a:cubicBezTo>
                    <a:pt x="15" y="47"/>
                    <a:pt x="16" y="48"/>
                    <a:pt x="18" y="48"/>
                  </a:cubicBezTo>
                  <a:cubicBezTo>
                    <a:pt x="20" y="49"/>
                    <a:pt x="23" y="49"/>
                    <a:pt x="25" y="49"/>
                  </a:cubicBezTo>
                  <a:cubicBezTo>
                    <a:pt x="25" y="49"/>
                    <a:pt x="25" y="49"/>
                    <a:pt x="26" y="49"/>
                  </a:cubicBezTo>
                  <a:cubicBezTo>
                    <a:pt x="29" y="49"/>
                    <a:pt x="31" y="49"/>
                    <a:pt x="34" y="48"/>
                  </a:cubicBezTo>
                  <a:cubicBezTo>
                    <a:pt x="35" y="47"/>
                    <a:pt x="37" y="46"/>
                    <a:pt x="38" y="46"/>
                  </a:cubicBezTo>
                  <a:cubicBezTo>
                    <a:pt x="42" y="44"/>
                    <a:pt x="45" y="40"/>
                    <a:pt x="47" y="37"/>
                  </a:cubicBezTo>
                  <a:cubicBezTo>
                    <a:pt x="47" y="36"/>
                    <a:pt x="48" y="34"/>
                    <a:pt x="48" y="33"/>
                  </a:cubicBezTo>
                  <a:cubicBezTo>
                    <a:pt x="49" y="32"/>
                    <a:pt x="49" y="31"/>
                    <a:pt x="50" y="29"/>
                  </a:cubicBezTo>
                  <a:cubicBezTo>
                    <a:pt x="50" y="27"/>
                    <a:pt x="50" y="26"/>
                    <a:pt x="50" y="24"/>
                  </a:cubicBezTo>
                  <a:cubicBezTo>
                    <a:pt x="50" y="22"/>
                    <a:pt x="50" y="20"/>
                    <a:pt x="49" y="19"/>
                  </a:cubicBezTo>
                  <a:cubicBezTo>
                    <a:pt x="49" y="17"/>
                    <a:pt x="49" y="16"/>
                    <a:pt x="48" y="15"/>
                  </a:cubicBezTo>
                  <a:cubicBezTo>
                    <a:pt x="44" y="6"/>
                    <a:pt x="35" y="0"/>
                    <a:pt x="25" y="0"/>
                  </a:cubicBezTo>
                </a:path>
              </a:pathLst>
            </a:custGeom>
            <a:grpFill/>
            <a:ln>
              <a:noFill/>
            </a:ln>
          </p:spPr>
          <p:txBody>
            <a:bodyPr vert="horz" wrap="square" lIns="91440" tIns="45720" rIns="91440" bIns="45720" numCol="1" anchor="t" anchorCtr="0" compatLnSpc="1"/>
            <a:lstStyle/>
            <a:p>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10" presetClass="entr" presetSubtype="0" fill="hold" nodeType="withEffect">
                                  <p:stCondLst>
                                    <p:cond delay="50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childTnLst>
                                </p:cTn>
                              </p:par>
                              <p:par>
                                <p:cTn id="68" presetID="63" presetClass="path" presetSubtype="0" decel="30000" fill="hold" nodeType="withEffect">
                                  <p:stCondLst>
                                    <p:cond delay="500"/>
                                  </p:stCondLst>
                                  <p:childTnLst>
                                    <p:animMotion origin="layout" path="M 0.23997 0.22338 L 3.75E-6 3.7037E-7 " pathEditMode="relative" rAng="0" ptsTypes="AA">
                                      <p:cBhvr>
                                        <p:cTn id="69" dur="1000" fill="hold"/>
                                        <p:tgtEl>
                                          <p:spTgt spid="23"/>
                                        </p:tgtEl>
                                        <p:attrNameLst>
                                          <p:attrName>ppt_x</p:attrName>
                                          <p:attrName>ppt_y</p:attrName>
                                        </p:attrNameLst>
                                      </p:cBhvr>
                                      <p:rCtr x="-12005" y="-11181"/>
                                    </p:animMotion>
                                  </p:childTnLst>
                                </p:cTn>
                              </p:par>
                              <p:par>
                                <p:cTn id="70" presetID="6" presetClass="emph" presetSubtype="0" decel="30000" fill="hold" nodeType="withEffect">
                                  <p:stCondLst>
                                    <p:cond delay="500"/>
                                  </p:stCondLst>
                                  <p:childTnLst>
                                    <p:animScale>
                                      <p:cBhvr>
                                        <p:cTn id="71" dur="1000" fill="hold"/>
                                        <p:tgtEl>
                                          <p:spTgt spid="23"/>
                                        </p:tgtEl>
                                      </p:cBhvr>
                                      <p:by x="150000" y="150000"/>
                                      <p:from x="146726" y="119179"/>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6400" y="403730"/>
            <a:ext cx="5992646" cy="623650"/>
            <a:chOff x="322090" y="403730"/>
            <a:chExt cx="5992646" cy="623650"/>
          </a:xfrm>
        </p:grpSpPr>
        <p:sp>
          <p:nvSpPr>
            <p:cNvPr id="3" name="文本框 2"/>
            <p:cNvSpPr txBox="1"/>
            <p:nvPr/>
          </p:nvSpPr>
          <p:spPr>
            <a:xfrm>
              <a:off x="781863" y="403730"/>
              <a:ext cx="4198105" cy="523219"/>
            </a:xfrm>
            <a:prstGeom prst="rect">
              <a:avLst/>
            </a:prstGeom>
            <a:noFill/>
          </p:spPr>
          <p:txBody>
            <a:bodyPr wrap="square" rtlCol="0">
              <a:spAutoFit/>
              <a:scene3d>
                <a:camera prst="orthographicFront"/>
                <a:lightRig rig="threePt" dir="t"/>
              </a:scene3d>
              <a:sp3d contourW="12700"/>
            </a:bodyPr>
            <a:lstStyle/>
            <a:p>
              <a:r>
                <a:rPr lang="zh-CN" altLang="en-US" sz="2800" b="1" dirty="0">
                  <a:latin typeface="造字工房朗宋（非商用）常规体" pitchFamily="2" charset="-122"/>
                  <a:ea typeface="造字工房朗宋（非商用）常规体" pitchFamily="2" charset="-122"/>
                </a:rPr>
                <a:t>重要成果展示</a:t>
              </a:r>
            </a:p>
          </p:txBody>
        </p:sp>
        <p:sp>
          <p:nvSpPr>
            <p:cNvPr id="4" name="文本框 3"/>
            <p:cNvSpPr txBox="1"/>
            <p:nvPr/>
          </p:nvSpPr>
          <p:spPr>
            <a:xfrm>
              <a:off x="781863" y="781159"/>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bg1">
                      <a:lumMod val="50000"/>
                    </a:schemeClr>
                  </a:solidFill>
                  <a:latin typeface="造字工房朗宋（非商用）常规体" pitchFamily="2" charset="-122"/>
                  <a:ea typeface="造字工房朗宋（非商用）常规体" pitchFamily="2" charset="-122"/>
                </a:rPr>
                <a:t>print the presentation and make it into a film to be used in a wider field</a:t>
              </a:r>
            </a:p>
          </p:txBody>
        </p:sp>
        <p:sp>
          <p:nvSpPr>
            <p:cNvPr id="5" name="矩形 4"/>
            <p:cNvSpPr/>
            <p:nvPr/>
          </p:nvSpPr>
          <p:spPr>
            <a:xfrm>
              <a:off x="322090" y="473499"/>
              <a:ext cx="402622" cy="402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6" name="矩形 5"/>
          <p:cNvSpPr/>
          <p:nvPr/>
        </p:nvSpPr>
        <p:spPr>
          <a:xfrm>
            <a:off x="668800" y="625899"/>
            <a:ext cx="310521" cy="310521"/>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cxnSp>
        <p:nvCxnSpPr>
          <p:cNvPr id="7" name="直接连接符 6"/>
          <p:cNvCxnSpPr/>
          <p:nvPr/>
        </p:nvCxnSpPr>
        <p:spPr>
          <a:xfrm>
            <a:off x="1162150" y="3794508"/>
            <a:ext cx="4457228"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8" name="íṥ1ïďe"/>
          <p:cNvGrpSpPr/>
          <p:nvPr/>
        </p:nvGrpSpPr>
        <p:grpSpPr>
          <a:xfrm>
            <a:off x="5717392" y="2232559"/>
            <a:ext cx="5630999" cy="3113608"/>
            <a:chOff x="503602" y="2132856"/>
            <a:chExt cx="5859098" cy="3239723"/>
          </a:xfrm>
        </p:grpSpPr>
        <p:grpSp>
          <p:nvGrpSpPr>
            <p:cNvPr id="9" name="ïṣļîḑe"/>
            <p:cNvGrpSpPr/>
            <p:nvPr/>
          </p:nvGrpSpPr>
          <p:grpSpPr>
            <a:xfrm>
              <a:off x="503602" y="5249660"/>
              <a:ext cx="5859098" cy="122919"/>
              <a:chOff x="-1348120" y="5777968"/>
              <a:chExt cx="9361040" cy="187524"/>
            </a:xfrm>
          </p:grpSpPr>
          <p:sp>
            <p:nvSpPr>
              <p:cNvPr id="17" name="ïṡľîḍe"/>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chemeClr val="tx1"/>
                  </a:solidFill>
                  <a:latin typeface="造字工房朗宋（非商用）常规体" pitchFamily="2" charset="-122"/>
                  <a:ea typeface="造字工房朗宋（非商用）常规体" pitchFamily="2" charset="-122"/>
                </a:endParaRPr>
              </a:p>
            </p:txBody>
          </p:sp>
          <p:sp>
            <p:nvSpPr>
              <p:cNvPr id="18" name="iṧḻíḑe"/>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chemeClr val="tx1"/>
                  </a:solidFill>
                  <a:latin typeface="造字工房朗宋（非商用）常规体" pitchFamily="2" charset="-122"/>
                  <a:ea typeface="造字工房朗宋（非商用）常规体" pitchFamily="2" charset="-122"/>
                </a:endParaRPr>
              </a:p>
            </p:txBody>
          </p:sp>
        </p:grpSp>
        <p:grpSp>
          <p:nvGrpSpPr>
            <p:cNvPr id="10" name="ïṩlíḍe"/>
            <p:cNvGrpSpPr/>
            <p:nvPr/>
          </p:nvGrpSpPr>
          <p:grpSpPr>
            <a:xfrm>
              <a:off x="1002671" y="2132856"/>
              <a:ext cx="4860960" cy="3080807"/>
              <a:chOff x="-375492" y="1139528"/>
              <a:chExt cx="7415785" cy="4700016"/>
            </a:xfrm>
          </p:grpSpPr>
          <p:grpSp>
            <p:nvGrpSpPr>
              <p:cNvPr id="12" name="ïsľiďe"/>
              <p:cNvGrpSpPr/>
              <p:nvPr/>
            </p:nvGrpSpPr>
            <p:grpSpPr>
              <a:xfrm>
                <a:off x="-375492" y="1139528"/>
                <a:ext cx="7415785" cy="4700016"/>
                <a:chOff x="-375492" y="1139528"/>
                <a:chExt cx="7415785" cy="4700016"/>
              </a:xfrm>
            </p:grpSpPr>
            <p:sp>
              <p:nvSpPr>
                <p:cNvPr id="14" name="îsľíḍe"/>
                <p:cNvSpPr/>
                <p:nvPr/>
              </p:nvSpPr>
              <p:spPr>
                <a:xfrm>
                  <a:off x="-375492" y="1139528"/>
                  <a:ext cx="7415784" cy="4700016"/>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chemeClr val="tx1"/>
                    </a:solidFill>
                    <a:latin typeface="造字工房朗宋（非商用）常规体" pitchFamily="2" charset="-122"/>
                    <a:ea typeface="造字工房朗宋（非商用）常规体" pitchFamily="2" charset="-122"/>
                  </a:endParaRPr>
                </a:p>
              </p:txBody>
            </p:sp>
            <p:sp>
              <p:nvSpPr>
                <p:cNvPr id="15" name="íṡlïḓé"/>
                <p:cNvSpPr/>
                <p:nvPr/>
              </p:nvSpPr>
              <p:spPr>
                <a:xfrm>
                  <a:off x="-358011" y="1160080"/>
                  <a:ext cx="7380820" cy="4658913"/>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chemeClr val="tx1"/>
                    </a:solidFill>
                    <a:latin typeface="造字工房朗宋（非商用）常规体" pitchFamily="2" charset="-122"/>
                    <a:ea typeface="造字工房朗宋（非商用）常规体" pitchFamily="2" charset="-122"/>
                  </a:endParaRPr>
                </a:p>
              </p:txBody>
            </p:sp>
            <p:sp>
              <p:nvSpPr>
                <p:cNvPr id="16" name="ïsľîḑé" hidden="1"/>
                <p:cNvSpPr/>
                <p:nvPr/>
              </p:nvSpPr>
              <p:spPr>
                <a:xfrm>
                  <a:off x="4509683"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chemeClr val="tx1"/>
                    </a:solidFill>
                    <a:latin typeface="造字工房朗宋（非商用）常规体" pitchFamily="2" charset="-122"/>
                    <a:ea typeface="造字工房朗宋（非商用）常规体" pitchFamily="2" charset="-122"/>
                  </a:endParaRPr>
                </a:p>
              </p:txBody>
            </p:sp>
          </p:grpSp>
          <p:sp>
            <p:nvSpPr>
              <p:cNvPr id="13" name="îṥļidè"/>
              <p:cNvSpPr/>
              <p:nvPr/>
            </p:nvSpPr>
            <p:spPr>
              <a:xfrm>
                <a:off x="3260392" y="1241052"/>
                <a:ext cx="144016" cy="144016"/>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chemeClr val="tx1"/>
                  </a:solidFill>
                  <a:latin typeface="造字工房朗宋（非商用）常规体" pitchFamily="2" charset="-122"/>
                  <a:ea typeface="造字工房朗宋（非商用）常规体" pitchFamily="2" charset="-122"/>
                </a:endParaRPr>
              </a:p>
            </p:txBody>
          </p:sp>
        </p:grpSp>
        <p:sp>
          <p:nvSpPr>
            <p:cNvPr id="11" name="í$lïḓé"/>
            <p:cNvSpPr/>
            <p:nvPr/>
          </p:nvSpPr>
          <p:spPr>
            <a:xfrm>
              <a:off x="1125953" y="2313358"/>
              <a:ext cx="4588140" cy="2699819"/>
            </a:xfrm>
            <a:prstGeom prst="rect">
              <a:avLst/>
            </a:prstGeom>
            <a:blipFill>
              <a:blip r:embed="rId3">
                <a:grayscl/>
              </a:blip>
              <a:srcRect/>
              <a:stretch>
                <a:fillRect t="-6679" b="-6616"/>
              </a:stretch>
            </a:blip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solidFill>
                <a:latin typeface="造字工房朗宋（非商用）常规体" pitchFamily="2" charset="-122"/>
                <a:ea typeface="造字工房朗宋（非商用）常规体" pitchFamily="2" charset="-122"/>
              </a:endParaRPr>
            </a:p>
          </p:txBody>
        </p:sp>
      </p:grpSp>
      <p:grpSp>
        <p:nvGrpSpPr>
          <p:cNvPr id="19" name="组合 18"/>
          <p:cNvGrpSpPr/>
          <p:nvPr/>
        </p:nvGrpSpPr>
        <p:grpSpPr>
          <a:xfrm>
            <a:off x="1152625" y="2434944"/>
            <a:ext cx="4856143" cy="1030309"/>
            <a:chOff x="1152625" y="2434944"/>
            <a:chExt cx="4856143" cy="1030309"/>
          </a:xfrm>
        </p:grpSpPr>
        <p:grpSp>
          <p:nvGrpSpPr>
            <p:cNvPr id="20" name="işļîḑè"/>
            <p:cNvGrpSpPr/>
            <p:nvPr/>
          </p:nvGrpSpPr>
          <p:grpSpPr>
            <a:xfrm>
              <a:off x="1152625" y="2434944"/>
              <a:ext cx="1190855" cy="1009650"/>
              <a:chOff x="905188" y="4738440"/>
              <a:chExt cx="1190855" cy="1009650"/>
            </a:xfrm>
          </p:grpSpPr>
          <p:sp>
            <p:nvSpPr>
              <p:cNvPr id="24" name="iṥļïḍe"/>
              <p:cNvSpPr/>
              <p:nvPr/>
            </p:nvSpPr>
            <p:spPr bwMode="auto">
              <a:xfrm>
                <a:off x="905188" y="4738440"/>
                <a:ext cx="964142" cy="1009650"/>
              </a:xfrm>
              <a:prstGeom prst="rect">
                <a:avLst/>
              </a:prstGeom>
              <a:noFill/>
              <a:ln>
                <a:noFill/>
              </a:ln>
            </p:spPr>
            <p:txBody>
              <a:bodyPr wrap="none" lIns="0" tIns="0" rIns="0" bIns="0" anchor="ctr">
                <a:normAutofit/>
              </a:bodyPr>
              <a:lstStyle/>
              <a:p>
                <a:pPr algn="l"/>
                <a:r>
                  <a:rPr lang="en-US" sz="5400" dirty="0">
                    <a:latin typeface="造字工房朗宋（非商用）常规体" pitchFamily="2" charset="-122"/>
                    <a:ea typeface="造字工房朗宋（非商用）常规体" pitchFamily="2" charset="-122"/>
                  </a:rPr>
                  <a:t>47</a:t>
                </a:r>
              </a:p>
            </p:txBody>
          </p:sp>
          <p:sp>
            <p:nvSpPr>
              <p:cNvPr id="25" name="ïṡ1iďé"/>
              <p:cNvSpPr/>
              <p:nvPr/>
            </p:nvSpPr>
            <p:spPr bwMode="auto">
              <a:xfrm>
                <a:off x="1701716" y="4955928"/>
                <a:ext cx="365125" cy="492125"/>
              </a:xfrm>
              <a:prstGeom prst="rect">
                <a:avLst/>
              </a:prstGeom>
              <a:noFill/>
              <a:ln>
                <a:noFill/>
              </a:ln>
            </p:spPr>
            <p:txBody>
              <a:bodyPr wrap="none" lIns="0" tIns="0" rIns="0" bIns="0" anchor="ctr">
                <a:normAutofit/>
              </a:bodyPr>
              <a:lstStyle/>
              <a:p>
                <a:pPr algn="l"/>
                <a:r>
                  <a:rPr lang="en-US" sz="3200" dirty="0">
                    <a:latin typeface="造字工房朗宋（非商用）常规体" pitchFamily="2" charset="-122"/>
                    <a:ea typeface="造字工房朗宋（非商用）常规体" pitchFamily="2" charset="-122"/>
                  </a:rPr>
                  <a:t>%</a:t>
                </a:r>
              </a:p>
            </p:txBody>
          </p:sp>
          <p:cxnSp>
            <p:nvCxnSpPr>
              <p:cNvPr id="26" name="直接连接符 25"/>
              <p:cNvCxnSpPr/>
              <p:nvPr/>
            </p:nvCxnSpPr>
            <p:spPr>
              <a:xfrm>
                <a:off x="2096043" y="4955928"/>
                <a:ext cx="0" cy="777328"/>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2433536" y="2613353"/>
              <a:ext cx="3575232" cy="851900"/>
              <a:chOff x="1085274" y="2349127"/>
              <a:chExt cx="3575232" cy="851900"/>
            </a:xfrm>
          </p:grpSpPr>
          <p:sp>
            <p:nvSpPr>
              <p:cNvPr id="22" name="文本框 21"/>
              <p:cNvSpPr txBox="1"/>
              <p:nvPr/>
            </p:nvSpPr>
            <p:spPr>
              <a:xfrm>
                <a:off x="1085274" y="2349127"/>
                <a:ext cx="2133781" cy="369332"/>
              </a:xfrm>
              <a:prstGeom prst="rect">
                <a:avLst/>
              </a:prstGeom>
              <a:noFill/>
            </p:spPr>
            <p:txBody>
              <a:bodyPr wrap="square" rtlCol="0">
                <a:spAutoFit/>
                <a:scene3d>
                  <a:camera prst="orthographicFront"/>
                  <a:lightRig rig="threePt" dir="t"/>
                </a:scene3d>
                <a:sp3d contourW="12700"/>
              </a:bodyPr>
              <a:lstStyle/>
              <a:p>
                <a:r>
                  <a:rPr lang="zh-CN" altLang="en-US" b="1" dirty="0">
                    <a:latin typeface="造字工房朗宋（非商用）常规体" pitchFamily="2" charset="-122"/>
                    <a:ea typeface="造字工房朗宋（非商用）常规体" pitchFamily="2" charset="-122"/>
                  </a:rPr>
                  <a:t>标题文字添加</a:t>
                </a:r>
              </a:p>
            </p:txBody>
          </p:sp>
          <p:sp>
            <p:nvSpPr>
              <p:cNvPr id="23" name="文本框 22"/>
              <p:cNvSpPr txBox="1"/>
              <p:nvPr/>
            </p:nvSpPr>
            <p:spPr>
              <a:xfrm>
                <a:off x="1085274" y="2687681"/>
                <a:ext cx="3575232" cy="513346"/>
              </a:xfrm>
              <a:prstGeom prst="rect">
                <a:avLst/>
              </a:prstGeom>
              <a:noFill/>
            </p:spPr>
            <p:txBody>
              <a:bodyPr wrap="square" rtlCol="0">
                <a:spAutoFit/>
                <a:scene3d>
                  <a:camera prst="orthographicFront"/>
                  <a:lightRig rig="threePt" dir="t"/>
                </a:scene3d>
                <a:sp3d contourW="12700"/>
              </a:bodyPr>
              <a:lstStyle/>
              <a:p>
                <a:pPr algn="just">
                  <a:lnSpc>
                    <a:spcPct val="114000"/>
                  </a:lnSpc>
                </a:pPr>
                <a:r>
                  <a:rPr lang="en-US" altLang="zh-CN" sz="1200" dirty="0">
                    <a:latin typeface="造字工房朗宋（非商用）常规体" pitchFamily="2" charset="-122"/>
                    <a:ea typeface="造字工房朗宋（非商用）常规体" pitchFamily="2" charset="-122"/>
                  </a:rPr>
                  <a:t>print the presentation and make it film to be used in a wider field</a:t>
                </a:r>
              </a:p>
            </p:txBody>
          </p:sp>
        </p:grpSp>
      </p:grpSp>
      <p:grpSp>
        <p:nvGrpSpPr>
          <p:cNvPr id="27" name="组合 26"/>
          <p:cNvGrpSpPr/>
          <p:nvPr/>
        </p:nvGrpSpPr>
        <p:grpSpPr>
          <a:xfrm>
            <a:off x="1152625" y="4042056"/>
            <a:ext cx="4856143" cy="1032102"/>
            <a:chOff x="1152625" y="4042056"/>
            <a:chExt cx="4856143" cy="1032102"/>
          </a:xfrm>
        </p:grpSpPr>
        <p:grpSp>
          <p:nvGrpSpPr>
            <p:cNvPr id="28" name="ïṩlíḓe"/>
            <p:cNvGrpSpPr/>
            <p:nvPr/>
          </p:nvGrpSpPr>
          <p:grpSpPr>
            <a:xfrm>
              <a:off x="1152625" y="4042056"/>
              <a:ext cx="1190855" cy="1009650"/>
              <a:chOff x="905188" y="4738440"/>
              <a:chExt cx="1190855" cy="1009650"/>
            </a:xfrm>
          </p:grpSpPr>
          <p:sp>
            <p:nvSpPr>
              <p:cNvPr id="32" name="iśļïďê"/>
              <p:cNvSpPr/>
              <p:nvPr/>
            </p:nvSpPr>
            <p:spPr bwMode="auto">
              <a:xfrm>
                <a:off x="905188" y="4738440"/>
                <a:ext cx="964142" cy="1009650"/>
              </a:xfrm>
              <a:prstGeom prst="rect">
                <a:avLst/>
              </a:prstGeom>
              <a:noFill/>
              <a:ln>
                <a:noFill/>
              </a:ln>
            </p:spPr>
            <p:txBody>
              <a:bodyPr wrap="none" lIns="0" tIns="0" rIns="0" bIns="0" anchor="ctr">
                <a:normAutofit/>
              </a:bodyPr>
              <a:lstStyle/>
              <a:p>
                <a:pPr algn="l"/>
                <a:r>
                  <a:rPr lang="en-US" sz="5400" dirty="0">
                    <a:latin typeface="造字工房朗宋（非商用）常规体" pitchFamily="2" charset="-122"/>
                    <a:ea typeface="造字工房朗宋（非商用）常规体" pitchFamily="2" charset="-122"/>
                  </a:rPr>
                  <a:t>33</a:t>
                </a:r>
              </a:p>
            </p:txBody>
          </p:sp>
          <p:sp>
            <p:nvSpPr>
              <p:cNvPr id="33" name="ïṣ1ïḋe"/>
              <p:cNvSpPr/>
              <p:nvPr/>
            </p:nvSpPr>
            <p:spPr bwMode="auto">
              <a:xfrm>
                <a:off x="1701716" y="4955928"/>
                <a:ext cx="365125" cy="492125"/>
              </a:xfrm>
              <a:prstGeom prst="rect">
                <a:avLst/>
              </a:prstGeom>
              <a:noFill/>
              <a:ln>
                <a:noFill/>
              </a:ln>
            </p:spPr>
            <p:txBody>
              <a:bodyPr wrap="none" lIns="0" tIns="0" rIns="0" bIns="0" anchor="ctr">
                <a:normAutofit/>
              </a:bodyPr>
              <a:lstStyle/>
              <a:p>
                <a:pPr algn="l"/>
                <a:r>
                  <a:rPr lang="en-US" sz="3200">
                    <a:latin typeface="造字工房朗宋（非商用）常规体" pitchFamily="2" charset="-122"/>
                    <a:ea typeface="造字工房朗宋（非商用）常规体" pitchFamily="2" charset="-122"/>
                  </a:rPr>
                  <a:t>%</a:t>
                </a:r>
                <a:endParaRPr lang="en-US" sz="3200" dirty="0">
                  <a:latin typeface="造字工房朗宋（非商用）常规体" pitchFamily="2" charset="-122"/>
                  <a:ea typeface="造字工房朗宋（非商用）常规体" pitchFamily="2" charset="-122"/>
                </a:endParaRPr>
              </a:p>
            </p:txBody>
          </p:sp>
          <p:cxnSp>
            <p:nvCxnSpPr>
              <p:cNvPr id="34" name="直接连接符 33"/>
              <p:cNvCxnSpPr/>
              <p:nvPr/>
            </p:nvCxnSpPr>
            <p:spPr>
              <a:xfrm>
                <a:off x="2096043" y="4955928"/>
                <a:ext cx="0" cy="777328"/>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2433536" y="4222258"/>
              <a:ext cx="3575232" cy="851900"/>
              <a:chOff x="1085274" y="2349127"/>
              <a:chExt cx="3575232" cy="851900"/>
            </a:xfrm>
          </p:grpSpPr>
          <p:sp>
            <p:nvSpPr>
              <p:cNvPr id="30" name="文本框 29"/>
              <p:cNvSpPr txBox="1"/>
              <p:nvPr/>
            </p:nvSpPr>
            <p:spPr>
              <a:xfrm>
                <a:off x="1085274" y="2349127"/>
                <a:ext cx="2133781" cy="369332"/>
              </a:xfrm>
              <a:prstGeom prst="rect">
                <a:avLst/>
              </a:prstGeom>
              <a:noFill/>
            </p:spPr>
            <p:txBody>
              <a:bodyPr wrap="square" rtlCol="0">
                <a:spAutoFit/>
                <a:scene3d>
                  <a:camera prst="orthographicFront"/>
                  <a:lightRig rig="threePt" dir="t"/>
                </a:scene3d>
                <a:sp3d contourW="12700"/>
              </a:bodyPr>
              <a:lstStyle/>
              <a:p>
                <a:r>
                  <a:rPr lang="zh-CN" altLang="en-US" b="1" dirty="0">
                    <a:latin typeface="造字工房朗宋（非商用）常规体" pitchFamily="2" charset="-122"/>
                    <a:ea typeface="造字工房朗宋（非商用）常规体" pitchFamily="2" charset="-122"/>
                  </a:rPr>
                  <a:t>标题文字添加</a:t>
                </a:r>
              </a:p>
            </p:txBody>
          </p:sp>
          <p:sp>
            <p:nvSpPr>
              <p:cNvPr id="31" name="文本框 30"/>
              <p:cNvSpPr txBox="1"/>
              <p:nvPr/>
            </p:nvSpPr>
            <p:spPr>
              <a:xfrm>
                <a:off x="1085274" y="2687681"/>
                <a:ext cx="3575232" cy="513346"/>
              </a:xfrm>
              <a:prstGeom prst="rect">
                <a:avLst/>
              </a:prstGeom>
              <a:noFill/>
            </p:spPr>
            <p:txBody>
              <a:bodyPr wrap="square" rtlCol="0">
                <a:spAutoFit/>
                <a:scene3d>
                  <a:camera prst="orthographicFront"/>
                  <a:lightRig rig="threePt" dir="t"/>
                </a:scene3d>
                <a:sp3d contourW="12700"/>
              </a:bodyPr>
              <a:lstStyle/>
              <a:p>
                <a:pPr algn="just">
                  <a:lnSpc>
                    <a:spcPct val="114000"/>
                  </a:lnSpc>
                </a:pPr>
                <a:r>
                  <a:rPr lang="en-US" altLang="zh-CN" sz="1200" dirty="0">
                    <a:latin typeface="造字工房朗宋（非商用）常规体" pitchFamily="2" charset="-122"/>
                    <a:ea typeface="造字工房朗宋（非商用）常规体" pitchFamily="2" charset="-122"/>
                  </a:rPr>
                  <a:t>print the presentation and make it film to be used in a wider field</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6400" y="403730"/>
            <a:ext cx="5992646" cy="623650"/>
            <a:chOff x="322090" y="403730"/>
            <a:chExt cx="5992646" cy="623650"/>
          </a:xfrm>
        </p:grpSpPr>
        <p:sp>
          <p:nvSpPr>
            <p:cNvPr id="3" name="文本框 2"/>
            <p:cNvSpPr txBox="1"/>
            <p:nvPr/>
          </p:nvSpPr>
          <p:spPr>
            <a:xfrm>
              <a:off x="781863" y="403730"/>
              <a:ext cx="4198105" cy="523219"/>
            </a:xfrm>
            <a:prstGeom prst="rect">
              <a:avLst/>
            </a:prstGeom>
            <a:noFill/>
          </p:spPr>
          <p:txBody>
            <a:bodyPr wrap="square" rtlCol="0">
              <a:spAutoFit/>
              <a:scene3d>
                <a:camera prst="orthographicFront"/>
                <a:lightRig rig="threePt" dir="t"/>
              </a:scene3d>
              <a:sp3d contourW="12700"/>
            </a:bodyPr>
            <a:lstStyle/>
            <a:p>
              <a:r>
                <a:rPr lang="zh-CN" altLang="en-US" sz="2800" b="1" dirty="0">
                  <a:latin typeface="造字工房朗宋（非商用）常规体" pitchFamily="2" charset="-122"/>
                  <a:ea typeface="造字工房朗宋（非商用）常规体" pitchFamily="2" charset="-122"/>
                </a:rPr>
                <a:t>重要成果展示</a:t>
              </a:r>
            </a:p>
          </p:txBody>
        </p:sp>
        <p:sp>
          <p:nvSpPr>
            <p:cNvPr id="4" name="文本框 3"/>
            <p:cNvSpPr txBox="1"/>
            <p:nvPr/>
          </p:nvSpPr>
          <p:spPr>
            <a:xfrm>
              <a:off x="781863" y="781159"/>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bg1">
                      <a:lumMod val="50000"/>
                    </a:schemeClr>
                  </a:solidFill>
                  <a:latin typeface="造字工房朗宋（非商用）常规体" pitchFamily="2" charset="-122"/>
                  <a:ea typeface="造字工房朗宋（非商用）常规体" pitchFamily="2" charset="-122"/>
                </a:rPr>
                <a:t>print the presentation and make it into a film to be used in a wider field</a:t>
              </a:r>
            </a:p>
          </p:txBody>
        </p:sp>
        <p:sp>
          <p:nvSpPr>
            <p:cNvPr id="5" name="矩形 4"/>
            <p:cNvSpPr/>
            <p:nvPr/>
          </p:nvSpPr>
          <p:spPr>
            <a:xfrm>
              <a:off x="322090" y="473499"/>
              <a:ext cx="402622" cy="402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6" name="矩形 5"/>
          <p:cNvSpPr/>
          <p:nvPr/>
        </p:nvSpPr>
        <p:spPr>
          <a:xfrm>
            <a:off x="668800" y="625899"/>
            <a:ext cx="310521" cy="310521"/>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7" name="Oval 5"/>
          <p:cNvSpPr>
            <a:spLocks noChangeArrowheads="1"/>
          </p:cNvSpPr>
          <p:nvPr/>
        </p:nvSpPr>
        <p:spPr bwMode="auto">
          <a:xfrm flipH="1">
            <a:off x="4048125" y="1403350"/>
            <a:ext cx="2106613" cy="2084388"/>
          </a:xfrm>
          <a:prstGeom prst="ellipse">
            <a:avLst/>
          </a:prstGeom>
          <a:solidFill>
            <a:schemeClr val="tx1"/>
          </a:solidFill>
          <a:ln>
            <a:noFill/>
          </a:ln>
          <a:effec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8" name="Oval 8"/>
          <p:cNvSpPr>
            <a:spLocks noChangeArrowheads="1"/>
          </p:cNvSpPr>
          <p:nvPr/>
        </p:nvSpPr>
        <p:spPr bwMode="auto">
          <a:xfrm flipH="1">
            <a:off x="1617663" y="3838575"/>
            <a:ext cx="2103437" cy="2082800"/>
          </a:xfrm>
          <a:prstGeom prst="ellipse">
            <a:avLst/>
          </a:prstGeom>
          <a:solidFill>
            <a:schemeClr val="tx1"/>
          </a:solidFill>
          <a:ln>
            <a:noFill/>
          </a:ln>
          <a:effec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8000" b="1" dirty="0">
                <a:solidFill>
                  <a:schemeClr val="bg1"/>
                </a:solidFill>
                <a:latin typeface="微软雅黑" panose="020B0503020204020204" charset="-122"/>
                <a:ea typeface="微软雅黑" panose="020B0503020204020204" charset="-122"/>
              </a:rPr>
              <a:t>1</a:t>
            </a:r>
          </a:p>
        </p:txBody>
      </p:sp>
      <p:sp>
        <p:nvSpPr>
          <p:cNvPr id="9" name="Oval 10"/>
          <p:cNvSpPr>
            <a:spLocks noChangeArrowheads="1"/>
          </p:cNvSpPr>
          <p:nvPr/>
        </p:nvSpPr>
        <p:spPr bwMode="auto">
          <a:xfrm flipH="1">
            <a:off x="6438900" y="3838575"/>
            <a:ext cx="2103438" cy="2082800"/>
          </a:xfrm>
          <a:prstGeom prst="ellipse">
            <a:avLst/>
          </a:prstGeom>
          <a:solidFill>
            <a:schemeClr val="tx1"/>
          </a:solidFill>
          <a:ln>
            <a:noFill/>
          </a:ln>
          <a:effec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0" name="Oval 11"/>
          <p:cNvSpPr>
            <a:spLocks noChangeArrowheads="1"/>
          </p:cNvSpPr>
          <p:nvPr/>
        </p:nvSpPr>
        <p:spPr bwMode="auto">
          <a:xfrm flipH="1">
            <a:off x="8839200" y="3838575"/>
            <a:ext cx="2106613" cy="2082800"/>
          </a:xfrm>
          <a:prstGeom prst="ellipse">
            <a:avLst/>
          </a:prstGeom>
          <a:solidFill>
            <a:schemeClr val="tx1"/>
          </a:solidFill>
          <a:ln>
            <a:noFill/>
          </a:ln>
          <a:effec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1" name="Text Box 12"/>
          <p:cNvSpPr txBox="1">
            <a:spLocks noChangeArrowheads="1"/>
          </p:cNvSpPr>
          <p:nvPr/>
        </p:nvSpPr>
        <p:spPr bwMode="auto">
          <a:xfrm>
            <a:off x="4141788" y="1992313"/>
            <a:ext cx="1957387" cy="84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6803" tIns="78402" rIns="156803" bIns="78402">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0"/>
              </a:spcBef>
              <a:buFontTx/>
              <a:buNone/>
            </a:pPr>
            <a:r>
              <a:rPr lang="zh-CN" altLang="en-US" sz="1000" dirty="0">
                <a:solidFill>
                  <a:schemeClr val="bg1"/>
                </a:solidFill>
                <a:latin typeface="微软雅黑" panose="020B0503020204020204" charset="-122"/>
                <a:ea typeface="微软雅黑" panose="020B0503020204020204" charset="-122"/>
              </a:rPr>
              <a:t>Here you can enter the relevant text you,for to the participants to explain your product or service.</a:t>
            </a:r>
            <a:endParaRPr lang="zh-CN" altLang="en-US" sz="3000" dirty="0">
              <a:solidFill>
                <a:schemeClr val="bg1"/>
              </a:solidFill>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663" y="1403350"/>
            <a:ext cx="2103438" cy="2103438"/>
          </a:xfrm>
          <a:custGeom>
            <a:avLst/>
            <a:gdLst>
              <a:gd name="connsiteX0" fmla="*/ 1051719 w 2103438"/>
              <a:gd name="connsiteY0" fmla="*/ 0 h 2103438"/>
              <a:gd name="connsiteX1" fmla="*/ 2103438 w 2103438"/>
              <a:gd name="connsiteY1" fmla="*/ 1051719 h 2103438"/>
              <a:gd name="connsiteX2" fmla="*/ 1051719 w 2103438"/>
              <a:gd name="connsiteY2" fmla="*/ 2103438 h 2103438"/>
              <a:gd name="connsiteX3" fmla="*/ 0 w 2103438"/>
              <a:gd name="connsiteY3" fmla="*/ 1051719 h 2103438"/>
              <a:gd name="connsiteX4" fmla="*/ 1051719 w 2103438"/>
              <a:gd name="connsiteY4" fmla="*/ 0 h 210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438" h="2103438">
                <a:moveTo>
                  <a:pt x="1051719" y="0"/>
                </a:moveTo>
                <a:cubicBezTo>
                  <a:pt x="1632567" y="0"/>
                  <a:pt x="2103438" y="470871"/>
                  <a:pt x="2103438" y="1051719"/>
                </a:cubicBezTo>
                <a:cubicBezTo>
                  <a:pt x="2103438" y="1632567"/>
                  <a:pt x="1632567" y="2103438"/>
                  <a:pt x="1051719" y="2103438"/>
                </a:cubicBezTo>
                <a:cubicBezTo>
                  <a:pt x="470871" y="2103438"/>
                  <a:pt x="0" y="1632567"/>
                  <a:pt x="0" y="1051719"/>
                </a:cubicBezTo>
                <a:cubicBezTo>
                  <a:pt x="0" y="470871"/>
                  <a:pt x="470871" y="0"/>
                  <a:pt x="1051719" y="0"/>
                </a:cubicBezTo>
                <a:close/>
              </a:path>
            </a:pathLst>
          </a:custGeom>
        </p:spPr>
      </p:pic>
      <p:sp>
        <p:nvSpPr>
          <p:cNvPr id="13" name="Text Box 13"/>
          <p:cNvSpPr txBox="1">
            <a:spLocks noChangeArrowheads="1"/>
          </p:cNvSpPr>
          <p:nvPr/>
        </p:nvSpPr>
        <p:spPr bwMode="auto">
          <a:xfrm>
            <a:off x="6500813" y="4413250"/>
            <a:ext cx="1968500" cy="84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6803" tIns="78402" rIns="156803" bIns="78402">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0"/>
              </a:spcBef>
              <a:buFontTx/>
              <a:buNone/>
            </a:pPr>
            <a:r>
              <a:rPr lang="zh-CN" altLang="en-US" sz="1000">
                <a:solidFill>
                  <a:schemeClr val="bg1"/>
                </a:solidFill>
                <a:latin typeface="微软雅黑" panose="020B0503020204020204" charset="-122"/>
                <a:ea typeface="微软雅黑" panose="020B0503020204020204" charset="-122"/>
              </a:rPr>
              <a:t>Here you can enter the relevant text you,for to the participants to explain your product or service.</a:t>
            </a: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3344" y="1384300"/>
            <a:ext cx="2103438" cy="2103438"/>
          </a:xfrm>
          <a:custGeom>
            <a:avLst/>
            <a:gdLst>
              <a:gd name="connsiteX0" fmla="*/ 1051719 w 2103438"/>
              <a:gd name="connsiteY0" fmla="*/ 0 h 2103438"/>
              <a:gd name="connsiteX1" fmla="*/ 2103438 w 2103438"/>
              <a:gd name="connsiteY1" fmla="*/ 1051719 h 2103438"/>
              <a:gd name="connsiteX2" fmla="*/ 1051719 w 2103438"/>
              <a:gd name="connsiteY2" fmla="*/ 2103438 h 2103438"/>
              <a:gd name="connsiteX3" fmla="*/ 0 w 2103438"/>
              <a:gd name="connsiteY3" fmla="*/ 1051719 h 2103438"/>
              <a:gd name="connsiteX4" fmla="*/ 1051719 w 2103438"/>
              <a:gd name="connsiteY4" fmla="*/ 0 h 210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438" h="2103438">
                <a:moveTo>
                  <a:pt x="1051719" y="0"/>
                </a:moveTo>
                <a:cubicBezTo>
                  <a:pt x="1632567" y="0"/>
                  <a:pt x="2103438" y="470871"/>
                  <a:pt x="2103438" y="1051719"/>
                </a:cubicBezTo>
                <a:cubicBezTo>
                  <a:pt x="2103438" y="1632567"/>
                  <a:pt x="1632567" y="2103438"/>
                  <a:pt x="1051719" y="2103438"/>
                </a:cubicBezTo>
                <a:cubicBezTo>
                  <a:pt x="470871" y="2103438"/>
                  <a:pt x="0" y="1632567"/>
                  <a:pt x="0" y="1051719"/>
                </a:cubicBezTo>
                <a:cubicBezTo>
                  <a:pt x="0" y="470871"/>
                  <a:pt x="470871" y="0"/>
                  <a:pt x="1051719" y="0"/>
                </a:cubicBezTo>
                <a:close/>
              </a:path>
            </a:pathLst>
          </a:cu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2375" y="1403350"/>
            <a:ext cx="2103438" cy="2103438"/>
          </a:xfrm>
          <a:custGeom>
            <a:avLst/>
            <a:gdLst>
              <a:gd name="connsiteX0" fmla="*/ 1051719 w 2103438"/>
              <a:gd name="connsiteY0" fmla="*/ 0 h 2103438"/>
              <a:gd name="connsiteX1" fmla="*/ 2103438 w 2103438"/>
              <a:gd name="connsiteY1" fmla="*/ 1051719 h 2103438"/>
              <a:gd name="connsiteX2" fmla="*/ 1051719 w 2103438"/>
              <a:gd name="connsiteY2" fmla="*/ 2103438 h 2103438"/>
              <a:gd name="connsiteX3" fmla="*/ 0 w 2103438"/>
              <a:gd name="connsiteY3" fmla="*/ 1051719 h 2103438"/>
              <a:gd name="connsiteX4" fmla="*/ 1051719 w 2103438"/>
              <a:gd name="connsiteY4" fmla="*/ 0 h 210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438" h="2103438">
                <a:moveTo>
                  <a:pt x="1051719" y="0"/>
                </a:moveTo>
                <a:cubicBezTo>
                  <a:pt x="1632567" y="0"/>
                  <a:pt x="2103438" y="470871"/>
                  <a:pt x="2103438" y="1051719"/>
                </a:cubicBezTo>
                <a:cubicBezTo>
                  <a:pt x="2103438" y="1632567"/>
                  <a:pt x="1632567" y="2103438"/>
                  <a:pt x="1051719" y="2103438"/>
                </a:cubicBezTo>
                <a:cubicBezTo>
                  <a:pt x="470871" y="2103438"/>
                  <a:pt x="0" y="1632567"/>
                  <a:pt x="0" y="1051719"/>
                </a:cubicBezTo>
                <a:cubicBezTo>
                  <a:pt x="0" y="470871"/>
                  <a:pt x="470871" y="0"/>
                  <a:pt x="1051719" y="0"/>
                </a:cubicBezTo>
                <a:close/>
              </a:path>
            </a:pathLst>
          </a:custGeom>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6856" y="3838575"/>
            <a:ext cx="2103438" cy="2103438"/>
          </a:xfrm>
          <a:custGeom>
            <a:avLst/>
            <a:gdLst>
              <a:gd name="connsiteX0" fmla="*/ 1051719 w 2103438"/>
              <a:gd name="connsiteY0" fmla="*/ 0 h 2103438"/>
              <a:gd name="connsiteX1" fmla="*/ 2103438 w 2103438"/>
              <a:gd name="connsiteY1" fmla="*/ 1051719 h 2103438"/>
              <a:gd name="connsiteX2" fmla="*/ 1051719 w 2103438"/>
              <a:gd name="connsiteY2" fmla="*/ 2103438 h 2103438"/>
              <a:gd name="connsiteX3" fmla="*/ 0 w 2103438"/>
              <a:gd name="connsiteY3" fmla="*/ 1051719 h 2103438"/>
              <a:gd name="connsiteX4" fmla="*/ 1051719 w 2103438"/>
              <a:gd name="connsiteY4" fmla="*/ 0 h 210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438" h="2103438">
                <a:moveTo>
                  <a:pt x="1051719" y="0"/>
                </a:moveTo>
                <a:cubicBezTo>
                  <a:pt x="1632567" y="0"/>
                  <a:pt x="2103438" y="470871"/>
                  <a:pt x="2103438" y="1051719"/>
                </a:cubicBezTo>
                <a:cubicBezTo>
                  <a:pt x="2103438" y="1632567"/>
                  <a:pt x="1632567" y="2103438"/>
                  <a:pt x="1051719" y="2103438"/>
                </a:cubicBezTo>
                <a:cubicBezTo>
                  <a:pt x="470871" y="2103438"/>
                  <a:pt x="0" y="1632567"/>
                  <a:pt x="0" y="1051719"/>
                </a:cubicBezTo>
                <a:cubicBezTo>
                  <a:pt x="0" y="470871"/>
                  <a:pt x="470871" y="0"/>
                  <a:pt x="1051719" y="0"/>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cxnSp>
        <p:nvCxnSpPr>
          <p:cNvPr id="3" name="直接连接符 2"/>
          <p:cNvCxnSpPr/>
          <p:nvPr/>
        </p:nvCxnSpPr>
        <p:spPr>
          <a:xfrm rot="16741234" flipH="1">
            <a:off x="1319154" y="2318733"/>
            <a:ext cx="211002" cy="4780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rot="16741234" flipH="1">
            <a:off x="938943" y="2129670"/>
            <a:ext cx="425232" cy="243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rot="16741234" flipV="1">
            <a:off x="772882" y="1476361"/>
            <a:ext cx="564540" cy="361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rot="16741234">
            <a:off x="1315289" y="2792884"/>
            <a:ext cx="404755" cy="266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rot="16741234" flipH="1">
            <a:off x="1273459" y="3320073"/>
            <a:ext cx="297923" cy="1497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30" idx="6"/>
          </p:cNvCxnSpPr>
          <p:nvPr/>
        </p:nvCxnSpPr>
        <p:spPr>
          <a:xfrm rot="16741234" flipV="1">
            <a:off x="967674" y="4809886"/>
            <a:ext cx="868883" cy="2177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a:stCxn id="34" idx="6"/>
          </p:cNvCxnSpPr>
          <p:nvPr/>
        </p:nvCxnSpPr>
        <p:spPr>
          <a:xfrm rot="16741234">
            <a:off x="1037347" y="5546074"/>
            <a:ext cx="508993" cy="1920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16741234" flipH="1" flipV="1">
            <a:off x="1377616" y="4017351"/>
            <a:ext cx="521979" cy="4500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16741234" flipV="1">
            <a:off x="1544156" y="3539274"/>
            <a:ext cx="270152" cy="4776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16741234">
            <a:off x="1043217" y="2939021"/>
            <a:ext cx="128338" cy="4837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16741234">
            <a:off x="1315289" y="2792884"/>
            <a:ext cx="404755" cy="266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22" idx="2"/>
          </p:cNvCxnSpPr>
          <p:nvPr/>
        </p:nvCxnSpPr>
        <p:spPr>
          <a:xfrm rot="16741234">
            <a:off x="1796741" y="1483750"/>
            <a:ext cx="560420" cy="45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endCxn id="22" idx="6"/>
          </p:cNvCxnSpPr>
          <p:nvPr/>
        </p:nvCxnSpPr>
        <p:spPr>
          <a:xfrm rot="16741234" flipV="1">
            <a:off x="2017208" y="1856917"/>
            <a:ext cx="366063" cy="4727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16741234" flipH="1" flipV="1">
            <a:off x="1785511" y="2192589"/>
            <a:ext cx="505327" cy="6584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16741234">
            <a:off x="254513" y="3861905"/>
            <a:ext cx="486266" cy="308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16741234" flipH="1">
            <a:off x="418839" y="4178613"/>
            <a:ext cx="418126" cy="3586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16741234">
            <a:off x="556410" y="3348365"/>
            <a:ext cx="347450" cy="1484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椭圆 19"/>
          <p:cNvSpPr/>
          <p:nvPr/>
        </p:nvSpPr>
        <p:spPr>
          <a:xfrm rot="16741234" flipH="1">
            <a:off x="869343" y="1228824"/>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椭圆 20"/>
          <p:cNvSpPr/>
          <p:nvPr/>
        </p:nvSpPr>
        <p:spPr>
          <a:xfrm rot="16741234" flipH="1">
            <a:off x="1116014" y="1859633"/>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rot="16741234" flipH="1">
            <a:off x="1954560" y="1778915"/>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3" name="椭圆 22"/>
          <p:cNvSpPr/>
          <p:nvPr/>
        </p:nvSpPr>
        <p:spPr>
          <a:xfrm rot="16741234" flipH="1">
            <a:off x="1108275" y="2305709"/>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椭圆 23"/>
          <p:cNvSpPr/>
          <p:nvPr/>
        </p:nvSpPr>
        <p:spPr>
          <a:xfrm rot="16741234" flipH="1">
            <a:off x="2116876" y="1158890"/>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rot="16741234" flipH="1">
            <a:off x="789741" y="3166135"/>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rot="16741234" flipH="1">
            <a:off x="2354428" y="2278248"/>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rot="16741234" flipH="1">
            <a:off x="1592544" y="2670290"/>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rot="16741234" flipH="1">
            <a:off x="892698" y="6160055"/>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rot="16741234">
            <a:off x="622549" y="4968026"/>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rot="16741234">
            <a:off x="1385368" y="5364321"/>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rot="16741234">
            <a:off x="378996" y="5537915"/>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rot="16741234">
            <a:off x="-18623" y="4787211"/>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3" name="椭圆 32"/>
          <p:cNvSpPr/>
          <p:nvPr/>
        </p:nvSpPr>
        <p:spPr>
          <a:xfrm rot="16741234">
            <a:off x="747081" y="4580912"/>
            <a:ext cx="122016" cy="12201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rot="16741234">
            <a:off x="1086544" y="5877627"/>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5" name="椭圆 34"/>
          <p:cNvSpPr/>
          <p:nvPr/>
        </p:nvSpPr>
        <p:spPr>
          <a:xfrm rot="16741234">
            <a:off x="541717" y="3562505"/>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rot="16741234">
            <a:off x="400019" y="4028151"/>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rot="16741234">
            <a:off x="1873915" y="3939712"/>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rot="16741234">
            <a:off x="1168582" y="3914754"/>
            <a:ext cx="128800" cy="1288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rot="16741234">
            <a:off x="1326710" y="4344807"/>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rot="16741234" flipH="1">
            <a:off x="1358743" y="3491252"/>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rot="16741234" flipH="1">
            <a:off x="1301928" y="3067428"/>
            <a:ext cx="145836" cy="145836"/>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rot="16741234" flipH="1">
            <a:off x="2602273" y="1829640"/>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3" name="椭圆 42"/>
          <p:cNvSpPr/>
          <p:nvPr/>
        </p:nvSpPr>
        <p:spPr>
          <a:xfrm rot="16741234" flipH="1">
            <a:off x="2435600" y="2940734"/>
            <a:ext cx="105246" cy="10524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4" name="椭圆 43"/>
          <p:cNvSpPr/>
          <p:nvPr/>
        </p:nvSpPr>
        <p:spPr>
          <a:xfrm rot="16741234" flipH="1">
            <a:off x="1977887" y="3284786"/>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5" name="椭圆 44"/>
          <p:cNvSpPr/>
          <p:nvPr/>
        </p:nvSpPr>
        <p:spPr>
          <a:xfrm rot="16741234" flipH="1">
            <a:off x="2631618" y="2520577"/>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rot="16741234">
            <a:off x="2203630" y="4401942"/>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rot="16741234">
            <a:off x="1923028" y="4995688"/>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rot="16741234">
            <a:off x="1648392" y="5705174"/>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rot="16741234">
            <a:off x="1593210" y="4878830"/>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rot="16741234" flipH="1">
            <a:off x="2447316" y="3487213"/>
            <a:ext cx="148893" cy="148893"/>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rot="16741234" flipH="1">
            <a:off x="700176" y="2129659"/>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rot="16741234" flipH="1">
            <a:off x="604902" y="2737568"/>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rot="16741234">
            <a:off x="-1143929" y="2973381"/>
            <a:ext cx="2720838" cy="505942"/>
            <a:chOff x="5233265" y="2334818"/>
            <a:chExt cx="2720838" cy="505942"/>
          </a:xfrm>
        </p:grpSpPr>
        <p:sp>
          <p:nvSpPr>
            <p:cNvPr id="54" name="椭圆 53"/>
            <p:cNvSpPr/>
            <p:nvPr/>
          </p:nvSpPr>
          <p:spPr>
            <a:xfrm flipH="1">
              <a:off x="7856974" y="2607323"/>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5233265" y="2735514"/>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5596947" y="2508972"/>
              <a:ext cx="122016" cy="12201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flipH="1">
              <a:off x="6370598" y="2334818"/>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7109056" y="2611432"/>
              <a:ext cx="141849" cy="14184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9" name="直接连接符 58"/>
          <p:cNvCxnSpPr>
            <a:endCxn id="32" idx="3"/>
          </p:cNvCxnSpPr>
          <p:nvPr/>
        </p:nvCxnSpPr>
        <p:spPr>
          <a:xfrm rot="16741234" flipV="1">
            <a:off x="-75861" y="4989765"/>
            <a:ext cx="610899" cy="4434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a:stCxn id="33" idx="0"/>
            <a:endCxn id="32" idx="5"/>
          </p:cNvCxnSpPr>
          <p:nvPr/>
        </p:nvCxnSpPr>
        <p:spPr>
          <a:xfrm rot="16741234" flipH="1" flipV="1">
            <a:off x="268977" y="4398410"/>
            <a:ext cx="279123" cy="6427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椭圆 60"/>
          <p:cNvSpPr/>
          <p:nvPr/>
        </p:nvSpPr>
        <p:spPr>
          <a:xfrm rot="16741234" flipH="1">
            <a:off x="1610623" y="574683"/>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rot="16741234" flipH="1">
            <a:off x="1549052" y="1214838"/>
            <a:ext cx="175715" cy="175715"/>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rot="16741234">
            <a:off x="1262215" y="58029"/>
            <a:ext cx="137160" cy="137160"/>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4" name="文本框 63"/>
          <p:cNvSpPr txBox="1"/>
          <p:nvPr/>
        </p:nvSpPr>
        <p:spPr>
          <a:xfrm>
            <a:off x="4576187" y="1220531"/>
            <a:ext cx="3163142" cy="1569660"/>
          </a:xfrm>
          <a:prstGeom prst="rect">
            <a:avLst/>
          </a:prstGeom>
          <a:noFill/>
          <a:effectLst>
            <a:outerShdw blurRad="50800" dist="38100" algn="l" rotWithShape="0">
              <a:prstClr val="black">
                <a:alpha val="40000"/>
              </a:prstClr>
            </a:outerShdw>
          </a:effectLst>
        </p:spPr>
        <p:txBody>
          <a:bodyPr wrap="square" rtlCol="0">
            <a:spAutoFit/>
          </a:bodyPr>
          <a:lstStyle/>
          <a:p>
            <a:r>
              <a:rPr lang="zh-CN" altLang="en-US" sz="3200" dirty="0">
                <a:latin typeface="造字工房朗宋（非商用）常规体" pitchFamily="2" charset="-122"/>
                <a:ea typeface="造字工房朗宋（非商用）常规体" pitchFamily="2" charset="-122"/>
              </a:rPr>
              <a:t>狼性文化</a:t>
            </a:r>
            <a:endParaRPr lang="en-US" altLang="zh-CN" sz="3200" dirty="0">
              <a:latin typeface="造字工房朗宋（非商用）常规体" pitchFamily="2" charset="-122"/>
              <a:ea typeface="造字工房朗宋（非商用）常规体" pitchFamily="2" charset="-122"/>
            </a:endParaRPr>
          </a:p>
          <a:p>
            <a:r>
              <a:rPr lang="zh-CN" altLang="en-US" sz="3200" dirty="0">
                <a:latin typeface="造字工房朗宋（非商用）常规体" pitchFamily="2" charset="-122"/>
                <a:ea typeface="造字工房朗宋（非商用）常规体" pitchFamily="2" charset="-122"/>
              </a:rPr>
              <a:t>打造战无不胜的</a:t>
            </a:r>
            <a:endParaRPr lang="en-US" altLang="zh-CN" sz="3200" dirty="0">
              <a:latin typeface="造字工房朗宋（非商用）常规体" pitchFamily="2" charset="-122"/>
              <a:ea typeface="造字工房朗宋（非商用）常规体" pitchFamily="2" charset="-122"/>
            </a:endParaRPr>
          </a:p>
          <a:p>
            <a:r>
              <a:rPr lang="zh-CN" altLang="en-US" sz="3200" dirty="0">
                <a:latin typeface="造字工房朗宋（非商用）常规体" pitchFamily="2" charset="-122"/>
                <a:ea typeface="造字工房朗宋（非商用）常规体" pitchFamily="2" charset="-122"/>
              </a:rPr>
              <a:t>狼性团队</a:t>
            </a:r>
          </a:p>
        </p:txBody>
      </p:sp>
      <p:sp>
        <p:nvSpPr>
          <p:cNvPr id="65" name="PA_库_文本框 9"/>
          <p:cNvSpPr txBox="1"/>
          <p:nvPr>
            <p:custDataLst>
              <p:tags r:id="rId1"/>
            </p:custDataLst>
          </p:nvPr>
        </p:nvSpPr>
        <p:spPr>
          <a:xfrm>
            <a:off x="3775968" y="3256591"/>
            <a:ext cx="800219" cy="3170099"/>
          </a:xfrm>
          <a:prstGeom prst="rect">
            <a:avLst/>
          </a:prstGeom>
          <a:noFill/>
          <a:effectLst>
            <a:outerShdw blurRad="50800" dist="38100" dir="10800000" algn="r" rotWithShape="0">
              <a:prstClr val="black">
                <a:alpha val="40000"/>
              </a:prstClr>
            </a:outerShdw>
          </a:effectLst>
        </p:spPr>
        <p:txBody>
          <a:bodyPr vert="eaVert" wrap="none" rtlCol="0">
            <a:spAutoFit/>
          </a:bodyPr>
          <a:lstStyle>
            <a:defPPr>
              <a:defRPr lang="zh-CN"/>
            </a:defPPr>
            <a:lvl1pPr>
              <a:defRPr sz="4000">
                <a:latin typeface="造字工房俊雅（非商用）常规体" pitchFamily="2" charset="-122"/>
                <a:ea typeface="造字工房俊雅（非商用）常规体" pitchFamily="2" charset="-122"/>
              </a:defRPr>
            </a:lvl1pPr>
          </a:lstStyle>
          <a:p>
            <a:r>
              <a:rPr lang="zh-CN" altLang="en-US" dirty="0">
                <a:latin typeface="造字工房朗宋（非商用）常规体" pitchFamily="2" charset="-122"/>
                <a:ea typeface="造字工房朗宋（非商用）常规体" pitchFamily="2" charset="-122"/>
              </a:rPr>
              <a:t>工作经验总结</a:t>
            </a:r>
          </a:p>
        </p:txBody>
      </p:sp>
      <p:sp>
        <p:nvSpPr>
          <p:cNvPr id="66" name="PA_库_文本框 8"/>
          <p:cNvSpPr txBox="1"/>
          <p:nvPr>
            <p:custDataLst>
              <p:tags r:id="rId2"/>
            </p:custDataLst>
          </p:nvPr>
        </p:nvSpPr>
        <p:spPr>
          <a:xfrm>
            <a:off x="3105546" y="437785"/>
            <a:ext cx="1950442" cy="3770263"/>
          </a:xfrm>
          <a:prstGeom prst="rect">
            <a:avLst/>
          </a:prstGeom>
          <a:noFill/>
          <a:effectLst>
            <a:outerShdw blurRad="50800" dist="38100" algn="l" rotWithShape="0">
              <a:prstClr val="black">
                <a:alpha val="40000"/>
              </a:prstClr>
            </a:outerShdw>
          </a:effectLst>
        </p:spPr>
        <p:txBody>
          <a:bodyPr wrap="square" rtlCol="0">
            <a:spAutoFit/>
          </a:bodyPr>
          <a:lstStyle/>
          <a:p>
            <a:pPr algn="dist"/>
            <a:r>
              <a:rPr lang="en-US" altLang="zh-CN" sz="23900" dirty="0">
                <a:latin typeface="造字工房朗宋（非商用）常规体" pitchFamily="2" charset="-122"/>
                <a:ea typeface="造字工房朗宋（非商用）常规体" pitchFamily="2" charset="-122"/>
              </a:rPr>
              <a:t>3</a:t>
            </a:r>
            <a:endParaRPr lang="zh-CN" altLang="en-US" sz="23900" dirty="0">
              <a:latin typeface="造字工房朗宋（非商用）常规体" pitchFamily="2" charset="-122"/>
              <a:ea typeface="造字工房朗宋（非商用）常规体" pitchFamily="2" charset="-122"/>
            </a:endParaRPr>
          </a:p>
        </p:txBody>
      </p:sp>
      <p:pic>
        <p:nvPicPr>
          <p:cNvPr id="67" name="图片 66"/>
          <p:cNvPicPr>
            <a:picLocks noChangeAspect="1"/>
          </p:cNvPicPr>
          <p:nvPr/>
        </p:nvPicPr>
        <p:blipFill>
          <a:blip r:embed="rId5">
            <a:extLst>
              <a:ext uri="{BEBA8EAE-BF5A-486C-A8C5-ECC9F3942E4B}">
                <a14:imgProps xmlns:a14="http://schemas.microsoft.com/office/drawing/2010/main">
                  <a14:imgLayer r:embed="rId6">
                    <a14:imgEffect>
                      <a14:backgroundRemoval t="0" b="100000" l="683" r="96585">
                        <a14:foregroundMark x1="82240" y1="7923" x2="86066" y2="7240"/>
                        <a14:foregroundMark x1="86066" y1="11475" x2="86475" y2="6831"/>
                        <a14:foregroundMark x1="15164" y1="11475" x2="13798" y2="6967"/>
                        <a14:backgroundMark x1="24317" y1="3279" x2="75546" y2="8197"/>
                      </a14:backgroundRemoval>
                    </a14:imgEffect>
                  </a14:imgLayer>
                </a14:imgProps>
              </a:ext>
              <a:ext uri="{28A0092B-C50C-407E-A947-70E740481C1C}">
                <a14:useLocalDpi xmlns:a14="http://schemas.microsoft.com/office/drawing/2010/main" val="0"/>
              </a:ext>
            </a:extLst>
          </a:blip>
          <a:stretch>
            <a:fillRect/>
          </a:stretch>
        </p:blipFill>
        <p:spPr>
          <a:xfrm rot="16200000">
            <a:off x="6515480" y="916892"/>
            <a:ext cx="5722462" cy="57224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50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31" presetClass="entr" presetSubtype="0" fill="hold" nodeType="with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par>
                                <p:cTn id="35" presetID="31" presetClass="entr" presetSubtype="0" fill="hold" nodeType="withEffect">
                                  <p:stCondLst>
                                    <p:cond delay="50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par>
                                <p:cTn id="41" presetID="31" presetClass="entr" presetSubtype="0" fill="hold" nodeType="withEffect">
                                  <p:stCondLst>
                                    <p:cond delay="50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par>
                                <p:cTn id="47" presetID="31" presetClass="entr" presetSubtype="0" fill="hold" nodeType="withEffect">
                                  <p:stCondLst>
                                    <p:cond delay="50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par>
                                <p:cTn id="53" presetID="31"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par>
                                <p:cTn id="59" presetID="31" presetClass="entr" presetSubtype="0" fill="hold" nodeType="withEffect">
                                  <p:stCondLst>
                                    <p:cond delay="50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000" fill="hold"/>
                                        <p:tgtEl>
                                          <p:spTgt spid="12"/>
                                        </p:tgtEl>
                                        <p:attrNameLst>
                                          <p:attrName>ppt_w</p:attrName>
                                        </p:attrNameLst>
                                      </p:cBhvr>
                                      <p:tavLst>
                                        <p:tav tm="0">
                                          <p:val>
                                            <p:fltVal val="0"/>
                                          </p:val>
                                        </p:tav>
                                        <p:tav tm="100000">
                                          <p:val>
                                            <p:strVal val="#ppt_w"/>
                                          </p:val>
                                        </p:tav>
                                      </p:tavLst>
                                    </p:anim>
                                    <p:anim calcmode="lin" valueType="num">
                                      <p:cBhvr>
                                        <p:cTn id="62" dur="1000" fill="hold"/>
                                        <p:tgtEl>
                                          <p:spTgt spid="12"/>
                                        </p:tgtEl>
                                        <p:attrNameLst>
                                          <p:attrName>ppt_h</p:attrName>
                                        </p:attrNameLst>
                                      </p:cBhvr>
                                      <p:tavLst>
                                        <p:tav tm="0">
                                          <p:val>
                                            <p:fltVal val="0"/>
                                          </p:val>
                                        </p:tav>
                                        <p:tav tm="100000">
                                          <p:val>
                                            <p:strVal val="#ppt_h"/>
                                          </p:val>
                                        </p:tav>
                                      </p:tavLst>
                                    </p:anim>
                                    <p:anim calcmode="lin" valueType="num">
                                      <p:cBhvr>
                                        <p:cTn id="63" dur="1000" fill="hold"/>
                                        <p:tgtEl>
                                          <p:spTgt spid="12"/>
                                        </p:tgtEl>
                                        <p:attrNameLst>
                                          <p:attrName>style.rotation</p:attrName>
                                        </p:attrNameLst>
                                      </p:cBhvr>
                                      <p:tavLst>
                                        <p:tav tm="0">
                                          <p:val>
                                            <p:fltVal val="90"/>
                                          </p:val>
                                        </p:tav>
                                        <p:tav tm="100000">
                                          <p:val>
                                            <p:fltVal val="0"/>
                                          </p:val>
                                        </p:tav>
                                      </p:tavLst>
                                    </p:anim>
                                    <p:animEffect transition="in" filter="fade">
                                      <p:cBhvr>
                                        <p:cTn id="64" dur="1000"/>
                                        <p:tgtEl>
                                          <p:spTgt spid="12"/>
                                        </p:tgtEl>
                                      </p:cBhvr>
                                    </p:animEffect>
                                  </p:childTnLst>
                                </p:cTn>
                              </p:par>
                              <p:par>
                                <p:cTn id="65" presetID="31" presetClass="entr" presetSubtype="0" fill="hold" nodeType="withEffect">
                                  <p:stCondLst>
                                    <p:cond delay="500"/>
                                  </p:stCondLst>
                                  <p:childTnLst>
                                    <p:set>
                                      <p:cBhvr>
                                        <p:cTn id="66" dur="1" fill="hold">
                                          <p:stCondLst>
                                            <p:cond delay="0"/>
                                          </p:stCondLst>
                                        </p:cTn>
                                        <p:tgtEl>
                                          <p:spTgt spid="13"/>
                                        </p:tgtEl>
                                        <p:attrNameLst>
                                          <p:attrName>style.visibility</p:attrName>
                                        </p:attrNameLst>
                                      </p:cBhvr>
                                      <p:to>
                                        <p:strVal val="visible"/>
                                      </p:to>
                                    </p:set>
                                    <p:anim calcmode="lin" valueType="num">
                                      <p:cBhvr>
                                        <p:cTn id="67" dur="1000" fill="hold"/>
                                        <p:tgtEl>
                                          <p:spTgt spid="13"/>
                                        </p:tgtEl>
                                        <p:attrNameLst>
                                          <p:attrName>ppt_w</p:attrName>
                                        </p:attrNameLst>
                                      </p:cBhvr>
                                      <p:tavLst>
                                        <p:tav tm="0">
                                          <p:val>
                                            <p:fltVal val="0"/>
                                          </p:val>
                                        </p:tav>
                                        <p:tav tm="100000">
                                          <p:val>
                                            <p:strVal val="#ppt_w"/>
                                          </p:val>
                                        </p:tav>
                                      </p:tavLst>
                                    </p:anim>
                                    <p:anim calcmode="lin" valueType="num">
                                      <p:cBhvr>
                                        <p:cTn id="68" dur="1000" fill="hold"/>
                                        <p:tgtEl>
                                          <p:spTgt spid="13"/>
                                        </p:tgtEl>
                                        <p:attrNameLst>
                                          <p:attrName>ppt_h</p:attrName>
                                        </p:attrNameLst>
                                      </p:cBhvr>
                                      <p:tavLst>
                                        <p:tav tm="0">
                                          <p:val>
                                            <p:fltVal val="0"/>
                                          </p:val>
                                        </p:tav>
                                        <p:tav tm="100000">
                                          <p:val>
                                            <p:strVal val="#ppt_h"/>
                                          </p:val>
                                        </p:tav>
                                      </p:tavLst>
                                    </p:anim>
                                    <p:anim calcmode="lin" valueType="num">
                                      <p:cBhvr>
                                        <p:cTn id="69" dur="1000" fill="hold"/>
                                        <p:tgtEl>
                                          <p:spTgt spid="13"/>
                                        </p:tgtEl>
                                        <p:attrNameLst>
                                          <p:attrName>style.rotation</p:attrName>
                                        </p:attrNameLst>
                                      </p:cBhvr>
                                      <p:tavLst>
                                        <p:tav tm="0">
                                          <p:val>
                                            <p:fltVal val="90"/>
                                          </p:val>
                                        </p:tav>
                                        <p:tav tm="100000">
                                          <p:val>
                                            <p:fltVal val="0"/>
                                          </p:val>
                                        </p:tav>
                                      </p:tavLst>
                                    </p:anim>
                                    <p:animEffect transition="in" filter="fade">
                                      <p:cBhvr>
                                        <p:cTn id="70" dur="1000"/>
                                        <p:tgtEl>
                                          <p:spTgt spid="13"/>
                                        </p:tgtEl>
                                      </p:cBhvr>
                                    </p:animEffect>
                                  </p:childTnLst>
                                </p:cTn>
                              </p:par>
                              <p:par>
                                <p:cTn id="71" presetID="31" presetClass="entr" presetSubtype="0" fill="hold" nodeType="withEffect">
                                  <p:stCondLst>
                                    <p:cond delay="500"/>
                                  </p:stCondLst>
                                  <p:childTnLst>
                                    <p:set>
                                      <p:cBhvr>
                                        <p:cTn id="72" dur="1" fill="hold">
                                          <p:stCondLst>
                                            <p:cond delay="0"/>
                                          </p:stCondLst>
                                        </p:cTn>
                                        <p:tgtEl>
                                          <p:spTgt spid="14"/>
                                        </p:tgtEl>
                                        <p:attrNameLst>
                                          <p:attrName>style.visibility</p:attrName>
                                        </p:attrNameLst>
                                      </p:cBhvr>
                                      <p:to>
                                        <p:strVal val="visible"/>
                                      </p:to>
                                    </p:set>
                                    <p:anim calcmode="lin" valueType="num">
                                      <p:cBhvr>
                                        <p:cTn id="73" dur="1000" fill="hold"/>
                                        <p:tgtEl>
                                          <p:spTgt spid="14"/>
                                        </p:tgtEl>
                                        <p:attrNameLst>
                                          <p:attrName>ppt_w</p:attrName>
                                        </p:attrNameLst>
                                      </p:cBhvr>
                                      <p:tavLst>
                                        <p:tav tm="0">
                                          <p:val>
                                            <p:fltVal val="0"/>
                                          </p:val>
                                        </p:tav>
                                        <p:tav tm="100000">
                                          <p:val>
                                            <p:strVal val="#ppt_w"/>
                                          </p:val>
                                        </p:tav>
                                      </p:tavLst>
                                    </p:anim>
                                    <p:anim calcmode="lin" valueType="num">
                                      <p:cBhvr>
                                        <p:cTn id="74" dur="1000" fill="hold"/>
                                        <p:tgtEl>
                                          <p:spTgt spid="14"/>
                                        </p:tgtEl>
                                        <p:attrNameLst>
                                          <p:attrName>ppt_h</p:attrName>
                                        </p:attrNameLst>
                                      </p:cBhvr>
                                      <p:tavLst>
                                        <p:tav tm="0">
                                          <p:val>
                                            <p:fltVal val="0"/>
                                          </p:val>
                                        </p:tav>
                                        <p:tav tm="100000">
                                          <p:val>
                                            <p:strVal val="#ppt_h"/>
                                          </p:val>
                                        </p:tav>
                                      </p:tavLst>
                                    </p:anim>
                                    <p:anim calcmode="lin" valueType="num">
                                      <p:cBhvr>
                                        <p:cTn id="75" dur="1000" fill="hold"/>
                                        <p:tgtEl>
                                          <p:spTgt spid="14"/>
                                        </p:tgtEl>
                                        <p:attrNameLst>
                                          <p:attrName>style.rotation</p:attrName>
                                        </p:attrNameLst>
                                      </p:cBhvr>
                                      <p:tavLst>
                                        <p:tav tm="0">
                                          <p:val>
                                            <p:fltVal val="90"/>
                                          </p:val>
                                        </p:tav>
                                        <p:tav tm="100000">
                                          <p:val>
                                            <p:fltVal val="0"/>
                                          </p:val>
                                        </p:tav>
                                      </p:tavLst>
                                    </p:anim>
                                    <p:animEffect transition="in" filter="fade">
                                      <p:cBhvr>
                                        <p:cTn id="76" dur="1000"/>
                                        <p:tgtEl>
                                          <p:spTgt spid="14"/>
                                        </p:tgtEl>
                                      </p:cBhvr>
                                    </p:animEffect>
                                  </p:childTnLst>
                                </p:cTn>
                              </p:par>
                              <p:par>
                                <p:cTn id="77" presetID="31" presetClass="entr" presetSubtype="0" fill="hold" nodeType="withEffect">
                                  <p:stCondLst>
                                    <p:cond delay="500"/>
                                  </p:stCondLst>
                                  <p:childTnLst>
                                    <p:set>
                                      <p:cBhvr>
                                        <p:cTn id="78" dur="1" fill="hold">
                                          <p:stCondLst>
                                            <p:cond delay="0"/>
                                          </p:stCondLst>
                                        </p:cTn>
                                        <p:tgtEl>
                                          <p:spTgt spid="15"/>
                                        </p:tgtEl>
                                        <p:attrNameLst>
                                          <p:attrName>style.visibility</p:attrName>
                                        </p:attrNameLst>
                                      </p:cBhvr>
                                      <p:to>
                                        <p:strVal val="visible"/>
                                      </p:to>
                                    </p:set>
                                    <p:anim calcmode="lin" valueType="num">
                                      <p:cBhvr>
                                        <p:cTn id="79" dur="1000" fill="hold"/>
                                        <p:tgtEl>
                                          <p:spTgt spid="15"/>
                                        </p:tgtEl>
                                        <p:attrNameLst>
                                          <p:attrName>ppt_w</p:attrName>
                                        </p:attrNameLst>
                                      </p:cBhvr>
                                      <p:tavLst>
                                        <p:tav tm="0">
                                          <p:val>
                                            <p:fltVal val="0"/>
                                          </p:val>
                                        </p:tav>
                                        <p:tav tm="100000">
                                          <p:val>
                                            <p:strVal val="#ppt_w"/>
                                          </p:val>
                                        </p:tav>
                                      </p:tavLst>
                                    </p:anim>
                                    <p:anim calcmode="lin" valueType="num">
                                      <p:cBhvr>
                                        <p:cTn id="80" dur="1000" fill="hold"/>
                                        <p:tgtEl>
                                          <p:spTgt spid="15"/>
                                        </p:tgtEl>
                                        <p:attrNameLst>
                                          <p:attrName>ppt_h</p:attrName>
                                        </p:attrNameLst>
                                      </p:cBhvr>
                                      <p:tavLst>
                                        <p:tav tm="0">
                                          <p:val>
                                            <p:fltVal val="0"/>
                                          </p:val>
                                        </p:tav>
                                        <p:tav tm="100000">
                                          <p:val>
                                            <p:strVal val="#ppt_h"/>
                                          </p:val>
                                        </p:tav>
                                      </p:tavLst>
                                    </p:anim>
                                    <p:anim calcmode="lin" valueType="num">
                                      <p:cBhvr>
                                        <p:cTn id="81" dur="1000" fill="hold"/>
                                        <p:tgtEl>
                                          <p:spTgt spid="15"/>
                                        </p:tgtEl>
                                        <p:attrNameLst>
                                          <p:attrName>style.rotation</p:attrName>
                                        </p:attrNameLst>
                                      </p:cBhvr>
                                      <p:tavLst>
                                        <p:tav tm="0">
                                          <p:val>
                                            <p:fltVal val="90"/>
                                          </p:val>
                                        </p:tav>
                                        <p:tav tm="100000">
                                          <p:val>
                                            <p:fltVal val="0"/>
                                          </p:val>
                                        </p:tav>
                                      </p:tavLst>
                                    </p:anim>
                                    <p:animEffect transition="in" filter="fade">
                                      <p:cBhvr>
                                        <p:cTn id="82" dur="1000"/>
                                        <p:tgtEl>
                                          <p:spTgt spid="15"/>
                                        </p:tgtEl>
                                      </p:cBhvr>
                                    </p:animEffect>
                                  </p:childTnLst>
                                </p:cTn>
                              </p:par>
                              <p:par>
                                <p:cTn id="83" presetID="31" presetClass="entr" presetSubtype="0" fill="hold" nodeType="withEffect">
                                  <p:stCondLst>
                                    <p:cond delay="500"/>
                                  </p:stCondLst>
                                  <p:childTnLst>
                                    <p:set>
                                      <p:cBhvr>
                                        <p:cTn id="84" dur="1" fill="hold">
                                          <p:stCondLst>
                                            <p:cond delay="0"/>
                                          </p:stCondLst>
                                        </p:cTn>
                                        <p:tgtEl>
                                          <p:spTgt spid="16"/>
                                        </p:tgtEl>
                                        <p:attrNameLst>
                                          <p:attrName>style.visibility</p:attrName>
                                        </p:attrNameLst>
                                      </p:cBhvr>
                                      <p:to>
                                        <p:strVal val="visible"/>
                                      </p:to>
                                    </p:set>
                                    <p:anim calcmode="lin" valueType="num">
                                      <p:cBhvr>
                                        <p:cTn id="85" dur="1000" fill="hold"/>
                                        <p:tgtEl>
                                          <p:spTgt spid="16"/>
                                        </p:tgtEl>
                                        <p:attrNameLst>
                                          <p:attrName>ppt_w</p:attrName>
                                        </p:attrNameLst>
                                      </p:cBhvr>
                                      <p:tavLst>
                                        <p:tav tm="0">
                                          <p:val>
                                            <p:fltVal val="0"/>
                                          </p:val>
                                        </p:tav>
                                        <p:tav tm="100000">
                                          <p:val>
                                            <p:strVal val="#ppt_w"/>
                                          </p:val>
                                        </p:tav>
                                      </p:tavLst>
                                    </p:anim>
                                    <p:anim calcmode="lin" valueType="num">
                                      <p:cBhvr>
                                        <p:cTn id="86" dur="1000" fill="hold"/>
                                        <p:tgtEl>
                                          <p:spTgt spid="16"/>
                                        </p:tgtEl>
                                        <p:attrNameLst>
                                          <p:attrName>ppt_h</p:attrName>
                                        </p:attrNameLst>
                                      </p:cBhvr>
                                      <p:tavLst>
                                        <p:tav tm="0">
                                          <p:val>
                                            <p:fltVal val="0"/>
                                          </p:val>
                                        </p:tav>
                                        <p:tav tm="100000">
                                          <p:val>
                                            <p:strVal val="#ppt_h"/>
                                          </p:val>
                                        </p:tav>
                                      </p:tavLst>
                                    </p:anim>
                                    <p:anim calcmode="lin" valueType="num">
                                      <p:cBhvr>
                                        <p:cTn id="87" dur="1000" fill="hold"/>
                                        <p:tgtEl>
                                          <p:spTgt spid="16"/>
                                        </p:tgtEl>
                                        <p:attrNameLst>
                                          <p:attrName>style.rotation</p:attrName>
                                        </p:attrNameLst>
                                      </p:cBhvr>
                                      <p:tavLst>
                                        <p:tav tm="0">
                                          <p:val>
                                            <p:fltVal val="90"/>
                                          </p:val>
                                        </p:tav>
                                        <p:tav tm="100000">
                                          <p:val>
                                            <p:fltVal val="0"/>
                                          </p:val>
                                        </p:tav>
                                      </p:tavLst>
                                    </p:anim>
                                    <p:animEffect transition="in" filter="fade">
                                      <p:cBhvr>
                                        <p:cTn id="88" dur="1000"/>
                                        <p:tgtEl>
                                          <p:spTgt spid="16"/>
                                        </p:tgtEl>
                                      </p:cBhvr>
                                    </p:animEffect>
                                  </p:childTnLst>
                                </p:cTn>
                              </p:par>
                              <p:par>
                                <p:cTn id="89" presetID="31" presetClass="entr" presetSubtype="0" fill="hold" nodeType="withEffect">
                                  <p:stCondLst>
                                    <p:cond delay="500"/>
                                  </p:stCondLst>
                                  <p:childTnLst>
                                    <p:set>
                                      <p:cBhvr>
                                        <p:cTn id="90" dur="1" fill="hold">
                                          <p:stCondLst>
                                            <p:cond delay="0"/>
                                          </p:stCondLst>
                                        </p:cTn>
                                        <p:tgtEl>
                                          <p:spTgt spid="17"/>
                                        </p:tgtEl>
                                        <p:attrNameLst>
                                          <p:attrName>style.visibility</p:attrName>
                                        </p:attrNameLst>
                                      </p:cBhvr>
                                      <p:to>
                                        <p:strVal val="visible"/>
                                      </p:to>
                                    </p:set>
                                    <p:anim calcmode="lin" valueType="num">
                                      <p:cBhvr>
                                        <p:cTn id="91" dur="1000" fill="hold"/>
                                        <p:tgtEl>
                                          <p:spTgt spid="17"/>
                                        </p:tgtEl>
                                        <p:attrNameLst>
                                          <p:attrName>ppt_w</p:attrName>
                                        </p:attrNameLst>
                                      </p:cBhvr>
                                      <p:tavLst>
                                        <p:tav tm="0">
                                          <p:val>
                                            <p:fltVal val="0"/>
                                          </p:val>
                                        </p:tav>
                                        <p:tav tm="100000">
                                          <p:val>
                                            <p:strVal val="#ppt_w"/>
                                          </p:val>
                                        </p:tav>
                                      </p:tavLst>
                                    </p:anim>
                                    <p:anim calcmode="lin" valueType="num">
                                      <p:cBhvr>
                                        <p:cTn id="92" dur="1000" fill="hold"/>
                                        <p:tgtEl>
                                          <p:spTgt spid="17"/>
                                        </p:tgtEl>
                                        <p:attrNameLst>
                                          <p:attrName>ppt_h</p:attrName>
                                        </p:attrNameLst>
                                      </p:cBhvr>
                                      <p:tavLst>
                                        <p:tav tm="0">
                                          <p:val>
                                            <p:fltVal val="0"/>
                                          </p:val>
                                        </p:tav>
                                        <p:tav tm="100000">
                                          <p:val>
                                            <p:strVal val="#ppt_h"/>
                                          </p:val>
                                        </p:tav>
                                      </p:tavLst>
                                    </p:anim>
                                    <p:anim calcmode="lin" valueType="num">
                                      <p:cBhvr>
                                        <p:cTn id="93" dur="1000" fill="hold"/>
                                        <p:tgtEl>
                                          <p:spTgt spid="17"/>
                                        </p:tgtEl>
                                        <p:attrNameLst>
                                          <p:attrName>style.rotation</p:attrName>
                                        </p:attrNameLst>
                                      </p:cBhvr>
                                      <p:tavLst>
                                        <p:tav tm="0">
                                          <p:val>
                                            <p:fltVal val="90"/>
                                          </p:val>
                                        </p:tav>
                                        <p:tav tm="100000">
                                          <p:val>
                                            <p:fltVal val="0"/>
                                          </p:val>
                                        </p:tav>
                                      </p:tavLst>
                                    </p:anim>
                                    <p:animEffect transition="in" filter="fade">
                                      <p:cBhvr>
                                        <p:cTn id="94" dur="1000"/>
                                        <p:tgtEl>
                                          <p:spTgt spid="17"/>
                                        </p:tgtEl>
                                      </p:cBhvr>
                                    </p:animEffect>
                                  </p:childTnLst>
                                </p:cTn>
                              </p:par>
                              <p:par>
                                <p:cTn id="95" presetID="31" presetClass="entr" presetSubtype="0" fill="hold" nodeType="withEffect">
                                  <p:stCondLst>
                                    <p:cond delay="500"/>
                                  </p:stCondLst>
                                  <p:childTnLst>
                                    <p:set>
                                      <p:cBhvr>
                                        <p:cTn id="96" dur="1" fill="hold">
                                          <p:stCondLst>
                                            <p:cond delay="0"/>
                                          </p:stCondLst>
                                        </p:cTn>
                                        <p:tgtEl>
                                          <p:spTgt spid="18"/>
                                        </p:tgtEl>
                                        <p:attrNameLst>
                                          <p:attrName>style.visibility</p:attrName>
                                        </p:attrNameLst>
                                      </p:cBhvr>
                                      <p:to>
                                        <p:strVal val="visible"/>
                                      </p:to>
                                    </p:set>
                                    <p:anim calcmode="lin" valueType="num">
                                      <p:cBhvr>
                                        <p:cTn id="97" dur="1000" fill="hold"/>
                                        <p:tgtEl>
                                          <p:spTgt spid="18"/>
                                        </p:tgtEl>
                                        <p:attrNameLst>
                                          <p:attrName>ppt_w</p:attrName>
                                        </p:attrNameLst>
                                      </p:cBhvr>
                                      <p:tavLst>
                                        <p:tav tm="0">
                                          <p:val>
                                            <p:fltVal val="0"/>
                                          </p:val>
                                        </p:tav>
                                        <p:tav tm="100000">
                                          <p:val>
                                            <p:strVal val="#ppt_w"/>
                                          </p:val>
                                        </p:tav>
                                      </p:tavLst>
                                    </p:anim>
                                    <p:anim calcmode="lin" valueType="num">
                                      <p:cBhvr>
                                        <p:cTn id="98" dur="1000" fill="hold"/>
                                        <p:tgtEl>
                                          <p:spTgt spid="18"/>
                                        </p:tgtEl>
                                        <p:attrNameLst>
                                          <p:attrName>ppt_h</p:attrName>
                                        </p:attrNameLst>
                                      </p:cBhvr>
                                      <p:tavLst>
                                        <p:tav tm="0">
                                          <p:val>
                                            <p:fltVal val="0"/>
                                          </p:val>
                                        </p:tav>
                                        <p:tav tm="100000">
                                          <p:val>
                                            <p:strVal val="#ppt_h"/>
                                          </p:val>
                                        </p:tav>
                                      </p:tavLst>
                                    </p:anim>
                                    <p:anim calcmode="lin" valueType="num">
                                      <p:cBhvr>
                                        <p:cTn id="99" dur="1000" fill="hold"/>
                                        <p:tgtEl>
                                          <p:spTgt spid="18"/>
                                        </p:tgtEl>
                                        <p:attrNameLst>
                                          <p:attrName>style.rotation</p:attrName>
                                        </p:attrNameLst>
                                      </p:cBhvr>
                                      <p:tavLst>
                                        <p:tav tm="0">
                                          <p:val>
                                            <p:fltVal val="90"/>
                                          </p:val>
                                        </p:tav>
                                        <p:tav tm="100000">
                                          <p:val>
                                            <p:fltVal val="0"/>
                                          </p:val>
                                        </p:tav>
                                      </p:tavLst>
                                    </p:anim>
                                    <p:animEffect transition="in" filter="fade">
                                      <p:cBhvr>
                                        <p:cTn id="100" dur="1000"/>
                                        <p:tgtEl>
                                          <p:spTgt spid="18"/>
                                        </p:tgtEl>
                                      </p:cBhvr>
                                    </p:animEffect>
                                  </p:childTnLst>
                                </p:cTn>
                              </p:par>
                              <p:par>
                                <p:cTn id="101" presetID="31" presetClass="entr" presetSubtype="0" fill="hold" nodeType="withEffect">
                                  <p:stCondLst>
                                    <p:cond delay="50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1000" fill="hold"/>
                                        <p:tgtEl>
                                          <p:spTgt spid="19"/>
                                        </p:tgtEl>
                                        <p:attrNameLst>
                                          <p:attrName>ppt_w</p:attrName>
                                        </p:attrNameLst>
                                      </p:cBhvr>
                                      <p:tavLst>
                                        <p:tav tm="0">
                                          <p:val>
                                            <p:fltVal val="0"/>
                                          </p:val>
                                        </p:tav>
                                        <p:tav tm="100000">
                                          <p:val>
                                            <p:strVal val="#ppt_w"/>
                                          </p:val>
                                        </p:tav>
                                      </p:tavLst>
                                    </p:anim>
                                    <p:anim calcmode="lin" valueType="num">
                                      <p:cBhvr>
                                        <p:cTn id="104" dur="1000" fill="hold"/>
                                        <p:tgtEl>
                                          <p:spTgt spid="19"/>
                                        </p:tgtEl>
                                        <p:attrNameLst>
                                          <p:attrName>ppt_h</p:attrName>
                                        </p:attrNameLst>
                                      </p:cBhvr>
                                      <p:tavLst>
                                        <p:tav tm="0">
                                          <p:val>
                                            <p:fltVal val="0"/>
                                          </p:val>
                                        </p:tav>
                                        <p:tav tm="100000">
                                          <p:val>
                                            <p:strVal val="#ppt_h"/>
                                          </p:val>
                                        </p:tav>
                                      </p:tavLst>
                                    </p:anim>
                                    <p:anim calcmode="lin" valueType="num">
                                      <p:cBhvr>
                                        <p:cTn id="105" dur="1000" fill="hold"/>
                                        <p:tgtEl>
                                          <p:spTgt spid="19"/>
                                        </p:tgtEl>
                                        <p:attrNameLst>
                                          <p:attrName>style.rotation</p:attrName>
                                        </p:attrNameLst>
                                      </p:cBhvr>
                                      <p:tavLst>
                                        <p:tav tm="0">
                                          <p:val>
                                            <p:fltVal val="90"/>
                                          </p:val>
                                        </p:tav>
                                        <p:tav tm="100000">
                                          <p:val>
                                            <p:fltVal val="0"/>
                                          </p:val>
                                        </p:tav>
                                      </p:tavLst>
                                    </p:anim>
                                    <p:animEffect transition="in" filter="fade">
                                      <p:cBhvr>
                                        <p:cTn id="106" dur="1000"/>
                                        <p:tgtEl>
                                          <p:spTgt spid="19"/>
                                        </p:tgtEl>
                                      </p:cBhvr>
                                    </p:animEffect>
                                  </p:childTnLst>
                                </p:cTn>
                              </p:par>
                              <p:par>
                                <p:cTn id="107" presetID="31" presetClass="entr" presetSubtype="0" fill="hold" grpId="0" nodeType="withEffect">
                                  <p:stCondLst>
                                    <p:cond delay="500"/>
                                  </p:stCondLst>
                                  <p:childTnLst>
                                    <p:set>
                                      <p:cBhvr>
                                        <p:cTn id="108" dur="1" fill="hold">
                                          <p:stCondLst>
                                            <p:cond delay="0"/>
                                          </p:stCondLst>
                                        </p:cTn>
                                        <p:tgtEl>
                                          <p:spTgt spid="20"/>
                                        </p:tgtEl>
                                        <p:attrNameLst>
                                          <p:attrName>style.visibility</p:attrName>
                                        </p:attrNameLst>
                                      </p:cBhvr>
                                      <p:to>
                                        <p:strVal val="visible"/>
                                      </p:to>
                                    </p:set>
                                    <p:anim calcmode="lin" valueType="num">
                                      <p:cBhvr>
                                        <p:cTn id="109" dur="1000" fill="hold"/>
                                        <p:tgtEl>
                                          <p:spTgt spid="20"/>
                                        </p:tgtEl>
                                        <p:attrNameLst>
                                          <p:attrName>ppt_w</p:attrName>
                                        </p:attrNameLst>
                                      </p:cBhvr>
                                      <p:tavLst>
                                        <p:tav tm="0">
                                          <p:val>
                                            <p:fltVal val="0"/>
                                          </p:val>
                                        </p:tav>
                                        <p:tav tm="100000">
                                          <p:val>
                                            <p:strVal val="#ppt_w"/>
                                          </p:val>
                                        </p:tav>
                                      </p:tavLst>
                                    </p:anim>
                                    <p:anim calcmode="lin" valueType="num">
                                      <p:cBhvr>
                                        <p:cTn id="110" dur="1000" fill="hold"/>
                                        <p:tgtEl>
                                          <p:spTgt spid="20"/>
                                        </p:tgtEl>
                                        <p:attrNameLst>
                                          <p:attrName>ppt_h</p:attrName>
                                        </p:attrNameLst>
                                      </p:cBhvr>
                                      <p:tavLst>
                                        <p:tav tm="0">
                                          <p:val>
                                            <p:fltVal val="0"/>
                                          </p:val>
                                        </p:tav>
                                        <p:tav tm="100000">
                                          <p:val>
                                            <p:strVal val="#ppt_h"/>
                                          </p:val>
                                        </p:tav>
                                      </p:tavLst>
                                    </p:anim>
                                    <p:anim calcmode="lin" valueType="num">
                                      <p:cBhvr>
                                        <p:cTn id="111" dur="1000" fill="hold"/>
                                        <p:tgtEl>
                                          <p:spTgt spid="20"/>
                                        </p:tgtEl>
                                        <p:attrNameLst>
                                          <p:attrName>style.rotation</p:attrName>
                                        </p:attrNameLst>
                                      </p:cBhvr>
                                      <p:tavLst>
                                        <p:tav tm="0">
                                          <p:val>
                                            <p:fltVal val="90"/>
                                          </p:val>
                                        </p:tav>
                                        <p:tav tm="100000">
                                          <p:val>
                                            <p:fltVal val="0"/>
                                          </p:val>
                                        </p:tav>
                                      </p:tavLst>
                                    </p:anim>
                                    <p:animEffect transition="in" filter="fade">
                                      <p:cBhvr>
                                        <p:cTn id="112" dur="1000"/>
                                        <p:tgtEl>
                                          <p:spTgt spid="20"/>
                                        </p:tgtEl>
                                      </p:cBhvr>
                                    </p:animEffect>
                                  </p:childTnLst>
                                </p:cTn>
                              </p:par>
                              <p:par>
                                <p:cTn id="113" presetID="31" presetClass="entr" presetSubtype="0" fill="hold" grpId="0" nodeType="withEffect">
                                  <p:stCondLst>
                                    <p:cond delay="500"/>
                                  </p:stCondLst>
                                  <p:childTnLst>
                                    <p:set>
                                      <p:cBhvr>
                                        <p:cTn id="114" dur="1" fill="hold">
                                          <p:stCondLst>
                                            <p:cond delay="0"/>
                                          </p:stCondLst>
                                        </p:cTn>
                                        <p:tgtEl>
                                          <p:spTgt spid="21"/>
                                        </p:tgtEl>
                                        <p:attrNameLst>
                                          <p:attrName>style.visibility</p:attrName>
                                        </p:attrNameLst>
                                      </p:cBhvr>
                                      <p:to>
                                        <p:strVal val="visible"/>
                                      </p:to>
                                    </p:set>
                                    <p:anim calcmode="lin" valueType="num">
                                      <p:cBhvr>
                                        <p:cTn id="115" dur="1000" fill="hold"/>
                                        <p:tgtEl>
                                          <p:spTgt spid="21"/>
                                        </p:tgtEl>
                                        <p:attrNameLst>
                                          <p:attrName>ppt_w</p:attrName>
                                        </p:attrNameLst>
                                      </p:cBhvr>
                                      <p:tavLst>
                                        <p:tav tm="0">
                                          <p:val>
                                            <p:fltVal val="0"/>
                                          </p:val>
                                        </p:tav>
                                        <p:tav tm="100000">
                                          <p:val>
                                            <p:strVal val="#ppt_w"/>
                                          </p:val>
                                        </p:tav>
                                      </p:tavLst>
                                    </p:anim>
                                    <p:anim calcmode="lin" valueType="num">
                                      <p:cBhvr>
                                        <p:cTn id="116" dur="1000" fill="hold"/>
                                        <p:tgtEl>
                                          <p:spTgt spid="21"/>
                                        </p:tgtEl>
                                        <p:attrNameLst>
                                          <p:attrName>ppt_h</p:attrName>
                                        </p:attrNameLst>
                                      </p:cBhvr>
                                      <p:tavLst>
                                        <p:tav tm="0">
                                          <p:val>
                                            <p:fltVal val="0"/>
                                          </p:val>
                                        </p:tav>
                                        <p:tav tm="100000">
                                          <p:val>
                                            <p:strVal val="#ppt_h"/>
                                          </p:val>
                                        </p:tav>
                                      </p:tavLst>
                                    </p:anim>
                                    <p:anim calcmode="lin" valueType="num">
                                      <p:cBhvr>
                                        <p:cTn id="117" dur="1000" fill="hold"/>
                                        <p:tgtEl>
                                          <p:spTgt spid="21"/>
                                        </p:tgtEl>
                                        <p:attrNameLst>
                                          <p:attrName>style.rotation</p:attrName>
                                        </p:attrNameLst>
                                      </p:cBhvr>
                                      <p:tavLst>
                                        <p:tav tm="0">
                                          <p:val>
                                            <p:fltVal val="90"/>
                                          </p:val>
                                        </p:tav>
                                        <p:tav tm="100000">
                                          <p:val>
                                            <p:fltVal val="0"/>
                                          </p:val>
                                        </p:tav>
                                      </p:tavLst>
                                    </p:anim>
                                    <p:animEffect transition="in" filter="fade">
                                      <p:cBhvr>
                                        <p:cTn id="118" dur="1000"/>
                                        <p:tgtEl>
                                          <p:spTgt spid="21"/>
                                        </p:tgtEl>
                                      </p:cBhvr>
                                    </p:animEffect>
                                  </p:childTnLst>
                                </p:cTn>
                              </p:par>
                              <p:par>
                                <p:cTn id="119" presetID="31" presetClass="entr" presetSubtype="0" fill="hold" grpId="0" nodeType="withEffect">
                                  <p:stCondLst>
                                    <p:cond delay="500"/>
                                  </p:stCondLst>
                                  <p:childTnLst>
                                    <p:set>
                                      <p:cBhvr>
                                        <p:cTn id="120" dur="1" fill="hold">
                                          <p:stCondLst>
                                            <p:cond delay="0"/>
                                          </p:stCondLst>
                                        </p:cTn>
                                        <p:tgtEl>
                                          <p:spTgt spid="22"/>
                                        </p:tgtEl>
                                        <p:attrNameLst>
                                          <p:attrName>style.visibility</p:attrName>
                                        </p:attrNameLst>
                                      </p:cBhvr>
                                      <p:to>
                                        <p:strVal val="visible"/>
                                      </p:to>
                                    </p:set>
                                    <p:anim calcmode="lin" valueType="num">
                                      <p:cBhvr>
                                        <p:cTn id="121" dur="1000" fill="hold"/>
                                        <p:tgtEl>
                                          <p:spTgt spid="22"/>
                                        </p:tgtEl>
                                        <p:attrNameLst>
                                          <p:attrName>ppt_w</p:attrName>
                                        </p:attrNameLst>
                                      </p:cBhvr>
                                      <p:tavLst>
                                        <p:tav tm="0">
                                          <p:val>
                                            <p:fltVal val="0"/>
                                          </p:val>
                                        </p:tav>
                                        <p:tav tm="100000">
                                          <p:val>
                                            <p:strVal val="#ppt_w"/>
                                          </p:val>
                                        </p:tav>
                                      </p:tavLst>
                                    </p:anim>
                                    <p:anim calcmode="lin" valueType="num">
                                      <p:cBhvr>
                                        <p:cTn id="122" dur="1000" fill="hold"/>
                                        <p:tgtEl>
                                          <p:spTgt spid="22"/>
                                        </p:tgtEl>
                                        <p:attrNameLst>
                                          <p:attrName>ppt_h</p:attrName>
                                        </p:attrNameLst>
                                      </p:cBhvr>
                                      <p:tavLst>
                                        <p:tav tm="0">
                                          <p:val>
                                            <p:fltVal val="0"/>
                                          </p:val>
                                        </p:tav>
                                        <p:tav tm="100000">
                                          <p:val>
                                            <p:strVal val="#ppt_h"/>
                                          </p:val>
                                        </p:tav>
                                      </p:tavLst>
                                    </p:anim>
                                    <p:anim calcmode="lin" valueType="num">
                                      <p:cBhvr>
                                        <p:cTn id="123" dur="1000" fill="hold"/>
                                        <p:tgtEl>
                                          <p:spTgt spid="22"/>
                                        </p:tgtEl>
                                        <p:attrNameLst>
                                          <p:attrName>style.rotation</p:attrName>
                                        </p:attrNameLst>
                                      </p:cBhvr>
                                      <p:tavLst>
                                        <p:tav tm="0">
                                          <p:val>
                                            <p:fltVal val="90"/>
                                          </p:val>
                                        </p:tav>
                                        <p:tav tm="100000">
                                          <p:val>
                                            <p:fltVal val="0"/>
                                          </p:val>
                                        </p:tav>
                                      </p:tavLst>
                                    </p:anim>
                                    <p:animEffect transition="in" filter="fade">
                                      <p:cBhvr>
                                        <p:cTn id="124" dur="1000"/>
                                        <p:tgtEl>
                                          <p:spTgt spid="22"/>
                                        </p:tgtEl>
                                      </p:cBhvr>
                                    </p:animEffect>
                                  </p:childTnLst>
                                </p:cTn>
                              </p:par>
                              <p:par>
                                <p:cTn id="125" presetID="31" presetClass="entr" presetSubtype="0" fill="hold" grpId="0" nodeType="withEffect">
                                  <p:stCondLst>
                                    <p:cond delay="500"/>
                                  </p:stCondLst>
                                  <p:childTnLst>
                                    <p:set>
                                      <p:cBhvr>
                                        <p:cTn id="126" dur="1" fill="hold">
                                          <p:stCondLst>
                                            <p:cond delay="0"/>
                                          </p:stCondLst>
                                        </p:cTn>
                                        <p:tgtEl>
                                          <p:spTgt spid="23"/>
                                        </p:tgtEl>
                                        <p:attrNameLst>
                                          <p:attrName>style.visibility</p:attrName>
                                        </p:attrNameLst>
                                      </p:cBhvr>
                                      <p:to>
                                        <p:strVal val="visible"/>
                                      </p:to>
                                    </p:set>
                                    <p:anim calcmode="lin" valueType="num">
                                      <p:cBhvr>
                                        <p:cTn id="127" dur="1000" fill="hold"/>
                                        <p:tgtEl>
                                          <p:spTgt spid="23"/>
                                        </p:tgtEl>
                                        <p:attrNameLst>
                                          <p:attrName>ppt_w</p:attrName>
                                        </p:attrNameLst>
                                      </p:cBhvr>
                                      <p:tavLst>
                                        <p:tav tm="0">
                                          <p:val>
                                            <p:fltVal val="0"/>
                                          </p:val>
                                        </p:tav>
                                        <p:tav tm="100000">
                                          <p:val>
                                            <p:strVal val="#ppt_w"/>
                                          </p:val>
                                        </p:tav>
                                      </p:tavLst>
                                    </p:anim>
                                    <p:anim calcmode="lin" valueType="num">
                                      <p:cBhvr>
                                        <p:cTn id="128" dur="1000" fill="hold"/>
                                        <p:tgtEl>
                                          <p:spTgt spid="23"/>
                                        </p:tgtEl>
                                        <p:attrNameLst>
                                          <p:attrName>ppt_h</p:attrName>
                                        </p:attrNameLst>
                                      </p:cBhvr>
                                      <p:tavLst>
                                        <p:tav tm="0">
                                          <p:val>
                                            <p:fltVal val="0"/>
                                          </p:val>
                                        </p:tav>
                                        <p:tav tm="100000">
                                          <p:val>
                                            <p:strVal val="#ppt_h"/>
                                          </p:val>
                                        </p:tav>
                                      </p:tavLst>
                                    </p:anim>
                                    <p:anim calcmode="lin" valueType="num">
                                      <p:cBhvr>
                                        <p:cTn id="129" dur="1000" fill="hold"/>
                                        <p:tgtEl>
                                          <p:spTgt spid="23"/>
                                        </p:tgtEl>
                                        <p:attrNameLst>
                                          <p:attrName>style.rotation</p:attrName>
                                        </p:attrNameLst>
                                      </p:cBhvr>
                                      <p:tavLst>
                                        <p:tav tm="0">
                                          <p:val>
                                            <p:fltVal val="90"/>
                                          </p:val>
                                        </p:tav>
                                        <p:tav tm="100000">
                                          <p:val>
                                            <p:fltVal val="0"/>
                                          </p:val>
                                        </p:tav>
                                      </p:tavLst>
                                    </p:anim>
                                    <p:animEffect transition="in" filter="fade">
                                      <p:cBhvr>
                                        <p:cTn id="130" dur="1000"/>
                                        <p:tgtEl>
                                          <p:spTgt spid="23"/>
                                        </p:tgtEl>
                                      </p:cBhvr>
                                    </p:animEffect>
                                  </p:childTnLst>
                                </p:cTn>
                              </p:par>
                              <p:par>
                                <p:cTn id="131" presetID="31" presetClass="entr" presetSubtype="0" fill="hold" grpId="0" nodeType="withEffect">
                                  <p:stCondLst>
                                    <p:cond delay="500"/>
                                  </p:stCondLst>
                                  <p:childTnLst>
                                    <p:set>
                                      <p:cBhvr>
                                        <p:cTn id="132" dur="1" fill="hold">
                                          <p:stCondLst>
                                            <p:cond delay="0"/>
                                          </p:stCondLst>
                                        </p:cTn>
                                        <p:tgtEl>
                                          <p:spTgt spid="24"/>
                                        </p:tgtEl>
                                        <p:attrNameLst>
                                          <p:attrName>style.visibility</p:attrName>
                                        </p:attrNameLst>
                                      </p:cBhvr>
                                      <p:to>
                                        <p:strVal val="visible"/>
                                      </p:to>
                                    </p:set>
                                    <p:anim calcmode="lin" valueType="num">
                                      <p:cBhvr>
                                        <p:cTn id="133" dur="1000" fill="hold"/>
                                        <p:tgtEl>
                                          <p:spTgt spid="24"/>
                                        </p:tgtEl>
                                        <p:attrNameLst>
                                          <p:attrName>ppt_w</p:attrName>
                                        </p:attrNameLst>
                                      </p:cBhvr>
                                      <p:tavLst>
                                        <p:tav tm="0">
                                          <p:val>
                                            <p:fltVal val="0"/>
                                          </p:val>
                                        </p:tav>
                                        <p:tav tm="100000">
                                          <p:val>
                                            <p:strVal val="#ppt_w"/>
                                          </p:val>
                                        </p:tav>
                                      </p:tavLst>
                                    </p:anim>
                                    <p:anim calcmode="lin" valueType="num">
                                      <p:cBhvr>
                                        <p:cTn id="134" dur="1000" fill="hold"/>
                                        <p:tgtEl>
                                          <p:spTgt spid="24"/>
                                        </p:tgtEl>
                                        <p:attrNameLst>
                                          <p:attrName>ppt_h</p:attrName>
                                        </p:attrNameLst>
                                      </p:cBhvr>
                                      <p:tavLst>
                                        <p:tav tm="0">
                                          <p:val>
                                            <p:fltVal val="0"/>
                                          </p:val>
                                        </p:tav>
                                        <p:tav tm="100000">
                                          <p:val>
                                            <p:strVal val="#ppt_h"/>
                                          </p:val>
                                        </p:tav>
                                      </p:tavLst>
                                    </p:anim>
                                    <p:anim calcmode="lin" valueType="num">
                                      <p:cBhvr>
                                        <p:cTn id="135" dur="1000" fill="hold"/>
                                        <p:tgtEl>
                                          <p:spTgt spid="24"/>
                                        </p:tgtEl>
                                        <p:attrNameLst>
                                          <p:attrName>style.rotation</p:attrName>
                                        </p:attrNameLst>
                                      </p:cBhvr>
                                      <p:tavLst>
                                        <p:tav tm="0">
                                          <p:val>
                                            <p:fltVal val="90"/>
                                          </p:val>
                                        </p:tav>
                                        <p:tav tm="100000">
                                          <p:val>
                                            <p:fltVal val="0"/>
                                          </p:val>
                                        </p:tav>
                                      </p:tavLst>
                                    </p:anim>
                                    <p:animEffect transition="in" filter="fade">
                                      <p:cBhvr>
                                        <p:cTn id="136" dur="1000"/>
                                        <p:tgtEl>
                                          <p:spTgt spid="24"/>
                                        </p:tgtEl>
                                      </p:cBhvr>
                                    </p:animEffect>
                                  </p:childTnLst>
                                </p:cTn>
                              </p:par>
                              <p:par>
                                <p:cTn id="137" presetID="31" presetClass="entr" presetSubtype="0" fill="hold" grpId="0" nodeType="withEffect">
                                  <p:stCondLst>
                                    <p:cond delay="500"/>
                                  </p:stCondLst>
                                  <p:childTnLst>
                                    <p:set>
                                      <p:cBhvr>
                                        <p:cTn id="138" dur="1" fill="hold">
                                          <p:stCondLst>
                                            <p:cond delay="0"/>
                                          </p:stCondLst>
                                        </p:cTn>
                                        <p:tgtEl>
                                          <p:spTgt spid="25"/>
                                        </p:tgtEl>
                                        <p:attrNameLst>
                                          <p:attrName>style.visibility</p:attrName>
                                        </p:attrNameLst>
                                      </p:cBhvr>
                                      <p:to>
                                        <p:strVal val="visible"/>
                                      </p:to>
                                    </p:set>
                                    <p:anim calcmode="lin" valueType="num">
                                      <p:cBhvr>
                                        <p:cTn id="139" dur="1000" fill="hold"/>
                                        <p:tgtEl>
                                          <p:spTgt spid="25"/>
                                        </p:tgtEl>
                                        <p:attrNameLst>
                                          <p:attrName>ppt_w</p:attrName>
                                        </p:attrNameLst>
                                      </p:cBhvr>
                                      <p:tavLst>
                                        <p:tav tm="0">
                                          <p:val>
                                            <p:fltVal val="0"/>
                                          </p:val>
                                        </p:tav>
                                        <p:tav tm="100000">
                                          <p:val>
                                            <p:strVal val="#ppt_w"/>
                                          </p:val>
                                        </p:tav>
                                      </p:tavLst>
                                    </p:anim>
                                    <p:anim calcmode="lin" valueType="num">
                                      <p:cBhvr>
                                        <p:cTn id="140" dur="1000" fill="hold"/>
                                        <p:tgtEl>
                                          <p:spTgt spid="25"/>
                                        </p:tgtEl>
                                        <p:attrNameLst>
                                          <p:attrName>ppt_h</p:attrName>
                                        </p:attrNameLst>
                                      </p:cBhvr>
                                      <p:tavLst>
                                        <p:tav tm="0">
                                          <p:val>
                                            <p:fltVal val="0"/>
                                          </p:val>
                                        </p:tav>
                                        <p:tav tm="100000">
                                          <p:val>
                                            <p:strVal val="#ppt_h"/>
                                          </p:val>
                                        </p:tav>
                                      </p:tavLst>
                                    </p:anim>
                                    <p:anim calcmode="lin" valueType="num">
                                      <p:cBhvr>
                                        <p:cTn id="141" dur="1000" fill="hold"/>
                                        <p:tgtEl>
                                          <p:spTgt spid="25"/>
                                        </p:tgtEl>
                                        <p:attrNameLst>
                                          <p:attrName>style.rotation</p:attrName>
                                        </p:attrNameLst>
                                      </p:cBhvr>
                                      <p:tavLst>
                                        <p:tav tm="0">
                                          <p:val>
                                            <p:fltVal val="90"/>
                                          </p:val>
                                        </p:tav>
                                        <p:tav tm="100000">
                                          <p:val>
                                            <p:fltVal val="0"/>
                                          </p:val>
                                        </p:tav>
                                      </p:tavLst>
                                    </p:anim>
                                    <p:animEffect transition="in" filter="fade">
                                      <p:cBhvr>
                                        <p:cTn id="142" dur="1000"/>
                                        <p:tgtEl>
                                          <p:spTgt spid="25"/>
                                        </p:tgtEl>
                                      </p:cBhvr>
                                    </p:animEffect>
                                  </p:childTnLst>
                                </p:cTn>
                              </p:par>
                              <p:par>
                                <p:cTn id="143" presetID="31" presetClass="entr" presetSubtype="0" fill="hold" grpId="0" nodeType="withEffect">
                                  <p:stCondLst>
                                    <p:cond delay="500"/>
                                  </p:stCondLst>
                                  <p:childTnLst>
                                    <p:set>
                                      <p:cBhvr>
                                        <p:cTn id="144" dur="1" fill="hold">
                                          <p:stCondLst>
                                            <p:cond delay="0"/>
                                          </p:stCondLst>
                                        </p:cTn>
                                        <p:tgtEl>
                                          <p:spTgt spid="26"/>
                                        </p:tgtEl>
                                        <p:attrNameLst>
                                          <p:attrName>style.visibility</p:attrName>
                                        </p:attrNameLst>
                                      </p:cBhvr>
                                      <p:to>
                                        <p:strVal val="visible"/>
                                      </p:to>
                                    </p:set>
                                    <p:anim calcmode="lin" valueType="num">
                                      <p:cBhvr>
                                        <p:cTn id="145" dur="1000" fill="hold"/>
                                        <p:tgtEl>
                                          <p:spTgt spid="26"/>
                                        </p:tgtEl>
                                        <p:attrNameLst>
                                          <p:attrName>ppt_w</p:attrName>
                                        </p:attrNameLst>
                                      </p:cBhvr>
                                      <p:tavLst>
                                        <p:tav tm="0">
                                          <p:val>
                                            <p:fltVal val="0"/>
                                          </p:val>
                                        </p:tav>
                                        <p:tav tm="100000">
                                          <p:val>
                                            <p:strVal val="#ppt_w"/>
                                          </p:val>
                                        </p:tav>
                                      </p:tavLst>
                                    </p:anim>
                                    <p:anim calcmode="lin" valueType="num">
                                      <p:cBhvr>
                                        <p:cTn id="146" dur="1000" fill="hold"/>
                                        <p:tgtEl>
                                          <p:spTgt spid="26"/>
                                        </p:tgtEl>
                                        <p:attrNameLst>
                                          <p:attrName>ppt_h</p:attrName>
                                        </p:attrNameLst>
                                      </p:cBhvr>
                                      <p:tavLst>
                                        <p:tav tm="0">
                                          <p:val>
                                            <p:fltVal val="0"/>
                                          </p:val>
                                        </p:tav>
                                        <p:tav tm="100000">
                                          <p:val>
                                            <p:strVal val="#ppt_h"/>
                                          </p:val>
                                        </p:tav>
                                      </p:tavLst>
                                    </p:anim>
                                    <p:anim calcmode="lin" valueType="num">
                                      <p:cBhvr>
                                        <p:cTn id="147" dur="1000" fill="hold"/>
                                        <p:tgtEl>
                                          <p:spTgt spid="26"/>
                                        </p:tgtEl>
                                        <p:attrNameLst>
                                          <p:attrName>style.rotation</p:attrName>
                                        </p:attrNameLst>
                                      </p:cBhvr>
                                      <p:tavLst>
                                        <p:tav tm="0">
                                          <p:val>
                                            <p:fltVal val="90"/>
                                          </p:val>
                                        </p:tav>
                                        <p:tav tm="100000">
                                          <p:val>
                                            <p:fltVal val="0"/>
                                          </p:val>
                                        </p:tav>
                                      </p:tavLst>
                                    </p:anim>
                                    <p:animEffect transition="in" filter="fade">
                                      <p:cBhvr>
                                        <p:cTn id="148" dur="1000"/>
                                        <p:tgtEl>
                                          <p:spTgt spid="26"/>
                                        </p:tgtEl>
                                      </p:cBhvr>
                                    </p:animEffect>
                                  </p:childTnLst>
                                </p:cTn>
                              </p:par>
                              <p:par>
                                <p:cTn id="149" presetID="31" presetClass="entr" presetSubtype="0" fill="hold" grpId="0" nodeType="withEffect">
                                  <p:stCondLst>
                                    <p:cond delay="500"/>
                                  </p:stCondLst>
                                  <p:childTnLst>
                                    <p:set>
                                      <p:cBhvr>
                                        <p:cTn id="150" dur="1" fill="hold">
                                          <p:stCondLst>
                                            <p:cond delay="0"/>
                                          </p:stCondLst>
                                        </p:cTn>
                                        <p:tgtEl>
                                          <p:spTgt spid="27"/>
                                        </p:tgtEl>
                                        <p:attrNameLst>
                                          <p:attrName>style.visibility</p:attrName>
                                        </p:attrNameLst>
                                      </p:cBhvr>
                                      <p:to>
                                        <p:strVal val="visible"/>
                                      </p:to>
                                    </p:set>
                                    <p:anim calcmode="lin" valueType="num">
                                      <p:cBhvr>
                                        <p:cTn id="151" dur="1000" fill="hold"/>
                                        <p:tgtEl>
                                          <p:spTgt spid="27"/>
                                        </p:tgtEl>
                                        <p:attrNameLst>
                                          <p:attrName>ppt_w</p:attrName>
                                        </p:attrNameLst>
                                      </p:cBhvr>
                                      <p:tavLst>
                                        <p:tav tm="0">
                                          <p:val>
                                            <p:fltVal val="0"/>
                                          </p:val>
                                        </p:tav>
                                        <p:tav tm="100000">
                                          <p:val>
                                            <p:strVal val="#ppt_w"/>
                                          </p:val>
                                        </p:tav>
                                      </p:tavLst>
                                    </p:anim>
                                    <p:anim calcmode="lin" valueType="num">
                                      <p:cBhvr>
                                        <p:cTn id="152" dur="1000" fill="hold"/>
                                        <p:tgtEl>
                                          <p:spTgt spid="27"/>
                                        </p:tgtEl>
                                        <p:attrNameLst>
                                          <p:attrName>ppt_h</p:attrName>
                                        </p:attrNameLst>
                                      </p:cBhvr>
                                      <p:tavLst>
                                        <p:tav tm="0">
                                          <p:val>
                                            <p:fltVal val="0"/>
                                          </p:val>
                                        </p:tav>
                                        <p:tav tm="100000">
                                          <p:val>
                                            <p:strVal val="#ppt_h"/>
                                          </p:val>
                                        </p:tav>
                                      </p:tavLst>
                                    </p:anim>
                                    <p:anim calcmode="lin" valueType="num">
                                      <p:cBhvr>
                                        <p:cTn id="153" dur="1000" fill="hold"/>
                                        <p:tgtEl>
                                          <p:spTgt spid="27"/>
                                        </p:tgtEl>
                                        <p:attrNameLst>
                                          <p:attrName>style.rotation</p:attrName>
                                        </p:attrNameLst>
                                      </p:cBhvr>
                                      <p:tavLst>
                                        <p:tav tm="0">
                                          <p:val>
                                            <p:fltVal val="90"/>
                                          </p:val>
                                        </p:tav>
                                        <p:tav tm="100000">
                                          <p:val>
                                            <p:fltVal val="0"/>
                                          </p:val>
                                        </p:tav>
                                      </p:tavLst>
                                    </p:anim>
                                    <p:animEffect transition="in" filter="fade">
                                      <p:cBhvr>
                                        <p:cTn id="154" dur="1000"/>
                                        <p:tgtEl>
                                          <p:spTgt spid="27"/>
                                        </p:tgtEl>
                                      </p:cBhvr>
                                    </p:animEffect>
                                  </p:childTnLst>
                                </p:cTn>
                              </p:par>
                              <p:par>
                                <p:cTn id="155" presetID="31" presetClass="entr" presetSubtype="0" fill="hold" grpId="0" nodeType="withEffect">
                                  <p:stCondLst>
                                    <p:cond delay="500"/>
                                  </p:stCondLst>
                                  <p:childTnLst>
                                    <p:set>
                                      <p:cBhvr>
                                        <p:cTn id="156" dur="1" fill="hold">
                                          <p:stCondLst>
                                            <p:cond delay="0"/>
                                          </p:stCondLst>
                                        </p:cTn>
                                        <p:tgtEl>
                                          <p:spTgt spid="28"/>
                                        </p:tgtEl>
                                        <p:attrNameLst>
                                          <p:attrName>style.visibility</p:attrName>
                                        </p:attrNameLst>
                                      </p:cBhvr>
                                      <p:to>
                                        <p:strVal val="visible"/>
                                      </p:to>
                                    </p:set>
                                    <p:anim calcmode="lin" valueType="num">
                                      <p:cBhvr>
                                        <p:cTn id="157" dur="1000" fill="hold"/>
                                        <p:tgtEl>
                                          <p:spTgt spid="28"/>
                                        </p:tgtEl>
                                        <p:attrNameLst>
                                          <p:attrName>ppt_w</p:attrName>
                                        </p:attrNameLst>
                                      </p:cBhvr>
                                      <p:tavLst>
                                        <p:tav tm="0">
                                          <p:val>
                                            <p:fltVal val="0"/>
                                          </p:val>
                                        </p:tav>
                                        <p:tav tm="100000">
                                          <p:val>
                                            <p:strVal val="#ppt_w"/>
                                          </p:val>
                                        </p:tav>
                                      </p:tavLst>
                                    </p:anim>
                                    <p:anim calcmode="lin" valueType="num">
                                      <p:cBhvr>
                                        <p:cTn id="158" dur="1000" fill="hold"/>
                                        <p:tgtEl>
                                          <p:spTgt spid="28"/>
                                        </p:tgtEl>
                                        <p:attrNameLst>
                                          <p:attrName>ppt_h</p:attrName>
                                        </p:attrNameLst>
                                      </p:cBhvr>
                                      <p:tavLst>
                                        <p:tav tm="0">
                                          <p:val>
                                            <p:fltVal val="0"/>
                                          </p:val>
                                        </p:tav>
                                        <p:tav tm="100000">
                                          <p:val>
                                            <p:strVal val="#ppt_h"/>
                                          </p:val>
                                        </p:tav>
                                      </p:tavLst>
                                    </p:anim>
                                    <p:anim calcmode="lin" valueType="num">
                                      <p:cBhvr>
                                        <p:cTn id="159" dur="1000" fill="hold"/>
                                        <p:tgtEl>
                                          <p:spTgt spid="28"/>
                                        </p:tgtEl>
                                        <p:attrNameLst>
                                          <p:attrName>style.rotation</p:attrName>
                                        </p:attrNameLst>
                                      </p:cBhvr>
                                      <p:tavLst>
                                        <p:tav tm="0">
                                          <p:val>
                                            <p:fltVal val="90"/>
                                          </p:val>
                                        </p:tav>
                                        <p:tav tm="100000">
                                          <p:val>
                                            <p:fltVal val="0"/>
                                          </p:val>
                                        </p:tav>
                                      </p:tavLst>
                                    </p:anim>
                                    <p:animEffect transition="in" filter="fade">
                                      <p:cBhvr>
                                        <p:cTn id="160" dur="1000"/>
                                        <p:tgtEl>
                                          <p:spTgt spid="28"/>
                                        </p:tgtEl>
                                      </p:cBhvr>
                                    </p:animEffect>
                                  </p:childTnLst>
                                </p:cTn>
                              </p:par>
                              <p:par>
                                <p:cTn id="161" presetID="31" presetClass="entr" presetSubtype="0" fill="hold" grpId="0" nodeType="withEffect">
                                  <p:stCondLst>
                                    <p:cond delay="500"/>
                                  </p:stCondLst>
                                  <p:childTnLst>
                                    <p:set>
                                      <p:cBhvr>
                                        <p:cTn id="162" dur="1" fill="hold">
                                          <p:stCondLst>
                                            <p:cond delay="0"/>
                                          </p:stCondLst>
                                        </p:cTn>
                                        <p:tgtEl>
                                          <p:spTgt spid="29"/>
                                        </p:tgtEl>
                                        <p:attrNameLst>
                                          <p:attrName>style.visibility</p:attrName>
                                        </p:attrNameLst>
                                      </p:cBhvr>
                                      <p:to>
                                        <p:strVal val="visible"/>
                                      </p:to>
                                    </p:set>
                                    <p:anim calcmode="lin" valueType="num">
                                      <p:cBhvr>
                                        <p:cTn id="163" dur="1000" fill="hold"/>
                                        <p:tgtEl>
                                          <p:spTgt spid="29"/>
                                        </p:tgtEl>
                                        <p:attrNameLst>
                                          <p:attrName>ppt_w</p:attrName>
                                        </p:attrNameLst>
                                      </p:cBhvr>
                                      <p:tavLst>
                                        <p:tav tm="0">
                                          <p:val>
                                            <p:fltVal val="0"/>
                                          </p:val>
                                        </p:tav>
                                        <p:tav tm="100000">
                                          <p:val>
                                            <p:strVal val="#ppt_w"/>
                                          </p:val>
                                        </p:tav>
                                      </p:tavLst>
                                    </p:anim>
                                    <p:anim calcmode="lin" valueType="num">
                                      <p:cBhvr>
                                        <p:cTn id="164" dur="1000" fill="hold"/>
                                        <p:tgtEl>
                                          <p:spTgt spid="29"/>
                                        </p:tgtEl>
                                        <p:attrNameLst>
                                          <p:attrName>ppt_h</p:attrName>
                                        </p:attrNameLst>
                                      </p:cBhvr>
                                      <p:tavLst>
                                        <p:tav tm="0">
                                          <p:val>
                                            <p:fltVal val="0"/>
                                          </p:val>
                                        </p:tav>
                                        <p:tav tm="100000">
                                          <p:val>
                                            <p:strVal val="#ppt_h"/>
                                          </p:val>
                                        </p:tav>
                                      </p:tavLst>
                                    </p:anim>
                                    <p:anim calcmode="lin" valueType="num">
                                      <p:cBhvr>
                                        <p:cTn id="165" dur="1000" fill="hold"/>
                                        <p:tgtEl>
                                          <p:spTgt spid="29"/>
                                        </p:tgtEl>
                                        <p:attrNameLst>
                                          <p:attrName>style.rotation</p:attrName>
                                        </p:attrNameLst>
                                      </p:cBhvr>
                                      <p:tavLst>
                                        <p:tav tm="0">
                                          <p:val>
                                            <p:fltVal val="90"/>
                                          </p:val>
                                        </p:tav>
                                        <p:tav tm="100000">
                                          <p:val>
                                            <p:fltVal val="0"/>
                                          </p:val>
                                        </p:tav>
                                      </p:tavLst>
                                    </p:anim>
                                    <p:animEffect transition="in" filter="fade">
                                      <p:cBhvr>
                                        <p:cTn id="166" dur="1000"/>
                                        <p:tgtEl>
                                          <p:spTgt spid="29"/>
                                        </p:tgtEl>
                                      </p:cBhvr>
                                    </p:animEffect>
                                  </p:childTnLst>
                                </p:cTn>
                              </p:par>
                              <p:par>
                                <p:cTn id="167" presetID="31" presetClass="entr" presetSubtype="0" fill="hold" grpId="0" nodeType="withEffect">
                                  <p:stCondLst>
                                    <p:cond delay="500"/>
                                  </p:stCondLst>
                                  <p:childTnLst>
                                    <p:set>
                                      <p:cBhvr>
                                        <p:cTn id="168" dur="1" fill="hold">
                                          <p:stCondLst>
                                            <p:cond delay="0"/>
                                          </p:stCondLst>
                                        </p:cTn>
                                        <p:tgtEl>
                                          <p:spTgt spid="30"/>
                                        </p:tgtEl>
                                        <p:attrNameLst>
                                          <p:attrName>style.visibility</p:attrName>
                                        </p:attrNameLst>
                                      </p:cBhvr>
                                      <p:to>
                                        <p:strVal val="visible"/>
                                      </p:to>
                                    </p:set>
                                    <p:anim calcmode="lin" valueType="num">
                                      <p:cBhvr>
                                        <p:cTn id="169" dur="1000" fill="hold"/>
                                        <p:tgtEl>
                                          <p:spTgt spid="30"/>
                                        </p:tgtEl>
                                        <p:attrNameLst>
                                          <p:attrName>ppt_w</p:attrName>
                                        </p:attrNameLst>
                                      </p:cBhvr>
                                      <p:tavLst>
                                        <p:tav tm="0">
                                          <p:val>
                                            <p:fltVal val="0"/>
                                          </p:val>
                                        </p:tav>
                                        <p:tav tm="100000">
                                          <p:val>
                                            <p:strVal val="#ppt_w"/>
                                          </p:val>
                                        </p:tav>
                                      </p:tavLst>
                                    </p:anim>
                                    <p:anim calcmode="lin" valueType="num">
                                      <p:cBhvr>
                                        <p:cTn id="170" dur="1000" fill="hold"/>
                                        <p:tgtEl>
                                          <p:spTgt spid="30"/>
                                        </p:tgtEl>
                                        <p:attrNameLst>
                                          <p:attrName>ppt_h</p:attrName>
                                        </p:attrNameLst>
                                      </p:cBhvr>
                                      <p:tavLst>
                                        <p:tav tm="0">
                                          <p:val>
                                            <p:fltVal val="0"/>
                                          </p:val>
                                        </p:tav>
                                        <p:tav tm="100000">
                                          <p:val>
                                            <p:strVal val="#ppt_h"/>
                                          </p:val>
                                        </p:tav>
                                      </p:tavLst>
                                    </p:anim>
                                    <p:anim calcmode="lin" valueType="num">
                                      <p:cBhvr>
                                        <p:cTn id="171" dur="1000" fill="hold"/>
                                        <p:tgtEl>
                                          <p:spTgt spid="30"/>
                                        </p:tgtEl>
                                        <p:attrNameLst>
                                          <p:attrName>style.rotation</p:attrName>
                                        </p:attrNameLst>
                                      </p:cBhvr>
                                      <p:tavLst>
                                        <p:tav tm="0">
                                          <p:val>
                                            <p:fltVal val="90"/>
                                          </p:val>
                                        </p:tav>
                                        <p:tav tm="100000">
                                          <p:val>
                                            <p:fltVal val="0"/>
                                          </p:val>
                                        </p:tav>
                                      </p:tavLst>
                                    </p:anim>
                                    <p:animEffect transition="in" filter="fade">
                                      <p:cBhvr>
                                        <p:cTn id="172" dur="1000"/>
                                        <p:tgtEl>
                                          <p:spTgt spid="30"/>
                                        </p:tgtEl>
                                      </p:cBhvr>
                                    </p:animEffect>
                                  </p:childTnLst>
                                </p:cTn>
                              </p:par>
                              <p:par>
                                <p:cTn id="173" presetID="31" presetClass="entr" presetSubtype="0" fill="hold" grpId="0" nodeType="withEffect">
                                  <p:stCondLst>
                                    <p:cond delay="500"/>
                                  </p:stCondLst>
                                  <p:childTnLst>
                                    <p:set>
                                      <p:cBhvr>
                                        <p:cTn id="174" dur="1" fill="hold">
                                          <p:stCondLst>
                                            <p:cond delay="0"/>
                                          </p:stCondLst>
                                        </p:cTn>
                                        <p:tgtEl>
                                          <p:spTgt spid="31"/>
                                        </p:tgtEl>
                                        <p:attrNameLst>
                                          <p:attrName>style.visibility</p:attrName>
                                        </p:attrNameLst>
                                      </p:cBhvr>
                                      <p:to>
                                        <p:strVal val="visible"/>
                                      </p:to>
                                    </p:set>
                                    <p:anim calcmode="lin" valueType="num">
                                      <p:cBhvr>
                                        <p:cTn id="175" dur="1000" fill="hold"/>
                                        <p:tgtEl>
                                          <p:spTgt spid="31"/>
                                        </p:tgtEl>
                                        <p:attrNameLst>
                                          <p:attrName>ppt_w</p:attrName>
                                        </p:attrNameLst>
                                      </p:cBhvr>
                                      <p:tavLst>
                                        <p:tav tm="0">
                                          <p:val>
                                            <p:fltVal val="0"/>
                                          </p:val>
                                        </p:tav>
                                        <p:tav tm="100000">
                                          <p:val>
                                            <p:strVal val="#ppt_w"/>
                                          </p:val>
                                        </p:tav>
                                      </p:tavLst>
                                    </p:anim>
                                    <p:anim calcmode="lin" valueType="num">
                                      <p:cBhvr>
                                        <p:cTn id="176" dur="1000" fill="hold"/>
                                        <p:tgtEl>
                                          <p:spTgt spid="31"/>
                                        </p:tgtEl>
                                        <p:attrNameLst>
                                          <p:attrName>ppt_h</p:attrName>
                                        </p:attrNameLst>
                                      </p:cBhvr>
                                      <p:tavLst>
                                        <p:tav tm="0">
                                          <p:val>
                                            <p:fltVal val="0"/>
                                          </p:val>
                                        </p:tav>
                                        <p:tav tm="100000">
                                          <p:val>
                                            <p:strVal val="#ppt_h"/>
                                          </p:val>
                                        </p:tav>
                                      </p:tavLst>
                                    </p:anim>
                                    <p:anim calcmode="lin" valueType="num">
                                      <p:cBhvr>
                                        <p:cTn id="177" dur="1000" fill="hold"/>
                                        <p:tgtEl>
                                          <p:spTgt spid="31"/>
                                        </p:tgtEl>
                                        <p:attrNameLst>
                                          <p:attrName>style.rotation</p:attrName>
                                        </p:attrNameLst>
                                      </p:cBhvr>
                                      <p:tavLst>
                                        <p:tav tm="0">
                                          <p:val>
                                            <p:fltVal val="90"/>
                                          </p:val>
                                        </p:tav>
                                        <p:tav tm="100000">
                                          <p:val>
                                            <p:fltVal val="0"/>
                                          </p:val>
                                        </p:tav>
                                      </p:tavLst>
                                    </p:anim>
                                    <p:animEffect transition="in" filter="fade">
                                      <p:cBhvr>
                                        <p:cTn id="178" dur="1000"/>
                                        <p:tgtEl>
                                          <p:spTgt spid="31"/>
                                        </p:tgtEl>
                                      </p:cBhvr>
                                    </p:animEffect>
                                  </p:childTnLst>
                                </p:cTn>
                              </p:par>
                              <p:par>
                                <p:cTn id="179" presetID="31" presetClass="entr" presetSubtype="0" fill="hold" grpId="0" nodeType="withEffect">
                                  <p:stCondLst>
                                    <p:cond delay="500"/>
                                  </p:stCondLst>
                                  <p:childTnLst>
                                    <p:set>
                                      <p:cBhvr>
                                        <p:cTn id="180" dur="1" fill="hold">
                                          <p:stCondLst>
                                            <p:cond delay="0"/>
                                          </p:stCondLst>
                                        </p:cTn>
                                        <p:tgtEl>
                                          <p:spTgt spid="32"/>
                                        </p:tgtEl>
                                        <p:attrNameLst>
                                          <p:attrName>style.visibility</p:attrName>
                                        </p:attrNameLst>
                                      </p:cBhvr>
                                      <p:to>
                                        <p:strVal val="visible"/>
                                      </p:to>
                                    </p:set>
                                    <p:anim calcmode="lin" valueType="num">
                                      <p:cBhvr>
                                        <p:cTn id="181" dur="1000" fill="hold"/>
                                        <p:tgtEl>
                                          <p:spTgt spid="32"/>
                                        </p:tgtEl>
                                        <p:attrNameLst>
                                          <p:attrName>ppt_w</p:attrName>
                                        </p:attrNameLst>
                                      </p:cBhvr>
                                      <p:tavLst>
                                        <p:tav tm="0">
                                          <p:val>
                                            <p:fltVal val="0"/>
                                          </p:val>
                                        </p:tav>
                                        <p:tav tm="100000">
                                          <p:val>
                                            <p:strVal val="#ppt_w"/>
                                          </p:val>
                                        </p:tav>
                                      </p:tavLst>
                                    </p:anim>
                                    <p:anim calcmode="lin" valueType="num">
                                      <p:cBhvr>
                                        <p:cTn id="182" dur="1000" fill="hold"/>
                                        <p:tgtEl>
                                          <p:spTgt spid="32"/>
                                        </p:tgtEl>
                                        <p:attrNameLst>
                                          <p:attrName>ppt_h</p:attrName>
                                        </p:attrNameLst>
                                      </p:cBhvr>
                                      <p:tavLst>
                                        <p:tav tm="0">
                                          <p:val>
                                            <p:fltVal val="0"/>
                                          </p:val>
                                        </p:tav>
                                        <p:tav tm="100000">
                                          <p:val>
                                            <p:strVal val="#ppt_h"/>
                                          </p:val>
                                        </p:tav>
                                      </p:tavLst>
                                    </p:anim>
                                    <p:anim calcmode="lin" valueType="num">
                                      <p:cBhvr>
                                        <p:cTn id="183" dur="1000" fill="hold"/>
                                        <p:tgtEl>
                                          <p:spTgt spid="32"/>
                                        </p:tgtEl>
                                        <p:attrNameLst>
                                          <p:attrName>style.rotation</p:attrName>
                                        </p:attrNameLst>
                                      </p:cBhvr>
                                      <p:tavLst>
                                        <p:tav tm="0">
                                          <p:val>
                                            <p:fltVal val="90"/>
                                          </p:val>
                                        </p:tav>
                                        <p:tav tm="100000">
                                          <p:val>
                                            <p:fltVal val="0"/>
                                          </p:val>
                                        </p:tav>
                                      </p:tavLst>
                                    </p:anim>
                                    <p:animEffect transition="in" filter="fade">
                                      <p:cBhvr>
                                        <p:cTn id="184" dur="1000"/>
                                        <p:tgtEl>
                                          <p:spTgt spid="32"/>
                                        </p:tgtEl>
                                      </p:cBhvr>
                                    </p:animEffect>
                                  </p:childTnLst>
                                </p:cTn>
                              </p:par>
                              <p:par>
                                <p:cTn id="185" presetID="31" presetClass="entr" presetSubtype="0" fill="hold" grpId="0" nodeType="withEffect">
                                  <p:stCondLst>
                                    <p:cond delay="500"/>
                                  </p:stCondLst>
                                  <p:childTnLst>
                                    <p:set>
                                      <p:cBhvr>
                                        <p:cTn id="186" dur="1" fill="hold">
                                          <p:stCondLst>
                                            <p:cond delay="0"/>
                                          </p:stCondLst>
                                        </p:cTn>
                                        <p:tgtEl>
                                          <p:spTgt spid="33"/>
                                        </p:tgtEl>
                                        <p:attrNameLst>
                                          <p:attrName>style.visibility</p:attrName>
                                        </p:attrNameLst>
                                      </p:cBhvr>
                                      <p:to>
                                        <p:strVal val="visible"/>
                                      </p:to>
                                    </p:set>
                                    <p:anim calcmode="lin" valueType="num">
                                      <p:cBhvr>
                                        <p:cTn id="187" dur="1000" fill="hold"/>
                                        <p:tgtEl>
                                          <p:spTgt spid="33"/>
                                        </p:tgtEl>
                                        <p:attrNameLst>
                                          <p:attrName>ppt_w</p:attrName>
                                        </p:attrNameLst>
                                      </p:cBhvr>
                                      <p:tavLst>
                                        <p:tav tm="0">
                                          <p:val>
                                            <p:fltVal val="0"/>
                                          </p:val>
                                        </p:tav>
                                        <p:tav tm="100000">
                                          <p:val>
                                            <p:strVal val="#ppt_w"/>
                                          </p:val>
                                        </p:tav>
                                      </p:tavLst>
                                    </p:anim>
                                    <p:anim calcmode="lin" valueType="num">
                                      <p:cBhvr>
                                        <p:cTn id="188" dur="1000" fill="hold"/>
                                        <p:tgtEl>
                                          <p:spTgt spid="33"/>
                                        </p:tgtEl>
                                        <p:attrNameLst>
                                          <p:attrName>ppt_h</p:attrName>
                                        </p:attrNameLst>
                                      </p:cBhvr>
                                      <p:tavLst>
                                        <p:tav tm="0">
                                          <p:val>
                                            <p:fltVal val="0"/>
                                          </p:val>
                                        </p:tav>
                                        <p:tav tm="100000">
                                          <p:val>
                                            <p:strVal val="#ppt_h"/>
                                          </p:val>
                                        </p:tav>
                                      </p:tavLst>
                                    </p:anim>
                                    <p:anim calcmode="lin" valueType="num">
                                      <p:cBhvr>
                                        <p:cTn id="189" dur="1000" fill="hold"/>
                                        <p:tgtEl>
                                          <p:spTgt spid="33"/>
                                        </p:tgtEl>
                                        <p:attrNameLst>
                                          <p:attrName>style.rotation</p:attrName>
                                        </p:attrNameLst>
                                      </p:cBhvr>
                                      <p:tavLst>
                                        <p:tav tm="0">
                                          <p:val>
                                            <p:fltVal val="90"/>
                                          </p:val>
                                        </p:tav>
                                        <p:tav tm="100000">
                                          <p:val>
                                            <p:fltVal val="0"/>
                                          </p:val>
                                        </p:tav>
                                      </p:tavLst>
                                    </p:anim>
                                    <p:animEffect transition="in" filter="fade">
                                      <p:cBhvr>
                                        <p:cTn id="190" dur="1000"/>
                                        <p:tgtEl>
                                          <p:spTgt spid="33"/>
                                        </p:tgtEl>
                                      </p:cBhvr>
                                    </p:animEffect>
                                  </p:childTnLst>
                                </p:cTn>
                              </p:par>
                              <p:par>
                                <p:cTn id="191" presetID="31" presetClass="entr" presetSubtype="0" fill="hold" grpId="0" nodeType="withEffect">
                                  <p:stCondLst>
                                    <p:cond delay="500"/>
                                  </p:stCondLst>
                                  <p:childTnLst>
                                    <p:set>
                                      <p:cBhvr>
                                        <p:cTn id="192" dur="1" fill="hold">
                                          <p:stCondLst>
                                            <p:cond delay="0"/>
                                          </p:stCondLst>
                                        </p:cTn>
                                        <p:tgtEl>
                                          <p:spTgt spid="34"/>
                                        </p:tgtEl>
                                        <p:attrNameLst>
                                          <p:attrName>style.visibility</p:attrName>
                                        </p:attrNameLst>
                                      </p:cBhvr>
                                      <p:to>
                                        <p:strVal val="visible"/>
                                      </p:to>
                                    </p:set>
                                    <p:anim calcmode="lin" valueType="num">
                                      <p:cBhvr>
                                        <p:cTn id="193" dur="1000" fill="hold"/>
                                        <p:tgtEl>
                                          <p:spTgt spid="34"/>
                                        </p:tgtEl>
                                        <p:attrNameLst>
                                          <p:attrName>ppt_w</p:attrName>
                                        </p:attrNameLst>
                                      </p:cBhvr>
                                      <p:tavLst>
                                        <p:tav tm="0">
                                          <p:val>
                                            <p:fltVal val="0"/>
                                          </p:val>
                                        </p:tav>
                                        <p:tav tm="100000">
                                          <p:val>
                                            <p:strVal val="#ppt_w"/>
                                          </p:val>
                                        </p:tav>
                                      </p:tavLst>
                                    </p:anim>
                                    <p:anim calcmode="lin" valueType="num">
                                      <p:cBhvr>
                                        <p:cTn id="194" dur="1000" fill="hold"/>
                                        <p:tgtEl>
                                          <p:spTgt spid="34"/>
                                        </p:tgtEl>
                                        <p:attrNameLst>
                                          <p:attrName>ppt_h</p:attrName>
                                        </p:attrNameLst>
                                      </p:cBhvr>
                                      <p:tavLst>
                                        <p:tav tm="0">
                                          <p:val>
                                            <p:fltVal val="0"/>
                                          </p:val>
                                        </p:tav>
                                        <p:tav tm="100000">
                                          <p:val>
                                            <p:strVal val="#ppt_h"/>
                                          </p:val>
                                        </p:tav>
                                      </p:tavLst>
                                    </p:anim>
                                    <p:anim calcmode="lin" valueType="num">
                                      <p:cBhvr>
                                        <p:cTn id="195" dur="1000" fill="hold"/>
                                        <p:tgtEl>
                                          <p:spTgt spid="34"/>
                                        </p:tgtEl>
                                        <p:attrNameLst>
                                          <p:attrName>style.rotation</p:attrName>
                                        </p:attrNameLst>
                                      </p:cBhvr>
                                      <p:tavLst>
                                        <p:tav tm="0">
                                          <p:val>
                                            <p:fltVal val="90"/>
                                          </p:val>
                                        </p:tav>
                                        <p:tav tm="100000">
                                          <p:val>
                                            <p:fltVal val="0"/>
                                          </p:val>
                                        </p:tav>
                                      </p:tavLst>
                                    </p:anim>
                                    <p:animEffect transition="in" filter="fade">
                                      <p:cBhvr>
                                        <p:cTn id="196" dur="1000"/>
                                        <p:tgtEl>
                                          <p:spTgt spid="34"/>
                                        </p:tgtEl>
                                      </p:cBhvr>
                                    </p:animEffect>
                                  </p:childTnLst>
                                </p:cTn>
                              </p:par>
                              <p:par>
                                <p:cTn id="197" presetID="31" presetClass="entr" presetSubtype="0" fill="hold" grpId="0" nodeType="withEffect">
                                  <p:stCondLst>
                                    <p:cond delay="500"/>
                                  </p:stCondLst>
                                  <p:childTnLst>
                                    <p:set>
                                      <p:cBhvr>
                                        <p:cTn id="198" dur="1" fill="hold">
                                          <p:stCondLst>
                                            <p:cond delay="0"/>
                                          </p:stCondLst>
                                        </p:cTn>
                                        <p:tgtEl>
                                          <p:spTgt spid="35"/>
                                        </p:tgtEl>
                                        <p:attrNameLst>
                                          <p:attrName>style.visibility</p:attrName>
                                        </p:attrNameLst>
                                      </p:cBhvr>
                                      <p:to>
                                        <p:strVal val="visible"/>
                                      </p:to>
                                    </p:set>
                                    <p:anim calcmode="lin" valueType="num">
                                      <p:cBhvr>
                                        <p:cTn id="199" dur="1000" fill="hold"/>
                                        <p:tgtEl>
                                          <p:spTgt spid="35"/>
                                        </p:tgtEl>
                                        <p:attrNameLst>
                                          <p:attrName>ppt_w</p:attrName>
                                        </p:attrNameLst>
                                      </p:cBhvr>
                                      <p:tavLst>
                                        <p:tav tm="0">
                                          <p:val>
                                            <p:fltVal val="0"/>
                                          </p:val>
                                        </p:tav>
                                        <p:tav tm="100000">
                                          <p:val>
                                            <p:strVal val="#ppt_w"/>
                                          </p:val>
                                        </p:tav>
                                      </p:tavLst>
                                    </p:anim>
                                    <p:anim calcmode="lin" valueType="num">
                                      <p:cBhvr>
                                        <p:cTn id="200" dur="1000" fill="hold"/>
                                        <p:tgtEl>
                                          <p:spTgt spid="35"/>
                                        </p:tgtEl>
                                        <p:attrNameLst>
                                          <p:attrName>ppt_h</p:attrName>
                                        </p:attrNameLst>
                                      </p:cBhvr>
                                      <p:tavLst>
                                        <p:tav tm="0">
                                          <p:val>
                                            <p:fltVal val="0"/>
                                          </p:val>
                                        </p:tav>
                                        <p:tav tm="100000">
                                          <p:val>
                                            <p:strVal val="#ppt_h"/>
                                          </p:val>
                                        </p:tav>
                                      </p:tavLst>
                                    </p:anim>
                                    <p:anim calcmode="lin" valueType="num">
                                      <p:cBhvr>
                                        <p:cTn id="201" dur="1000" fill="hold"/>
                                        <p:tgtEl>
                                          <p:spTgt spid="35"/>
                                        </p:tgtEl>
                                        <p:attrNameLst>
                                          <p:attrName>style.rotation</p:attrName>
                                        </p:attrNameLst>
                                      </p:cBhvr>
                                      <p:tavLst>
                                        <p:tav tm="0">
                                          <p:val>
                                            <p:fltVal val="90"/>
                                          </p:val>
                                        </p:tav>
                                        <p:tav tm="100000">
                                          <p:val>
                                            <p:fltVal val="0"/>
                                          </p:val>
                                        </p:tav>
                                      </p:tavLst>
                                    </p:anim>
                                    <p:animEffect transition="in" filter="fade">
                                      <p:cBhvr>
                                        <p:cTn id="202" dur="1000"/>
                                        <p:tgtEl>
                                          <p:spTgt spid="35"/>
                                        </p:tgtEl>
                                      </p:cBhvr>
                                    </p:animEffect>
                                  </p:childTnLst>
                                </p:cTn>
                              </p:par>
                              <p:par>
                                <p:cTn id="203" presetID="31" presetClass="entr" presetSubtype="0" fill="hold" grpId="0" nodeType="withEffect">
                                  <p:stCondLst>
                                    <p:cond delay="500"/>
                                  </p:stCondLst>
                                  <p:childTnLst>
                                    <p:set>
                                      <p:cBhvr>
                                        <p:cTn id="204" dur="1" fill="hold">
                                          <p:stCondLst>
                                            <p:cond delay="0"/>
                                          </p:stCondLst>
                                        </p:cTn>
                                        <p:tgtEl>
                                          <p:spTgt spid="36"/>
                                        </p:tgtEl>
                                        <p:attrNameLst>
                                          <p:attrName>style.visibility</p:attrName>
                                        </p:attrNameLst>
                                      </p:cBhvr>
                                      <p:to>
                                        <p:strVal val="visible"/>
                                      </p:to>
                                    </p:set>
                                    <p:anim calcmode="lin" valueType="num">
                                      <p:cBhvr>
                                        <p:cTn id="205" dur="1000" fill="hold"/>
                                        <p:tgtEl>
                                          <p:spTgt spid="36"/>
                                        </p:tgtEl>
                                        <p:attrNameLst>
                                          <p:attrName>ppt_w</p:attrName>
                                        </p:attrNameLst>
                                      </p:cBhvr>
                                      <p:tavLst>
                                        <p:tav tm="0">
                                          <p:val>
                                            <p:fltVal val="0"/>
                                          </p:val>
                                        </p:tav>
                                        <p:tav tm="100000">
                                          <p:val>
                                            <p:strVal val="#ppt_w"/>
                                          </p:val>
                                        </p:tav>
                                      </p:tavLst>
                                    </p:anim>
                                    <p:anim calcmode="lin" valueType="num">
                                      <p:cBhvr>
                                        <p:cTn id="206" dur="1000" fill="hold"/>
                                        <p:tgtEl>
                                          <p:spTgt spid="36"/>
                                        </p:tgtEl>
                                        <p:attrNameLst>
                                          <p:attrName>ppt_h</p:attrName>
                                        </p:attrNameLst>
                                      </p:cBhvr>
                                      <p:tavLst>
                                        <p:tav tm="0">
                                          <p:val>
                                            <p:fltVal val="0"/>
                                          </p:val>
                                        </p:tav>
                                        <p:tav tm="100000">
                                          <p:val>
                                            <p:strVal val="#ppt_h"/>
                                          </p:val>
                                        </p:tav>
                                      </p:tavLst>
                                    </p:anim>
                                    <p:anim calcmode="lin" valueType="num">
                                      <p:cBhvr>
                                        <p:cTn id="207" dur="1000" fill="hold"/>
                                        <p:tgtEl>
                                          <p:spTgt spid="36"/>
                                        </p:tgtEl>
                                        <p:attrNameLst>
                                          <p:attrName>style.rotation</p:attrName>
                                        </p:attrNameLst>
                                      </p:cBhvr>
                                      <p:tavLst>
                                        <p:tav tm="0">
                                          <p:val>
                                            <p:fltVal val="90"/>
                                          </p:val>
                                        </p:tav>
                                        <p:tav tm="100000">
                                          <p:val>
                                            <p:fltVal val="0"/>
                                          </p:val>
                                        </p:tav>
                                      </p:tavLst>
                                    </p:anim>
                                    <p:animEffect transition="in" filter="fade">
                                      <p:cBhvr>
                                        <p:cTn id="208" dur="1000"/>
                                        <p:tgtEl>
                                          <p:spTgt spid="36"/>
                                        </p:tgtEl>
                                      </p:cBhvr>
                                    </p:animEffect>
                                  </p:childTnLst>
                                </p:cTn>
                              </p:par>
                              <p:par>
                                <p:cTn id="209" presetID="31" presetClass="entr" presetSubtype="0" fill="hold" grpId="0" nodeType="withEffect">
                                  <p:stCondLst>
                                    <p:cond delay="500"/>
                                  </p:stCondLst>
                                  <p:childTnLst>
                                    <p:set>
                                      <p:cBhvr>
                                        <p:cTn id="210" dur="1" fill="hold">
                                          <p:stCondLst>
                                            <p:cond delay="0"/>
                                          </p:stCondLst>
                                        </p:cTn>
                                        <p:tgtEl>
                                          <p:spTgt spid="37"/>
                                        </p:tgtEl>
                                        <p:attrNameLst>
                                          <p:attrName>style.visibility</p:attrName>
                                        </p:attrNameLst>
                                      </p:cBhvr>
                                      <p:to>
                                        <p:strVal val="visible"/>
                                      </p:to>
                                    </p:set>
                                    <p:anim calcmode="lin" valueType="num">
                                      <p:cBhvr>
                                        <p:cTn id="211" dur="1000" fill="hold"/>
                                        <p:tgtEl>
                                          <p:spTgt spid="37"/>
                                        </p:tgtEl>
                                        <p:attrNameLst>
                                          <p:attrName>ppt_w</p:attrName>
                                        </p:attrNameLst>
                                      </p:cBhvr>
                                      <p:tavLst>
                                        <p:tav tm="0">
                                          <p:val>
                                            <p:fltVal val="0"/>
                                          </p:val>
                                        </p:tav>
                                        <p:tav tm="100000">
                                          <p:val>
                                            <p:strVal val="#ppt_w"/>
                                          </p:val>
                                        </p:tav>
                                      </p:tavLst>
                                    </p:anim>
                                    <p:anim calcmode="lin" valueType="num">
                                      <p:cBhvr>
                                        <p:cTn id="212" dur="1000" fill="hold"/>
                                        <p:tgtEl>
                                          <p:spTgt spid="37"/>
                                        </p:tgtEl>
                                        <p:attrNameLst>
                                          <p:attrName>ppt_h</p:attrName>
                                        </p:attrNameLst>
                                      </p:cBhvr>
                                      <p:tavLst>
                                        <p:tav tm="0">
                                          <p:val>
                                            <p:fltVal val="0"/>
                                          </p:val>
                                        </p:tav>
                                        <p:tav tm="100000">
                                          <p:val>
                                            <p:strVal val="#ppt_h"/>
                                          </p:val>
                                        </p:tav>
                                      </p:tavLst>
                                    </p:anim>
                                    <p:anim calcmode="lin" valueType="num">
                                      <p:cBhvr>
                                        <p:cTn id="213" dur="1000" fill="hold"/>
                                        <p:tgtEl>
                                          <p:spTgt spid="37"/>
                                        </p:tgtEl>
                                        <p:attrNameLst>
                                          <p:attrName>style.rotation</p:attrName>
                                        </p:attrNameLst>
                                      </p:cBhvr>
                                      <p:tavLst>
                                        <p:tav tm="0">
                                          <p:val>
                                            <p:fltVal val="90"/>
                                          </p:val>
                                        </p:tav>
                                        <p:tav tm="100000">
                                          <p:val>
                                            <p:fltVal val="0"/>
                                          </p:val>
                                        </p:tav>
                                      </p:tavLst>
                                    </p:anim>
                                    <p:animEffect transition="in" filter="fade">
                                      <p:cBhvr>
                                        <p:cTn id="214" dur="1000"/>
                                        <p:tgtEl>
                                          <p:spTgt spid="37"/>
                                        </p:tgtEl>
                                      </p:cBhvr>
                                    </p:animEffect>
                                  </p:childTnLst>
                                </p:cTn>
                              </p:par>
                              <p:par>
                                <p:cTn id="215" presetID="31" presetClass="entr" presetSubtype="0" fill="hold" grpId="0" nodeType="withEffect">
                                  <p:stCondLst>
                                    <p:cond delay="500"/>
                                  </p:stCondLst>
                                  <p:childTnLst>
                                    <p:set>
                                      <p:cBhvr>
                                        <p:cTn id="216" dur="1" fill="hold">
                                          <p:stCondLst>
                                            <p:cond delay="0"/>
                                          </p:stCondLst>
                                        </p:cTn>
                                        <p:tgtEl>
                                          <p:spTgt spid="38"/>
                                        </p:tgtEl>
                                        <p:attrNameLst>
                                          <p:attrName>style.visibility</p:attrName>
                                        </p:attrNameLst>
                                      </p:cBhvr>
                                      <p:to>
                                        <p:strVal val="visible"/>
                                      </p:to>
                                    </p:set>
                                    <p:anim calcmode="lin" valueType="num">
                                      <p:cBhvr>
                                        <p:cTn id="217" dur="1000" fill="hold"/>
                                        <p:tgtEl>
                                          <p:spTgt spid="38"/>
                                        </p:tgtEl>
                                        <p:attrNameLst>
                                          <p:attrName>ppt_w</p:attrName>
                                        </p:attrNameLst>
                                      </p:cBhvr>
                                      <p:tavLst>
                                        <p:tav tm="0">
                                          <p:val>
                                            <p:fltVal val="0"/>
                                          </p:val>
                                        </p:tav>
                                        <p:tav tm="100000">
                                          <p:val>
                                            <p:strVal val="#ppt_w"/>
                                          </p:val>
                                        </p:tav>
                                      </p:tavLst>
                                    </p:anim>
                                    <p:anim calcmode="lin" valueType="num">
                                      <p:cBhvr>
                                        <p:cTn id="218" dur="1000" fill="hold"/>
                                        <p:tgtEl>
                                          <p:spTgt spid="38"/>
                                        </p:tgtEl>
                                        <p:attrNameLst>
                                          <p:attrName>ppt_h</p:attrName>
                                        </p:attrNameLst>
                                      </p:cBhvr>
                                      <p:tavLst>
                                        <p:tav tm="0">
                                          <p:val>
                                            <p:fltVal val="0"/>
                                          </p:val>
                                        </p:tav>
                                        <p:tav tm="100000">
                                          <p:val>
                                            <p:strVal val="#ppt_h"/>
                                          </p:val>
                                        </p:tav>
                                      </p:tavLst>
                                    </p:anim>
                                    <p:anim calcmode="lin" valueType="num">
                                      <p:cBhvr>
                                        <p:cTn id="219" dur="1000" fill="hold"/>
                                        <p:tgtEl>
                                          <p:spTgt spid="38"/>
                                        </p:tgtEl>
                                        <p:attrNameLst>
                                          <p:attrName>style.rotation</p:attrName>
                                        </p:attrNameLst>
                                      </p:cBhvr>
                                      <p:tavLst>
                                        <p:tav tm="0">
                                          <p:val>
                                            <p:fltVal val="90"/>
                                          </p:val>
                                        </p:tav>
                                        <p:tav tm="100000">
                                          <p:val>
                                            <p:fltVal val="0"/>
                                          </p:val>
                                        </p:tav>
                                      </p:tavLst>
                                    </p:anim>
                                    <p:animEffect transition="in" filter="fade">
                                      <p:cBhvr>
                                        <p:cTn id="220" dur="1000"/>
                                        <p:tgtEl>
                                          <p:spTgt spid="38"/>
                                        </p:tgtEl>
                                      </p:cBhvr>
                                    </p:animEffect>
                                  </p:childTnLst>
                                </p:cTn>
                              </p:par>
                              <p:par>
                                <p:cTn id="221" presetID="31" presetClass="entr" presetSubtype="0" fill="hold" grpId="0" nodeType="withEffect">
                                  <p:stCondLst>
                                    <p:cond delay="500"/>
                                  </p:stCondLst>
                                  <p:childTnLst>
                                    <p:set>
                                      <p:cBhvr>
                                        <p:cTn id="222" dur="1" fill="hold">
                                          <p:stCondLst>
                                            <p:cond delay="0"/>
                                          </p:stCondLst>
                                        </p:cTn>
                                        <p:tgtEl>
                                          <p:spTgt spid="39"/>
                                        </p:tgtEl>
                                        <p:attrNameLst>
                                          <p:attrName>style.visibility</p:attrName>
                                        </p:attrNameLst>
                                      </p:cBhvr>
                                      <p:to>
                                        <p:strVal val="visible"/>
                                      </p:to>
                                    </p:set>
                                    <p:anim calcmode="lin" valueType="num">
                                      <p:cBhvr>
                                        <p:cTn id="223" dur="1000" fill="hold"/>
                                        <p:tgtEl>
                                          <p:spTgt spid="39"/>
                                        </p:tgtEl>
                                        <p:attrNameLst>
                                          <p:attrName>ppt_w</p:attrName>
                                        </p:attrNameLst>
                                      </p:cBhvr>
                                      <p:tavLst>
                                        <p:tav tm="0">
                                          <p:val>
                                            <p:fltVal val="0"/>
                                          </p:val>
                                        </p:tav>
                                        <p:tav tm="100000">
                                          <p:val>
                                            <p:strVal val="#ppt_w"/>
                                          </p:val>
                                        </p:tav>
                                      </p:tavLst>
                                    </p:anim>
                                    <p:anim calcmode="lin" valueType="num">
                                      <p:cBhvr>
                                        <p:cTn id="224" dur="1000" fill="hold"/>
                                        <p:tgtEl>
                                          <p:spTgt spid="39"/>
                                        </p:tgtEl>
                                        <p:attrNameLst>
                                          <p:attrName>ppt_h</p:attrName>
                                        </p:attrNameLst>
                                      </p:cBhvr>
                                      <p:tavLst>
                                        <p:tav tm="0">
                                          <p:val>
                                            <p:fltVal val="0"/>
                                          </p:val>
                                        </p:tav>
                                        <p:tav tm="100000">
                                          <p:val>
                                            <p:strVal val="#ppt_h"/>
                                          </p:val>
                                        </p:tav>
                                      </p:tavLst>
                                    </p:anim>
                                    <p:anim calcmode="lin" valueType="num">
                                      <p:cBhvr>
                                        <p:cTn id="225" dur="1000" fill="hold"/>
                                        <p:tgtEl>
                                          <p:spTgt spid="39"/>
                                        </p:tgtEl>
                                        <p:attrNameLst>
                                          <p:attrName>style.rotation</p:attrName>
                                        </p:attrNameLst>
                                      </p:cBhvr>
                                      <p:tavLst>
                                        <p:tav tm="0">
                                          <p:val>
                                            <p:fltVal val="90"/>
                                          </p:val>
                                        </p:tav>
                                        <p:tav tm="100000">
                                          <p:val>
                                            <p:fltVal val="0"/>
                                          </p:val>
                                        </p:tav>
                                      </p:tavLst>
                                    </p:anim>
                                    <p:animEffect transition="in" filter="fade">
                                      <p:cBhvr>
                                        <p:cTn id="226" dur="1000"/>
                                        <p:tgtEl>
                                          <p:spTgt spid="39"/>
                                        </p:tgtEl>
                                      </p:cBhvr>
                                    </p:animEffect>
                                  </p:childTnLst>
                                </p:cTn>
                              </p:par>
                              <p:par>
                                <p:cTn id="227" presetID="31" presetClass="entr" presetSubtype="0" fill="hold" grpId="0" nodeType="withEffect">
                                  <p:stCondLst>
                                    <p:cond delay="500"/>
                                  </p:stCondLst>
                                  <p:childTnLst>
                                    <p:set>
                                      <p:cBhvr>
                                        <p:cTn id="228" dur="1" fill="hold">
                                          <p:stCondLst>
                                            <p:cond delay="0"/>
                                          </p:stCondLst>
                                        </p:cTn>
                                        <p:tgtEl>
                                          <p:spTgt spid="40"/>
                                        </p:tgtEl>
                                        <p:attrNameLst>
                                          <p:attrName>style.visibility</p:attrName>
                                        </p:attrNameLst>
                                      </p:cBhvr>
                                      <p:to>
                                        <p:strVal val="visible"/>
                                      </p:to>
                                    </p:set>
                                    <p:anim calcmode="lin" valueType="num">
                                      <p:cBhvr>
                                        <p:cTn id="229" dur="1000" fill="hold"/>
                                        <p:tgtEl>
                                          <p:spTgt spid="40"/>
                                        </p:tgtEl>
                                        <p:attrNameLst>
                                          <p:attrName>ppt_w</p:attrName>
                                        </p:attrNameLst>
                                      </p:cBhvr>
                                      <p:tavLst>
                                        <p:tav tm="0">
                                          <p:val>
                                            <p:fltVal val="0"/>
                                          </p:val>
                                        </p:tav>
                                        <p:tav tm="100000">
                                          <p:val>
                                            <p:strVal val="#ppt_w"/>
                                          </p:val>
                                        </p:tav>
                                      </p:tavLst>
                                    </p:anim>
                                    <p:anim calcmode="lin" valueType="num">
                                      <p:cBhvr>
                                        <p:cTn id="230" dur="1000" fill="hold"/>
                                        <p:tgtEl>
                                          <p:spTgt spid="40"/>
                                        </p:tgtEl>
                                        <p:attrNameLst>
                                          <p:attrName>ppt_h</p:attrName>
                                        </p:attrNameLst>
                                      </p:cBhvr>
                                      <p:tavLst>
                                        <p:tav tm="0">
                                          <p:val>
                                            <p:fltVal val="0"/>
                                          </p:val>
                                        </p:tav>
                                        <p:tav tm="100000">
                                          <p:val>
                                            <p:strVal val="#ppt_h"/>
                                          </p:val>
                                        </p:tav>
                                      </p:tavLst>
                                    </p:anim>
                                    <p:anim calcmode="lin" valueType="num">
                                      <p:cBhvr>
                                        <p:cTn id="231" dur="1000" fill="hold"/>
                                        <p:tgtEl>
                                          <p:spTgt spid="40"/>
                                        </p:tgtEl>
                                        <p:attrNameLst>
                                          <p:attrName>style.rotation</p:attrName>
                                        </p:attrNameLst>
                                      </p:cBhvr>
                                      <p:tavLst>
                                        <p:tav tm="0">
                                          <p:val>
                                            <p:fltVal val="90"/>
                                          </p:val>
                                        </p:tav>
                                        <p:tav tm="100000">
                                          <p:val>
                                            <p:fltVal val="0"/>
                                          </p:val>
                                        </p:tav>
                                      </p:tavLst>
                                    </p:anim>
                                    <p:animEffect transition="in" filter="fade">
                                      <p:cBhvr>
                                        <p:cTn id="232" dur="1000"/>
                                        <p:tgtEl>
                                          <p:spTgt spid="40"/>
                                        </p:tgtEl>
                                      </p:cBhvr>
                                    </p:animEffect>
                                  </p:childTnLst>
                                </p:cTn>
                              </p:par>
                              <p:par>
                                <p:cTn id="233" presetID="31" presetClass="entr" presetSubtype="0" fill="hold" grpId="0" nodeType="withEffect">
                                  <p:stCondLst>
                                    <p:cond delay="500"/>
                                  </p:stCondLst>
                                  <p:childTnLst>
                                    <p:set>
                                      <p:cBhvr>
                                        <p:cTn id="234" dur="1" fill="hold">
                                          <p:stCondLst>
                                            <p:cond delay="0"/>
                                          </p:stCondLst>
                                        </p:cTn>
                                        <p:tgtEl>
                                          <p:spTgt spid="41"/>
                                        </p:tgtEl>
                                        <p:attrNameLst>
                                          <p:attrName>style.visibility</p:attrName>
                                        </p:attrNameLst>
                                      </p:cBhvr>
                                      <p:to>
                                        <p:strVal val="visible"/>
                                      </p:to>
                                    </p:set>
                                    <p:anim calcmode="lin" valueType="num">
                                      <p:cBhvr>
                                        <p:cTn id="235" dur="1000" fill="hold"/>
                                        <p:tgtEl>
                                          <p:spTgt spid="41"/>
                                        </p:tgtEl>
                                        <p:attrNameLst>
                                          <p:attrName>ppt_w</p:attrName>
                                        </p:attrNameLst>
                                      </p:cBhvr>
                                      <p:tavLst>
                                        <p:tav tm="0">
                                          <p:val>
                                            <p:fltVal val="0"/>
                                          </p:val>
                                        </p:tav>
                                        <p:tav tm="100000">
                                          <p:val>
                                            <p:strVal val="#ppt_w"/>
                                          </p:val>
                                        </p:tav>
                                      </p:tavLst>
                                    </p:anim>
                                    <p:anim calcmode="lin" valueType="num">
                                      <p:cBhvr>
                                        <p:cTn id="236" dur="1000" fill="hold"/>
                                        <p:tgtEl>
                                          <p:spTgt spid="41"/>
                                        </p:tgtEl>
                                        <p:attrNameLst>
                                          <p:attrName>ppt_h</p:attrName>
                                        </p:attrNameLst>
                                      </p:cBhvr>
                                      <p:tavLst>
                                        <p:tav tm="0">
                                          <p:val>
                                            <p:fltVal val="0"/>
                                          </p:val>
                                        </p:tav>
                                        <p:tav tm="100000">
                                          <p:val>
                                            <p:strVal val="#ppt_h"/>
                                          </p:val>
                                        </p:tav>
                                      </p:tavLst>
                                    </p:anim>
                                    <p:anim calcmode="lin" valueType="num">
                                      <p:cBhvr>
                                        <p:cTn id="237" dur="1000" fill="hold"/>
                                        <p:tgtEl>
                                          <p:spTgt spid="41"/>
                                        </p:tgtEl>
                                        <p:attrNameLst>
                                          <p:attrName>style.rotation</p:attrName>
                                        </p:attrNameLst>
                                      </p:cBhvr>
                                      <p:tavLst>
                                        <p:tav tm="0">
                                          <p:val>
                                            <p:fltVal val="90"/>
                                          </p:val>
                                        </p:tav>
                                        <p:tav tm="100000">
                                          <p:val>
                                            <p:fltVal val="0"/>
                                          </p:val>
                                        </p:tav>
                                      </p:tavLst>
                                    </p:anim>
                                    <p:animEffect transition="in" filter="fade">
                                      <p:cBhvr>
                                        <p:cTn id="238" dur="1000"/>
                                        <p:tgtEl>
                                          <p:spTgt spid="41"/>
                                        </p:tgtEl>
                                      </p:cBhvr>
                                    </p:animEffect>
                                  </p:childTnLst>
                                </p:cTn>
                              </p:par>
                              <p:par>
                                <p:cTn id="239" presetID="31" presetClass="entr" presetSubtype="0" fill="hold" grpId="0" nodeType="withEffect">
                                  <p:stCondLst>
                                    <p:cond delay="500"/>
                                  </p:stCondLst>
                                  <p:childTnLst>
                                    <p:set>
                                      <p:cBhvr>
                                        <p:cTn id="240" dur="1" fill="hold">
                                          <p:stCondLst>
                                            <p:cond delay="0"/>
                                          </p:stCondLst>
                                        </p:cTn>
                                        <p:tgtEl>
                                          <p:spTgt spid="42"/>
                                        </p:tgtEl>
                                        <p:attrNameLst>
                                          <p:attrName>style.visibility</p:attrName>
                                        </p:attrNameLst>
                                      </p:cBhvr>
                                      <p:to>
                                        <p:strVal val="visible"/>
                                      </p:to>
                                    </p:set>
                                    <p:anim calcmode="lin" valueType="num">
                                      <p:cBhvr>
                                        <p:cTn id="241" dur="1000" fill="hold"/>
                                        <p:tgtEl>
                                          <p:spTgt spid="42"/>
                                        </p:tgtEl>
                                        <p:attrNameLst>
                                          <p:attrName>ppt_w</p:attrName>
                                        </p:attrNameLst>
                                      </p:cBhvr>
                                      <p:tavLst>
                                        <p:tav tm="0">
                                          <p:val>
                                            <p:fltVal val="0"/>
                                          </p:val>
                                        </p:tav>
                                        <p:tav tm="100000">
                                          <p:val>
                                            <p:strVal val="#ppt_w"/>
                                          </p:val>
                                        </p:tav>
                                      </p:tavLst>
                                    </p:anim>
                                    <p:anim calcmode="lin" valueType="num">
                                      <p:cBhvr>
                                        <p:cTn id="242" dur="1000" fill="hold"/>
                                        <p:tgtEl>
                                          <p:spTgt spid="42"/>
                                        </p:tgtEl>
                                        <p:attrNameLst>
                                          <p:attrName>ppt_h</p:attrName>
                                        </p:attrNameLst>
                                      </p:cBhvr>
                                      <p:tavLst>
                                        <p:tav tm="0">
                                          <p:val>
                                            <p:fltVal val="0"/>
                                          </p:val>
                                        </p:tav>
                                        <p:tav tm="100000">
                                          <p:val>
                                            <p:strVal val="#ppt_h"/>
                                          </p:val>
                                        </p:tav>
                                      </p:tavLst>
                                    </p:anim>
                                    <p:anim calcmode="lin" valueType="num">
                                      <p:cBhvr>
                                        <p:cTn id="243" dur="1000" fill="hold"/>
                                        <p:tgtEl>
                                          <p:spTgt spid="42"/>
                                        </p:tgtEl>
                                        <p:attrNameLst>
                                          <p:attrName>style.rotation</p:attrName>
                                        </p:attrNameLst>
                                      </p:cBhvr>
                                      <p:tavLst>
                                        <p:tav tm="0">
                                          <p:val>
                                            <p:fltVal val="90"/>
                                          </p:val>
                                        </p:tav>
                                        <p:tav tm="100000">
                                          <p:val>
                                            <p:fltVal val="0"/>
                                          </p:val>
                                        </p:tav>
                                      </p:tavLst>
                                    </p:anim>
                                    <p:animEffect transition="in" filter="fade">
                                      <p:cBhvr>
                                        <p:cTn id="244" dur="1000"/>
                                        <p:tgtEl>
                                          <p:spTgt spid="42"/>
                                        </p:tgtEl>
                                      </p:cBhvr>
                                    </p:animEffect>
                                  </p:childTnLst>
                                </p:cTn>
                              </p:par>
                              <p:par>
                                <p:cTn id="245" presetID="31" presetClass="entr" presetSubtype="0" fill="hold" grpId="0" nodeType="withEffect">
                                  <p:stCondLst>
                                    <p:cond delay="500"/>
                                  </p:stCondLst>
                                  <p:childTnLst>
                                    <p:set>
                                      <p:cBhvr>
                                        <p:cTn id="246" dur="1" fill="hold">
                                          <p:stCondLst>
                                            <p:cond delay="0"/>
                                          </p:stCondLst>
                                        </p:cTn>
                                        <p:tgtEl>
                                          <p:spTgt spid="43"/>
                                        </p:tgtEl>
                                        <p:attrNameLst>
                                          <p:attrName>style.visibility</p:attrName>
                                        </p:attrNameLst>
                                      </p:cBhvr>
                                      <p:to>
                                        <p:strVal val="visible"/>
                                      </p:to>
                                    </p:set>
                                    <p:anim calcmode="lin" valueType="num">
                                      <p:cBhvr>
                                        <p:cTn id="247" dur="1000" fill="hold"/>
                                        <p:tgtEl>
                                          <p:spTgt spid="43"/>
                                        </p:tgtEl>
                                        <p:attrNameLst>
                                          <p:attrName>ppt_w</p:attrName>
                                        </p:attrNameLst>
                                      </p:cBhvr>
                                      <p:tavLst>
                                        <p:tav tm="0">
                                          <p:val>
                                            <p:fltVal val="0"/>
                                          </p:val>
                                        </p:tav>
                                        <p:tav tm="100000">
                                          <p:val>
                                            <p:strVal val="#ppt_w"/>
                                          </p:val>
                                        </p:tav>
                                      </p:tavLst>
                                    </p:anim>
                                    <p:anim calcmode="lin" valueType="num">
                                      <p:cBhvr>
                                        <p:cTn id="248" dur="1000" fill="hold"/>
                                        <p:tgtEl>
                                          <p:spTgt spid="43"/>
                                        </p:tgtEl>
                                        <p:attrNameLst>
                                          <p:attrName>ppt_h</p:attrName>
                                        </p:attrNameLst>
                                      </p:cBhvr>
                                      <p:tavLst>
                                        <p:tav tm="0">
                                          <p:val>
                                            <p:fltVal val="0"/>
                                          </p:val>
                                        </p:tav>
                                        <p:tav tm="100000">
                                          <p:val>
                                            <p:strVal val="#ppt_h"/>
                                          </p:val>
                                        </p:tav>
                                      </p:tavLst>
                                    </p:anim>
                                    <p:anim calcmode="lin" valueType="num">
                                      <p:cBhvr>
                                        <p:cTn id="249" dur="1000" fill="hold"/>
                                        <p:tgtEl>
                                          <p:spTgt spid="43"/>
                                        </p:tgtEl>
                                        <p:attrNameLst>
                                          <p:attrName>style.rotation</p:attrName>
                                        </p:attrNameLst>
                                      </p:cBhvr>
                                      <p:tavLst>
                                        <p:tav tm="0">
                                          <p:val>
                                            <p:fltVal val="90"/>
                                          </p:val>
                                        </p:tav>
                                        <p:tav tm="100000">
                                          <p:val>
                                            <p:fltVal val="0"/>
                                          </p:val>
                                        </p:tav>
                                      </p:tavLst>
                                    </p:anim>
                                    <p:animEffect transition="in" filter="fade">
                                      <p:cBhvr>
                                        <p:cTn id="250" dur="1000"/>
                                        <p:tgtEl>
                                          <p:spTgt spid="43"/>
                                        </p:tgtEl>
                                      </p:cBhvr>
                                    </p:animEffect>
                                  </p:childTnLst>
                                </p:cTn>
                              </p:par>
                              <p:par>
                                <p:cTn id="251" presetID="31" presetClass="entr" presetSubtype="0" fill="hold" grpId="0" nodeType="withEffect">
                                  <p:stCondLst>
                                    <p:cond delay="500"/>
                                  </p:stCondLst>
                                  <p:childTnLst>
                                    <p:set>
                                      <p:cBhvr>
                                        <p:cTn id="252" dur="1" fill="hold">
                                          <p:stCondLst>
                                            <p:cond delay="0"/>
                                          </p:stCondLst>
                                        </p:cTn>
                                        <p:tgtEl>
                                          <p:spTgt spid="44"/>
                                        </p:tgtEl>
                                        <p:attrNameLst>
                                          <p:attrName>style.visibility</p:attrName>
                                        </p:attrNameLst>
                                      </p:cBhvr>
                                      <p:to>
                                        <p:strVal val="visible"/>
                                      </p:to>
                                    </p:set>
                                    <p:anim calcmode="lin" valueType="num">
                                      <p:cBhvr>
                                        <p:cTn id="253" dur="1000" fill="hold"/>
                                        <p:tgtEl>
                                          <p:spTgt spid="44"/>
                                        </p:tgtEl>
                                        <p:attrNameLst>
                                          <p:attrName>ppt_w</p:attrName>
                                        </p:attrNameLst>
                                      </p:cBhvr>
                                      <p:tavLst>
                                        <p:tav tm="0">
                                          <p:val>
                                            <p:fltVal val="0"/>
                                          </p:val>
                                        </p:tav>
                                        <p:tav tm="100000">
                                          <p:val>
                                            <p:strVal val="#ppt_w"/>
                                          </p:val>
                                        </p:tav>
                                      </p:tavLst>
                                    </p:anim>
                                    <p:anim calcmode="lin" valueType="num">
                                      <p:cBhvr>
                                        <p:cTn id="254" dur="1000" fill="hold"/>
                                        <p:tgtEl>
                                          <p:spTgt spid="44"/>
                                        </p:tgtEl>
                                        <p:attrNameLst>
                                          <p:attrName>ppt_h</p:attrName>
                                        </p:attrNameLst>
                                      </p:cBhvr>
                                      <p:tavLst>
                                        <p:tav tm="0">
                                          <p:val>
                                            <p:fltVal val="0"/>
                                          </p:val>
                                        </p:tav>
                                        <p:tav tm="100000">
                                          <p:val>
                                            <p:strVal val="#ppt_h"/>
                                          </p:val>
                                        </p:tav>
                                      </p:tavLst>
                                    </p:anim>
                                    <p:anim calcmode="lin" valueType="num">
                                      <p:cBhvr>
                                        <p:cTn id="255" dur="1000" fill="hold"/>
                                        <p:tgtEl>
                                          <p:spTgt spid="44"/>
                                        </p:tgtEl>
                                        <p:attrNameLst>
                                          <p:attrName>style.rotation</p:attrName>
                                        </p:attrNameLst>
                                      </p:cBhvr>
                                      <p:tavLst>
                                        <p:tav tm="0">
                                          <p:val>
                                            <p:fltVal val="90"/>
                                          </p:val>
                                        </p:tav>
                                        <p:tav tm="100000">
                                          <p:val>
                                            <p:fltVal val="0"/>
                                          </p:val>
                                        </p:tav>
                                      </p:tavLst>
                                    </p:anim>
                                    <p:animEffect transition="in" filter="fade">
                                      <p:cBhvr>
                                        <p:cTn id="256" dur="1000"/>
                                        <p:tgtEl>
                                          <p:spTgt spid="44"/>
                                        </p:tgtEl>
                                      </p:cBhvr>
                                    </p:animEffect>
                                  </p:childTnLst>
                                </p:cTn>
                              </p:par>
                              <p:par>
                                <p:cTn id="257" presetID="31" presetClass="entr" presetSubtype="0" fill="hold" grpId="0" nodeType="withEffect">
                                  <p:stCondLst>
                                    <p:cond delay="500"/>
                                  </p:stCondLst>
                                  <p:childTnLst>
                                    <p:set>
                                      <p:cBhvr>
                                        <p:cTn id="258" dur="1" fill="hold">
                                          <p:stCondLst>
                                            <p:cond delay="0"/>
                                          </p:stCondLst>
                                        </p:cTn>
                                        <p:tgtEl>
                                          <p:spTgt spid="45"/>
                                        </p:tgtEl>
                                        <p:attrNameLst>
                                          <p:attrName>style.visibility</p:attrName>
                                        </p:attrNameLst>
                                      </p:cBhvr>
                                      <p:to>
                                        <p:strVal val="visible"/>
                                      </p:to>
                                    </p:set>
                                    <p:anim calcmode="lin" valueType="num">
                                      <p:cBhvr>
                                        <p:cTn id="259" dur="1000" fill="hold"/>
                                        <p:tgtEl>
                                          <p:spTgt spid="45"/>
                                        </p:tgtEl>
                                        <p:attrNameLst>
                                          <p:attrName>ppt_w</p:attrName>
                                        </p:attrNameLst>
                                      </p:cBhvr>
                                      <p:tavLst>
                                        <p:tav tm="0">
                                          <p:val>
                                            <p:fltVal val="0"/>
                                          </p:val>
                                        </p:tav>
                                        <p:tav tm="100000">
                                          <p:val>
                                            <p:strVal val="#ppt_w"/>
                                          </p:val>
                                        </p:tav>
                                      </p:tavLst>
                                    </p:anim>
                                    <p:anim calcmode="lin" valueType="num">
                                      <p:cBhvr>
                                        <p:cTn id="260" dur="1000" fill="hold"/>
                                        <p:tgtEl>
                                          <p:spTgt spid="45"/>
                                        </p:tgtEl>
                                        <p:attrNameLst>
                                          <p:attrName>ppt_h</p:attrName>
                                        </p:attrNameLst>
                                      </p:cBhvr>
                                      <p:tavLst>
                                        <p:tav tm="0">
                                          <p:val>
                                            <p:fltVal val="0"/>
                                          </p:val>
                                        </p:tav>
                                        <p:tav tm="100000">
                                          <p:val>
                                            <p:strVal val="#ppt_h"/>
                                          </p:val>
                                        </p:tav>
                                      </p:tavLst>
                                    </p:anim>
                                    <p:anim calcmode="lin" valueType="num">
                                      <p:cBhvr>
                                        <p:cTn id="261" dur="1000" fill="hold"/>
                                        <p:tgtEl>
                                          <p:spTgt spid="45"/>
                                        </p:tgtEl>
                                        <p:attrNameLst>
                                          <p:attrName>style.rotation</p:attrName>
                                        </p:attrNameLst>
                                      </p:cBhvr>
                                      <p:tavLst>
                                        <p:tav tm="0">
                                          <p:val>
                                            <p:fltVal val="90"/>
                                          </p:val>
                                        </p:tav>
                                        <p:tav tm="100000">
                                          <p:val>
                                            <p:fltVal val="0"/>
                                          </p:val>
                                        </p:tav>
                                      </p:tavLst>
                                    </p:anim>
                                    <p:animEffect transition="in" filter="fade">
                                      <p:cBhvr>
                                        <p:cTn id="262" dur="1000"/>
                                        <p:tgtEl>
                                          <p:spTgt spid="45"/>
                                        </p:tgtEl>
                                      </p:cBhvr>
                                    </p:animEffect>
                                  </p:childTnLst>
                                </p:cTn>
                              </p:par>
                              <p:par>
                                <p:cTn id="263" presetID="31" presetClass="entr" presetSubtype="0" fill="hold" grpId="0" nodeType="withEffect">
                                  <p:stCondLst>
                                    <p:cond delay="500"/>
                                  </p:stCondLst>
                                  <p:childTnLst>
                                    <p:set>
                                      <p:cBhvr>
                                        <p:cTn id="264" dur="1" fill="hold">
                                          <p:stCondLst>
                                            <p:cond delay="0"/>
                                          </p:stCondLst>
                                        </p:cTn>
                                        <p:tgtEl>
                                          <p:spTgt spid="46"/>
                                        </p:tgtEl>
                                        <p:attrNameLst>
                                          <p:attrName>style.visibility</p:attrName>
                                        </p:attrNameLst>
                                      </p:cBhvr>
                                      <p:to>
                                        <p:strVal val="visible"/>
                                      </p:to>
                                    </p:set>
                                    <p:anim calcmode="lin" valueType="num">
                                      <p:cBhvr>
                                        <p:cTn id="265" dur="1000" fill="hold"/>
                                        <p:tgtEl>
                                          <p:spTgt spid="46"/>
                                        </p:tgtEl>
                                        <p:attrNameLst>
                                          <p:attrName>ppt_w</p:attrName>
                                        </p:attrNameLst>
                                      </p:cBhvr>
                                      <p:tavLst>
                                        <p:tav tm="0">
                                          <p:val>
                                            <p:fltVal val="0"/>
                                          </p:val>
                                        </p:tav>
                                        <p:tav tm="100000">
                                          <p:val>
                                            <p:strVal val="#ppt_w"/>
                                          </p:val>
                                        </p:tav>
                                      </p:tavLst>
                                    </p:anim>
                                    <p:anim calcmode="lin" valueType="num">
                                      <p:cBhvr>
                                        <p:cTn id="266" dur="1000" fill="hold"/>
                                        <p:tgtEl>
                                          <p:spTgt spid="46"/>
                                        </p:tgtEl>
                                        <p:attrNameLst>
                                          <p:attrName>ppt_h</p:attrName>
                                        </p:attrNameLst>
                                      </p:cBhvr>
                                      <p:tavLst>
                                        <p:tav tm="0">
                                          <p:val>
                                            <p:fltVal val="0"/>
                                          </p:val>
                                        </p:tav>
                                        <p:tav tm="100000">
                                          <p:val>
                                            <p:strVal val="#ppt_h"/>
                                          </p:val>
                                        </p:tav>
                                      </p:tavLst>
                                    </p:anim>
                                    <p:anim calcmode="lin" valueType="num">
                                      <p:cBhvr>
                                        <p:cTn id="267" dur="1000" fill="hold"/>
                                        <p:tgtEl>
                                          <p:spTgt spid="46"/>
                                        </p:tgtEl>
                                        <p:attrNameLst>
                                          <p:attrName>style.rotation</p:attrName>
                                        </p:attrNameLst>
                                      </p:cBhvr>
                                      <p:tavLst>
                                        <p:tav tm="0">
                                          <p:val>
                                            <p:fltVal val="90"/>
                                          </p:val>
                                        </p:tav>
                                        <p:tav tm="100000">
                                          <p:val>
                                            <p:fltVal val="0"/>
                                          </p:val>
                                        </p:tav>
                                      </p:tavLst>
                                    </p:anim>
                                    <p:animEffect transition="in" filter="fade">
                                      <p:cBhvr>
                                        <p:cTn id="268" dur="1000"/>
                                        <p:tgtEl>
                                          <p:spTgt spid="46"/>
                                        </p:tgtEl>
                                      </p:cBhvr>
                                    </p:animEffect>
                                  </p:childTnLst>
                                </p:cTn>
                              </p:par>
                              <p:par>
                                <p:cTn id="269" presetID="31" presetClass="entr" presetSubtype="0" fill="hold" grpId="0" nodeType="withEffect">
                                  <p:stCondLst>
                                    <p:cond delay="500"/>
                                  </p:stCondLst>
                                  <p:childTnLst>
                                    <p:set>
                                      <p:cBhvr>
                                        <p:cTn id="270" dur="1" fill="hold">
                                          <p:stCondLst>
                                            <p:cond delay="0"/>
                                          </p:stCondLst>
                                        </p:cTn>
                                        <p:tgtEl>
                                          <p:spTgt spid="47"/>
                                        </p:tgtEl>
                                        <p:attrNameLst>
                                          <p:attrName>style.visibility</p:attrName>
                                        </p:attrNameLst>
                                      </p:cBhvr>
                                      <p:to>
                                        <p:strVal val="visible"/>
                                      </p:to>
                                    </p:set>
                                    <p:anim calcmode="lin" valueType="num">
                                      <p:cBhvr>
                                        <p:cTn id="271" dur="1000" fill="hold"/>
                                        <p:tgtEl>
                                          <p:spTgt spid="47"/>
                                        </p:tgtEl>
                                        <p:attrNameLst>
                                          <p:attrName>ppt_w</p:attrName>
                                        </p:attrNameLst>
                                      </p:cBhvr>
                                      <p:tavLst>
                                        <p:tav tm="0">
                                          <p:val>
                                            <p:fltVal val="0"/>
                                          </p:val>
                                        </p:tav>
                                        <p:tav tm="100000">
                                          <p:val>
                                            <p:strVal val="#ppt_w"/>
                                          </p:val>
                                        </p:tav>
                                      </p:tavLst>
                                    </p:anim>
                                    <p:anim calcmode="lin" valueType="num">
                                      <p:cBhvr>
                                        <p:cTn id="272" dur="1000" fill="hold"/>
                                        <p:tgtEl>
                                          <p:spTgt spid="47"/>
                                        </p:tgtEl>
                                        <p:attrNameLst>
                                          <p:attrName>ppt_h</p:attrName>
                                        </p:attrNameLst>
                                      </p:cBhvr>
                                      <p:tavLst>
                                        <p:tav tm="0">
                                          <p:val>
                                            <p:fltVal val="0"/>
                                          </p:val>
                                        </p:tav>
                                        <p:tav tm="100000">
                                          <p:val>
                                            <p:strVal val="#ppt_h"/>
                                          </p:val>
                                        </p:tav>
                                      </p:tavLst>
                                    </p:anim>
                                    <p:anim calcmode="lin" valueType="num">
                                      <p:cBhvr>
                                        <p:cTn id="273" dur="1000" fill="hold"/>
                                        <p:tgtEl>
                                          <p:spTgt spid="47"/>
                                        </p:tgtEl>
                                        <p:attrNameLst>
                                          <p:attrName>style.rotation</p:attrName>
                                        </p:attrNameLst>
                                      </p:cBhvr>
                                      <p:tavLst>
                                        <p:tav tm="0">
                                          <p:val>
                                            <p:fltVal val="90"/>
                                          </p:val>
                                        </p:tav>
                                        <p:tav tm="100000">
                                          <p:val>
                                            <p:fltVal val="0"/>
                                          </p:val>
                                        </p:tav>
                                      </p:tavLst>
                                    </p:anim>
                                    <p:animEffect transition="in" filter="fade">
                                      <p:cBhvr>
                                        <p:cTn id="274" dur="1000"/>
                                        <p:tgtEl>
                                          <p:spTgt spid="47"/>
                                        </p:tgtEl>
                                      </p:cBhvr>
                                    </p:animEffect>
                                  </p:childTnLst>
                                </p:cTn>
                              </p:par>
                              <p:par>
                                <p:cTn id="275" presetID="31" presetClass="entr" presetSubtype="0" fill="hold" grpId="0" nodeType="withEffect">
                                  <p:stCondLst>
                                    <p:cond delay="500"/>
                                  </p:stCondLst>
                                  <p:childTnLst>
                                    <p:set>
                                      <p:cBhvr>
                                        <p:cTn id="276" dur="1" fill="hold">
                                          <p:stCondLst>
                                            <p:cond delay="0"/>
                                          </p:stCondLst>
                                        </p:cTn>
                                        <p:tgtEl>
                                          <p:spTgt spid="48"/>
                                        </p:tgtEl>
                                        <p:attrNameLst>
                                          <p:attrName>style.visibility</p:attrName>
                                        </p:attrNameLst>
                                      </p:cBhvr>
                                      <p:to>
                                        <p:strVal val="visible"/>
                                      </p:to>
                                    </p:set>
                                    <p:anim calcmode="lin" valueType="num">
                                      <p:cBhvr>
                                        <p:cTn id="277" dur="1000" fill="hold"/>
                                        <p:tgtEl>
                                          <p:spTgt spid="48"/>
                                        </p:tgtEl>
                                        <p:attrNameLst>
                                          <p:attrName>ppt_w</p:attrName>
                                        </p:attrNameLst>
                                      </p:cBhvr>
                                      <p:tavLst>
                                        <p:tav tm="0">
                                          <p:val>
                                            <p:fltVal val="0"/>
                                          </p:val>
                                        </p:tav>
                                        <p:tav tm="100000">
                                          <p:val>
                                            <p:strVal val="#ppt_w"/>
                                          </p:val>
                                        </p:tav>
                                      </p:tavLst>
                                    </p:anim>
                                    <p:anim calcmode="lin" valueType="num">
                                      <p:cBhvr>
                                        <p:cTn id="278" dur="1000" fill="hold"/>
                                        <p:tgtEl>
                                          <p:spTgt spid="48"/>
                                        </p:tgtEl>
                                        <p:attrNameLst>
                                          <p:attrName>ppt_h</p:attrName>
                                        </p:attrNameLst>
                                      </p:cBhvr>
                                      <p:tavLst>
                                        <p:tav tm="0">
                                          <p:val>
                                            <p:fltVal val="0"/>
                                          </p:val>
                                        </p:tav>
                                        <p:tav tm="100000">
                                          <p:val>
                                            <p:strVal val="#ppt_h"/>
                                          </p:val>
                                        </p:tav>
                                      </p:tavLst>
                                    </p:anim>
                                    <p:anim calcmode="lin" valueType="num">
                                      <p:cBhvr>
                                        <p:cTn id="279" dur="1000" fill="hold"/>
                                        <p:tgtEl>
                                          <p:spTgt spid="48"/>
                                        </p:tgtEl>
                                        <p:attrNameLst>
                                          <p:attrName>style.rotation</p:attrName>
                                        </p:attrNameLst>
                                      </p:cBhvr>
                                      <p:tavLst>
                                        <p:tav tm="0">
                                          <p:val>
                                            <p:fltVal val="90"/>
                                          </p:val>
                                        </p:tav>
                                        <p:tav tm="100000">
                                          <p:val>
                                            <p:fltVal val="0"/>
                                          </p:val>
                                        </p:tav>
                                      </p:tavLst>
                                    </p:anim>
                                    <p:animEffect transition="in" filter="fade">
                                      <p:cBhvr>
                                        <p:cTn id="280" dur="1000"/>
                                        <p:tgtEl>
                                          <p:spTgt spid="48"/>
                                        </p:tgtEl>
                                      </p:cBhvr>
                                    </p:animEffect>
                                  </p:childTnLst>
                                </p:cTn>
                              </p:par>
                              <p:par>
                                <p:cTn id="281" presetID="31" presetClass="entr" presetSubtype="0" fill="hold" grpId="0" nodeType="withEffect">
                                  <p:stCondLst>
                                    <p:cond delay="500"/>
                                  </p:stCondLst>
                                  <p:childTnLst>
                                    <p:set>
                                      <p:cBhvr>
                                        <p:cTn id="282" dur="1" fill="hold">
                                          <p:stCondLst>
                                            <p:cond delay="0"/>
                                          </p:stCondLst>
                                        </p:cTn>
                                        <p:tgtEl>
                                          <p:spTgt spid="49"/>
                                        </p:tgtEl>
                                        <p:attrNameLst>
                                          <p:attrName>style.visibility</p:attrName>
                                        </p:attrNameLst>
                                      </p:cBhvr>
                                      <p:to>
                                        <p:strVal val="visible"/>
                                      </p:to>
                                    </p:set>
                                    <p:anim calcmode="lin" valueType="num">
                                      <p:cBhvr>
                                        <p:cTn id="283" dur="1000" fill="hold"/>
                                        <p:tgtEl>
                                          <p:spTgt spid="49"/>
                                        </p:tgtEl>
                                        <p:attrNameLst>
                                          <p:attrName>ppt_w</p:attrName>
                                        </p:attrNameLst>
                                      </p:cBhvr>
                                      <p:tavLst>
                                        <p:tav tm="0">
                                          <p:val>
                                            <p:fltVal val="0"/>
                                          </p:val>
                                        </p:tav>
                                        <p:tav tm="100000">
                                          <p:val>
                                            <p:strVal val="#ppt_w"/>
                                          </p:val>
                                        </p:tav>
                                      </p:tavLst>
                                    </p:anim>
                                    <p:anim calcmode="lin" valueType="num">
                                      <p:cBhvr>
                                        <p:cTn id="284" dur="1000" fill="hold"/>
                                        <p:tgtEl>
                                          <p:spTgt spid="49"/>
                                        </p:tgtEl>
                                        <p:attrNameLst>
                                          <p:attrName>ppt_h</p:attrName>
                                        </p:attrNameLst>
                                      </p:cBhvr>
                                      <p:tavLst>
                                        <p:tav tm="0">
                                          <p:val>
                                            <p:fltVal val="0"/>
                                          </p:val>
                                        </p:tav>
                                        <p:tav tm="100000">
                                          <p:val>
                                            <p:strVal val="#ppt_h"/>
                                          </p:val>
                                        </p:tav>
                                      </p:tavLst>
                                    </p:anim>
                                    <p:anim calcmode="lin" valueType="num">
                                      <p:cBhvr>
                                        <p:cTn id="285" dur="1000" fill="hold"/>
                                        <p:tgtEl>
                                          <p:spTgt spid="49"/>
                                        </p:tgtEl>
                                        <p:attrNameLst>
                                          <p:attrName>style.rotation</p:attrName>
                                        </p:attrNameLst>
                                      </p:cBhvr>
                                      <p:tavLst>
                                        <p:tav tm="0">
                                          <p:val>
                                            <p:fltVal val="90"/>
                                          </p:val>
                                        </p:tav>
                                        <p:tav tm="100000">
                                          <p:val>
                                            <p:fltVal val="0"/>
                                          </p:val>
                                        </p:tav>
                                      </p:tavLst>
                                    </p:anim>
                                    <p:animEffect transition="in" filter="fade">
                                      <p:cBhvr>
                                        <p:cTn id="286" dur="1000"/>
                                        <p:tgtEl>
                                          <p:spTgt spid="49"/>
                                        </p:tgtEl>
                                      </p:cBhvr>
                                    </p:animEffect>
                                  </p:childTnLst>
                                </p:cTn>
                              </p:par>
                              <p:par>
                                <p:cTn id="287" presetID="31" presetClass="entr" presetSubtype="0" fill="hold" grpId="0" nodeType="withEffect">
                                  <p:stCondLst>
                                    <p:cond delay="500"/>
                                  </p:stCondLst>
                                  <p:childTnLst>
                                    <p:set>
                                      <p:cBhvr>
                                        <p:cTn id="288" dur="1" fill="hold">
                                          <p:stCondLst>
                                            <p:cond delay="0"/>
                                          </p:stCondLst>
                                        </p:cTn>
                                        <p:tgtEl>
                                          <p:spTgt spid="50"/>
                                        </p:tgtEl>
                                        <p:attrNameLst>
                                          <p:attrName>style.visibility</p:attrName>
                                        </p:attrNameLst>
                                      </p:cBhvr>
                                      <p:to>
                                        <p:strVal val="visible"/>
                                      </p:to>
                                    </p:set>
                                    <p:anim calcmode="lin" valueType="num">
                                      <p:cBhvr>
                                        <p:cTn id="289" dur="1000" fill="hold"/>
                                        <p:tgtEl>
                                          <p:spTgt spid="50"/>
                                        </p:tgtEl>
                                        <p:attrNameLst>
                                          <p:attrName>ppt_w</p:attrName>
                                        </p:attrNameLst>
                                      </p:cBhvr>
                                      <p:tavLst>
                                        <p:tav tm="0">
                                          <p:val>
                                            <p:fltVal val="0"/>
                                          </p:val>
                                        </p:tav>
                                        <p:tav tm="100000">
                                          <p:val>
                                            <p:strVal val="#ppt_w"/>
                                          </p:val>
                                        </p:tav>
                                      </p:tavLst>
                                    </p:anim>
                                    <p:anim calcmode="lin" valueType="num">
                                      <p:cBhvr>
                                        <p:cTn id="290" dur="1000" fill="hold"/>
                                        <p:tgtEl>
                                          <p:spTgt spid="50"/>
                                        </p:tgtEl>
                                        <p:attrNameLst>
                                          <p:attrName>ppt_h</p:attrName>
                                        </p:attrNameLst>
                                      </p:cBhvr>
                                      <p:tavLst>
                                        <p:tav tm="0">
                                          <p:val>
                                            <p:fltVal val="0"/>
                                          </p:val>
                                        </p:tav>
                                        <p:tav tm="100000">
                                          <p:val>
                                            <p:strVal val="#ppt_h"/>
                                          </p:val>
                                        </p:tav>
                                      </p:tavLst>
                                    </p:anim>
                                    <p:anim calcmode="lin" valueType="num">
                                      <p:cBhvr>
                                        <p:cTn id="291" dur="1000" fill="hold"/>
                                        <p:tgtEl>
                                          <p:spTgt spid="50"/>
                                        </p:tgtEl>
                                        <p:attrNameLst>
                                          <p:attrName>style.rotation</p:attrName>
                                        </p:attrNameLst>
                                      </p:cBhvr>
                                      <p:tavLst>
                                        <p:tav tm="0">
                                          <p:val>
                                            <p:fltVal val="90"/>
                                          </p:val>
                                        </p:tav>
                                        <p:tav tm="100000">
                                          <p:val>
                                            <p:fltVal val="0"/>
                                          </p:val>
                                        </p:tav>
                                      </p:tavLst>
                                    </p:anim>
                                    <p:animEffect transition="in" filter="fade">
                                      <p:cBhvr>
                                        <p:cTn id="292" dur="1000"/>
                                        <p:tgtEl>
                                          <p:spTgt spid="50"/>
                                        </p:tgtEl>
                                      </p:cBhvr>
                                    </p:animEffect>
                                  </p:childTnLst>
                                </p:cTn>
                              </p:par>
                              <p:par>
                                <p:cTn id="293" presetID="31" presetClass="entr" presetSubtype="0" fill="hold" grpId="0" nodeType="withEffect">
                                  <p:stCondLst>
                                    <p:cond delay="500"/>
                                  </p:stCondLst>
                                  <p:childTnLst>
                                    <p:set>
                                      <p:cBhvr>
                                        <p:cTn id="294" dur="1" fill="hold">
                                          <p:stCondLst>
                                            <p:cond delay="0"/>
                                          </p:stCondLst>
                                        </p:cTn>
                                        <p:tgtEl>
                                          <p:spTgt spid="51"/>
                                        </p:tgtEl>
                                        <p:attrNameLst>
                                          <p:attrName>style.visibility</p:attrName>
                                        </p:attrNameLst>
                                      </p:cBhvr>
                                      <p:to>
                                        <p:strVal val="visible"/>
                                      </p:to>
                                    </p:set>
                                    <p:anim calcmode="lin" valueType="num">
                                      <p:cBhvr>
                                        <p:cTn id="295" dur="1000" fill="hold"/>
                                        <p:tgtEl>
                                          <p:spTgt spid="51"/>
                                        </p:tgtEl>
                                        <p:attrNameLst>
                                          <p:attrName>ppt_w</p:attrName>
                                        </p:attrNameLst>
                                      </p:cBhvr>
                                      <p:tavLst>
                                        <p:tav tm="0">
                                          <p:val>
                                            <p:fltVal val="0"/>
                                          </p:val>
                                        </p:tav>
                                        <p:tav tm="100000">
                                          <p:val>
                                            <p:strVal val="#ppt_w"/>
                                          </p:val>
                                        </p:tav>
                                      </p:tavLst>
                                    </p:anim>
                                    <p:anim calcmode="lin" valueType="num">
                                      <p:cBhvr>
                                        <p:cTn id="296" dur="1000" fill="hold"/>
                                        <p:tgtEl>
                                          <p:spTgt spid="51"/>
                                        </p:tgtEl>
                                        <p:attrNameLst>
                                          <p:attrName>ppt_h</p:attrName>
                                        </p:attrNameLst>
                                      </p:cBhvr>
                                      <p:tavLst>
                                        <p:tav tm="0">
                                          <p:val>
                                            <p:fltVal val="0"/>
                                          </p:val>
                                        </p:tav>
                                        <p:tav tm="100000">
                                          <p:val>
                                            <p:strVal val="#ppt_h"/>
                                          </p:val>
                                        </p:tav>
                                      </p:tavLst>
                                    </p:anim>
                                    <p:anim calcmode="lin" valueType="num">
                                      <p:cBhvr>
                                        <p:cTn id="297" dur="1000" fill="hold"/>
                                        <p:tgtEl>
                                          <p:spTgt spid="51"/>
                                        </p:tgtEl>
                                        <p:attrNameLst>
                                          <p:attrName>style.rotation</p:attrName>
                                        </p:attrNameLst>
                                      </p:cBhvr>
                                      <p:tavLst>
                                        <p:tav tm="0">
                                          <p:val>
                                            <p:fltVal val="90"/>
                                          </p:val>
                                        </p:tav>
                                        <p:tav tm="100000">
                                          <p:val>
                                            <p:fltVal val="0"/>
                                          </p:val>
                                        </p:tav>
                                      </p:tavLst>
                                    </p:anim>
                                    <p:animEffect transition="in" filter="fade">
                                      <p:cBhvr>
                                        <p:cTn id="298" dur="1000"/>
                                        <p:tgtEl>
                                          <p:spTgt spid="51"/>
                                        </p:tgtEl>
                                      </p:cBhvr>
                                    </p:animEffect>
                                  </p:childTnLst>
                                </p:cTn>
                              </p:par>
                              <p:par>
                                <p:cTn id="299" presetID="31" presetClass="entr" presetSubtype="0" fill="hold" grpId="0" nodeType="withEffect">
                                  <p:stCondLst>
                                    <p:cond delay="500"/>
                                  </p:stCondLst>
                                  <p:childTnLst>
                                    <p:set>
                                      <p:cBhvr>
                                        <p:cTn id="300" dur="1" fill="hold">
                                          <p:stCondLst>
                                            <p:cond delay="0"/>
                                          </p:stCondLst>
                                        </p:cTn>
                                        <p:tgtEl>
                                          <p:spTgt spid="52"/>
                                        </p:tgtEl>
                                        <p:attrNameLst>
                                          <p:attrName>style.visibility</p:attrName>
                                        </p:attrNameLst>
                                      </p:cBhvr>
                                      <p:to>
                                        <p:strVal val="visible"/>
                                      </p:to>
                                    </p:set>
                                    <p:anim calcmode="lin" valueType="num">
                                      <p:cBhvr>
                                        <p:cTn id="301" dur="1000" fill="hold"/>
                                        <p:tgtEl>
                                          <p:spTgt spid="52"/>
                                        </p:tgtEl>
                                        <p:attrNameLst>
                                          <p:attrName>ppt_w</p:attrName>
                                        </p:attrNameLst>
                                      </p:cBhvr>
                                      <p:tavLst>
                                        <p:tav tm="0">
                                          <p:val>
                                            <p:fltVal val="0"/>
                                          </p:val>
                                        </p:tav>
                                        <p:tav tm="100000">
                                          <p:val>
                                            <p:strVal val="#ppt_w"/>
                                          </p:val>
                                        </p:tav>
                                      </p:tavLst>
                                    </p:anim>
                                    <p:anim calcmode="lin" valueType="num">
                                      <p:cBhvr>
                                        <p:cTn id="302" dur="1000" fill="hold"/>
                                        <p:tgtEl>
                                          <p:spTgt spid="52"/>
                                        </p:tgtEl>
                                        <p:attrNameLst>
                                          <p:attrName>ppt_h</p:attrName>
                                        </p:attrNameLst>
                                      </p:cBhvr>
                                      <p:tavLst>
                                        <p:tav tm="0">
                                          <p:val>
                                            <p:fltVal val="0"/>
                                          </p:val>
                                        </p:tav>
                                        <p:tav tm="100000">
                                          <p:val>
                                            <p:strVal val="#ppt_h"/>
                                          </p:val>
                                        </p:tav>
                                      </p:tavLst>
                                    </p:anim>
                                    <p:anim calcmode="lin" valueType="num">
                                      <p:cBhvr>
                                        <p:cTn id="303" dur="1000" fill="hold"/>
                                        <p:tgtEl>
                                          <p:spTgt spid="52"/>
                                        </p:tgtEl>
                                        <p:attrNameLst>
                                          <p:attrName>style.rotation</p:attrName>
                                        </p:attrNameLst>
                                      </p:cBhvr>
                                      <p:tavLst>
                                        <p:tav tm="0">
                                          <p:val>
                                            <p:fltVal val="90"/>
                                          </p:val>
                                        </p:tav>
                                        <p:tav tm="100000">
                                          <p:val>
                                            <p:fltVal val="0"/>
                                          </p:val>
                                        </p:tav>
                                      </p:tavLst>
                                    </p:anim>
                                    <p:animEffect transition="in" filter="fade">
                                      <p:cBhvr>
                                        <p:cTn id="304" dur="1000"/>
                                        <p:tgtEl>
                                          <p:spTgt spid="52"/>
                                        </p:tgtEl>
                                      </p:cBhvr>
                                    </p:animEffect>
                                  </p:childTnLst>
                                </p:cTn>
                              </p:par>
                              <p:par>
                                <p:cTn id="305" presetID="31" presetClass="entr" presetSubtype="0" fill="hold" nodeType="withEffect">
                                  <p:stCondLst>
                                    <p:cond delay="500"/>
                                  </p:stCondLst>
                                  <p:childTnLst>
                                    <p:set>
                                      <p:cBhvr>
                                        <p:cTn id="306" dur="1" fill="hold">
                                          <p:stCondLst>
                                            <p:cond delay="0"/>
                                          </p:stCondLst>
                                        </p:cTn>
                                        <p:tgtEl>
                                          <p:spTgt spid="53"/>
                                        </p:tgtEl>
                                        <p:attrNameLst>
                                          <p:attrName>style.visibility</p:attrName>
                                        </p:attrNameLst>
                                      </p:cBhvr>
                                      <p:to>
                                        <p:strVal val="visible"/>
                                      </p:to>
                                    </p:set>
                                    <p:anim calcmode="lin" valueType="num">
                                      <p:cBhvr>
                                        <p:cTn id="307" dur="1000" fill="hold"/>
                                        <p:tgtEl>
                                          <p:spTgt spid="53"/>
                                        </p:tgtEl>
                                        <p:attrNameLst>
                                          <p:attrName>ppt_w</p:attrName>
                                        </p:attrNameLst>
                                      </p:cBhvr>
                                      <p:tavLst>
                                        <p:tav tm="0">
                                          <p:val>
                                            <p:fltVal val="0"/>
                                          </p:val>
                                        </p:tav>
                                        <p:tav tm="100000">
                                          <p:val>
                                            <p:strVal val="#ppt_w"/>
                                          </p:val>
                                        </p:tav>
                                      </p:tavLst>
                                    </p:anim>
                                    <p:anim calcmode="lin" valueType="num">
                                      <p:cBhvr>
                                        <p:cTn id="308" dur="1000" fill="hold"/>
                                        <p:tgtEl>
                                          <p:spTgt spid="53"/>
                                        </p:tgtEl>
                                        <p:attrNameLst>
                                          <p:attrName>ppt_h</p:attrName>
                                        </p:attrNameLst>
                                      </p:cBhvr>
                                      <p:tavLst>
                                        <p:tav tm="0">
                                          <p:val>
                                            <p:fltVal val="0"/>
                                          </p:val>
                                        </p:tav>
                                        <p:tav tm="100000">
                                          <p:val>
                                            <p:strVal val="#ppt_h"/>
                                          </p:val>
                                        </p:tav>
                                      </p:tavLst>
                                    </p:anim>
                                    <p:anim calcmode="lin" valueType="num">
                                      <p:cBhvr>
                                        <p:cTn id="309" dur="1000" fill="hold"/>
                                        <p:tgtEl>
                                          <p:spTgt spid="53"/>
                                        </p:tgtEl>
                                        <p:attrNameLst>
                                          <p:attrName>style.rotation</p:attrName>
                                        </p:attrNameLst>
                                      </p:cBhvr>
                                      <p:tavLst>
                                        <p:tav tm="0">
                                          <p:val>
                                            <p:fltVal val="90"/>
                                          </p:val>
                                        </p:tav>
                                        <p:tav tm="100000">
                                          <p:val>
                                            <p:fltVal val="0"/>
                                          </p:val>
                                        </p:tav>
                                      </p:tavLst>
                                    </p:anim>
                                    <p:animEffect transition="in" filter="fade">
                                      <p:cBhvr>
                                        <p:cTn id="310" dur="1000"/>
                                        <p:tgtEl>
                                          <p:spTgt spid="53"/>
                                        </p:tgtEl>
                                      </p:cBhvr>
                                    </p:animEffect>
                                  </p:childTnLst>
                                </p:cTn>
                              </p:par>
                              <p:par>
                                <p:cTn id="311" presetID="31" presetClass="entr" presetSubtype="0" fill="hold" nodeType="withEffect">
                                  <p:stCondLst>
                                    <p:cond delay="500"/>
                                  </p:stCondLst>
                                  <p:childTnLst>
                                    <p:set>
                                      <p:cBhvr>
                                        <p:cTn id="312" dur="1" fill="hold">
                                          <p:stCondLst>
                                            <p:cond delay="0"/>
                                          </p:stCondLst>
                                        </p:cTn>
                                        <p:tgtEl>
                                          <p:spTgt spid="59"/>
                                        </p:tgtEl>
                                        <p:attrNameLst>
                                          <p:attrName>style.visibility</p:attrName>
                                        </p:attrNameLst>
                                      </p:cBhvr>
                                      <p:to>
                                        <p:strVal val="visible"/>
                                      </p:to>
                                    </p:set>
                                    <p:anim calcmode="lin" valueType="num">
                                      <p:cBhvr>
                                        <p:cTn id="313" dur="1000" fill="hold"/>
                                        <p:tgtEl>
                                          <p:spTgt spid="59"/>
                                        </p:tgtEl>
                                        <p:attrNameLst>
                                          <p:attrName>ppt_w</p:attrName>
                                        </p:attrNameLst>
                                      </p:cBhvr>
                                      <p:tavLst>
                                        <p:tav tm="0">
                                          <p:val>
                                            <p:fltVal val="0"/>
                                          </p:val>
                                        </p:tav>
                                        <p:tav tm="100000">
                                          <p:val>
                                            <p:strVal val="#ppt_w"/>
                                          </p:val>
                                        </p:tav>
                                      </p:tavLst>
                                    </p:anim>
                                    <p:anim calcmode="lin" valueType="num">
                                      <p:cBhvr>
                                        <p:cTn id="314" dur="1000" fill="hold"/>
                                        <p:tgtEl>
                                          <p:spTgt spid="59"/>
                                        </p:tgtEl>
                                        <p:attrNameLst>
                                          <p:attrName>ppt_h</p:attrName>
                                        </p:attrNameLst>
                                      </p:cBhvr>
                                      <p:tavLst>
                                        <p:tav tm="0">
                                          <p:val>
                                            <p:fltVal val="0"/>
                                          </p:val>
                                        </p:tav>
                                        <p:tav tm="100000">
                                          <p:val>
                                            <p:strVal val="#ppt_h"/>
                                          </p:val>
                                        </p:tav>
                                      </p:tavLst>
                                    </p:anim>
                                    <p:anim calcmode="lin" valueType="num">
                                      <p:cBhvr>
                                        <p:cTn id="315" dur="1000" fill="hold"/>
                                        <p:tgtEl>
                                          <p:spTgt spid="59"/>
                                        </p:tgtEl>
                                        <p:attrNameLst>
                                          <p:attrName>style.rotation</p:attrName>
                                        </p:attrNameLst>
                                      </p:cBhvr>
                                      <p:tavLst>
                                        <p:tav tm="0">
                                          <p:val>
                                            <p:fltVal val="90"/>
                                          </p:val>
                                        </p:tav>
                                        <p:tav tm="100000">
                                          <p:val>
                                            <p:fltVal val="0"/>
                                          </p:val>
                                        </p:tav>
                                      </p:tavLst>
                                    </p:anim>
                                    <p:animEffect transition="in" filter="fade">
                                      <p:cBhvr>
                                        <p:cTn id="316" dur="1000"/>
                                        <p:tgtEl>
                                          <p:spTgt spid="59"/>
                                        </p:tgtEl>
                                      </p:cBhvr>
                                    </p:animEffect>
                                  </p:childTnLst>
                                </p:cTn>
                              </p:par>
                              <p:par>
                                <p:cTn id="317" presetID="31" presetClass="entr" presetSubtype="0" fill="hold" nodeType="withEffect">
                                  <p:stCondLst>
                                    <p:cond delay="500"/>
                                  </p:stCondLst>
                                  <p:childTnLst>
                                    <p:set>
                                      <p:cBhvr>
                                        <p:cTn id="318" dur="1" fill="hold">
                                          <p:stCondLst>
                                            <p:cond delay="0"/>
                                          </p:stCondLst>
                                        </p:cTn>
                                        <p:tgtEl>
                                          <p:spTgt spid="60"/>
                                        </p:tgtEl>
                                        <p:attrNameLst>
                                          <p:attrName>style.visibility</p:attrName>
                                        </p:attrNameLst>
                                      </p:cBhvr>
                                      <p:to>
                                        <p:strVal val="visible"/>
                                      </p:to>
                                    </p:set>
                                    <p:anim calcmode="lin" valueType="num">
                                      <p:cBhvr>
                                        <p:cTn id="319" dur="1000" fill="hold"/>
                                        <p:tgtEl>
                                          <p:spTgt spid="60"/>
                                        </p:tgtEl>
                                        <p:attrNameLst>
                                          <p:attrName>ppt_w</p:attrName>
                                        </p:attrNameLst>
                                      </p:cBhvr>
                                      <p:tavLst>
                                        <p:tav tm="0">
                                          <p:val>
                                            <p:fltVal val="0"/>
                                          </p:val>
                                        </p:tav>
                                        <p:tav tm="100000">
                                          <p:val>
                                            <p:strVal val="#ppt_w"/>
                                          </p:val>
                                        </p:tav>
                                      </p:tavLst>
                                    </p:anim>
                                    <p:anim calcmode="lin" valueType="num">
                                      <p:cBhvr>
                                        <p:cTn id="320" dur="1000" fill="hold"/>
                                        <p:tgtEl>
                                          <p:spTgt spid="60"/>
                                        </p:tgtEl>
                                        <p:attrNameLst>
                                          <p:attrName>ppt_h</p:attrName>
                                        </p:attrNameLst>
                                      </p:cBhvr>
                                      <p:tavLst>
                                        <p:tav tm="0">
                                          <p:val>
                                            <p:fltVal val="0"/>
                                          </p:val>
                                        </p:tav>
                                        <p:tav tm="100000">
                                          <p:val>
                                            <p:strVal val="#ppt_h"/>
                                          </p:val>
                                        </p:tav>
                                      </p:tavLst>
                                    </p:anim>
                                    <p:anim calcmode="lin" valueType="num">
                                      <p:cBhvr>
                                        <p:cTn id="321" dur="1000" fill="hold"/>
                                        <p:tgtEl>
                                          <p:spTgt spid="60"/>
                                        </p:tgtEl>
                                        <p:attrNameLst>
                                          <p:attrName>style.rotation</p:attrName>
                                        </p:attrNameLst>
                                      </p:cBhvr>
                                      <p:tavLst>
                                        <p:tav tm="0">
                                          <p:val>
                                            <p:fltVal val="90"/>
                                          </p:val>
                                        </p:tav>
                                        <p:tav tm="100000">
                                          <p:val>
                                            <p:fltVal val="0"/>
                                          </p:val>
                                        </p:tav>
                                      </p:tavLst>
                                    </p:anim>
                                    <p:animEffect transition="in" filter="fade">
                                      <p:cBhvr>
                                        <p:cTn id="322" dur="1000"/>
                                        <p:tgtEl>
                                          <p:spTgt spid="60"/>
                                        </p:tgtEl>
                                      </p:cBhvr>
                                    </p:animEffect>
                                  </p:childTnLst>
                                </p:cTn>
                              </p:par>
                              <p:par>
                                <p:cTn id="323" presetID="31" presetClass="entr" presetSubtype="0" fill="hold" grpId="0" nodeType="withEffect">
                                  <p:stCondLst>
                                    <p:cond delay="500"/>
                                  </p:stCondLst>
                                  <p:childTnLst>
                                    <p:set>
                                      <p:cBhvr>
                                        <p:cTn id="324" dur="1" fill="hold">
                                          <p:stCondLst>
                                            <p:cond delay="0"/>
                                          </p:stCondLst>
                                        </p:cTn>
                                        <p:tgtEl>
                                          <p:spTgt spid="61"/>
                                        </p:tgtEl>
                                        <p:attrNameLst>
                                          <p:attrName>style.visibility</p:attrName>
                                        </p:attrNameLst>
                                      </p:cBhvr>
                                      <p:to>
                                        <p:strVal val="visible"/>
                                      </p:to>
                                    </p:set>
                                    <p:anim calcmode="lin" valueType="num">
                                      <p:cBhvr>
                                        <p:cTn id="325" dur="1000" fill="hold"/>
                                        <p:tgtEl>
                                          <p:spTgt spid="61"/>
                                        </p:tgtEl>
                                        <p:attrNameLst>
                                          <p:attrName>ppt_w</p:attrName>
                                        </p:attrNameLst>
                                      </p:cBhvr>
                                      <p:tavLst>
                                        <p:tav tm="0">
                                          <p:val>
                                            <p:fltVal val="0"/>
                                          </p:val>
                                        </p:tav>
                                        <p:tav tm="100000">
                                          <p:val>
                                            <p:strVal val="#ppt_w"/>
                                          </p:val>
                                        </p:tav>
                                      </p:tavLst>
                                    </p:anim>
                                    <p:anim calcmode="lin" valueType="num">
                                      <p:cBhvr>
                                        <p:cTn id="326" dur="1000" fill="hold"/>
                                        <p:tgtEl>
                                          <p:spTgt spid="61"/>
                                        </p:tgtEl>
                                        <p:attrNameLst>
                                          <p:attrName>ppt_h</p:attrName>
                                        </p:attrNameLst>
                                      </p:cBhvr>
                                      <p:tavLst>
                                        <p:tav tm="0">
                                          <p:val>
                                            <p:fltVal val="0"/>
                                          </p:val>
                                        </p:tav>
                                        <p:tav tm="100000">
                                          <p:val>
                                            <p:strVal val="#ppt_h"/>
                                          </p:val>
                                        </p:tav>
                                      </p:tavLst>
                                    </p:anim>
                                    <p:anim calcmode="lin" valueType="num">
                                      <p:cBhvr>
                                        <p:cTn id="327" dur="1000" fill="hold"/>
                                        <p:tgtEl>
                                          <p:spTgt spid="61"/>
                                        </p:tgtEl>
                                        <p:attrNameLst>
                                          <p:attrName>style.rotation</p:attrName>
                                        </p:attrNameLst>
                                      </p:cBhvr>
                                      <p:tavLst>
                                        <p:tav tm="0">
                                          <p:val>
                                            <p:fltVal val="90"/>
                                          </p:val>
                                        </p:tav>
                                        <p:tav tm="100000">
                                          <p:val>
                                            <p:fltVal val="0"/>
                                          </p:val>
                                        </p:tav>
                                      </p:tavLst>
                                    </p:anim>
                                    <p:animEffect transition="in" filter="fade">
                                      <p:cBhvr>
                                        <p:cTn id="328" dur="1000"/>
                                        <p:tgtEl>
                                          <p:spTgt spid="61"/>
                                        </p:tgtEl>
                                      </p:cBhvr>
                                    </p:animEffect>
                                  </p:childTnLst>
                                </p:cTn>
                              </p:par>
                              <p:par>
                                <p:cTn id="329" presetID="31" presetClass="entr" presetSubtype="0" fill="hold" grpId="0" nodeType="withEffect">
                                  <p:stCondLst>
                                    <p:cond delay="500"/>
                                  </p:stCondLst>
                                  <p:childTnLst>
                                    <p:set>
                                      <p:cBhvr>
                                        <p:cTn id="330" dur="1" fill="hold">
                                          <p:stCondLst>
                                            <p:cond delay="0"/>
                                          </p:stCondLst>
                                        </p:cTn>
                                        <p:tgtEl>
                                          <p:spTgt spid="62"/>
                                        </p:tgtEl>
                                        <p:attrNameLst>
                                          <p:attrName>style.visibility</p:attrName>
                                        </p:attrNameLst>
                                      </p:cBhvr>
                                      <p:to>
                                        <p:strVal val="visible"/>
                                      </p:to>
                                    </p:set>
                                    <p:anim calcmode="lin" valueType="num">
                                      <p:cBhvr>
                                        <p:cTn id="331" dur="1000" fill="hold"/>
                                        <p:tgtEl>
                                          <p:spTgt spid="62"/>
                                        </p:tgtEl>
                                        <p:attrNameLst>
                                          <p:attrName>ppt_w</p:attrName>
                                        </p:attrNameLst>
                                      </p:cBhvr>
                                      <p:tavLst>
                                        <p:tav tm="0">
                                          <p:val>
                                            <p:fltVal val="0"/>
                                          </p:val>
                                        </p:tav>
                                        <p:tav tm="100000">
                                          <p:val>
                                            <p:strVal val="#ppt_w"/>
                                          </p:val>
                                        </p:tav>
                                      </p:tavLst>
                                    </p:anim>
                                    <p:anim calcmode="lin" valueType="num">
                                      <p:cBhvr>
                                        <p:cTn id="332" dur="1000" fill="hold"/>
                                        <p:tgtEl>
                                          <p:spTgt spid="62"/>
                                        </p:tgtEl>
                                        <p:attrNameLst>
                                          <p:attrName>ppt_h</p:attrName>
                                        </p:attrNameLst>
                                      </p:cBhvr>
                                      <p:tavLst>
                                        <p:tav tm="0">
                                          <p:val>
                                            <p:fltVal val="0"/>
                                          </p:val>
                                        </p:tav>
                                        <p:tav tm="100000">
                                          <p:val>
                                            <p:strVal val="#ppt_h"/>
                                          </p:val>
                                        </p:tav>
                                      </p:tavLst>
                                    </p:anim>
                                    <p:anim calcmode="lin" valueType="num">
                                      <p:cBhvr>
                                        <p:cTn id="333" dur="1000" fill="hold"/>
                                        <p:tgtEl>
                                          <p:spTgt spid="62"/>
                                        </p:tgtEl>
                                        <p:attrNameLst>
                                          <p:attrName>style.rotation</p:attrName>
                                        </p:attrNameLst>
                                      </p:cBhvr>
                                      <p:tavLst>
                                        <p:tav tm="0">
                                          <p:val>
                                            <p:fltVal val="90"/>
                                          </p:val>
                                        </p:tav>
                                        <p:tav tm="100000">
                                          <p:val>
                                            <p:fltVal val="0"/>
                                          </p:val>
                                        </p:tav>
                                      </p:tavLst>
                                    </p:anim>
                                    <p:animEffect transition="in" filter="fade">
                                      <p:cBhvr>
                                        <p:cTn id="334" dur="1000"/>
                                        <p:tgtEl>
                                          <p:spTgt spid="62"/>
                                        </p:tgtEl>
                                      </p:cBhvr>
                                    </p:animEffect>
                                  </p:childTnLst>
                                </p:cTn>
                              </p:par>
                              <p:par>
                                <p:cTn id="335" presetID="31" presetClass="entr" presetSubtype="0" fill="hold" grpId="0" nodeType="withEffect">
                                  <p:stCondLst>
                                    <p:cond delay="500"/>
                                  </p:stCondLst>
                                  <p:childTnLst>
                                    <p:set>
                                      <p:cBhvr>
                                        <p:cTn id="336" dur="1" fill="hold">
                                          <p:stCondLst>
                                            <p:cond delay="0"/>
                                          </p:stCondLst>
                                        </p:cTn>
                                        <p:tgtEl>
                                          <p:spTgt spid="63"/>
                                        </p:tgtEl>
                                        <p:attrNameLst>
                                          <p:attrName>style.visibility</p:attrName>
                                        </p:attrNameLst>
                                      </p:cBhvr>
                                      <p:to>
                                        <p:strVal val="visible"/>
                                      </p:to>
                                    </p:set>
                                    <p:anim calcmode="lin" valueType="num">
                                      <p:cBhvr>
                                        <p:cTn id="337" dur="1000" fill="hold"/>
                                        <p:tgtEl>
                                          <p:spTgt spid="63"/>
                                        </p:tgtEl>
                                        <p:attrNameLst>
                                          <p:attrName>ppt_w</p:attrName>
                                        </p:attrNameLst>
                                      </p:cBhvr>
                                      <p:tavLst>
                                        <p:tav tm="0">
                                          <p:val>
                                            <p:fltVal val="0"/>
                                          </p:val>
                                        </p:tav>
                                        <p:tav tm="100000">
                                          <p:val>
                                            <p:strVal val="#ppt_w"/>
                                          </p:val>
                                        </p:tav>
                                      </p:tavLst>
                                    </p:anim>
                                    <p:anim calcmode="lin" valueType="num">
                                      <p:cBhvr>
                                        <p:cTn id="338" dur="1000" fill="hold"/>
                                        <p:tgtEl>
                                          <p:spTgt spid="63"/>
                                        </p:tgtEl>
                                        <p:attrNameLst>
                                          <p:attrName>ppt_h</p:attrName>
                                        </p:attrNameLst>
                                      </p:cBhvr>
                                      <p:tavLst>
                                        <p:tav tm="0">
                                          <p:val>
                                            <p:fltVal val="0"/>
                                          </p:val>
                                        </p:tav>
                                        <p:tav tm="100000">
                                          <p:val>
                                            <p:strVal val="#ppt_h"/>
                                          </p:val>
                                        </p:tav>
                                      </p:tavLst>
                                    </p:anim>
                                    <p:anim calcmode="lin" valueType="num">
                                      <p:cBhvr>
                                        <p:cTn id="339" dur="1000" fill="hold"/>
                                        <p:tgtEl>
                                          <p:spTgt spid="63"/>
                                        </p:tgtEl>
                                        <p:attrNameLst>
                                          <p:attrName>style.rotation</p:attrName>
                                        </p:attrNameLst>
                                      </p:cBhvr>
                                      <p:tavLst>
                                        <p:tav tm="0">
                                          <p:val>
                                            <p:fltVal val="90"/>
                                          </p:val>
                                        </p:tav>
                                        <p:tav tm="100000">
                                          <p:val>
                                            <p:fltVal val="0"/>
                                          </p:val>
                                        </p:tav>
                                      </p:tavLst>
                                    </p:anim>
                                    <p:animEffect transition="in" filter="fade">
                                      <p:cBhvr>
                                        <p:cTn id="340" dur="1000"/>
                                        <p:tgtEl>
                                          <p:spTgt spid="63"/>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64"/>
                                        </p:tgtEl>
                                        <p:attrNameLst>
                                          <p:attrName>style.visibility</p:attrName>
                                        </p:attrNameLst>
                                      </p:cBhvr>
                                      <p:to>
                                        <p:strVal val="visible"/>
                                      </p:to>
                                    </p:set>
                                    <p:animEffect transition="in" filter="fade">
                                      <p:cBhvr>
                                        <p:cTn id="343" dur="750"/>
                                        <p:tgtEl>
                                          <p:spTgt spid="64"/>
                                        </p:tgtEl>
                                      </p:cBhvr>
                                    </p:animEffect>
                                  </p:childTnLst>
                                </p:cTn>
                              </p:par>
                              <p:par>
                                <p:cTn id="344" presetID="35" presetClass="path" presetSubtype="0" decel="100000" fill="hold" grpId="1" nodeType="withEffect">
                                  <p:stCondLst>
                                    <p:cond delay="0"/>
                                  </p:stCondLst>
                                  <p:childTnLst>
                                    <p:animMotion origin="layout" path="M 2.08333E-7 -2.59259E-6 L -0.04557 -2.59259E-6 " pathEditMode="relative" rAng="0" ptsTypes="AA">
                                      <p:cBhvr>
                                        <p:cTn id="345" dur="1500" spd="-100000" fill="hold"/>
                                        <p:tgtEl>
                                          <p:spTgt spid="64"/>
                                        </p:tgtEl>
                                        <p:attrNameLst>
                                          <p:attrName>ppt_x</p:attrName>
                                          <p:attrName>ppt_y</p:attrName>
                                        </p:attrNameLst>
                                      </p:cBhvr>
                                      <p:rCtr x="-2279" y="0"/>
                                    </p:animMotion>
                                  </p:childTnLst>
                                </p:cTn>
                              </p:par>
                              <p:par>
                                <p:cTn id="346" presetID="10" presetClass="entr" presetSubtype="0" fill="hold" grpId="0" nodeType="withEffect">
                                  <p:stCondLst>
                                    <p:cond delay="250"/>
                                  </p:stCondLst>
                                  <p:childTnLst>
                                    <p:set>
                                      <p:cBhvr>
                                        <p:cTn id="347" dur="1" fill="hold">
                                          <p:stCondLst>
                                            <p:cond delay="0"/>
                                          </p:stCondLst>
                                        </p:cTn>
                                        <p:tgtEl>
                                          <p:spTgt spid="66"/>
                                        </p:tgtEl>
                                        <p:attrNameLst>
                                          <p:attrName>style.visibility</p:attrName>
                                        </p:attrNameLst>
                                      </p:cBhvr>
                                      <p:to>
                                        <p:strVal val="visible"/>
                                      </p:to>
                                    </p:set>
                                    <p:animEffect transition="in" filter="fade">
                                      <p:cBhvr>
                                        <p:cTn id="348" dur="750"/>
                                        <p:tgtEl>
                                          <p:spTgt spid="66"/>
                                        </p:tgtEl>
                                      </p:cBhvr>
                                    </p:animEffect>
                                  </p:childTnLst>
                                </p:cTn>
                              </p:par>
                              <p:par>
                                <p:cTn id="349" presetID="35" presetClass="path" presetSubtype="0" decel="100000" fill="hold" grpId="1" nodeType="withEffect">
                                  <p:stCondLst>
                                    <p:cond delay="250"/>
                                  </p:stCondLst>
                                  <p:childTnLst>
                                    <p:animMotion origin="layout" path="M 2.08333E-7 -2.59259E-6 L -0.04557 -2.59259E-6 " pathEditMode="relative" rAng="0" ptsTypes="AA">
                                      <p:cBhvr>
                                        <p:cTn id="350" dur="1500" spd="-100000" fill="hold"/>
                                        <p:tgtEl>
                                          <p:spTgt spid="66"/>
                                        </p:tgtEl>
                                        <p:attrNameLst>
                                          <p:attrName>ppt_x</p:attrName>
                                          <p:attrName>ppt_y</p:attrName>
                                        </p:attrNameLst>
                                      </p:cBhvr>
                                      <p:rCtr x="-2279" y="0"/>
                                    </p:animMotion>
                                  </p:childTnLst>
                                </p:cTn>
                              </p:par>
                              <p:par>
                                <p:cTn id="351" presetID="10" presetClass="entr" presetSubtype="0" fill="hold" grpId="0" nodeType="withEffect">
                                  <p:stCondLst>
                                    <p:cond delay="250"/>
                                  </p:stCondLst>
                                  <p:childTnLst>
                                    <p:set>
                                      <p:cBhvr>
                                        <p:cTn id="352" dur="1" fill="hold">
                                          <p:stCondLst>
                                            <p:cond delay="0"/>
                                          </p:stCondLst>
                                        </p:cTn>
                                        <p:tgtEl>
                                          <p:spTgt spid="65"/>
                                        </p:tgtEl>
                                        <p:attrNameLst>
                                          <p:attrName>style.visibility</p:attrName>
                                        </p:attrNameLst>
                                      </p:cBhvr>
                                      <p:to>
                                        <p:strVal val="visible"/>
                                      </p:to>
                                    </p:set>
                                    <p:animEffect transition="in" filter="fade">
                                      <p:cBhvr>
                                        <p:cTn id="353" dur="750"/>
                                        <p:tgtEl>
                                          <p:spTgt spid="65"/>
                                        </p:tgtEl>
                                      </p:cBhvr>
                                    </p:animEffect>
                                  </p:childTnLst>
                                </p:cTn>
                              </p:par>
                              <p:par>
                                <p:cTn id="354" presetID="35" presetClass="path" presetSubtype="0" decel="100000" fill="hold" grpId="1" nodeType="withEffect">
                                  <p:stCondLst>
                                    <p:cond delay="250"/>
                                  </p:stCondLst>
                                  <p:childTnLst>
                                    <p:animMotion origin="layout" path="M 2.08333E-7 -2.59259E-6 L -0.04557 -2.59259E-6 " pathEditMode="relative" rAng="0" ptsTypes="AA">
                                      <p:cBhvr>
                                        <p:cTn id="355" dur="1500" spd="-100000" fill="hold"/>
                                        <p:tgtEl>
                                          <p:spTgt spid="65"/>
                                        </p:tgtEl>
                                        <p:attrNameLst>
                                          <p:attrName>ppt_x</p:attrName>
                                          <p:attrName>ppt_y</p:attrName>
                                        </p:attrNameLst>
                                      </p:cBhvr>
                                      <p:rCtr x="-22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61" grpId="0" animBg="1"/>
      <p:bldP spid="62" grpId="0" animBg="1"/>
      <p:bldP spid="63" grpId="0" animBg="1"/>
      <p:bldP spid="64" grpId="0"/>
      <p:bldP spid="64" grpId="1"/>
      <p:bldP spid="65" grpId="0"/>
      <p:bldP spid="65" grpId="1"/>
      <p:bldP spid="66" grpId="0"/>
      <p:bldP spid="6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6400" y="403730"/>
            <a:ext cx="5992646" cy="623650"/>
            <a:chOff x="322090" y="403730"/>
            <a:chExt cx="5992646" cy="623650"/>
          </a:xfrm>
        </p:grpSpPr>
        <p:sp>
          <p:nvSpPr>
            <p:cNvPr id="3" name="文本框 2"/>
            <p:cNvSpPr txBox="1"/>
            <p:nvPr/>
          </p:nvSpPr>
          <p:spPr>
            <a:xfrm>
              <a:off x="781863" y="403730"/>
              <a:ext cx="4198105" cy="523219"/>
            </a:xfrm>
            <a:prstGeom prst="rect">
              <a:avLst/>
            </a:prstGeom>
            <a:noFill/>
          </p:spPr>
          <p:txBody>
            <a:bodyPr wrap="square" rtlCol="0">
              <a:spAutoFit/>
              <a:scene3d>
                <a:camera prst="orthographicFront"/>
                <a:lightRig rig="threePt" dir="t"/>
              </a:scene3d>
              <a:sp3d contourW="12700"/>
            </a:bodyPr>
            <a:lstStyle/>
            <a:p>
              <a:r>
                <a:rPr lang="zh-CN" altLang="en-US" sz="2800" b="1" dirty="0">
                  <a:latin typeface="造字工房朗宋（非商用）常规体" pitchFamily="2" charset="-122"/>
                  <a:ea typeface="造字工房朗宋（非商用）常规体" pitchFamily="2" charset="-122"/>
                </a:rPr>
                <a:t>工作经验总结</a:t>
              </a:r>
            </a:p>
          </p:txBody>
        </p:sp>
        <p:sp>
          <p:nvSpPr>
            <p:cNvPr id="4" name="文本框 3"/>
            <p:cNvSpPr txBox="1"/>
            <p:nvPr/>
          </p:nvSpPr>
          <p:spPr>
            <a:xfrm>
              <a:off x="781863" y="781159"/>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bg1">
                      <a:lumMod val="50000"/>
                    </a:schemeClr>
                  </a:solidFill>
                  <a:latin typeface="造字工房朗宋（非商用）常规体" pitchFamily="2" charset="-122"/>
                  <a:ea typeface="造字工房朗宋（非商用）常规体" pitchFamily="2" charset="-122"/>
                </a:rPr>
                <a:t>print the presentation and make it into a film to be used in a wider field</a:t>
              </a:r>
            </a:p>
          </p:txBody>
        </p:sp>
        <p:sp>
          <p:nvSpPr>
            <p:cNvPr id="5" name="矩形 4"/>
            <p:cNvSpPr/>
            <p:nvPr/>
          </p:nvSpPr>
          <p:spPr>
            <a:xfrm>
              <a:off x="322090" y="473499"/>
              <a:ext cx="402622" cy="402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6" name="矩形 5"/>
          <p:cNvSpPr/>
          <p:nvPr/>
        </p:nvSpPr>
        <p:spPr>
          <a:xfrm>
            <a:off x="668800" y="625899"/>
            <a:ext cx="310521" cy="310521"/>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7" name="淘宝网chenying0907出品 13"/>
          <p:cNvSpPr/>
          <p:nvPr/>
        </p:nvSpPr>
        <p:spPr>
          <a:xfrm>
            <a:off x="2426518" y="1525002"/>
            <a:ext cx="2667000" cy="4457700"/>
          </a:xfrm>
          <a:custGeom>
            <a:avLst/>
            <a:gdLst>
              <a:gd name="connsiteX0" fmla="*/ 0 w 2667000"/>
              <a:gd name="connsiteY0" fmla="*/ 0 h 4724400"/>
              <a:gd name="connsiteX1" fmla="*/ 2667000 w 2667000"/>
              <a:gd name="connsiteY1" fmla="*/ 0 h 4724400"/>
              <a:gd name="connsiteX2" fmla="*/ 2667000 w 2667000"/>
              <a:gd name="connsiteY2" fmla="*/ 1473200 h 4724400"/>
              <a:gd name="connsiteX3" fmla="*/ 2311400 w 2667000"/>
              <a:gd name="connsiteY3" fmla="*/ 1473200 h 4724400"/>
              <a:gd name="connsiteX4" fmla="*/ 2311400 w 2667000"/>
              <a:gd name="connsiteY4" fmla="*/ 3251200 h 4724400"/>
              <a:gd name="connsiteX5" fmla="*/ 2667000 w 2667000"/>
              <a:gd name="connsiteY5" fmla="*/ 3251200 h 4724400"/>
              <a:gd name="connsiteX6" fmla="*/ 2667000 w 2667000"/>
              <a:gd name="connsiteY6" fmla="*/ 4724400 h 4724400"/>
              <a:gd name="connsiteX7" fmla="*/ 0 w 2667000"/>
              <a:gd name="connsiteY7" fmla="*/ 4724400 h 4724400"/>
              <a:gd name="connsiteX0-1" fmla="*/ 2311400 w 2667000"/>
              <a:gd name="connsiteY0-2" fmla="*/ 3251200 h 4724400"/>
              <a:gd name="connsiteX1-3" fmla="*/ 2667000 w 2667000"/>
              <a:gd name="connsiteY1-4" fmla="*/ 3251200 h 4724400"/>
              <a:gd name="connsiteX2-5" fmla="*/ 2667000 w 2667000"/>
              <a:gd name="connsiteY2-6" fmla="*/ 4724400 h 4724400"/>
              <a:gd name="connsiteX3-7" fmla="*/ 0 w 2667000"/>
              <a:gd name="connsiteY3-8" fmla="*/ 4724400 h 4724400"/>
              <a:gd name="connsiteX4-9" fmla="*/ 0 w 2667000"/>
              <a:gd name="connsiteY4-10" fmla="*/ 0 h 4724400"/>
              <a:gd name="connsiteX5-11" fmla="*/ 2667000 w 2667000"/>
              <a:gd name="connsiteY5-12" fmla="*/ 0 h 4724400"/>
              <a:gd name="connsiteX6-13" fmla="*/ 2667000 w 2667000"/>
              <a:gd name="connsiteY6-14" fmla="*/ 1473200 h 4724400"/>
              <a:gd name="connsiteX7-15" fmla="*/ 2311400 w 2667000"/>
              <a:gd name="connsiteY7-16" fmla="*/ 1473200 h 4724400"/>
              <a:gd name="connsiteX8" fmla="*/ 2402840 w 2667000"/>
              <a:gd name="connsiteY8" fmla="*/ 3342640 h 4724400"/>
              <a:gd name="connsiteX0-17" fmla="*/ 2667000 w 2667000"/>
              <a:gd name="connsiteY0-18" fmla="*/ 3251200 h 4724400"/>
              <a:gd name="connsiteX1-19" fmla="*/ 2667000 w 2667000"/>
              <a:gd name="connsiteY1-20" fmla="*/ 4724400 h 4724400"/>
              <a:gd name="connsiteX2-21" fmla="*/ 0 w 2667000"/>
              <a:gd name="connsiteY2-22" fmla="*/ 4724400 h 4724400"/>
              <a:gd name="connsiteX3-23" fmla="*/ 0 w 2667000"/>
              <a:gd name="connsiteY3-24" fmla="*/ 0 h 4724400"/>
              <a:gd name="connsiteX4-25" fmla="*/ 2667000 w 2667000"/>
              <a:gd name="connsiteY4-26" fmla="*/ 0 h 4724400"/>
              <a:gd name="connsiteX5-27" fmla="*/ 2667000 w 2667000"/>
              <a:gd name="connsiteY5-28" fmla="*/ 1473200 h 4724400"/>
              <a:gd name="connsiteX6-29" fmla="*/ 2311400 w 2667000"/>
              <a:gd name="connsiteY6-30" fmla="*/ 1473200 h 4724400"/>
              <a:gd name="connsiteX7-31" fmla="*/ 2402840 w 2667000"/>
              <a:gd name="connsiteY7-32" fmla="*/ 3342640 h 4724400"/>
              <a:gd name="connsiteX0-33" fmla="*/ 2667000 w 2667000"/>
              <a:gd name="connsiteY0-34" fmla="*/ 3251200 h 4724400"/>
              <a:gd name="connsiteX1-35" fmla="*/ 2667000 w 2667000"/>
              <a:gd name="connsiteY1-36" fmla="*/ 4724400 h 4724400"/>
              <a:gd name="connsiteX2-37" fmla="*/ 0 w 2667000"/>
              <a:gd name="connsiteY2-38" fmla="*/ 4724400 h 4724400"/>
              <a:gd name="connsiteX3-39" fmla="*/ 0 w 2667000"/>
              <a:gd name="connsiteY3-40" fmla="*/ 0 h 4724400"/>
              <a:gd name="connsiteX4-41" fmla="*/ 2667000 w 2667000"/>
              <a:gd name="connsiteY4-42" fmla="*/ 0 h 4724400"/>
              <a:gd name="connsiteX5-43" fmla="*/ 2667000 w 2667000"/>
              <a:gd name="connsiteY5-44" fmla="*/ 1473200 h 4724400"/>
              <a:gd name="connsiteX6-45" fmla="*/ 2311400 w 2667000"/>
              <a:gd name="connsiteY6-46" fmla="*/ 1473200 h 4724400"/>
              <a:gd name="connsiteX0-47" fmla="*/ 2667000 w 2667000"/>
              <a:gd name="connsiteY0-48" fmla="*/ 3251200 h 4724400"/>
              <a:gd name="connsiteX1-49" fmla="*/ 2667000 w 2667000"/>
              <a:gd name="connsiteY1-50" fmla="*/ 4724400 h 4724400"/>
              <a:gd name="connsiteX2-51" fmla="*/ 0 w 2667000"/>
              <a:gd name="connsiteY2-52" fmla="*/ 4724400 h 4724400"/>
              <a:gd name="connsiteX3-53" fmla="*/ 0 w 2667000"/>
              <a:gd name="connsiteY3-54" fmla="*/ 0 h 4724400"/>
              <a:gd name="connsiteX4-55" fmla="*/ 2667000 w 2667000"/>
              <a:gd name="connsiteY4-56" fmla="*/ 0 h 4724400"/>
              <a:gd name="connsiteX5-57" fmla="*/ 2667000 w 2667000"/>
              <a:gd name="connsiteY5-58" fmla="*/ 1473200 h 4724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667000" h="4724400">
                <a:moveTo>
                  <a:pt x="2667000" y="3251200"/>
                </a:moveTo>
                <a:lnTo>
                  <a:pt x="2667000" y="4724400"/>
                </a:lnTo>
                <a:lnTo>
                  <a:pt x="0" y="4724400"/>
                </a:lnTo>
                <a:lnTo>
                  <a:pt x="0" y="0"/>
                </a:lnTo>
                <a:lnTo>
                  <a:pt x="2667000" y="0"/>
                </a:lnTo>
                <a:lnTo>
                  <a:pt x="2667000" y="147320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淘宝网chenying0907出品 4"/>
          <p:cNvSpPr/>
          <p:nvPr/>
        </p:nvSpPr>
        <p:spPr>
          <a:xfrm>
            <a:off x="2070918" y="1798052"/>
            <a:ext cx="711200" cy="391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淘宝网chenying0907出品 3"/>
          <p:cNvSpPr/>
          <p:nvPr/>
        </p:nvSpPr>
        <p:spPr>
          <a:xfrm>
            <a:off x="4127549" y="3053288"/>
            <a:ext cx="1931939" cy="523220"/>
          </a:xfrm>
          <a:prstGeom prst="rect">
            <a:avLst/>
          </a:prstGeom>
        </p:spPr>
        <p:txBody>
          <a:bodyPr wrap="none">
            <a:spAutoFit/>
          </a:bodyPr>
          <a:lstStyle/>
          <a:p>
            <a:pPr algn="ctr"/>
            <a:r>
              <a:rPr lang="en-US" altLang="zh-CN" sz="2800" b="1" dirty="0"/>
              <a:t>STAY SLIM</a:t>
            </a:r>
            <a:endParaRPr lang="zh-CN" altLang="en-US" sz="2800" b="1" dirty="0"/>
          </a:p>
        </p:txBody>
      </p:sp>
      <p:sp>
        <p:nvSpPr>
          <p:cNvPr id="10" name="淘宝网chenying0907出品 8"/>
          <p:cNvSpPr/>
          <p:nvPr/>
        </p:nvSpPr>
        <p:spPr>
          <a:xfrm>
            <a:off x="4229339" y="3514953"/>
            <a:ext cx="1728358" cy="276999"/>
          </a:xfrm>
          <a:prstGeom prst="rect">
            <a:avLst/>
          </a:prstGeom>
        </p:spPr>
        <p:txBody>
          <a:bodyPr wrap="none">
            <a:spAutoFit/>
          </a:bodyPr>
          <a:lstStyle/>
          <a:p>
            <a:pPr algn="ctr"/>
            <a:r>
              <a:rPr lang="en-US" altLang="zh-CN" sz="1200" dirty="0"/>
              <a:t>THE GRACEFUL FIGURE</a:t>
            </a:r>
            <a:endParaRPr lang="zh-CN" altLang="en-US" sz="1200" dirty="0"/>
          </a:p>
        </p:txBody>
      </p:sp>
      <p:cxnSp>
        <p:nvCxnSpPr>
          <p:cNvPr id="11" name="淘宝网chenying0907出品 10"/>
          <p:cNvCxnSpPr/>
          <p:nvPr/>
        </p:nvCxnSpPr>
        <p:spPr>
          <a:xfrm>
            <a:off x="4599961" y="3842752"/>
            <a:ext cx="9871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淘宝网chenying0907出品 16"/>
          <p:cNvSpPr/>
          <p:nvPr/>
        </p:nvSpPr>
        <p:spPr>
          <a:xfrm>
            <a:off x="4168427" y="4068951"/>
            <a:ext cx="1850186" cy="369332"/>
          </a:xfrm>
          <a:prstGeom prst="rect">
            <a:avLst/>
          </a:prstGeom>
        </p:spPr>
        <p:txBody>
          <a:bodyPr wrap="none">
            <a:spAutoFit/>
          </a:bodyPr>
          <a:lstStyle/>
          <a:p>
            <a:pPr algn="ctr"/>
            <a:r>
              <a:rPr lang="en-US" altLang="zh-CN" b="1" dirty="0"/>
              <a:t>FASHION STYLE</a:t>
            </a:r>
            <a:endParaRPr lang="zh-CN" altLang="en-US" b="1" dirty="0"/>
          </a:p>
        </p:txBody>
      </p:sp>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37" y="2182007"/>
            <a:ext cx="2942890" cy="2942890"/>
          </a:xfrm>
          <a:prstGeom prst="rect">
            <a:avLst/>
          </a:prstGeom>
        </p:spPr>
      </p:pic>
      <p:grpSp>
        <p:nvGrpSpPr>
          <p:cNvPr id="19" name="组合 18"/>
          <p:cNvGrpSpPr/>
          <p:nvPr/>
        </p:nvGrpSpPr>
        <p:grpSpPr>
          <a:xfrm>
            <a:off x="6298200" y="2213573"/>
            <a:ext cx="4677455" cy="508000"/>
            <a:chOff x="1055688" y="2481944"/>
            <a:chExt cx="4677455" cy="508000"/>
          </a:xfrm>
        </p:grpSpPr>
        <p:grpSp>
          <p:nvGrpSpPr>
            <p:cNvPr id="20" name="组合 19"/>
            <p:cNvGrpSpPr/>
            <p:nvPr/>
          </p:nvGrpSpPr>
          <p:grpSpPr>
            <a:xfrm>
              <a:off x="1055688" y="2481944"/>
              <a:ext cx="4677455" cy="508000"/>
              <a:chOff x="1055688" y="2481944"/>
              <a:chExt cx="4677455" cy="508000"/>
            </a:xfrm>
          </p:grpSpPr>
          <p:sp>
            <p:nvSpPr>
              <p:cNvPr id="23" name="矩形 22"/>
              <p:cNvSpPr/>
              <p:nvPr/>
            </p:nvSpPr>
            <p:spPr>
              <a:xfrm>
                <a:off x="1055688" y="2481944"/>
                <a:ext cx="1582057" cy="50800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FEFE"/>
                  </a:solidFill>
                  <a:latin typeface="造字工房朗宋（非商用）常规体" pitchFamily="2" charset="-122"/>
                  <a:ea typeface="造字工房朗宋（非商用）常规体" pitchFamily="2" charset="-122"/>
                </a:endParaRPr>
              </a:p>
            </p:txBody>
          </p:sp>
          <p:sp>
            <p:nvSpPr>
              <p:cNvPr id="24" name="矩形 23"/>
              <p:cNvSpPr/>
              <p:nvPr/>
            </p:nvSpPr>
            <p:spPr>
              <a:xfrm>
                <a:off x="2637745" y="2481944"/>
                <a:ext cx="3095398" cy="50800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FEFE"/>
                  </a:solidFill>
                  <a:latin typeface="造字工房朗宋（非商用）常规体" pitchFamily="2" charset="-122"/>
                  <a:ea typeface="造字工房朗宋（非商用）常规体" pitchFamily="2" charset="-122"/>
                </a:endParaRPr>
              </a:p>
            </p:txBody>
          </p:sp>
        </p:grpSp>
        <p:sp>
          <p:nvSpPr>
            <p:cNvPr id="21" name="TextBox 19"/>
            <p:cNvSpPr txBox="1"/>
            <p:nvPr/>
          </p:nvSpPr>
          <p:spPr>
            <a:xfrm>
              <a:off x="2817064" y="2526808"/>
              <a:ext cx="2444433" cy="40011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zh-CN" altLang="en-US" sz="2000" dirty="0">
                  <a:solidFill>
                    <a:srgbClr val="FEFEFE"/>
                  </a:solidFill>
                  <a:latin typeface="造字工房朗宋（非商用）常规体" pitchFamily="2" charset="-122"/>
                  <a:ea typeface="造字工房朗宋（非商用）常规体" pitchFamily="2" charset="-122"/>
                </a:rPr>
                <a:t>标题文字添加这里</a:t>
              </a:r>
              <a:endParaRPr lang="en-US" sz="2000" dirty="0">
                <a:solidFill>
                  <a:srgbClr val="FEFEFE"/>
                </a:solidFill>
                <a:latin typeface="造字工房朗宋（非商用）常规体" pitchFamily="2" charset="-122"/>
                <a:ea typeface="造字工房朗宋（非商用）常规体" pitchFamily="2" charset="-122"/>
              </a:endParaRPr>
            </a:p>
          </p:txBody>
        </p:sp>
        <p:sp>
          <p:nvSpPr>
            <p:cNvPr id="22" name="TextBox 19"/>
            <p:cNvSpPr txBox="1"/>
            <p:nvPr/>
          </p:nvSpPr>
          <p:spPr>
            <a:xfrm>
              <a:off x="1055688" y="2545858"/>
              <a:ext cx="1582057" cy="40011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en-US" altLang="zh-CN" sz="2000" dirty="0">
                  <a:solidFill>
                    <a:srgbClr val="FEFEFE"/>
                  </a:solidFill>
                  <a:latin typeface="造字工房朗宋（非商用）常规体" pitchFamily="2" charset="-122"/>
                  <a:ea typeface="造字工房朗宋（非商用）常规体" pitchFamily="2" charset="-122"/>
                </a:rPr>
                <a:t>Part 01</a:t>
              </a:r>
              <a:endParaRPr lang="en-US" sz="2000" dirty="0">
                <a:solidFill>
                  <a:srgbClr val="FEFEFE"/>
                </a:solidFill>
                <a:latin typeface="造字工房朗宋（非商用）常规体" pitchFamily="2" charset="-122"/>
                <a:ea typeface="造字工房朗宋（非商用）常规体" pitchFamily="2" charset="-122"/>
              </a:endParaRPr>
            </a:p>
          </p:txBody>
        </p:sp>
      </p:grpSp>
      <p:grpSp>
        <p:nvGrpSpPr>
          <p:cNvPr id="25" name="组合 24"/>
          <p:cNvGrpSpPr/>
          <p:nvPr/>
        </p:nvGrpSpPr>
        <p:grpSpPr>
          <a:xfrm>
            <a:off x="6298200" y="3815789"/>
            <a:ext cx="4677455" cy="508000"/>
            <a:chOff x="1055688" y="4084160"/>
            <a:chExt cx="4677455" cy="508000"/>
          </a:xfrm>
        </p:grpSpPr>
        <p:grpSp>
          <p:nvGrpSpPr>
            <p:cNvPr id="26" name="组合 25"/>
            <p:cNvGrpSpPr/>
            <p:nvPr/>
          </p:nvGrpSpPr>
          <p:grpSpPr>
            <a:xfrm>
              <a:off x="1055688" y="4084160"/>
              <a:ext cx="4677455" cy="508000"/>
              <a:chOff x="1055688" y="2481944"/>
              <a:chExt cx="4677455" cy="508000"/>
            </a:xfrm>
          </p:grpSpPr>
          <p:sp>
            <p:nvSpPr>
              <p:cNvPr id="29" name="矩形 28"/>
              <p:cNvSpPr/>
              <p:nvPr/>
            </p:nvSpPr>
            <p:spPr>
              <a:xfrm>
                <a:off x="1055688" y="2481944"/>
                <a:ext cx="1582057" cy="50800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FEFE"/>
                  </a:solidFill>
                  <a:latin typeface="造字工房朗宋（非商用）常规体" pitchFamily="2" charset="-122"/>
                  <a:ea typeface="造字工房朗宋（非商用）常规体" pitchFamily="2" charset="-122"/>
                </a:endParaRPr>
              </a:p>
            </p:txBody>
          </p:sp>
          <p:sp>
            <p:nvSpPr>
              <p:cNvPr id="30" name="矩形 29"/>
              <p:cNvSpPr/>
              <p:nvPr/>
            </p:nvSpPr>
            <p:spPr>
              <a:xfrm>
                <a:off x="2637745" y="2481944"/>
                <a:ext cx="3095398" cy="50800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FEFE"/>
                  </a:solidFill>
                  <a:latin typeface="造字工房朗宋（非商用）常规体" pitchFamily="2" charset="-122"/>
                  <a:ea typeface="造字工房朗宋（非商用）常规体" pitchFamily="2" charset="-122"/>
                </a:endParaRPr>
              </a:p>
            </p:txBody>
          </p:sp>
        </p:grpSp>
        <p:sp>
          <p:nvSpPr>
            <p:cNvPr id="27" name="TextBox 19"/>
            <p:cNvSpPr txBox="1"/>
            <p:nvPr/>
          </p:nvSpPr>
          <p:spPr>
            <a:xfrm>
              <a:off x="2817064" y="4134054"/>
              <a:ext cx="2444433" cy="40011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zh-CN" altLang="en-US" sz="2000" dirty="0">
                  <a:solidFill>
                    <a:srgbClr val="FEFEFE"/>
                  </a:solidFill>
                  <a:latin typeface="造字工房朗宋（非商用）常规体" pitchFamily="2" charset="-122"/>
                  <a:ea typeface="造字工房朗宋（非商用）常规体" pitchFamily="2" charset="-122"/>
                </a:rPr>
                <a:t>标题文字添加这里</a:t>
              </a:r>
              <a:endParaRPr lang="en-US" sz="2000" dirty="0">
                <a:solidFill>
                  <a:srgbClr val="FEFEFE"/>
                </a:solidFill>
                <a:latin typeface="造字工房朗宋（非商用）常规体" pitchFamily="2" charset="-122"/>
                <a:ea typeface="造字工房朗宋（非商用）常规体" pitchFamily="2" charset="-122"/>
              </a:endParaRPr>
            </a:p>
          </p:txBody>
        </p:sp>
        <p:sp>
          <p:nvSpPr>
            <p:cNvPr id="28" name="TextBox 19"/>
            <p:cNvSpPr txBox="1"/>
            <p:nvPr/>
          </p:nvSpPr>
          <p:spPr>
            <a:xfrm>
              <a:off x="1055688" y="4134054"/>
              <a:ext cx="1582057" cy="40011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en-US" altLang="zh-CN" sz="2000" dirty="0">
                  <a:solidFill>
                    <a:srgbClr val="FEFEFE"/>
                  </a:solidFill>
                  <a:latin typeface="造字工房朗宋（非商用）常规体" pitchFamily="2" charset="-122"/>
                  <a:ea typeface="造字工房朗宋（非商用）常规体" pitchFamily="2" charset="-122"/>
                </a:rPr>
                <a:t>Part 03</a:t>
              </a:r>
              <a:endParaRPr lang="en-US" sz="2000" dirty="0">
                <a:solidFill>
                  <a:srgbClr val="FEFEFE"/>
                </a:solidFill>
                <a:latin typeface="造字工房朗宋（非商用）常规体" pitchFamily="2" charset="-122"/>
                <a:ea typeface="造字工房朗宋（非商用）常规体" pitchFamily="2" charset="-122"/>
              </a:endParaRPr>
            </a:p>
          </p:txBody>
        </p:sp>
      </p:grpSp>
      <p:grpSp>
        <p:nvGrpSpPr>
          <p:cNvPr id="31" name="组合 30"/>
          <p:cNvGrpSpPr/>
          <p:nvPr/>
        </p:nvGrpSpPr>
        <p:grpSpPr>
          <a:xfrm>
            <a:off x="6661056" y="3014681"/>
            <a:ext cx="4677456" cy="508000"/>
            <a:chOff x="1418544" y="3283052"/>
            <a:chExt cx="4677456" cy="508000"/>
          </a:xfrm>
        </p:grpSpPr>
        <p:grpSp>
          <p:nvGrpSpPr>
            <p:cNvPr id="32" name="组合 31"/>
            <p:cNvGrpSpPr/>
            <p:nvPr/>
          </p:nvGrpSpPr>
          <p:grpSpPr>
            <a:xfrm>
              <a:off x="1418545" y="3283052"/>
              <a:ext cx="4677455" cy="508000"/>
              <a:chOff x="1055688" y="2481944"/>
              <a:chExt cx="4677455" cy="508000"/>
            </a:xfrm>
          </p:grpSpPr>
          <p:sp>
            <p:nvSpPr>
              <p:cNvPr id="35" name="矩形 34"/>
              <p:cNvSpPr/>
              <p:nvPr/>
            </p:nvSpPr>
            <p:spPr>
              <a:xfrm>
                <a:off x="1055688" y="2481944"/>
                <a:ext cx="1582057" cy="50800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FEFE"/>
                  </a:solidFill>
                  <a:latin typeface="造字工房朗宋（非商用）常规体" pitchFamily="2" charset="-122"/>
                  <a:ea typeface="造字工房朗宋（非商用）常规体" pitchFamily="2" charset="-122"/>
                </a:endParaRPr>
              </a:p>
            </p:txBody>
          </p:sp>
          <p:sp>
            <p:nvSpPr>
              <p:cNvPr id="36" name="矩形 35"/>
              <p:cNvSpPr/>
              <p:nvPr/>
            </p:nvSpPr>
            <p:spPr>
              <a:xfrm>
                <a:off x="2637745" y="2481944"/>
                <a:ext cx="3095398" cy="50800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FEFE"/>
                  </a:solidFill>
                  <a:latin typeface="造字工房朗宋（非商用）常规体" pitchFamily="2" charset="-122"/>
                  <a:ea typeface="造字工房朗宋（非商用）常规体" pitchFamily="2" charset="-122"/>
                </a:endParaRPr>
              </a:p>
            </p:txBody>
          </p:sp>
        </p:grpSp>
        <p:sp>
          <p:nvSpPr>
            <p:cNvPr id="33" name="TextBox 19"/>
            <p:cNvSpPr txBox="1"/>
            <p:nvPr/>
          </p:nvSpPr>
          <p:spPr>
            <a:xfrm>
              <a:off x="3179921" y="3336997"/>
              <a:ext cx="2444433" cy="40011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zh-CN" altLang="en-US" sz="2000" dirty="0">
                  <a:solidFill>
                    <a:srgbClr val="FEFEFE"/>
                  </a:solidFill>
                  <a:latin typeface="造字工房朗宋（非商用）常规体" pitchFamily="2" charset="-122"/>
                  <a:ea typeface="造字工房朗宋（非商用）常规体" pitchFamily="2" charset="-122"/>
                </a:rPr>
                <a:t>标题文字添加这里</a:t>
              </a:r>
              <a:endParaRPr lang="en-US" sz="2000" dirty="0">
                <a:solidFill>
                  <a:srgbClr val="FEFEFE"/>
                </a:solidFill>
                <a:latin typeface="造字工房朗宋（非商用）常规体" pitchFamily="2" charset="-122"/>
                <a:ea typeface="造字工房朗宋（非商用）常规体" pitchFamily="2" charset="-122"/>
              </a:endParaRPr>
            </a:p>
          </p:txBody>
        </p:sp>
        <p:sp>
          <p:nvSpPr>
            <p:cNvPr id="34" name="TextBox 19"/>
            <p:cNvSpPr txBox="1"/>
            <p:nvPr/>
          </p:nvSpPr>
          <p:spPr>
            <a:xfrm>
              <a:off x="1418544" y="3344707"/>
              <a:ext cx="1582057" cy="40011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en-US" altLang="zh-CN" sz="2000" dirty="0">
                  <a:solidFill>
                    <a:srgbClr val="FEFEFE"/>
                  </a:solidFill>
                  <a:latin typeface="造字工房朗宋（非商用）常规体" pitchFamily="2" charset="-122"/>
                  <a:ea typeface="造字工房朗宋（非商用）常规体" pitchFamily="2" charset="-122"/>
                </a:rPr>
                <a:t>Part 02</a:t>
              </a:r>
              <a:endParaRPr lang="en-US" sz="2000" dirty="0">
                <a:solidFill>
                  <a:srgbClr val="FEFEFE"/>
                </a:solidFill>
                <a:latin typeface="造字工房朗宋（非商用）常规体" pitchFamily="2" charset="-122"/>
                <a:ea typeface="造字工房朗宋（非商用）常规体" pitchFamily="2" charset="-122"/>
              </a:endParaRPr>
            </a:p>
          </p:txBody>
        </p:sp>
      </p:grpSp>
      <p:grpSp>
        <p:nvGrpSpPr>
          <p:cNvPr id="37" name="组合 36"/>
          <p:cNvGrpSpPr/>
          <p:nvPr/>
        </p:nvGrpSpPr>
        <p:grpSpPr>
          <a:xfrm>
            <a:off x="6661056" y="4616897"/>
            <a:ext cx="4677456" cy="508000"/>
            <a:chOff x="1418544" y="4885268"/>
            <a:chExt cx="4677456" cy="508000"/>
          </a:xfrm>
        </p:grpSpPr>
        <p:grpSp>
          <p:nvGrpSpPr>
            <p:cNvPr id="38" name="组合 37"/>
            <p:cNvGrpSpPr/>
            <p:nvPr/>
          </p:nvGrpSpPr>
          <p:grpSpPr>
            <a:xfrm>
              <a:off x="1418545" y="4885268"/>
              <a:ext cx="4677455" cy="508000"/>
              <a:chOff x="1055688" y="2481944"/>
              <a:chExt cx="4677455" cy="508000"/>
            </a:xfrm>
          </p:grpSpPr>
          <p:sp>
            <p:nvSpPr>
              <p:cNvPr id="41" name="矩形 40"/>
              <p:cNvSpPr/>
              <p:nvPr/>
            </p:nvSpPr>
            <p:spPr>
              <a:xfrm>
                <a:off x="1055688" y="2481944"/>
                <a:ext cx="1582057" cy="50800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FEFE"/>
                  </a:solidFill>
                  <a:latin typeface="造字工房朗宋（非商用）常规体" pitchFamily="2" charset="-122"/>
                  <a:ea typeface="造字工房朗宋（非商用）常规体" pitchFamily="2" charset="-122"/>
                </a:endParaRPr>
              </a:p>
            </p:txBody>
          </p:sp>
          <p:sp>
            <p:nvSpPr>
              <p:cNvPr id="42" name="矩形 41"/>
              <p:cNvSpPr/>
              <p:nvPr/>
            </p:nvSpPr>
            <p:spPr>
              <a:xfrm>
                <a:off x="2637745" y="2481944"/>
                <a:ext cx="3095398" cy="50800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FEFE"/>
                  </a:solidFill>
                  <a:latin typeface="造字工房朗宋（非商用）常规体" pitchFamily="2" charset="-122"/>
                  <a:ea typeface="造字工房朗宋（非商用）常规体" pitchFamily="2" charset="-122"/>
                </a:endParaRPr>
              </a:p>
            </p:txBody>
          </p:sp>
        </p:grpSp>
        <p:sp>
          <p:nvSpPr>
            <p:cNvPr id="39" name="TextBox 19"/>
            <p:cNvSpPr txBox="1"/>
            <p:nvPr/>
          </p:nvSpPr>
          <p:spPr>
            <a:xfrm>
              <a:off x="3179921" y="4929688"/>
              <a:ext cx="2444433" cy="40011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zh-CN" altLang="en-US" sz="2000" dirty="0">
                  <a:solidFill>
                    <a:srgbClr val="FEFEFE"/>
                  </a:solidFill>
                  <a:latin typeface="造字工房朗宋（非商用）常规体" pitchFamily="2" charset="-122"/>
                  <a:ea typeface="造字工房朗宋（非商用）常规体" pitchFamily="2" charset="-122"/>
                </a:rPr>
                <a:t>标题文字添加这里</a:t>
              </a:r>
              <a:endParaRPr lang="en-US" sz="2000" dirty="0">
                <a:solidFill>
                  <a:srgbClr val="FEFEFE"/>
                </a:solidFill>
                <a:latin typeface="造字工房朗宋（非商用）常规体" pitchFamily="2" charset="-122"/>
                <a:ea typeface="造字工房朗宋（非商用）常规体" pitchFamily="2" charset="-122"/>
              </a:endParaRPr>
            </a:p>
          </p:txBody>
        </p:sp>
        <p:sp>
          <p:nvSpPr>
            <p:cNvPr id="40" name="TextBox 19"/>
            <p:cNvSpPr txBox="1"/>
            <p:nvPr/>
          </p:nvSpPr>
          <p:spPr>
            <a:xfrm>
              <a:off x="1418544" y="4939213"/>
              <a:ext cx="1582057" cy="40011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en-US" altLang="zh-CN" sz="2000" dirty="0">
                  <a:solidFill>
                    <a:srgbClr val="FEFEFE"/>
                  </a:solidFill>
                  <a:latin typeface="造字工房朗宋（非商用）常规体" pitchFamily="2" charset="-122"/>
                  <a:ea typeface="造字工房朗宋（非商用）常规体" pitchFamily="2" charset="-122"/>
                </a:rPr>
                <a:t>Part 04</a:t>
              </a:r>
              <a:endParaRPr lang="en-US" sz="2000" dirty="0">
                <a:solidFill>
                  <a:srgbClr val="FEFEFE"/>
                </a:solidFill>
                <a:latin typeface="造字工房朗宋（非商用）常规体" pitchFamily="2" charset="-122"/>
                <a:ea typeface="造字工房朗宋（非商用）常规体"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500"/>
                                        <p:tgtEl>
                                          <p:spTgt spid="7"/>
                                        </p:tgtEl>
                                      </p:cBhvr>
                                    </p:animEffect>
                                  </p:childTnLst>
                                </p:cTn>
                              </p:par>
                              <p:par>
                                <p:cTn id="8" presetID="16" presetClass="entr" presetSubtype="37" fill="hold" grpId="0"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par>
                                <p:cTn id="11" presetID="16" presetClass="entr" presetSubtype="37"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barn(outVertical)">
                                      <p:cBhvr>
                                        <p:cTn id="13" dur="500"/>
                                        <p:tgtEl>
                                          <p:spTgt spid="10"/>
                                        </p:tgtEl>
                                      </p:cBhvr>
                                    </p:animEffect>
                                  </p:childTnLst>
                                </p:cTn>
                              </p:par>
                              <p:par>
                                <p:cTn id="14" presetID="16" presetClass="entr" presetSubtype="37" fill="hold" nodeType="withEffect">
                                  <p:stCondLst>
                                    <p:cond delay="750"/>
                                  </p:stCondLst>
                                  <p:childTnLst>
                                    <p:set>
                                      <p:cBhvr>
                                        <p:cTn id="15" dur="1" fill="hold">
                                          <p:stCondLst>
                                            <p:cond delay="0"/>
                                          </p:stCondLst>
                                        </p:cTn>
                                        <p:tgtEl>
                                          <p:spTgt spid="11"/>
                                        </p:tgtEl>
                                        <p:attrNameLst>
                                          <p:attrName>style.visibility</p:attrName>
                                        </p:attrNameLst>
                                      </p:cBhvr>
                                      <p:to>
                                        <p:strVal val="visible"/>
                                      </p:to>
                                    </p:set>
                                    <p:animEffect transition="in" filter="barn(outVertical)">
                                      <p:cBhvr>
                                        <p:cTn id="16" dur="500"/>
                                        <p:tgtEl>
                                          <p:spTgt spid="11"/>
                                        </p:tgtEl>
                                      </p:cBhvr>
                                    </p:animEffect>
                                  </p:childTnLst>
                                </p:cTn>
                              </p:par>
                              <p:par>
                                <p:cTn id="17" presetID="16" presetClass="entr" presetSubtype="37" fill="hold" grpId="0" nodeType="with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left)">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6400" y="403730"/>
            <a:ext cx="5992646" cy="623650"/>
            <a:chOff x="322090" y="403730"/>
            <a:chExt cx="5992646" cy="623650"/>
          </a:xfrm>
        </p:grpSpPr>
        <p:sp>
          <p:nvSpPr>
            <p:cNvPr id="3" name="文本框 2"/>
            <p:cNvSpPr txBox="1"/>
            <p:nvPr/>
          </p:nvSpPr>
          <p:spPr>
            <a:xfrm>
              <a:off x="781863" y="403730"/>
              <a:ext cx="4198105" cy="523219"/>
            </a:xfrm>
            <a:prstGeom prst="rect">
              <a:avLst/>
            </a:prstGeom>
            <a:noFill/>
          </p:spPr>
          <p:txBody>
            <a:bodyPr wrap="square" rtlCol="0">
              <a:spAutoFit/>
              <a:scene3d>
                <a:camera prst="orthographicFront"/>
                <a:lightRig rig="threePt" dir="t"/>
              </a:scene3d>
              <a:sp3d contourW="12700"/>
            </a:bodyPr>
            <a:lstStyle/>
            <a:p>
              <a:r>
                <a:rPr lang="zh-CN" altLang="en-US" sz="2800" b="1" dirty="0">
                  <a:latin typeface="造字工房朗宋（非商用）常规体" pitchFamily="2" charset="-122"/>
                  <a:ea typeface="造字工房朗宋（非商用）常规体" pitchFamily="2" charset="-122"/>
                </a:rPr>
                <a:t>工作经验总结</a:t>
              </a:r>
            </a:p>
          </p:txBody>
        </p:sp>
        <p:sp>
          <p:nvSpPr>
            <p:cNvPr id="4" name="文本框 3"/>
            <p:cNvSpPr txBox="1"/>
            <p:nvPr/>
          </p:nvSpPr>
          <p:spPr>
            <a:xfrm>
              <a:off x="781863" y="781159"/>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bg1">
                      <a:lumMod val="50000"/>
                    </a:schemeClr>
                  </a:solidFill>
                  <a:latin typeface="造字工房朗宋（非商用）常规体" pitchFamily="2" charset="-122"/>
                  <a:ea typeface="造字工房朗宋（非商用）常规体" pitchFamily="2" charset="-122"/>
                </a:rPr>
                <a:t>print the presentation and make it into a film to be used in a wider field</a:t>
              </a:r>
            </a:p>
          </p:txBody>
        </p:sp>
        <p:sp>
          <p:nvSpPr>
            <p:cNvPr id="5" name="矩形 4"/>
            <p:cNvSpPr/>
            <p:nvPr/>
          </p:nvSpPr>
          <p:spPr>
            <a:xfrm>
              <a:off x="322090" y="473499"/>
              <a:ext cx="402622" cy="402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6" name="矩形 5"/>
          <p:cNvSpPr/>
          <p:nvPr/>
        </p:nvSpPr>
        <p:spPr>
          <a:xfrm>
            <a:off x="668800" y="625899"/>
            <a:ext cx="310521" cy="310521"/>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7" name="矩形 6"/>
          <p:cNvSpPr/>
          <p:nvPr/>
        </p:nvSpPr>
        <p:spPr>
          <a:xfrm>
            <a:off x="1055688" y="2182949"/>
            <a:ext cx="2520156" cy="744583"/>
          </a:xfrm>
          <a:prstGeom prst="rect">
            <a:avLst/>
          </a:prstGeom>
          <a:solidFill>
            <a:schemeClr val="tx1">
              <a:lumMod val="75000"/>
              <a:lumOff val="2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FEFE"/>
              </a:solidFill>
              <a:latin typeface="造字工房朗宋（非商用）常规体" pitchFamily="2" charset="-122"/>
              <a:ea typeface="造字工房朗宋（非商用）常规体" pitchFamily="2" charset="-122"/>
            </a:endParaRPr>
          </a:p>
        </p:txBody>
      </p:sp>
      <p:sp>
        <p:nvSpPr>
          <p:cNvPr id="8" name="矩形 7"/>
          <p:cNvSpPr/>
          <p:nvPr/>
        </p:nvSpPr>
        <p:spPr>
          <a:xfrm>
            <a:off x="3575844" y="2182949"/>
            <a:ext cx="2520156" cy="744583"/>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FEFE"/>
              </a:solidFill>
              <a:latin typeface="造字工房朗宋（非商用）常规体" pitchFamily="2" charset="-122"/>
              <a:ea typeface="造字工房朗宋（非商用）常规体" pitchFamily="2" charset="-122"/>
            </a:endParaRPr>
          </a:p>
        </p:txBody>
      </p:sp>
      <p:sp>
        <p:nvSpPr>
          <p:cNvPr id="9" name="矩形 8"/>
          <p:cNvSpPr/>
          <p:nvPr/>
        </p:nvSpPr>
        <p:spPr>
          <a:xfrm>
            <a:off x="6096001" y="2182949"/>
            <a:ext cx="2520156" cy="744583"/>
          </a:xfrm>
          <a:prstGeom prst="rect">
            <a:avLst/>
          </a:prstGeom>
          <a:solidFill>
            <a:schemeClr val="tx1">
              <a:lumMod val="75000"/>
              <a:lumOff val="2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FEFE"/>
              </a:solidFill>
              <a:latin typeface="造字工房朗宋（非商用）常规体" pitchFamily="2" charset="-122"/>
              <a:ea typeface="造字工房朗宋（非商用）常规体" pitchFamily="2" charset="-122"/>
            </a:endParaRPr>
          </a:p>
        </p:txBody>
      </p:sp>
      <p:sp>
        <p:nvSpPr>
          <p:cNvPr id="10" name="矩形 9"/>
          <p:cNvSpPr/>
          <p:nvPr/>
        </p:nvSpPr>
        <p:spPr>
          <a:xfrm>
            <a:off x="8616157" y="2182949"/>
            <a:ext cx="2520156" cy="744583"/>
          </a:xfrm>
          <a:prstGeom prst="rect">
            <a:avLst/>
          </a:prstGeom>
          <a:solidFill>
            <a:schemeClr val="tx1">
              <a:lumMod val="75000"/>
              <a:lumOff val="2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FEFE"/>
              </a:solidFill>
              <a:latin typeface="造字工房朗宋（非商用）常规体" pitchFamily="2" charset="-122"/>
              <a:ea typeface="造字工房朗宋（非商用）常规体" pitchFamily="2" charset="-122"/>
            </a:endParaRPr>
          </a:p>
        </p:txBody>
      </p:sp>
      <p:sp>
        <p:nvSpPr>
          <p:cNvPr id="11" name="TextBox 19"/>
          <p:cNvSpPr txBox="1"/>
          <p:nvPr/>
        </p:nvSpPr>
        <p:spPr>
          <a:xfrm>
            <a:off x="1055688" y="2355185"/>
            <a:ext cx="2520155" cy="40011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zh-CN" altLang="en-US" sz="2000" dirty="0">
                <a:solidFill>
                  <a:srgbClr val="FEFEFE"/>
                </a:solidFill>
                <a:latin typeface="造字工房朗宋（非商用）常规体" pitchFamily="2" charset="-122"/>
                <a:ea typeface="造字工房朗宋（非商用）常规体" pitchFamily="2" charset="-122"/>
              </a:rPr>
              <a:t>标题文字添加</a:t>
            </a:r>
            <a:endParaRPr lang="en-US" sz="2000" dirty="0">
              <a:solidFill>
                <a:srgbClr val="FEFEFE"/>
              </a:solidFill>
              <a:latin typeface="造字工房朗宋（非商用）常规体" pitchFamily="2" charset="-122"/>
              <a:ea typeface="造字工房朗宋（非商用）常规体" pitchFamily="2" charset="-122"/>
            </a:endParaRPr>
          </a:p>
        </p:txBody>
      </p:sp>
      <p:sp>
        <p:nvSpPr>
          <p:cNvPr id="12" name="TextBox 19"/>
          <p:cNvSpPr txBox="1"/>
          <p:nvPr/>
        </p:nvSpPr>
        <p:spPr>
          <a:xfrm>
            <a:off x="6095999" y="2355185"/>
            <a:ext cx="2520155" cy="40011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zh-CN" altLang="en-US" sz="2000" dirty="0">
                <a:solidFill>
                  <a:srgbClr val="FEFEFE"/>
                </a:solidFill>
                <a:latin typeface="造字工房朗宋（非商用）常规体" pitchFamily="2" charset="-122"/>
                <a:ea typeface="造字工房朗宋（非商用）常规体" pitchFamily="2" charset="-122"/>
              </a:rPr>
              <a:t>标题文字添加</a:t>
            </a:r>
            <a:endParaRPr lang="en-US" sz="2000" dirty="0">
              <a:solidFill>
                <a:srgbClr val="FEFEFE"/>
              </a:solidFill>
              <a:latin typeface="造字工房朗宋（非商用）常规体" pitchFamily="2" charset="-122"/>
              <a:ea typeface="造字工房朗宋（非商用）常规体" pitchFamily="2" charset="-122"/>
            </a:endParaRPr>
          </a:p>
        </p:txBody>
      </p:sp>
      <p:sp>
        <p:nvSpPr>
          <p:cNvPr id="13" name="TextBox 19"/>
          <p:cNvSpPr txBox="1"/>
          <p:nvPr/>
        </p:nvSpPr>
        <p:spPr>
          <a:xfrm>
            <a:off x="8616158" y="2355185"/>
            <a:ext cx="2520155" cy="40011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zh-CN" altLang="en-US" sz="2000" dirty="0">
                <a:solidFill>
                  <a:srgbClr val="FEFEFE"/>
                </a:solidFill>
                <a:latin typeface="造字工房朗宋（非商用）常规体" pitchFamily="2" charset="-122"/>
                <a:ea typeface="造字工房朗宋（非商用）常规体" pitchFamily="2" charset="-122"/>
              </a:rPr>
              <a:t>标题文字添加</a:t>
            </a:r>
            <a:endParaRPr lang="en-US" sz="2000" dirty="0">
              <a:solidFill>
                <a:srgbClr val="FEFEFE"/>
              </a:solidFill>
              <a:latin typeface="造字工房朗宋（非商用）常规体" pitchFamily="2" charset="-122"/>
              <a:ea typeface="造字工房朗宋（非商用）常规体" pitchFamily="2" charset="-122"/>
            </a:endParaRPr>
          </a:p>
        </p:txBody>
      </p:sp>
      <p:sp>
        <p:nvSpPr>
          <p:cNvPr id="14" name="TextBox 19"/>
          <p:cNvSpPr txBox="1"/>
          <p:nvPr/>
        </p:nvSpPr>
        <p:spPr>
          <a:xfrm>
            <a:off x="3575841" y="2355185"/>
            <a:ext cx="2520155" cy="40011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zh-CN" altLang="en-US" sz="2000" dirty="0">
                <a:solidFill>
                  <a:srgbClr val="FEFEFE"/>
                </a:solidFill>
                <a:latin typeface="造字工房朗宋（非商用）常规体" pitchFamily="2" charset="-122"/>
                <a:ea typeface="造字工房朗宋（非商用）常规体" pitchFamily="2" charset="-122"/>
              </a:rPr>
              <a:t>标题文字添加</a:t>
            </a:r>
            <a:endParaRPr lang="en-US" sz="2000" dirty="0">
              <a:solidFill>
                <a:srgbClr val="FEFEFE"/>
              </a:solidFill>
              <a:latin typeface="造字工房朗宋（非商用）常规体" pitchFamily="2" charset="-122"/>
              <a:ea typeface="造字工房朗宋（非商用）常规体" pitchFamily="2" charset="-122"/>
            </a:endParaRPr>
          </a:p>
        </p:txBody>
      </p:sp>
      <p:grpSp>
        <p:nvGrpSpPr>
          <p:cNvPr id="15" name="组合 14"/>
          <p:cNvGrpSpPr/>
          <p:nvPr/>
        </p:nvGrpSpPr>
        <p:grpSpPr>
          <a:xfrm>
            <a:off x="1194682" y="3472281"/>
            <a:ext cx="2242165" cy="1666119"/>
            <a:chOff x="1194682" y="3472281"/>
            <a:chExt cx="2242165" cy="1666119"/>
          </a:xfrm>
        </p:grpSpPr>
        <p:sp>
          <p:nvSpPr>
            <p:cNvPr id="16" name="文本框 15"/>
            <p:cNvSpPr txBox="1"/>
            <p:nvPr/>
          </p:nvSpPr>
          <p:spPr>
            <a:xfrm>
              <a:off x="1194682" y="4307403"/>
              <a:ext cx="2242165" cy="830997"/>
            </a:xfrm>
            <a:prstGeom prst="rect">
              <a:avLst/>
            </a:prstGeom>
            <a:noFill/>
          </p:spPr>
          <p:txBody>
            <a:bodyPr wrap="square" rtlCol="0">
              <a:spAutoFit/>
              <a:scene3d>
                <a:camera prst="orthographicFront"/>
                <a:lightRig rig="threePt" dir="t"/>
              </a:scene3d>
              <a:sp3d contourW="12700"/>
            </a:bodyPr>
            <a:lstStyle/>
            <a:p>
              <a:pPr algn="ctr"/>
              <a:r>
                <a:rPr lang="en-US" altLang="zh-CN" sz="1200" dirty="0">
                  <a:solidFill>
                    <a:schemeClr val="tx2"/>
                  </a:solidFill>
                  <a:latin typeface="造字工房朗宋（非商用）常规体" pitchFamily="2" charset="-122"/>
                  <a:ea typeface="造字工房朗宋（非商用）常规体" pitchFamily="2" charset="-122"/>
                </a:rPr>
                <a:t>The user can demonstrate on a projector or computer, or print the presentation and make it into a film to be used in a wider field</a:t>
              </a:r>
            </a:p>
          </p:txBody>
        </p:sp>
        <p:sp>
          <p:nvSpPr>
            <p:cNvPr id="17" name="椭圆 16"/>
            <p:cNvSpPr/>
            <p:nvPr/>
          </p:nvSpPr>
          <p:spPr>
            <a:xfrm>
              <a:off x="2043477" y="3472281"/>
              <a:ext cx="544574" cy="499922"/>
            </a:xfrm>
            <a:custGeom>
              <a:avLst/>
              <a:gdLst>
                <a:gd name="connsiteX0" fmla="*/ 117399 w 337212"/>
                <a:gd name="connsiteY0" fmla="*/ 192088 h 309563"/>
                <a:gd name="connsiteX1" fmla="*/ 130099 w 337212"/>
                <a:gd name="connsiteY1" fmla="*/ 196036 h 309563"/>
                <a:gd name="connsiteX2" fmla="*/ 130099 w 337212"/>
                <a:gd name="connsiteY2" fmla="*/ 278941 h 309563"/>
                <a:gd name="connsiteX3" fmla="*/ 117399 w 337212"/>
                <a:gd name="connsiteY3" fmla="*/ 292101 h 309563"/>
                <a:gd name="connsiteX4" fmla="*/ 176137 w 337212"/>
                <a:gd name="connsiteY4" fmla="*/ 187325 h 309563"/>
                <a:gd name="connsiteX5" fmla="*/ 187250 w 337212"/>
                <a:gd name="connsiteY5" fmla="*/ 191271 h 309563"/>
                <a:gd name="connsiteX6" fmla="*/ 187250 w 337212"/>
                <a:gd name="connsiteY6" fmla="*/ 267562 h 309563"/>
                <a:gd name="connsiteX7" fmla="*/ 176137 w 337212"/>
                <a:gd name="connsiteY7" fmla="*/ 279400 h 309563"/>
                <a:gd name="connsiteX8" fmla="*/ 176137 w 337212"/>
                <a:gd name="connsiteY8" fmla="*/ 187325 h 309563"/>
                <a:gd name="connsiteX9" fmla="*/ 231699 w 337212"/>
                <a:gd name="connsiteY9" fmla="*/ 180975 h 309563"/>
                <a:gd name="connsiteX10" fmla="*/ 239637 w 337212"/>
                <a:gd name="connsiteY10" fmla="*/ 184982 h 309563"/>
                <a:gd name="connsiteX11" fmla="*/ 239637 w 337212"/>
                <a:gd name="connsiteY11" fmla="*/ 254429 h 309563"/>
                <a:gd name="connsiteX12" fmla="*/ 231699 w 337212"/>
                <a:gd name="connsiteY12" fmla="*/ 265113 h 309563"/>
                <a:gd name="connsiteX13" fmla="*/ 277737 w 337212"/>
                <a:gd name="connsiteY13" fmla="*/ 177800 h 309563"/>
                <a:gd name="connsiteX14" fmla="*/ 287262 w 337212"/>
                <a:gd name="connsiteY14" fmla="*/ 180398 h 309563"/>
                <a:gd name="connsiteX15" fmla="*/ 287262 w 337212"/>
                <a:gd name="connsiteY15" fmla="*/ 238847 h 309563"/>
                <a:gd name="connsiteX16" fmla="*/ 277737 w 337212"/>
                <a:gd name="connsiteY16" fmla="*/ 249238 h 309563"/>
                <a:gd name="connsiteX17" fmla="*/ 280912 w 337212"/>
                <a:gd name="connsiteY17" fmla="*/ 92075 h 309563"/>
                <a:gd name="connsiteX18" fmla="*/ 307493 w 337212"/>
                <a:gd name="connsiteY18" fmla="*/ 92075 h 309563"/>
                <a:gd name="connsiteX19" fmla="*/ 315468 w 337212"/>
                <a:gd name="connsiteY19" fmla="*/ 97314 h 309563"/>
                <a:gd name="connsiteX20" fmla="*/ 336733 w 337212"/>
                <a:gd name="connsiteY20" fmla="*/ 158869 h 309563"/>
                <a:gd name="connsiteX21" fmla="*/ 331417 w 337212"/>
                <a:gd name="connsiteY21" fmla="*/ 169347 h 309563"/>
                <a:gd name="connsiteX22" fmla="*/ 320784 w 337212"/>
                <a:gd name="connsiteY22" fmla="*/ 164108 h 309563"/>
                <a:gd name="connsiteX23" fmla="*/ 314139 w 337212"/>
                <a:gd name="connsiteY23" fmla="*/ 145772 h 309563"/>
                <a:gd name="connsiteX24" fmla="*/ 314139 w 337212"/>
                <a:gd name="connsiteY24" fmla="*/ 238761 h 309563"/>
                <a:gd name="connsiteX25" fmla="*/ 304835 w 337212"/>
                <a:gd name="connsiteY25" fmla="*/ 249238 h 309563"/>
                <a:gd name="connsiteX26" fmla="*/ 294203 w 337212"/>
                <a:gd name="connsiteY26" fmla="*/ 238761 h 309563"/>
                <a:gd name="connsiteX27" fmla="*/ 294203 w 337212"/>
                <a:gd name="connsiteY27" fmla="*/ 179824 h 309563"/>
                <a:gd name="connsiteX28" fmla="*/ 288886 w 337212"/>
                <a:gd name="connsiteY28" fmla="*/ 179824 h 309563"/>
                <a:gd name="connsiteX29" fmla="*/ 294203 w 337212"/>
                <a:gd name="connsiteY29" fmla="*/ 178515 h 309563"/>
                <a:gd name="connsiteX30" fmla="*/ 304835 w 337212"/>
                <a:gd name="connsiteY30" fmla="*/ 157560 h 309563"/>
                <a:gd name="connsiteX31" fmla="*/ 280912 w 337212"/>
                <a:gd name="connsiteY31" fmla="*/ 92075 h 309563"/>
                <a:gd name="connsiteX32" fmla="*/ 231699 w 337212"/>
                <a:gd name="connsiteY32" fmla="*/ 82550 h 309563"/>
                <a:gd name="connsiteX33" fmla="*/ 243745 w 337212"/>
                <a:gd name="connsiteY33" fmla="*/ 82550 h 309563"/>
                <a:gd name="connsiteX34" fmla="*/ 262484 w 337212"/>
                <a:gd name="connsiteY34" fmla="*/ 82550 h 309563"/>
                <a:gd name="connsiteX35" fmla="*/ 273192 w 337212"/>
                <a:gd name="connsiteY35" fmla="*/ 89117 h 309563"/>
                <a:gd name="connsiteX36" fmla="*/ 297285 w 337212"/>
                <a:gd name="connsiteY36" fmla="*/ 160041 h 309563"/>
                <a:gd name="connsiteX37" fmla="*/ 291931 w 337212"/>
                <a:gd name="connsiteY37" fmla="*/ 171861 h 309563"/>
                <a:gd name="connsiteX38" fmla="*/ 279885 w 337212"/>
                <a:gd name="connsiteY38" fmla="*/ 166608 h 309563"/>
                <a:gd name="connsiteX39" fmla="*/ 271854 w 337212"/>
                <a:gd name="connsiteY39" fmla="*/ 144280 h 309563"/>
                <a:gd name="connsiteX40" fmla="*/ 271854 w 337212"/>
                <a:gd name="connsiteY40" fmla="*/ 253292 h 309563"/>
                <a:gd name="connsiteX41" fmla="*/ 259807 w 337212"/>
                <a:gd name="connsiteY41" fmla="*/ 265113 h 309563"/>
                <a:gd name="connsiteX42" fmla="*/ 247761 w 337212"/>
                <a:gd name="connsiteY42" fmla="*/ 253292 h 309563"/>
                <a:gd name="connsiteX43" fmla="*/ 247761 w 337212"/>
                <a:gd name="connsiteY43" fmla="*/ 183682 h 309563"/>
                <a:gd name="connsiteX44" fmla="*/ 258469 w 337212"/>
                <a:gd name="connsiteY44" fmla="*/ 160041 h 309563"/>
                <a:gd name="connsiteX45" fmla="*/ 231699 w 337212"/>
                <a:gd name="connsiteY45" fmla="*/ 82550 h 309563"/>
                <a:gd name="connsiteX46" fmla="*/ 177724 w 337212"/>
                <a:gd name="connsiteY46" fmla="*/ 77788 h 309563"/>
                <a:gd name="connsiteX47" fmla="*/ 214510 w 337212"/>
                <a:gd name="connsiteY47" fmla="*/ 77788 h 309563"/>
                <a:gd name="connsiteX48" fmla="*/ 225021 w 337212"/>
                <a:gd name="connsiteY48" fmla="*/ 85643 h 309563"/>
                <a:gd name="connsiteX49" fmla="*/ 252610 w 337212"/>
                <a:gd name="connsiteY49" fmla="*/ 162884 h 309563"/>
                <a:gd name="connsiteX50" fmla="*/ 246041 w 337212"/>
                <a:gd name="connsiteY50" fmla="*/ 175976 h 309563"/>
                <a:gd name="connsiteX51" fmla="*/ 231590 w 337212"/>
                <a:gd name="connsiteY51" fmla="*/ 169430 h 309563"/>
                <a:gd name="connsiteX52" fmla="*/ 223707 w 337212"/>
                <a:gd name="connsiteY52" fmla="*/ 145865 h 309563"/>
                <a:gd name="connsiteX53" fmla="*/ 223707 w 337212"/>
                <a:gd name="connsiteY53" fmla="*/ 266309 h 309563"/>
                <a:gd name="connsiteX54" fmla="*/ 210569 w 337212"/>
                <a:gd name="connsiteY54" fmla="*/ 279401 h 309563"/>
                <a:gd name="connsiteX55" fmla="*/ 198745 w 337212"/>
                <a:gd name="connsiteY55" fmla="*/ 266309 h 309563"/>
                <a:gd name="connsiteX56" fmla="*/ 198745 w 337212"/>
                <a:gd name="connsiteY56" fmla="*/ 189068 h 309563"/>
                <a:gd name="connsiteX57" fmla="*/ 197759 w 337212"/>
                <a:gd name="connsiteY57" fmla="*/ 189068 h 309563"/>
                <a:gd name="connsiteX58" fmla="*/ 194803 w 337212"/>
                <a:gd name="connsiteY58" fmla="*/ 189068 h 309563"/>
                <a:gd name="connsiteX59" fmla="*/ 206628 w 337212"/>
                <a:gd name="connsiteY59" fmla="*/ 178595 h 309563"/>
                <a:gd name="connsiteX60" fmla="*/ 206628 w 337212"/>
                <a:gd name="connsiteY60" fmla="*/ 162884 h 309563"/>
                <a:gd name="connsiteX61" fmla="*/ 177724 w 337212"/>
                <a:gd name="connsiteY61" fmla="*/ 79097 h 309563"/>
                <a:gd name="connsiteX62" fmla="*/ 177724 w 337212"/>
                <a:gd name="connsiteY62" fmla="*/ 77788 h 309563"/>
                <a:gd name="connsiteX63" fmla="*/ 120574 w 337212"/>
                <a:gd name="connsiteY63" fmla="*/ 73025 h 309563"/>
                <a:gd name="connsiteX64" fmla="*/ 157008 w 337212"/>
                <a:gd name="connsiteY64" fmla="*/ 73025 h 309563"/>
                <a:gd name="connsiteX65" fmla="*/ 168720 w 337212"/>
                <a:gd name="connsiteY65" fmla="*/ 80953 h 309563"/>
                <a:gd name="connsiteX66" fmla="*/ 197347 w 337212"/>
                <a:gd name="connsiteY66" fmla="*/ 166840 h 309563"/>
                <a:gd name="connsiteX67" fmla="*/ 190840 w 337212"/>
                <a:gd name="connsiteY67" fmla="*/ 181375 h 309563"/>
                <a:gd name="connsiteX68" fmla="*/ 176527 w 337212"/>
                <a:gd name="connsiteY68" fmla="*/ 173447 h 309563"/>
                <a:gd name="connsiteX69" fmla="*/ 167418 w 337212"/>
                <a:gd name="connsiteY69" fmla="*/ 148341 h 309563"/>
                <a:gd name="connsiteX70" fmla="*/ 167418 w 337212"/>
                <a:gd name="connsiteY70" fmla="*/ 279153 h 309563"/>
                <a:gd name="connsiteX71" fmla="*/ 153105 w 337212"/>
                <a:gd name="connsiteY71" fmla="*/ 293688 h 309563"/>
                <a:gd name="connsiteX72" fmla="*/ 140093 w 337212"/>
                <a:gd name="connsiteY72" fmla="*/ 279153 h 309563"/>
                <a:gd name="connsiteX73" fmla="*/ 140093 w 337212"/>
                <a:gd name="connsiteY73" fmla="*/ 195909 h 309563"/>
                <a:gd name="connsiteX74" fmla="*/ 133586 w 337212"/>
                <a:gd name="connsiteY74" fmla="*/ 195909 h 309563"/>
                <a:gd name="connsiteX75" fmla="*/ 138791 w 337212"/>
                <a:gd name="connsiteY75" fmla="*/ 194588 h 309563"/>
                <a:gd name="connsiteX76" fmla="*/ 151804 w 337212"/>
                <a:gd name="connsiteY76" fmla="*/ 166840 h 309563"/>
                <a:gd name="connsiteX77" fmla="*/ 120574 w 337212"/>
                <a:gd name="connsiteY77" fmla="*/ 73025 h 309563"/>
                <a:gd name="connsiteX78" fmla="*/ 46220 w 337212"/>
                <a:gd name="connsiteY78" fmla="*/ 66675 h 309563"/>
                <a:gd name="connsiteX79" fmla="*/ 72821 w 337212"/>
                <a:gd name="connsiteY79" fmla="*/ 66675 h 309563"/>
                <a:gd name="connsiteX80" fmla="*/ 98092 w 337212"/>
                <a:gd name="connsiteY80" fmla="*/ 66675 h 309563"/>
                <a:gd name="connsiteX81" fmla="*/ 111393 w 337212"/>
                <a:gd name="connsiteY81" fmla="*/ 74595 h 309563"/>
                <a:gd name="connsiteX82" fmla="*/ 143315 w 337212"/>
                <a:gd name="connsiteY82" fmla="*/ 169638 h 309563"/>
                <a:gd name="connsiteX83" fmla="*/ 135334 w 337212"/>
                <a:gd name="connsiteY83" fmla="*/ 185479 h 309563"/>
                <a:gd name="connsiteX84" fmla="*/ 119374 w 337212"/>
                <a:gd name="connsiteY84" fmla="*/ 177559 h 309563"/>
                <a:gd name="connsiteX85" fmla="*/ 108733 w 337212"/>
                <a:gd name="connsiteY85" fmla="*/ 148518 h 309563"/>
                <a:gd name="connsiteX86" fmla="*/ 108733 w 337212"/>
                <a:gd name="connsiteY86" fmla="*/ 295043 h 309563"/>
                <a:gd name="connsiteX87" fmla="*/ 94102 w 337212"/>
                <a:gd name="connsiteY87" fmla="*/ 309563 h 309563"/>
                <a:gd name="connsiteX88" fmla="*/ 78141 w 337212"/>
                <a:gd name="connsiteY88" fmla="*/ 295043 h 309563"/>
                <a:gd name="connsiteX89" fmla="*/ 78141 w 337212"/>
                <a:gd name="connsiteY89" fmla="*/ 202640 h 309563"/>
                <a:gd name="connsiteX90" fmla="*/ 66171 w 337212"/>
                <a:gd name="connsiteY90" fmla="*/ 202640 h 309563"/>
                <a:gd name="connsiteX91" fmla="*/ 66171 w 337212"/>
                <a:gd name="connsiteY91" fmla="*/ 295043 h 309563"/>
                <a:gd name="connsiteX92" fmla="*/ 50210 w 337212"/>
                <a:gd name="connsiteY92" fmla="*/ 309563 h 309563"/>
                <a:gd name="connsiteX93" fmla="*/ 35579 w 337212"/>
                <a:gd name="connsiteY93" fmla="*/ 295043 h 309563"/>
                <a:gd name="connsiteX94" fmla="*/ 35579 w 337212"/>
                <a:gd name="connsiteY94" fmla="*/ 148518 h 309563"/>
                <a:gd name="connsiteX95" fmla="*/ 24938 w 337212"/>
                <a:gd name="connsiteY95" fmla="*/ 177559 h 309563"/>
                <a:gd name="connsiteX96" fmla="*/ 8978 w 337212"/>
                <a:gd name="connsiteY96" fmla="*/ 185479 h 309563"/>
                <a:gd name="connsiteX97" fmla="*/ 997 w 337212"/>
                <a:gd name="connsiteY97" fmla="*/ 169638 h 309563"/>
                <a:gd name="connsiteX98" fmla="*/ 32919 w 337212"/>
                <a:gd name="connsiteY98" fmla="*/ 74595 h 309563"/>
                <a:gd name="connsiteX99" fmla="*/ 46220 w 337212"/>
                <a:gd name="connsiteY99" fmla="*/ 66675 h 309563"/>
                <a:gd name="connsiteX100" fmla="*/ 289643 w 337212"/>
                <a:gd name="connsiteY100" fmla="*/ 49213 h 309563"/>
                <a:gd name="connsiteX101" fmla="*/ 309487 w 337212"/>
                <a:gd name="connsiteY101" fmla="*/ 68263 h 309563"/>
                <a:gd name="connsiteX102" fmla="*/ 289643 w 337212"/>
                <a:gd name="connsiteY102" fmla="*/ 87313 h 309563"/>
                <a:gd name="connsiteX103" fmla="*/ 269799 w 337212"/>
                <a:gd name="connsiteY103" fmla="*/ 68263 h 309563"/>
                <a:gd name="connsiteX104" fmla="*/ 271122 w 337212"/>
                <a:gd name="connsiteY104" fmla="*/ 68263 h 309563"/>
                <a:gd name="connsiteX105" fmla="*/ 272445 w 337212"/>
                <a:gd name="connsiteY105" fmla="*/ 59373 h 309563"/>
                <a:gd name="connsiteX106" fmla="*/ 289643 w 337212"/>
                <a:gd name="connsiteY106" fmla="*/ 49213 h 309563"/>
                <a:gd name="connsiteX107" fmla="*/ 244544 w 337212"/>
                <a:gd name="connsiteY107" fmla="*/ 33338 h 309563"/>
                <a:gd name="connsiteX108" fmla="*/ 266625 w 337212"/>
                <a:gd name="connsiteY108" fmla="*/ 55699 h 309563"/>
                <a:gd name="connsiteX109" fmla="*/ 244544 w 337212"/>
                <a:gd name="connsiteY109" fmla="*/ 79376 h 309563"/>
                <a:gd name="connsiteX110" fmla="*/ 223762 w 337212"/>
                <a:gd name="connsiteY110" fmla="*/ 63592 h 309563"/>
                <a:gd name="connsiteX111" fmla="*/ 226360 w 337212"/>
                <a:gd name="connsiteY111" fmla="*/ 49123 h 309563"/>
                <a:gd name="connsiteX112" fmla="*/ 226360 w 337212"/>
                <a:gd name="connsiteY112" fmla="*/ 43861 h 309563"/>
                <a:gd name="connsiteX113" fmla="*/ 244544 w 337212"/>
                <a:gd name="connsiteY113" fmla="*/ 33338 h 309563"/>
                <a:gd name="connsiteX114" fmla="*/ 192806 w 337212"/>
                <a:gd name="connsiteY114" fmla="*/ 23813 h 309563"/>
                <a:gd name="connsiteX115" fmla="*/ 217412 w 337212"/>
                <a:gd name="connsiteY115" fmla="*/ 48420 h 309563"/>
                <a:gd name="connsiteX116" fmla="*/ 192806 w 337212"/>
                <a:gd name="connsiteY116" fmla="*/ 73026 h 309563"/>
                <a:gd name="connsiteX117" fmla="*/ 168199 w 337212"/>
                <a:gd name="connsiteY117" fmla="*/ 51010 h 309563"/>
                <a:gd name="connsiteX118" fmla="*/ 170789 w 337212"/>
                <a:gd name="connsiteY118" fmla="*/ 39354 h 309563"/>
                <a:gd name="connsiteX119" fmla="*/ 170789 w 337212"/>
                <a:gd name="connsiteY119" fmla="*/ 38059 h 309563"/>
                <a:gd name="connsiteX120" fmla="*/ 192806 w 337212"/>
                <a:gd name="connsiteY120" fmla="*/ 23813 h 309563"/>
                <a:gd name="connsiteX121" fmla="*/ 133275 w 337212"/>
                <a:gd name="connsiteY121" fmla="*/ 12700 h 309563"/>
                <a:gd name="connsiteX122" fmla="*/ 160262 w 337212"/>
                <a:gd name="connsiteY122" fmla="*/ 39029 h 309563"/>
                <a:gd name="connsiteX123" fmla="*/ 133275 w 337212"/>
                <a:gd name="connsiteY123" fmla="*/ 66675 h 309563"/>
                <a:gd name="connsiteX124" fmla="*/ 106287 w 337212"/>
                <a:gd name="connsiteY124" fmla="*/ 48245 h 309563"/>
                <a:gd name="connsiteX125" fmla="*/ 111685 w 337212"/>
                <a:gd name="connsiteY125" fmla="*/ 29814 h 309563"/>
                <a:gd name="connsiteX126" fmla="*/ 110335 w 337212"/>
                <a:gd name="connsiteY126" fmla="*/ 23232 h 309563"/>
                <a:gd name="connsiteX127" fmla="*/ 133275 w 337212"/>
                <a:gd name="connsiteY127" fmla="*/ 12700 h 309563"/>
                <a:gd name="connsiteX128" fmla="*/ 72809 w 337212"/>
                <a:gd name="connsiteY128" fmla="*/ 0 h 309563"/>
                <a:gd name="connsiteX129" fmla="*/ 101525 w 337212"/>
                <a:gd name="connsiteY129" fmla="*/ 30163 h 309563"/>
                <a:gd name="connsiteX130" fmla="*/ 72809 w 337212"/>
                <a:gd name="connsiteY130" fmla="*/ 60325 h 309563"/>
                <a:gd name="connsiteX131" fmla="*/ 42787 w 337212"/>
                <a:gd name="connsiteY131" fmla="*/ 30163 h 309563"/>
                <a:gd name="connsiteX132" fmla="*/ 72809 w 337212"/>
                <a:gd name="connsiteY132" fmla="*/ 0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37212" h="309563">
                  <a:moveTo>
                    <a:pt x="117399" y="192088"/>
                  </a:moveTo>
                  <a:cubicBezTo>
                    <a:pt x="121632" y="194720"/>
                    <a:pt x="125866" y="196036"/>
                    <a:pt x="130099" y="196036"/>
                  </a:cubicBezTo>
                  <a:cubicBezTo>
                    <a:pt x="130099" y="196036"/>
                    <a:pt x="130099" y="196036"/>
                    <a:pt x="130099" y="278941"/>
                  </a:cubicBezTo>
                  <a:cubicBezTo>
                    <a:pt x="130099" y="285521"/>
                    <a:pt x="124455" y="290785"/>
                    <a:pt x="117399" y="292101"/>
                  </a:cubicBezTo>
                  <a:close/>
                  <a:moveTo>
                    <a:pt x="176137" y="187325"/>
                  </a:moveTo>
                  <a:cubicBezTo>
                    <a:pt x="179841" y="189956"/>
                    <a:pt x="183546" y="191271"/>
                    <a:pt x="187250" y="191271"/>
                  </a:cubicBezTo>
                  <a:cubicBezTo>
                    <a:pt x="187250" y="191271"/>
                    <a:pt x="187250" y="191271"/>
                    <a:pt x="187250" y="267562"/>
                  </a:cubicBezTo>
                  <a:cubicBezTo>
                    <a:pt x="187250" y="274139"/>
                    <a:pt x="182311" y="279400"/>
                    <a:pt x="176137" y="279400"/>
                  </a:cubicBezTo>
                  <a:cubicBezTo>
                    <a:pt x="176137" y="279400"/>
                    <a:pt x="176137" y="279400"/>
                    <a:pt x="176137" y="187325"/>
                  </a:cubicBezTo>
                  <a:close/>
                  <a:moveTo>
                    <a:pt x="231699" y="180975"/>
                  </a:moveTo>
                  <a:cubicBezTo>
                    <a:pt x="233967" y="183646"/>
                    <a:pt x="236235" y="183646"/>
                    <a:pt x="239637" y="184982"/>
                  </a:cubicBezTo>
                  <a:cubicBezTo>
                    <a:pt x="239637" y="184982"/>
                    <a:pt x="239637" y="184982"/>
                    <a:pt x="239637" y="254429"/>
                  </a:cubicBezTo>
                  <a:cubicBezTo>
                    <a:pt x="239637" y="259771"/>
                    <a:pt x="236235" y="263778"/>
                    <a:pt x="231699" y="265113"/>
                  </a:cubicBezTo>
                  <a:close/>
                  <a:moveTo>
                    <a:pt x="277737" y="177800"/>
                  </a:moveTo>
                  <a:cubicBezTo>
                    <a:pt x="280458" y="179099"/>
                    <a:pt x="283180" y="180398"/>
                    <a:pt x="287262" y="180398"/>
                  </a:cubicBezTo>
                  <a:cubicBezTo>
                    <a:pt x="287262" y="180398"/>
                    <a:pt x="287262" y="180398"/>
                    <a:pt x="287262" y="238847"/>
                  </a:cubicBezTo>
                  <a:cubicBezTo>
                    <a:pt x="287262" y="244043"/>
                    <a:pt x="283180" y="247939"/>
                    <a:pt x="277737" y="249238"/>
                  </a:cubicBezTo>
                  <a:close/>
                  <a:moveTo>
                    <a:pt x="280912" y="92075"/>
                  </a:moveTo>
                  <a:cubicBezTo>
                    <a:pt x="282241" y="92075"/>
                    <a:pt x="306164" y="92075"/>
                    <a:pt x="307493" y="92075"/>
                  </a:cubicBezTo>
                  <a:cubicBezTo>
                    <a:pt x="311481" y="92075"/>
                    <a:pt x="314139" y="94694"/>
                    <a:pt x="315468" y="97314"/>
                  </a:cubicBezTo>
                  <a:cubicBezTo>
                    <a:pt x="315468" y="97314"/>
                    <a:pt x="315468" y="97314"/>
                    <a:pt x="336733" y="158869"/>
                  </a:cubicBezTo>
                  <a:cubicBezTo>
                    <a:pt x="338062" y="162798"/>
                    <a:pt x="336733" y="168037"/>
                    <a:pt x="331417" y="169347"/>
                  </a:cubicBezTo>
                  <a:cubicBezTo>
                    <a:pt x="327430" y="170657"/>
                    <a:pt x="322113" y="168037"/>
                    <a:pt x="320784" y="164108"/>
                  </a:cubicBezTo>
                  <a:cubicBezTo>
                    <a:pt x="320784" y="164108"/>
                    <a:pt x="320784" y="164108"/>
                    <a:pt x="314139" y="145772"/>
                  </a:cubicBezTo>
                  <a:cubicBezTo>
                    <a:pt x="314139" y="145772"/>
                    <a:pt x="314139" y="145772"/>
                    <a:pt x="314139" y="238761"/>
                  </a:cubicBezTo>
                  <a:cubicBezTo>
                    <a:pt x="314139" y="243999"/>
                    <a:pt x="310152" y="249238"/>
                    <a:pt x="304835" y="249238"/>
                  </a:cubicBezTo>
                  <a:cubicBezTo>
                    <a:pt x="299519" y="249238"/>
                    <a:pt x="294203" y="243999"/>
                    <a:pt x="294203" y="238761"/>
                  </a:cubicBezTo>
                  <a:cubicBezTo>
                    <a:pt x="294203" y="238761"/>
                    <a:pt x="294203" y="238761"/>
                    <a:pt x="294203" y="179824"/>
                  </a:cubicBezTo>
                  <a:cubicBezTo>
                    <a:pt x="294203" y="179824"/>
                    <a:pt x="294203" y="179824"/>
                    <a:pt x="288886" y="179824"/>
                  </a:cubicBezTo>
                  <a:cubicBezTo>
                    <a:pt x="291545" y="179824"/>
                    <a:pt x="292874" y="179824"/>
                    <a:pt x="294203" y="178515"/>
                  </a:cubicBezTo>
                  <a:cubicBezTo>
                    <a:pt x="302177" y="175895"/>
                    <a:pt x="307493" y="166727"/>
                    <a:pt x="304835" y="157560"/>
                  </a:cubicBezTo>
                  <a:cubicBezTo>
                    <a:pt x="304835" y="157560"/>
                    <a:pt x="304835" y="157560"/>
                    <a:pt x="280912" y="92075"/>
                  </a:cubicBezTo>
                  <a:close/>
                  <a:moveTo>
                    <a:pt x="231699" y="82550"/>
                  </a:moveTo>
                  <a:cubicBezTo>
                    <a:pt x="235715" y="82550"/>
                    <a:pt x="239730" y="82550"/>
                    <a:pt x="243745" y="82550"/>
                  </a:cubicBezTo>
                  <a:cubicBezTo>
                    <a:pt x="253115" y="82550"/>
                    <a:pt x="262484" y="82550"/>
                    <a:pt x="262484" y="82550"/>
                  </a:cubicBezTo>
                  <a:cubicBezTo>
                    <a:pt x="267838" y="82550"/>
                    <a:pt x="271854" y="85177"/>
                    <a:pt x="273192" y="89117"/>
                  </a:cubicBezTo>
                  <a:cubicBezTo>
                    <a:pt x="273192" y="89117"/>
                    <a:pt x="273192" y="89117"/>
                    <a:pt x="297285" y="160041"/>
                  </a:cubicBezTo>
                  <a:cubicBezTo>
                    <a:pt x="299962" y="165294"/>
                    <a:pt x="297285" y="170548"/>
                    <a:pt x="291931" y="171861"/>
                  </a:cubicBezTo>
                  <a:cubicBezTo>
                    <a:pt x="286577" y="174488"/>
                    <a:pt x="281223" y="170548"/>
                    <a:pt x="279885" y="166608"/>
                  </a:cubicBezTo>
                  <a:cubicBezTo>
                    <a:pt x="279885" y="166608"/>
                    <a:pt x="279885" y="166608"/>
                    <a:pt x="271854" y="144280"/>
                  </a:cubicBezTo>
                  <a:cubicBezTo>
                    <a:pt x="271854" y="144280"/>
                    <a:pt x="271854" y="144280"/>
                    <a:pt x="271854" y="253292"/>
                  </a:cubicBezTo>
                  <a:cubicBezTo>
                    <a:pt x="271854" y="259859"/>
                    <a:pt x="266500" y="265113"/>
                    <a:pt x="259807" y="265113"/>
                  </a:cubicBezTo>
                  <a:cubicBezTo>
                    <a:pt x="253115" y="265113"/>
                    <a:pt x="247761" y="259859"/>
                    <a:pt x="247761" y="253292"/>
                  </a:cubicBezTo>
                  <a:cubicBezTo>
                    <a:pt x="247761" y="253292"/>
                    <a:pt x="247761" y="253292"/>
                    <a:pt x="247761" y="183682"/>
                  </a:cubicBezTo>
                  <a:cubicBezTo>
                    <a:pt x="257130" y="179742"/>
                    <a:pt x="262484" y="169235"/>
                    <a:pt x="258469" y="160041"/>
                  </a:cubicBezTo>
                  <a:cubicBezTo>
                    <a:pt x="258469" y="160041"/>
                    <a:pt x="258469" y="160041"/>
                    <a:pt x="231699" y="82550"/>
                  </a:cubicBezTo>
                  <a:close/>
                  <a:moveTo>
                    <a:pt x="177724" y="77788"/>
                  </a:moveTo>
                  <a:cubicBezTo>
                    <a:pt x="177724" y="77788"/>
                    <a:pt x="213196" y="77788"/>
                    <a:pt x="214510" y="77788"/>
                  </a:cubicBezTo>
                  <a:cubicBezTo>
                    <a:pt x="219765" y="77788"/>
                    <a:pt x="223707" y="80406"/>
                    <a:pt x="225021" y="85643"/>
                  </a:cubicBezTo>
                  <a:cubicBezTo>
                    <a:pt x="225021" y="85643"/>
                    <a:pt x="225021" y="85643"/>
                    <a:pt x="252610" y="162884"/>
                  </a:cubicBezTo>
                  <a:cubicBezTo>
                    <a:pt x="253924" y="168121"/>
                    <a:pt x="251296" y="174667"/>
                    <a:pt x="246041" y="175976"/>
                  </a:cubicBezTo>
                  <a:cubicBezTo>
                    <a:pt x="239472" y="178595"/>
                    <a:pt x="234217" y="175976"/>
                    <a:pt x="231590" y="169430"/>
                  </a:cubicBezTo>
                  <a:cubicBezTo>
                    <a:pt x="231590" y="169430"/>
                    <a:pt x="231590" y="169430"/>
                    <a:pt x="223707" y="145865"/>
                  </a:cubicBezTo>
                  <a:cubicBezTo>
                    <a:pt x="223707" y="145865"/>
                    <a:pt x="223707" y="145865"/>
                    <a:pt x="223707" y="266309"/>
                  </a:cubicBezTo>
                  <a:cubicBezTo>
                    <a:pt x="223707" y="272855"/>
                    <a:pt x="218452" y="279401"/>
                    <a:pt x="210569" y="279401"/>
                  </a:cubicBezTo>
                  <a:cubicBezTo>
                    <a:pt x="204000" y="279401"/>
                    <a:pt x="198745" y="272855"/>
                    <a:pt x="198745" y="266309"/>
                  </a:cubicBezTo>
                  <a:cubicBezTo>
                    <a:pt x="198745" y="266309"/>
                    <a:pt x="198745" y="266309"/>
                    <a:pt x="198745" y="189068"/>
                  </a:cubicBezTo>
                  <a:cubicBezTo>
                    <a:pt x="198745" y="189068"/>
                    <a:pt x="198745" y="189068"/>
                    <a:pt x="197759" y="189068"/>
                  </a:cubicBezTo>
                  <a:lnTo>
                    <a:pt x="194803" y="189068"/>
                  </a:lnTo>
                  <a:cubicBezTo>
                    <a:pt x="200059" y="187759"/>
                    <a:pt x="204000" y="183831"/>
                    <a:pt x="206628" y="178595"/>
                  </a:cubicBezTo>
                  <a:cubicBezTo>
                    <a:pt x="209255" y="173358"/>
                    <a:pt x="209255" y="168121"/>
                    <a:pt x="206628" y="162884"/>
                  </a:cubicBezTo>
                  <a:cubicBezTo>
                    <a:pt x="206628" y="162884"/>
                    <a:pt x="206628" y="162884"/>
                    <a:pt x="177724" y="79097"/>
                  </a:cubicBezTo>
                  <a:cubicBezTo>
                    <a:pt x="177724" y="79097"/>
                    <a:pt x="177724" y="77788"/>
                    <a:pt x="177724" y="77788"/>
                  </a:cubicBezTo>
                  <a:close/>
                  <a:moveTo>
                    <a:pt x="120574" y="73025"/>
                  </a:moveTo>
                  <a:cubicBezTo>
                    <a:pt x="120574" y="73025"/>
                    <a:pt x="157008" y="73025"/>
                    <a:pt x="157008" y="73025"/>
                  </a:cubicBezTo>
                  <a:cubicBezTo>
                    <a:pt x="162213" y="73025"/>
                    <a:pt x="167418" y="75668"/>
                    <a:pt x="168720" y="80953"/>
                  </a:cubicBezTo>
                  <a:cubicBezTo>
                    <a:pt x="168720" y="80953"/>
                    <a:pt x="168720" y="80953"/>
                    <a:pt x="197347" y="166840"/>
                  </a:cubicBezTo>
                  <a:cubicBezTo>
                    <a:pt x="199949" y="172125"/>
                    <a:pt x="197347" y="178732"/>
                    <a:pt x="190840" y="181375"/>
                  </a:cubicBezTo>
                  <a:cubicBezTo>
                    <a:pt x="184334" y="184017"/>
                    <a:pt x="177828" y="180053"/>
                    <a:pt x="176527" y="173447"/>
                  </a:cubicBezTo>
                  <a:lnTo>
                    <a:pt x="167418" y="148341"/>
                  </a:lnTo>
                  <a:cubicBezTo>
                    <a:pt x="167418" y="148341"/>
                    <a:pt x="167418" y="148341"/>
                    <a:pt x="167418" y="279153"/>
                  </a:cubicBezTo>
                  <a:cubicBezTo>
                    <a:pt x="167418" y="287081"/>
                    <a:pt x="160912" y="293688"/>
                    <a:pt x="153105" y="293688"/>
                  </a:cubicBezTo>
                  <a:cubicBezTo>
                    <a:pt x="145297" y="293688"/>
                    <a:pt x="140093" y="287081"/>
                    <a:pt x="140093" y="279153"/>
                  </a:cubicBezTo>
                  <a:cubicBezTo>
                    <a:pt x="140093" y="279153"/>
                    <a:pt x="140093" y="279153"/>
                    <a:pt x="140093" y="195909"/>
                  </a:cubicBezTo>
                  <a:cubicBezTo>
                    <a:pt x="140093" y="195909"/>
                    <a:pt x="140093" y="195909"/>
                    <a:pt x="133586" y="195909"/>
                  </a:cubicBezTo>
                  <a:cubicBezTo>
                    <a:pt x="134888" y="195909"/>
                    <a:pt x="136189" y="195909"/>
                    <a:pt x="138791" y="194588"/>
                  </a:cubicBezTo>
                  <a:cubicBezTo>
                    <a:pt x="150502" y="190624"/>
                    <a:pt x="155707" y="177411"/>
                    <a:pt x="151804" y="166840"/>
                  </a:cubicBezTo>
                  <a:cubicBezTo>
                    <a:pt x="151804" y="166840"/>
                    <a:pt x="151804" y="166840"/>
                    <a:pt x="120574" y="73025"/>
                  </a:cubicBezTo>
                  <a:close/>
                  <a:moveTo>
                    <a:pt x="46220" y="66675"/>
                  </a:moveTo>
                  <a:cubicBezTo>
                    <a:pt x="47550" y="66675"/>
                    <a:pt x="59520" y="66675"/>
                    <a:pt x="72821" y="66675"/>
                  </a:cubicBezTo>
                  <a:cubicBezTo>
                    <a:pt x="84792" y="66675"/>
                    <a:pt x="96762" y="66675"/>
                    <a:pt x="98092" y="66675"/>
                  </a:cubicBezTo>
                  <a:cubicBezTo>
                    <a:pt x="103413" y="66675"/>
                    <a:pt x="108733" y="69315"/>
                    <a:pt x="111393" y="74595"/>
                  </a:cubicBezTo>
                  <a:cubicBezTo>
                    <a:pt x="111393" y="74595"/>
                    <a:pt x="111393" y="74595"/>
                    <a:pt x="143315" y="169638"/>
                  </a:cubicBezTo>
                  <a:cubicBezTo>
                    <a:pt x="145975" y="176239"/>
                    <a:pt x="143315" y="184159"/>
                    <a:pt x="135334" y="185479"/>
                  </a:cubicBezTo>
                  <a:cubicBezTo>
                    <a:pt x="128684" y="188119"/>
                    <a:pt x="122034" y="184159"/>
                    <a:pt x="119374" y="177559"/>
                  </a:cubicBezTo>
                  <a:cubicBezTo>
                    <a:pt x="119374" y="177559"/>
                    <a:pt x="119374" y="177559"/>
                    <a:pt x="108733" y="148518"/>
                  </a:cubicBezTo>
                  <a:cubicBezTo>
                    <a:pt x="108733" y="148518"/>
                    <a:pt x="108733" y="148518"/>
                    <a:pt x="108733" y="295043"/>
                  </a:cubicBezTo>
                  <a:cubicBezTo>
                    <a:pt x="108733" y="302963"/>
                    <a:pt x="102083" y="309563"/>
                    <a:pt x="94102" y="309563"/>
                  </a:cubicBezTo>
                  <a:cubicBezTo>
                    <a:pt x="84792" y="309563"/>
                    <a:pt x="78141" y="302963"/>
                    <a:pt x="78141" y="295043"/>
                  </a:cubicBezTo>
                  <a:cubicBezTo>
                    <a:pt x="78141" y="295043"/>
                    <a:pt x="78141" y="295043"/>
                    <a:pt x="78141" y="202640"/>
                  </a:cubicBezTo>
                  <a:cubicBezTo>
                    <a:pt x="78141" y="202640"/>
                    <a:pt x="78141" y="202640"/>
                    <a:pt x="66171" y="202640"/>
                  </a:cubicBezTo>
                  <a:cubicBezTo>
                    <a:pt x="66171" y="202640"/>
                    <a:pt x="66171" y="202640"/>
                    <a:pt x="66171" y="295043"/>
                  </a:cubicBezTo>
                  <a:cubicBezTo>
                    <a:pt x="66171" y="302963"/>
                    <a:pt x="59520" y="309563"/>
                    <a:pt x="50210" y="309563"/>
                  </a:cubicBezTo>
                  <a:cubicBezTo>
                    <a:pt x="42229" y="309563"/>
                    <a:pt x="35579" y="302963"/>
                    <a:pt x="35579" y="295043"/>
                  </a:cubicBezTo>
                  <a:cubicBezTo>
                    <a:pt x="35579" y="295043"/>
                    <a:pt x="35579" y="295043"/>
                    <a:pt x="35579" y="148518"/>
                  </a:cubicBezTo>
                  <a:cubicBezTo>
                    <a:pt x="35579" y="148518"/>
                    <a:pt x="35579" y="148518"/>
                    <a:pt x="24938" y="177559"/>
                  </a:cubicBezTo>
                  <a:cubicBezTo>
                    <a:pt x="22278" y="184159"/>
                    <a:pt x="15628" y="188119"/>
                    <a:pt x="8978" y="185479"/>
                  </a:cubicBezTo>
                  <a:cubicBezTo>
                    <a:pt x="997" y="184159"/>
                    <a:pt x="-1663" y="176239"/>
                    <a:pt x="997" y="169638"/>
                  </a:cubicBezTo>
                  <a:cubicBezTo>
                    <a:pt x="997" y="169638"/>
                    <a:pt x="997" y="169638"/>
                    <a:pt x="32919" y="74595"/>
                  </a:cubicBezTo>
                  <a:cubicBezTo>
                    <a:pt x="35579" y="69315"/>
                    <a:pt x="40899" y="66675"/>
                    <a:pt x="46220" y="66675"/>
                  </a:cubicBezTo>
                  <a:close/>
                  <a:moveTo>
                    <a:pt x="289643" y="49213"/>
                  </a:moveTo>
                  <a:cubicBezTo>
                    <a:pt x="301549" y="49213"/>
                    <a:pt x="309487" y="58103"/>
                    <a:pt x="309487" y="68263"/>
                  </a:cubicBezTo>
                  <a:cubicBezTo>
                    <a:pt x="309487" y="79693"/>
                    <a:pt x="300227" y="87313"/>
                    <a:pt x="289643" y="87313"/>
                  </a:cubicBezTo>
                  <a:cubicBezTo>
                    <a:pt x="280383" y="87313"/>
                    <a:pt x="269799" y="79693"/>
                    <a:pt x="269799" y="68263"/>
                  </a:cubicBezTo>
                  <a:cubicBezTo>
                    <a:pt x="269799" y="68263"/>
                    <a:pt x="271122" y="68263"/>
                    <a:pt x="271122" y="68263"/>
                  </a:cubicBezTo>
                  <a:cubicBezTo>
                    <a:pt x="271122" y="65723"/>
                    <a:pt x="272445" y="63183"/>
                    <a:pt x="272445" y="59373"/>
                  </a:cubicBezTo>
                  <a:cubicBezTo>
                    <a:pt x="276414" y="54293"/>
                    <a:pt x="283028" y="49213"/>
                    <a:pt x="289643" y="49213"/>
                  </a:cubicBezTo>
                  <a:close/>
                  <a:moveTo>
                    <a:pt x="244544" y="33338"/>
                  </a:moveTo>
                  <a:cubicBezTo>
                    <a:pt x="257533" y="33338"/>
                    <a:pt x="266625" y="43861"/>
                    <a:pt x="266625" y="55699"/>
                  </a:cubicBezTo>
                  <a:cubicBezTo>
                    <a:pt x="266625" y="68853"/>
                    <a:pt x="256234" y="79376"/>
                    <a:pt x="244544" y="79376"/>
                  </a:cubicBezTo>
                  <a:cubicBezTo>
                    <a:pt x="235452" y="79376"/>
                    <a:pt x="226360" y="72799"/>
                    <a:pt x="223762" y="63592"/>
                  </a:cubicBezTo>
                  <a:cubicBezTo>
                    <a:pt x="225061" y="59645"/>
                    <a:pt x="226360" y="54384"/>
                    <a:pt x="226360" y="49123"/>
                  </a:cubicBezTo>
                  <a:cubicBezTo>
                    <a:pt x="226360" y="47807"/>
                    <a:pt x="226360" y="46492"/>
                    <a:pt x="226360" y="43861"/>
                  </a:cubicBezTo>
                  <a:cubicBezTo>
                    <a:pt x="230256" y="37284"/>
                    <a:pt x="236751" y="33338"/>
                    <a:pt x="244544" y="33338"/>
                  </a:cubicBezTo>
                  <a:close/>
                  <a:moveTo>
                    <a:pt x="192806" y="23813"/>
                  </a:moveTo>
                  <a:cubicBezTo>
                    <a:pt x="205756" y="23813"/>
                    <a:pt x="217412" y="35469"/>
                    <a:pt x="217412" y="48420"/>
                  </a:cubicBezTo>
                  <a:cubicBezTo>
                    <a:pt x="217412" y="62665"/>
                    <a:pt x="205756" y="73026"/>
                    <a:pt x="192806" y="73026"/>
                  </a:cubicBezTo>
                  <a:cubicBezTo>
                    <a:pt x="179855" y="73026"/>
                    <a:pt x="169494" y="63961"/>
                    <a:pt x="168199" y="51010"/>
                  </a:cubicBezTo>
                  <a:cubicBezTo>
                    <a:pt x="169494" y="48420"/>
                    <a:pt x="170789" y="44534"/>
                    <a:pt x="170789" y="39354"/>
                  </a:cubicBezTo>
                  <a:cubicBezTo>
                    <a:pt x="170789" y="39354"/>
                    <a:pt x="170789" y="39354"/>
                    <a:pt x="170789" y="38059"/>
                  </a:cubicBezTo>
                  <a:cubicBezTo>
                    <a:pt x="174674" y="30288"/>
                    <a:pt x="182445" y="23813"/>
                    <a:pt x="192806" y="23813"/>
                  </a:cubicBezTo>
                  <a:close/>
                  <a:moveTo>
                    <a:pt x="133275" y="12700"/>
                  </a:moveTo>
                  <a:cubicBezTo>
                    <a:pt x="148118" y="12700"/>
                    <a:pt x="160262" y="24548"/>
                    <a:pt x="160262" y="39029"/>
                  </a:cubicBezTo>
                  <a:cubicBezTo>
                    <a:pt x="160262" y="54827"/>
                    <a:pt x="148118" y="66675"/>
                    <a:pt x="133275" y="66675"/>
                  </a:cubicBezTo>
                  <a:cubicBezTo>
                    <a:pt x="121130" y="66675"/>
                    <a:pt x="110335" y="60093"/>
                    <a:pt x="106287" y="48245"/>
                  </a:cubicBezTo>
                  <a:cubicBezTo>
                    <a:pt x="108986" y="42979"/>
                    <a:pt x="111685" y="36396"/>
                    <a:pt x="111685" y="29814"/>
                  </a:cubicBezTo>
                  <a:cubicBezTo>
                    <a:pt x="111685" y="27181"/>
                    <a:pt x="110335" y="25865"/>
                    <a:pt x="110335" y="23232"/>
                  </a:cubicBezTo>
                  <a:cubicBezTo>
                    <a:pt x="115733" y="16649"/>
                    <a:pt x="123829" y="12700"/>
                    <a:pt x="133275" y="12700"/>
                  </a:cubicBezTo>
                  <a:close/>
                  <a:moveTo>
                    <a:pt x="72809" y="0"/>
                  </a:moveTo>
                  <a:cubicBezTo>
                    <a:pt x="88472" y="0"/>
                    <a:pt x="101525" y="14426"/>
                    <a:pt x="101525" y="30163"/>
                  </a:cubicBezTo>
                  <a:cubicBezTo>
                    <a:pt x="101525" y="47211"/>
                    <a:pt x="87167" y="60325"/>
                    <a:pt x="72809" y="60325"/>
                  </a:cubicBezTo>
                  <a:cubicBezTo>
                    <a:pt x="57145" y="60325"/>
                    <a:pt x="42787" y="47211"/>
                    <a:pt x="42787" y="30163"/>
                  </a:cubicBezTo>
                  <a:cubicBezTo>
                    <a:pt x="42787" y="14426"/>
                    <a:pt x="55840" y="0"/>
                    <a:pt x="7280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2"/>
                </a:solidFill>
                <a:latin typeface="造字工房朗宋（非商用）常规体" pitchFamily="2" charset="-122"/>
                <a:ea typeface="造字工房朗宋（非商用）常规体" pitchFamily="2" charset="-122"/>
              </a:endParaRPr>
            </a:p>
          </p:txBody>
        </p:sp>
      </p:grpSp>
      <p:grpSp>
        <p:nvGrpSpPr>
          <p:cNvPr id="18" name="组合 17"/>
          <p:cNvGrpSpPr/>
          <p:nvPr/>
        </p:nvGrpSpPr>
        <p:grpSpPr>
          <a:xfrm>
            <a:off x="3575844" y="3110413"/>
            <a:ext cx="2520156" cy="2593702"/>
            <a:chOff x="3575844" y="3110413"/>
            <a:chExt cx="2520156" cy="2593702"/>
          </a:xfrm>
        </p:grpSpPr>
        <p:sp>
          <p:nvSpPr>
            <p:cNvPr id="19" name="矩形 18"/>
            <p:cNvSpPr/>
            <p:nvPr/>
          </p:nvSpPr>
          <p:spPr>
            <a:xfrm>
              <a:off x="3575844" y="3110413"/>
              <a:ext cx="2520156" cy="259370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latin typeface="造字工房朗宋（非商用）常规体" pitchFamily="2" charset="-122"/>
                <a:ea typeface="造字工房朗宋（非商用）常规体" pitchFamily="2" charset="-122"/>
              </a:endParaRPr>
            </a:p>
          </p:txBody>
        </p:sp>
        <p:sp>
          <p:nvSpPr>
            <p:cNvPr id="20" name="文本框 19"/>
            <p:cNvSpPr txBox="1"/>
            <p:nvPr/>
          </p:nvSpPr>
          <p:spPr>
            <a:xfrm>
              <a:off x="3714835" y="4307403"/>
              <a:ext cx="2242165" cy="830997"/>
            </a:xfrm>
            <a:prstGeom prst="rect">
              <a:avLst/>
            </a:prstGeom>
            <a:noFill/>
          </p:spPr>
          <p:txBody>
            <a:bodyPr wrap="square" rtlCol="0">
              <a:spAutoFit/>
              <a:scene3d>
                <a:camera prst="orthographicFront"/>
                <a:lightRig rig="threePt" dir="t"/>
              </a:scene3d>
              <a:sp3d contourW="12700"/>
            </a:bodyPr>
            <a:lstStyle/>
            <a:p>
              <a:pPr algn="ctr"/>
              <a:r>
                <a:rPr lang="en-US" altLang="zh-CN" sz="1200" dirty="0">
                  <a:solidFill>
                    <a:schemeClr val="tx2"/>
                  </a:solidFill>
                  <a:latin typeface="造字工房朗宋（非商用）常规体" pitchFamily="2" charset="-122"/>
                  <a:ea typeface="造字工房朗宋（非商用）常规体" pitchFamily="2" charset="-122"/>
                </a:rPr>
                <a:t>The user can demonstrate on a projector or computer, or print the presentation and make it into a film to be used in a wider field</a:t>
              </a:r>
            </a:p>
          </p:txBody>
        </p:sp>
        <p:sp>
          <p:nvSpPr>
            <p:cNvPr id="21" name="椭圆 17"/>
            <p:cNvSpPr/>
            <p:nvPr/>
          </p:nvSpPr>
          <p:spPr>
            <a:xfrm>
              <a:off x="4609867" y="3449955"/>
              <a:ext cx="452099" cy="544574"/>
            </a:xfrm>
            <a:custGeom>
              <a:avLst/>
              <a:gdLst>
                <a:gd name="T0" fmla="*/ 212 w 212"/>
                <a:gd name="T1" fmla="*/ 160 h 256"/>
                <a:gd name="T2" fmla="*/ 210 w 212"/>
                <a:gd name="T3" fmla="*/ 171 h 256"/>
                <a:gd name="T4" fmla="*/ 203 w 212"/>
                <a:gd name="T5" fmla="*/ 180 h 256"/>
                <a:gd name="T6" fmla="*/ 208 w 212"/>
                <a:gd name="T7" fmla="*/ 188 h 256"/>
                <a:gd name="T8" fmla="*/ 209 w 212"/>
                <a:gd name="T9" fmla="*/ 200 h 256"/>
                <a:gd name="T10" fmla="*/ 205 w 212"/>
                <a:gd name="T11" fmla="*/ 212 h 256"/>
                <a:gd name="T12" fmla="*/ 200 w 212"/>
                <a:gd name="T13" fmla="*/ 218 h 256"/>
                <a:gd name="T14" fmla="*/ 193 w 212"/>
                <a:gd name="T15" fmla="*/ 222 h 256"/>
                <a:gd name="T16" fmla="*/ 194 w 212"/>
                <a:gd name="T17" fmla="*/ 235 h 256"/>
                <a:gd name="T18" fmla="*/ 186 w 212"/>
                <a:gd name="T19" fmla="*/ 245 h 256"/>
                <a:gd name="T20" fmla="*/ 176 w 212"/>
                <a:gd name="T21" fmla="*/ 251 h 256"/>
                <a:gd name="T22" fmla="*/ 169 w 212"/>
                <a:gd name="T23" fmla="*/ 254 h 256"/>
                <a:gd name="T24" fmla="*/ 131 w 212"/>
                <a:gd name="T25" fmla="*/ 256 h 256"/>
                <a:gd name="T26" fmla="*/ 91 w 212"/>
                <a:gd name="T27" fmla="*/ 254 h 256"/>
                <a:gd name="T28" fmla="*/ 60 w 212"/>
                <a:gd name="T29" fmla="*/ 247 h 256"/>
                <a:gd name="T30" fmla="*/ 55 w 212"/>
                <a:gd name="T31" fmla="*/ 245 h 256"/>
                <a:gd name="T32" fmla="*/ 50 w 212"/>
                <a:gd name="T33" fmla="*/ 242 h 256"/>
                <a:gd name="T34" fmla="*/ 46 w 212"/>
                <a:gd name="T35" fmla="*/ 239 h 256"/>
                <a:gd name="T36" fmla="*/ 42 w 212"/>
                <a:gd name="T37" fmla="*/ 234 h 256"/>
                <a:gd name="T38" fmla="*/ 0 w 212"/>
                <a:gd name="T39" fmla="*/ 230 h 256"/>
                <a:gd name="T40" fmla="*/ 0 w 212"/>
                <a:gd name="T41" fmla="*/ 136 h 256"/>
                <a:gd name="T42" fmla="*/ 15 w 212"/>
                <a:gd name="T43" fmla="*/ 136 h 256"/>
                <a:gd name="T44" fmla="*/ 30 w 212"/>
                <a:gd name="T45" fmla="*/ 136 h 256"/>
                <a:gd name="T46" fmla="*/ 37 w 212"/>
                <a:gd name="T47" fmla="*/ 131 h 256"/>
                <a:gd name="T48" fmla="*/ 41 w 212"/>
                <a:gd name="T49" fmla="*/ 127 h 256"/>
                <a:gd name="T50" fmla="*/ 43 w 212"/>
                <a:gd name="T51" fmla="*/ 116 h 256"/>
                <a:gd name="T52" fmla="*/ 46 w 212"/>
                <a:gd name="T53" fmla="*/ 104 h 256"/>
                <a:gd name="T54" fmla="*/ 50 w 212"/>
                <a:gd name="T55" fmla="*/ 95 h 256"/>
                <a:gd name="T56" fmla="*/ 56 w 212"/>
                <a:gd name="T57" fmla="*/ 84 h 256"/>
                <a:gd name="T58" fmla="*/ 73 w 212"/>
                <a:gd name="T59" fmla="*/ 68 h 256"/>
                <a:gd name="T60" fmla="*/ 89 w 212"/>
                <a:gd name="T61" fmla="*/ 18 h 256"/>
                <a:gd name="T62" fmla="*/ 89 w 212"/>
                <a:gd name="T63" fmla="*/ 2 h 256"/>
                <a:gd name="T64" fmla="*/ 97 w 212"/>
                <a:gd name="T65" fmla="*/ 0 h 256"/>
                <a:gd name="T66" fmla="*/ 117 w 212"/>
                <a:gd name="T67" fmla="*/ 18 h 256"/>
                <a:gd name="T68" fmla="*/ 121 w 212"/>
                <a:gd name="T69" fmla="*/ 39 h 256"/>
                <a:gd name="T70" fmla="*/ 114 w 212"/>
                <a:gd name="T71" fmla="*/ 59 h 256"/>
                <a:gd name="T72" fmla="*/ 109 w 212"/>
                <a:gd name="T73" fmla="*/ 89 h 256"/>
                <a:gd name="T74" fmla="*/ 113 w 212"/>
                <a:gd name="T75" fmla="*/ 100 h 256"/>
                <a:gd name="T76" fmla="*/ 122 w 212"/>
                <a:gd name="T77" fmla="*/ 107 h 256"/>
                <a:gd name="T78" fmla="*/ 126 w 212"/>
                <a:gd name="T79" fmla="*/ 107 h 256"/>
                <a:gd name="T80" fmla="*/ 131 w 212"/>
                <a:gd name="T81" fmla="*/ 107 h 256"/>
                <a:gd name="T82" fmla="*/ 136 w 212"/>
                <a:gd name="T83" fmla="*/ 107 h 256"/>
                <a:gd name="T84" fmla="*/ 141 w 212"/>
                <a:gd name="T85" fmla="*/ 106 h 256"/>
                <a:gd name="T86" fmla="*/ 152 w 212"/>
                <a:gd name="T87" fmla="*/ 103 h 256"/>
                <a:gd name="T88" fmla="*/ 164 w 212"/>
                <a:gd name="T89" fmla="*/ 99 h 256"/>
                <a:gd name="T90" fmla="*/ 188 w 212"/>
                <a:gd name="T91" fmla="*/ 98 h 256"/>
                <a:gd name="T92" fmla="*/ 198 w 212"/>
                <a:gd name="T93" fmla="*/ 101 h 256"/>
                <a:gd name="T94" fmla="*/ 205 w 212"/>
                <a:gd name="T95" fmla="*/ 106 h 256"/>
                <a:gd name="T96" fmla="*/ 206 w 212"/>
                <a:gd name="T97" fmla="*/ 109 h 256"/>
                <a:gd name="T98" fmla="*/ 207 w 212"/>
                <a:gd name="T99" fmla="*/ 112 h 256"/>
                <a:gd name="T100" fmla="*/ 208 w 212"/>
                <a:gd name="T101" fmla="*/ 115 h 256"/>
                <a:gd name="T102" fmla="*/ 208 w 212"/>
                <a:gd name="T103" fmla="*/ 118 h 256"/>
                <a:gd name="T104" fmla="*/ 208 w 212"/>
                <a:gd name="T105" fmla="*/ 123 h 256"/>
                <a:gd name="T106" fmla="*/ 203 w 212"/>
                <a:gd name="T107" fmla="*/ 136 h 256"/>
                <a:gd name="T108" fmla="*/ 205 w 212"/>
                <a:gd name="T109" fmla="*/ 139 h 256"/>
                <a:gd name="T110" fmla="*/ 207 w 212"/>
                <a:gd name="T111" fmla="*/ 141 h 256"/>
                <a:gd name="T112" fmla="*/ 209 w 212"/>
                <a:gd name="T113" fmla="*/ 144 h 256"/>
                <a:gd name="T114" fmla="*/ 210 w 212"/>
                <a:gd name="T115" fmla="*/ 147 h 256"/>
                <a:gd name="T116" fmla="*/ 211 w 212"/>
                <a:gd name="T117" fmla="*/ 150 h 256"/>
                <a:gd name="T118" fmla="*/ 212 w 212"/>
                <a:gd name="T119" fmla="*/ 155 h 256"/>
                <a:gd name="T120" fmla="*/ 212 w 212"/>
                <a:gd name="T121" fmla="*/ 16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256">
                  <a:moveTo>
                    <a:pt x="212" y="160"/>
                  </a:moveTo>
                  <a:cubicBezTo>
                    <a:pt x="212" y="165"/>
                    <a:pt x="211" y="169"/>
                    <a:pt x="210" y="171"/>
                  </a:cubicBezTo>
                  <a:cubicBezTo>
                    <a:pt x="209" y="174"/>
                    <a:pt x="206" y="177"/>
                    <a:pt x="203" y="180"/>
                  </a:cubicBezTo>
                  <a:cubicBezTo>
                    <a:pt x="205" y="182"/>
                    <a:pt x="207" y="185"/>
                    <a:pt x="208" y="188"/>
                  </a:cubicBezTo>
                  <a:cubicBezTo>
                    <a:pt x="208" y="191"/>
                    <a:pt x="209" y="195"/>
                    <a:pt x="209" y="200"/>
                  </a:cubicBezTo>
                  <a:cubicBezTo>
                    <a:pt x="208" y="205"/>
                    <a:pt x="207" y="209"/>
                    <a:pt x="205" y="212"/>
                  </a:cubicBezTo>
                  <a:cubicBezTo>
                    <a:pt x="203" y="215"/>
                    <a:pt x="201" y="217"/>
                    <a:pt x="200" y="218"/>
                  </a:cubicBezTo>
                  <a:cubicBezTo>
                    <a:pt x="199" y="219"/>
                    <a:pt x="196" y="220"/>
                    <a:pt x="193" y="222"/>
                  </a:cubicBezTo>
                  <a:cubicBezTo>
                    <a:pt x="195" y="227"/>
                    <a:pt x="195" y="231"/>
                    <a:pt x="194" y="235"/>
                  </a:cubicBezTo>
                  <a:cubicBezTo>
                    <a:pt x="192" y="239"/>
                    <a:pt x="190" y="242"/>
                    <a:pt x="186" y="245"/>
                  </a:cubicBezTo>
                  <a:cubicBezTo>
                    <a:pt x="183" y="248"/>
                    <a:pt x="180" y="250"/>
                    <a:pt x="176" y="251"/>
                  </a:cubicBezTo>
                  <a:cubicBezTo>
                    <a:pt x="173" y="253"/>
                    <a:pt x="171" y="254"/>
                    <a:pt x="169" y="254"/>
                  </a:cubicBezTo>
                  <a:cubicBezTo>
                    <a:pt x="157" y="255"/>
                    <a:pt x="144" y="256"/>
                    <a:pt x="131" y="256"/>
                  </a:cubicBezTo>
                  <a:cubicBezTo>
                    <a:pt x="118" y="256"/>
                    <a:pt x="104" y="256"/>
                    <a:pt x="91" y="254"/>
                  </a:cubicBezTo>
                  <a:cubicBezTo>
                    <a:pt x="77" y="253"/>
                    <a:pt x="67" y="250"/>
                    <a:pt x="60" y="247"/>
                  </a:cubicBezTo>
                  <a:cubicBezTo>
                    <a:pt x="60" y="247"/>
                    <a:pt x="58" y="246"/>
                    <a:pt x="55" y="245"/>
                  </a:cubicBezTo>
                  <a:cubicBezTo>
                    <a:pt x="53" y="243"/>
                    <a:pt x="51" y="243"/>
                    <a:pt x="50" y="242"/>
                  </a:cubicBezTo>
                  <a:cubicBezTo>
                    <a:pt x="49" y="241"/>
                    <a:pt x="47" y="240"/>
                    <a:pt x="46" y="239"/>
                  </a:cubicBezTo>
                  <a:cubicBezTo>
                    <a:pt x="44" y="237"/>
                    <a:pt x="43" y="236"/>
                    <a:pt x="42" y="234"/>
                  </a:cubicBezTo>
                  <a:cubicBezTo>
                    <a:pt x="37" y="231"/>
                    <a:pt x="24" y="230"/>
                    <a:pt x="0" y="230"/>
                  </a:cubicBezTo>
                  <a:cubicBezTo>
                    <a:pt x="0" y="136"/>
                    <a:pt x="0" y="136"/>
                    <a:pt x="0" y="136"/>
                  </a:cubicBezTo>
                  <a:cubicBezTo>
                    <a:pt x="5" y="136"/>
                    <a:pt x="10" y="136"/>
                    <a:pt x="15" y="136"/>
                  </a:cubicBezTo>
                  <a:cubicBezTo>
                    <a:pt x="21" y="136"/>
                    <a:pt x="26" y="136"/>
                    <a:pt x="30" y="136"/>
                  </a:cubicBezTo>
                  <a:cubicBezTo>
                    <a:pt x="35" y="135"/>
                    <a:pt x="37" y="134"/>
                    <a:pt x="37" y="131"/>
                  </a:cubicBezTo>
                  <a:cubicBezTo>
                    <a:pt x="38" y="130"/>
                    <a:pt x="40" y="128"/>
                    <a:pt x="41" y="127"/>
                  </a:cubicBezTo>
                  <a:cubicBezTo>
                    <a:pt x="41" y="126"/>
                    <a:pt x="42" y="122"/>
                    <a:pt x="43" y="116"/>
                  </a:cubicBezTo>
                  <a:cubicBezTo>
                    <a:pt x="45" y="111"/>
                    <a:pt x="46" y="107"/>
                    <a:pt x="46" y="104"/>
                  </a:cubicBezTo>
                  <a:cubicBezTo>
                    <a:pt x="47" y="102"/>
                    <a:pt x="48" y="99"/>
                    <a:pt x="50" y="95"/>
                  </a:cubicBezTo>
                  <a:cubicBezTo>
                    <a:pt x="52" y="91"/>
                    <a:pt x="54" y="87"/>
                    <a:pt x="56" y="84"/>
                  </a:cubicBezTo>
                  <a:cubicBezTo>
                    <a:pt x="73" y="68"/>
                    <a:pt x="73" y="68"/>
                    <a:pt x="73" y="68"/>
                  </a:cubicBezTo>
                  <a:cubicBezTo>
                    <a:pt x="84" y="48"/>
                    <a:pt x="89" y="32"/>
                    <a:pt x="89" y="18"/>
                  </a:cubicBezTo>
                  <a:cubicBezTo>
                    <a:pt x="89" y="2"/>
                    <a:pt x="89" y="2"/>
                    <a:pt x="89" y="2"/>
                  </a:cubicBezTo>
                  <a:cubicBezTo>
                    <a:pt x="90" y="1"/>
                    <a:pt x="92" y="0"/>
                    <a:pt x="97" y="0"/>
                  </a:cubicBezTo>
                  <a:cubicBezTo>
                    <a:pt x="107" y="0"/>
                    <a:pt x="114" y="6"/>
                    <a:pt x="117" y="18"/>
                  </a:cubicBezTo>
                  <a:cubicBezTo>
                    <a:pt x="121" y="39"/>
                    <a:pt x="121" y="39"/>
                    <a:pt x="121" y="39"/>
                  </a:cubicBezTo>
                  <a:cubicBezTo>
                    <a:pt x="120" y="49"/>
                    <a:pt x="118" y="56"/>
                    <a:pt x="114" y="59"/>
                  </a:cubicBezTo>
                  <a:cubicBezTo>
                    <a:pt x="112" y="75"/>
                    <a:pt x="111" y="85"/>
                    <a:pt x="109" y="89"/>
                  </a:cubicBezTo>
                  <a:cubicBezTo>
                    <a:pt x="108" y="93"/>
                    <a:pt x="110" y="97"/>
                    <a:pt x="113" y="100"/>
                  </a:cubicBezTo>
                  <a:cubicBezTo>
                    <a:pt x="116" y="104"/>
                    <a:pt x="119" y="106"/>
                    <a:pt x="122" y="107"/>
                  </a:cubicBezTo>
                  <a:cubicBezTo>
                    <a:pt x="124" y="107"/>
                    <a:pt x="126" y="107"/>
                    <a:pt x="126" y="107"/>
                  </a:cubicBezTo>
                  <a:cubicBezTo>
                    <a:pt x="127" y="107"/>
                    <a:pt x="129" y="107"/>
                    <a:pt x="131" y="107"/>
                  </a:cubicBezTo>
                  <a:cubicBezTo>
                    <a:pt x="133" y="107"/>
                    <a:pt x="134" y="107"/>
                    <a:pt x="136" y="107"/>
                  </a:cubicBezTo>
                  <a:cubicBezTo>
                    <a:pt x="138" y="107"/>
                    <a:pt x="139" y="106"/>
                    <a:pt x="141" y="106"/>
                  </a:cubicBezTo>
                  <a:cubicBezTo>
                    <a:pt x="143" y="105"/>
                    <a:pt x="147" y="104"/>
                    <a:pt x="152" y="103"/>
                  </a:cubicBezTo>
                  <a:cubicBezTo>
                    <a:pt x="158" y="101"/>
                    <a:pt x="162" y="100"/>
                    <a:pt x="164" y="99"/>
                  </a:cubicBezTo>
                  <a:cubicBezTo>
                    <a:pt x="173" y="97"/>
                    <a:pt x="181" y="97"/>
                    <a:pt x="188" y="98"/>
                  </a:cubicBezTo>
                  <a:cubicBezTo>
                    <a:pt x="191" y="99"/>
                    <a:pt x="195" y="100"/>
                    <a:pt x="198" y="101"/>
                  </a:cubicBezTo>
                  <a:cubicBezTo>
                    <a:pt x="202" y="103"/>
                    <a:pt x="204" y="104"/>
                    <a:pt x="205" y="106"/>
                  </a:cubicBezTo>
                  <a:cubicBezTo>
                    <a:pt x="205" y="106"/>
                    <a:pt x="205" y="107"/>
                    <a:pt x="206" y="109"/>
                  </a:cubicBezTo>
                  <a:cubicBezTo>
                    <a:pt x="207" y="111"/>
                    <a:pt x="207" y="112"/>
                    <a:pt x="207" y="112"/>
                  </a:cubicBezTo>
                  <a:cubicBezTo>
                    <a:pt x="207" y="112"/>
                    <a:pt x="207" y="113"/>
                    <a:pt x="208" y="115"/>
                  </a:cubicBezTo>
                  <a:cubicBezTo>
                    <a:pt x="208" y="116"/>
                    <a:pt x="209" y="118"/>
                    <a:pt x="208" y="118"/>
                  </a:cubicBezTo>
                  <a:cubicBezTo>
                    <a:pt x="208" y="119"/>
                    <a:pt x="208" y="120"/>
                    <a:pt x="208" y="123"/>
                  </a:cubicBezTo>
                  <a:cubicBezTo>
                    <a:pt x="208" y="125"/>
                    <a:pt x="206" y="129"/>
                    <a:pt x="203" y="136"/>
                  </a:cubicBezTo>
                  <a:cubicBezTo>
                    <a:pt x="203" y="136"/>
                    <a:pt x="204" y="137"/>
                    <a:pt x="205" y="139"/>
                  </a:cubicBezTo>
                  <a:cubicBezTo>
                    <a:pt x="206" y="140"/>
                    <a:pt x="207" y="141"/>
                    <a:pt x="207" y="141"/>
                  </a:cubicBezTo>
                  <a:cubicBezTo>
                    <a:pt x="207" y="142"/>
                    <a:pt x="208" y="143"/>
                    <a:pt x="209" y="144"/>
                  </a:cubicBezTo>
                  <a:cubicBezTo>
                    <a:pt x="209" y="145"/>
                    <a:pt x="210" y="146"/>
                    <a:pt x="210" y="147"/>
                  </a:cubicBezTo>
                  <a:cubicBezTo>
                    <a:pt x="210" y="148"/>
                    <a:pt x="211" y="149"/>
                    <a:pt x="211" y="150"/>
                  </a:cubicBezTo>
                  <a:cubicBezTo>
                    <a:pt x="211" y="152"/>
                    <a:pt x="212" y="153"/>
                    <a:pt x="212" y="155"/>
                  </a:cubicBezTo>
                  <a:cubicBezTo>
                    <a:pt x="212" y="156"/>
                    <a:pt x="212" y="158"/>
                    <a:pt x="212" y="16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2"/>
                </a:solidFill>
                <a:latin typeface="造字工房朗宋（非商用）常规体" pitchFamily="2" charset="-122"/>
                <a:ea typeface="造字工房朗宋（非商用）常规体" pitchFamily="2" charset="-122"/>
              </a:endParaRPr>
            </a:p>
          </p:txBody>
        </p:sp>
      </p:grpSp>
      <p:grpSp>
        <p:nvGrpSpPr>
          <p:cNvPr id="22" name="组合 21"/>
          <p:cNvGrpSpPr/>
          <p:nvPr/>
        </p:nvGrpSpPr>
        <p:grpSpPr>
          <a:xfrm>
            <a:off x="6234993" y="3502068"/>
            <a:ext cx="2242165" cy="1636332"/>
            <a:chOff x="6234993" y="3502068"/>
            <a:chExt cx="2242165" cy="1636332"/>
          </a:xfrm>
        </p:grpSpPr>
        <p:sp>
          <p:nvSpPr>
            <p:cNvPr id="23" name="文本框 22"/>
            <p:cNvSpPr txBox="1"/>
            <p:nvPr/>
          </p:nvSpPr>
          <p:spPr>
            <a:xfrm>
              <a:off x="6234993" y="4307403"/>
              <a:ext cx="2242165" cy="830997"/>
            </a:xfrm>
            <a:prstGeom prst="rect">
              <a:avLst/>
            </a:prstGeom>
            <a:noFill/>
          </p:spPr>
          <p:txBody>
            <a:bodyPr wrap="square" rtlCol="0">
              <a:spAutoFit/>
              <a:scene3d>
                <a:camera prst="orthographicFront"/>
                <a:lightRig rig="threePt" dir="t"/>
              </a:scene3d>
              <a:sp3d contourW="12700"/>
            </a:bodyPr>
            <a:lstStyle/>
            <a:p>
              <a:pPr algn="ctr"/>
              <a:r>
                <a:rPr lang="en-US" altLang="zh-CN" sz="1200" dirty="0">
                  <a:solidFill>
                    <a:schemeClr val="tx2"/>
                  </a:solidFill>
                  <a:latin typeface="造字工房朗宋（非商用）常规体" pitchFamily="2" charset="-122"/>
                  <a:ea typeface="造字工房朗宋（非商用）常规体" pitchFamily="2" charset="-122"/>
                </a:rPr>
                <a:t>The user can demonstrate on a projector or computer, or print the presentation and make it into a film to be used in a wider field</a:t>
              </a:r>
            </a:p>
          </p:txBody>
        </p:sp>
        <p:sp>
          <p:nvSpPr>
            <p:cNvPr id="24" name="椭圆 18"/>
            <p:cNvSpPr/>
            <p:nvPr/>
          </p:nvSpPr>
          <p:spPr>
            <a:xfrm>
              <a:off x="7086446" y="3502068"/>
              <a:ext cx="544574" cy="440347"/>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2"/>
                </a:solidFill>
                <a:latin typeface="造字工房朗宋（非商用）常规体" pitchFamily="2" charset="-122"/>
                <a:ea typeface="造字工房朗宋（非商用）常规体" pitchFamily="2" charset="-122"/>
              </a:endParaRPr>
            </a:p>
          </p:txBody>
        </p:sp>
      </p:grpSp>
      <p:grpSp>
        <p:nvGrpSpPr>
          <p:cNvPr id="25" name="组合 24"/>
          <p:cNvGrpSpPr/>
          <p:nvPr/>
        </p:nvGrpSpPr>
        <p:grpSpPr>
          <a:xfrm>
            <a:off x="8755152" y="3449955"/>
            <a:ext cx="2242165" cy="1688445"/>
            <a:chOff x="8755152" y="3449955"/>
            <a:chExt cx="2242165" cy="1688445"/>
          </a:xfrm>
        </p:grpSpPr>
        <p:sp>
          <p:nvSpPr>
            <p:cNvPr id="26" name="文本框 25"/>
            <p:cNvSpPr txBox="1"/>
            <p:nvPr/>
          </p:nvSpPr>
          <p:spPr>
            <a:xfrm>
              <a:off x="8755152" y="4307403"/>
              <a:ext cx="2242165" cy="830997"/>
            </a:xfrm>
            <a:prstGeom prst="rect">
              <a:avLst/>
            </a:prstGeom>
            <a:noFill/>
          </p:spPr>
          <p:txBody>
            <a:bodyPr wrap="square" rtlCol="0">
              <a:spAutoFit/>
              <a:scene3d>
                <a:camera prst="orthographicFront"/>
                <a:lightRig rig="threePt" dir="t"/>
              </a:scene3d>
              <a:sp3d contourW="12700"/>
            </a:bodyPr>
            <a:lstStyle/>
            <a:p>
              <a:pPr algn="ctr"/>
              <a:r>
                <a:rPr lang="en-US" altLang="zh-CN" sz="1200" dirty="0">
                  <a:solidFill>
                    <a:schemeClr val="tx2"/>
                  </a:solidFill>
                  <a:latin typeface="造字工房朗宋（非商用）常规体" pitchFamily="2" charset="-122"/>
                  <a:ea typeface="造字工房朗宋（非商用）常规体" pitchFamily="2" charset="-122"/>
                </a:rPr>
                <a:t>The user can demonstrate on a projector or computer, or print the presentation and make it into a film to be used in a wider field</a:t>
              </a:r>
            </a:p>
          </p:txBody>
        </p:sp>
        <p:sp>
          <p:nvSpPr>
            <p:cNvPr id="27" name="椭圆 19"/>
            <p:cNvSpPr/>
            <p:nvPr/>
          </p:nvSpPr>
          <p:spPr>
            <a:xfrm>
              <a:off x="9613079" y="3449955"/>
              <a:ext cx="526310" cy="544574"/>
            </a:xfrm>
            <a:custGeom>
              <a:avLst/>
              <a:gdLst>
                <a:gd name="connsiteX0" fmla="*/ 94055 w 317452"/>
                <a:gd name="connsiteY0" fmla="*/ 135965 h 328468"/>
                <a:gd name="connsiteX1" fmla="*/ 94407 w 317452"/>
                <a:gd name="connsiteY1" fmla="*/ 136055 h 328468"/>
                <a:gd name="connsiteX2" fmla="*/ 104825 w 317452"/>
                <a:gd name="connsiteY2" fmla="*/ 158537 h 328468"/>
                <a:gd name="connsiteX3" fmla="*/ 106109 w 317452"/>
                <a:gd name="connsiteY3" fmla="*/ 161308 h 328468"/>
                <a:gd name="connsiteX4" fmla="*/ 98162 w 317452"/>
                <a:gd name="connsiteY4" fmla="*/ 160053 h 328468"/>
                <a:gd name="connsiteX5" fmla="*/ 96849 w 317452"/>
                <a:gd name="connsiteY5" fmla="*/ 160053 h 328468"/>
                <a:gd name="connsiteX6" fmla="*/ 92911 w 317452"/>
                <a:gd name="connsiteY6" fmla="*/ 137630 h 328468"/>
                <a:gd name="connsiteX7" fmla="*/ 93506 w 317452"/>
                <a:gd name="connsiteY7" fmla="*/ 136765 h 328468"/>
                <a:gd name="connsiteX8" fmla="*/ 39496 w 317452"/>
                <a:gd name="connsiteY8" fmla="*/ 115887 h 328468"/>
                <a:gd name="connsiteX9" fmla="*/ 51437 w 317452"/>
                <a:gd name="connsiteY9" fmla="*/ 165488 h 328468"/>
                <a:gd name="connsiteX10" fmla="*/ 48784 w 317452"/>
                <a:gd name="connsiteY10" fmla="*/ 166793 h 328468"/>
                <a:gd name="connsiteX11" fmla="*/ 47457 w 317452"/>
                <a:gd name="connsiteY11" fmla="*/ 170709 h 328468"/>
                <a:gd name="connsiteX12" fmla="*/ 48784 w 317452"/>
                <a:gd name="connsiteY12" fmla="*/ 173319 h 328468"/>
                <a:gd name="connsiteX13" fmla="*/ 52764 w 317452"/>
                <a:gd name="connsiteY13" fmla="*/ 175930 h 328468"/>
                <a:gd name="connsiteX14" fmla="*/ 55418 w 317452"/>
                <a:gd name="connsiteY14" fmla="*/ 174625 h 328468"/>
                <a:gd name="connsiteX15" fmla="*/ 87263 w 317452"/>
                <a:gd name="connsiteY15" fmla="*/ 216393 h 328468"/>
                <a:gd name="connsiteX16" fmla="*/ 55418 w 317452"/>
                <a:gd name="connsiteY16" fmla="*/ 230752 h 328468"/>
                <a:gd name="connsiteX17" fmla="*/ 38169 w 317452"/>
                <a:gd name="connsiteY17" fmla="*/ 224225 h 328468"/>
                <a:gd name="connsiteX18" fmla="*/ 1017 w 317452"/>
                <a:gd name="connsiteY18" fmla="*/ 147214 h 328468"/>
                <a:gd name="connsiteX19" fmla="*/ 7651 w 317452"/>
                <a:gd name="connsiteY19" fmla="*/ 128940 h 328468"/>
                <a:gd name="connsiteX20" fmla="*/ 39496 w 317452"/>
                <a:gd name="connsiteY20" fmla="*/ 115887 h 328468"/>
                <a:gd name="connsiteX21" fmla="*/ 63900 w 317452"/>
                <a:gd name="connsiteY21" fmla="*/ 106627 h 328468"/>
                <a:gd name="connsiteX22" fmla="*/ 71807 w 317452"/>
                <a:gd name="connsiteY22" fmla="*/ 114982 h 328468"/>
                <a:gd name="connsiteX23" fmla="*/ 81033 w 317452"/>
                <a:gd name="connsiteY23" fmla="*/ 133331 h 328468"/>
                <a:gd name="connsiteX24" fmla="*/ 87623 w 317452"/>
                <a:gd name="connsiteY24" fmla="*/ 130710 h 328468"/>
                <a:gd name="connsiteX25" fmla="*/ 95803 w 317452"/>
                <a:gd name="connsiteY25" fmla="*/ 133422 h 328468"/>
                <a:gd name="connsiteX26" fmla="*/ 94055 w 317452"/>
                <a:gd name="connsiteY26" fmla="*/ 135965 h 328468"/>
                <a:gd name="connsiteX27" fmla="*/ 89115 w 317452"/>
                <a:gd name="connsiteY27" fmla="*/ 134702 h 328468"/>
                <a:gd name="connsiteX28" fmla="*/ 83823 w 317452"/>
                <a:gd name="connsiteY28" fmla="*/ 137407 h 328468"/>
                <a:gd name="connsiteX29" fmla="*/ 82500 w 317452"/>
                <a:gd name="connsiteY29" fmla="*/ 137407 h 328468"/>
                <a:gd name="connsiteX30" fmla="*/ 97053 w 317452"/>
                <a:gd name="connsiteY30" fmla="*/ 169863 h 328468"/>
                <a:gd name="connsiteX31" fmla="*/ 98375 w 317452"/>
                <a:gd name="connsiteY31" fmla="*/ 169863 h 328468"/>
                <a:gd name="connsiteX32" fmla="*/ 103667 w 317452"/>
                <a:gd name="connsiteY32" fmla="*/ 167158 h 328468"/>
                <a:gd name="connsiteX33" fmla="*/ 106313 w 317452"/>
                <a:gd name="connsiteY33" fmla="*/ 161749 h 328468"/>
                <a:gd name="connsiteX34" fmla="*/ 106109 w 317452"/>
                <a:gd name="connsiteY34" fmla="*/ 161308 h 328468"/>
                <a:gd name="connsiteX35" fmla="*/ 109648 w 317452"/>
                <a:gd name="connsiteY35" fmla="*/ 161866 h 328468"/>
                <a:gd name="connsiteX36" fmla="*/ 110272 w 317452"/>
                <a:gd name="connsiteY36" fmla="*/ 161402 h 328468"/>
                <a:gd name="connsiteX37" fmla="*/ 110522 w 317452"/>
                <a:gd name="connsiteY37" fmla="*/ 164622 h 328468"/>
                <a:gd name="connsiteX38" fmla="*/ 106074 w 317452"/>
                <a:gd name="connsiteY38" fmla="*/ 170028 h 328468"/>
                <a:gd name="connsiteX39" fmla="*/ 99484 w 317452"/>
                <a:gd name="connsiteY39" fmla="*/ 172650 h 328468"/>
                <a:gd name="connsiteX40" fmla="*/ 107391 w 317452"/>
                <a:gd name="connsiteY40" fmla="*/ 192309 h 328468"/>
                <a:gd name="connsiteX41" fmla="*/ 100802 w 317452"/>
                <a:gd name="connsiteY41" fmla="*/ 211968 h 328468"/>
                <a:gd name="connsiteX42" fmla="*/ 91576 w 317452"/>
                <a:gd name="connsiteY42" fmla="*/ 215900 h 328468"/>
                <a:gd name="connsiteX43" fmla="*/ 59946 w 317452"/>
                <a:gd name="connsiteY43" fmla="*/ 172650 h 328468"/>
                <a:gd name="connsiteX44" fmla="*/ 62582 w 317452"/>
                <a:gd name="connsiteY44" fmla="*/ 171339 h 328468"/>
                <a:gd name="connsiteX45" fmla="*/ 63900 w 317452"/>
                <a:gd name="connsiteY45" fmla="*/ 166097 h 328468"/>
                <a:gd name="connsiteX46" fmla="*/ 62582 w 317452"/>
                <a:gd name="connsiteY46" fmla="*/ 163475 h 328468"/>
                <a:gd name="connsiteX47" fmla="*/ 58628 w 317452"/>
                <a:gd name="connsiteY47" fmla="*/ 162165 h 328468"/>
                <a:gd name="connsiteX48" fmla="*/ 54674 w 317452"/>
                <a:gd name="connsiteY48" fmla="*/ 163475 h 328468"/>
                <a:gd name="connsiteX49" fmla="*/ 42813 w 317452"/>
                <a:gd name="connsiteY49" fmla="*/ 111051 h 328468"/>
                <a:gd name="connsiteX50" fmla="*/ 52038 w 317452"/>
                <a:gd name="connsiteY50" fmla="*/ 107119 h 328468"/>
                <a:gd name="connsiteX51" fmla="*/ 63900 w 317452"/>
                <a:gd name="connsiteY51" fmla="*/ 106627 h 328468"/>
                <a:gd name="connsiteX52" fmla="*/ 221560 w 317452"/>
                <a:gd name="connsiteY52" fmla="*/ 67725 h 328468"/>
                <a:gd name="connsiteX53" fmla="*/ 239938 w 317452"/>
                <a:gd name="connsiteY53" fmla="*/ 67725 h 328468"/>
                <a:gd name="connsiteX54" fmla="*/ 249127 w 317452"/>
                <a:gd name="connsiteY54" fmla="*/ 90147 h 328468"/>
                <a:gd name="connsiteX55" fmla="*/ 249127 w 317452"/>
                <a:gd name="connsiteY55" fmla="*/ 99380 h 328468"/>
                <a:gd name="connsiteX56" fmla="*/ 259629 w 317452"/>
                <a:gd name="connsiteY56" fmla="*/ 162691 h 328468"/>
                <a:gd name="connsiteX57" fmla="*/ 300324 w 317452"/>
                <a:gd name="connsiteY57" fmla="*/ 193027 h 328468"/>
                <a:gd name="connsiteX58" fmla="*/ 304262 w 317452"/>
                <a:gd name="connsiteY58" fmla="*/ 215450 h 328468"/>
                <a:gd name="connsiteX59" fmla="*/ 283258 w 317452"/>
                <a:gd name="connsiteY59" fmla="*/ 219407 h 328468"/>
                <a:gd name="connsiteX60" fmla="*/ 281946 w 317452"/>
                <a:gd name="connsiteY60" fmla="*/ 218088 h 328468"/>
                <a:gd name="connsiteX61" fmla="*/ 236000 w 317452"/>
                <a:gd name="connsiteY61" fmla="*/ 185113 h 328468"/>
                <a:gd name="connsiteX62" fmla="*/ 229436 w 317452"/>
                <a:gd name="connsiteY62" fmla="*/ 174562 h 328468"/>
                <a:gd name="connsiteX63" fmla="*/ 224185 w 317452"/>
                <a:gd name="connsiteY63" fmla="*/ 145544 h 328468"/>
                <a:gd name="connsiteX64" fmla="*/ 196617 w 317452"/>
                <a:gd name="connsiteY64" fmla="*/ 194346 h 328468"/>
                <a:gd name="connsiteX65" fmla="*/ 229436 w 317452"/>
                <a:gd name="connsiteY65" fmla="*/ 243148 h 328468"/>
                <a:gd name="connsiteX66" fmla="*/ 230749 w 317452"/>
                <a:gd name="connsiteY66" fmla="*/ 265571 h 328468"/>
                <a:gd name="connsiteX67" fmla="*/ 195305 w 317452"/>
                <a:gd name="connsiteY67" fmla="*/ 318329 h 328468"/>
                <a:gd name="connsiteX68" fmla="*/ 169050 w 317452"/>
                <a:gd name="connsiteY68" fmla="*/ 323605 h 328468"/>
                <a:gd name="connsiteX69" fmla="*/ 167737 w 317452"/>
                <a:gd name="connsiteY69" fmla="*/ 323605 h 328468"/>
                <a:gd name="connsiteX70" fmla="*/ 162486 w 317452"/>
                <a:gd name="connsiteY70" fmla="*/ 297226 h 328468"/>
                <a:gd name="connsiteX71" fmla="*/ 191366 w 317452"/>
                <a:gd name="connsiteY71" fmla="*/ 255019 h 328468"/>
                <a:gd name="connsiteX72" fmla="*/ 167737 w 317452"/>
                <a:gd name="connsiteY72" fmla="*/ 220726 h 328468"/>
                <a:gd name="connsiteX73" fmla="*/ 70594 w 317452"/>
                <a:gd name="connsiteY73" fmla="*/ 322286 h 328468"/>
                <a:gd name="connsiteX74" fmla="*/ 46965 w 317452"/>
                <a:gd name="connsiteY74" fmla="*/ 326243 h 328468"/>
                <a:gd name="connsiteX75" fmla="*/ 44339 w 317452"/>
                <a:gd name="connsiteY75" fmla="*/ 322286 h 328468"/>
                <a:gd name="connsiteX76" fmla="*/ 43027 w 317452"/>
                <a:gd name="connsiteY76" fmla="*/ 295907 h 328468"/>
                <a:gd name="connsiteX77" fmla="*/ 144108 w 317452"/>
                <a:gd name="connsiteY77" fmla="*/ 189070 h 328468"/>
                <a:gd name="connsiteX78" fmla="*/ 148046 w 317452"/>
                <a:gd name="connsiteY78" fmla="*/ 177200 h 328468"/>
                <a:gd name="connsiteX79" fmla="*/ 190054 w 317452"/>
                <a:gd name="connsiteY79" fmla="*/ 103337 h 328468"/>
                <a:gd name="connsiteX80" fmla="*/ 151984 w 317452"/>
                <a:gd name="connsiteY80" fmla="*/ 107294 h 328468"/>
                <a:gd name="connsiteX81" fmla="*/ 119166 w 317452"/>
                <a:gd name="connsiteY81" fmla="*/ 154777 h 328468"/>
                <a:gd name="connsiteX82" fmla="*/ 110272 w 317452"/>
                <a:gd name="connsiteY82" fmla="*/ 161402 h 328468"/>
                <a:gd name="connsiteX83" fmla="*/ 110027 w 317452"/>
                <a:gd name="connsiteY83" fmla="*/ 158233 h 328468"/>
                <a:gd name="connsiteX84" fmla="*/ 99484 w 317452"/>
                <a:gd name="connsiteY84" fmla="*/ 134642 h 328468"/>
                <a:gd name="connsiteX85" fmla="*/ 95803 w 317452"/>
                <a:gd name="connsiteY85" fmla="*/ 133422 h 328468"/>
                <a:gd name="connsiteX86" fmla="*/ 97670 w 317452"/>
                <a:gd name="connsiteY86" fmla="*/ 130706 h 328468"/>
                <a:gd name="connsiteX87" fmla="*/ 130980 w 317452"/>
                <a:gd name="connsiteY87" fmla="*/ 82234 h 328468"/>
                <a:gd name="connsiteX88" fmla="*/ 141482 w 317452"/>
                <a:gd name="connsiteY88" fmla="*/ 75639 h 328468"/>
                <a:gd name="connsiteX89" fmla="*/ 221560 w 317452"/>
                <a:gd name="connsiteY89" fmla="*/ 67725 h 328468"/>
                <a:gd name="connsiteX90" fmla="*/ 276970 w 317452"/>
                <a:gd name="connsiteY90" fmla="*/ 0 h 328468"/>
                <a:gd name="connsiteX91" fmla="*/ 317452 w 317452"/>
                <a:gd name="connsiteY91" fmla="*/ 39688 h 328468"/>
                <a:gd name="connsiteX92" fmla="*/ 276970 w 317452"/>
                <a:gd name="connsiteY92" fmla="*/ 79376 h 328468"/>
                <a:gd name="connsiteX93" fmla="*/ 236488 w 317452"/>
                <a:gd name="connsiteY93" fmla="*/ 39688 h 328468"/>
                <a:gd name="connsiteX94" fmla="*/ 276970 w 317452"/>
                <a:gd name="connsiteY94" fmla="*/ 0 h 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7452" h="328468">
                  <a:moveTo>
                    <a:pt x="94055" y="135965"/>
                  </a:moveTo>
                  <a:lnTo>
                    <a:pt x="94407" y="136055"/>
                  </a:lnTo>
                  <a:cubicBezTo>
                    <a:pt x="100360" y="148902"/>
                    <a:pt x="103337" y="155325"/>
                    <a:pt x="104825" y="158537"/>
                  </a:cubicBezTo>
                  <a:lnTo>
                    <a:pt x="106109" y="161308"/>
                  </a:lnTo>
                  <a:lnTo>
                    <a:pt x="98162" y="160053"/>
                  </a:lnTo>
                  <a:cubicBezTo>
                    <a:pt x="98162" y="160053"/>
                    <a:pt x="96849" y="160053"/>
                    <a:pt x="96849" y="160053"/>
                  </a:cubicBezTo>
                  <a:cubicBezTo>
                    <a:pt x="90285" y="154777"/>
                    <a:pt x="87660" y="144225"/>
                    <a:pt x="92911" y="137630"/>
                  </a:cubicBezTo>
                  <a:cubicBezTo>
                    <a:pt x="92911" y="137630"/>
                    <a:pt x="92911" y="137630"/>
                    <a:pt x="93506" y="136765"/>
                  </a:cubicBezTo>
                  <a:close/>
                  <a:moveTo>
                    <a:pt x="39496" y="115887"/>
                  </a:moveTo>
                  <a:cubicBezTo>
                    <a:pt x="39496" y="115887"/>
                    <a:pt x="39496" y="115887"/>
                    <a:pt x="51437" y="165488"/>
                  </a:cubicBezTo>
                  <a:cubicBezTo>
                    <a:pt x="51437" y="165488"/>
                    <a:pt x="51437" y="165488"/>
                    <a:pt x="48784" y="166793"/>
                  </a:cubicBezTo>
                  <a:cubicBezTo>
                    <a:pt x="47457" y="166793"/>
                    <a:pt x="47457" y="169403"/>
                    <a:pt x="47457" y="170709"/>
                  </a:cubicBezTo>
                  <a:cubicBezTo>
                    <a:pt x="47457" y="170709"/>
                    <a:pt x="47457" y="170709"/>
                    <a:pt x="48784" y="173319"/>
                  </a:cubicBezTo>
                  <a:cubicBezTo>
                    <a:pt x="50111" y="175930"/>
                    <a:pt x="51437" y="175930"/>
                    <a:pt x="52764" y="175930"/>
                  </a:cubicBezTo>
                  <a:lnTo>
                    <a:pt x="55418" y="174625"/>
                  </a:lnTo>
                  <a:cubicBezTo>
                    <a:pt x="55418" y="174625"/>
                    <a:pt x="55418" y="174625"/>
                    <a:pt x="87263" y="216393"/>
                  </a:cubicBezTo>
                  <a:cubicBezTo>
                    <a:pt x="87263" y="216393"/>
                    <a:pt x="87263" y="216393"/>
                    <a:pt x="55418" y="230752"/>
                  </a:cubicBezTo>
                  <a:cubicBezTo>
                    <a:pt x="48784" y="233362"/>
                    <a:pt x="40823" y="230752"/>
                    <a:pt x="38169" y="224225"/>
                  </a:cubicBezTo>
                  <a:cubicBezTo>
                    <a:pt x="38169" y="224225"/>
                    <a:pt x="38169" y="224225"/>
                    <a:pt x="1017" y="147214"/>
                  </a:cubicBezTo>
                  <a:cubicBezTo>
                    <a:pt x="-1637" y="140687"/>
                    <a:pt x="1017" y="132856"/>
                    <a:pt x="7651" y="128940"/>
                  </a:cubicBezTo>
                  <a:cubicBezTo>
                    <a:pt x="7651" y="128940"/>
                    <a:pt x="7651" y="128940"/>
                    <a:pt x="39496" y="115887"/>
                  </a:cubicBezTo>
                  <a:close/>
                  <a:moveTo>
                    <a:pt x="63900" y="106627"/>
                  </a:moveTo>
                  <a:cubicBezTo>
                    <a:pt x="67524" y="108102"/>
                    <a:pt x="70489" y="111051"/>
                    <a:pt x="71807" y="114982"/>
                  </a:cubicBezTo>
                  <a:cubicBezTo>
                    <a:pt x="71807" y="114982"/>
                    <a:pt x="71807" y="114982"/>
                    <a:pt x="81033" y="133331"/>
                  </a:cubicBezTo>
                  <a:cubicBezTo>
                    <a:pt x="81033" y="133331"/>
                    <a:pt x="81033" y="133331"/>
                    <a:pt x="87623" y="130710"/>
                  </a:cubicBezTo>
                  <a:lnTo>
                    <a:pt x="95803" y="133422"/>
                  </a:lnTo>
                  <a:lnTo>
                    <a:pt x="94055" y="135965"/>
                  </a:lnTo>
                  <a:lnTo>
                    <a:pt x="89115" y="134702"/>
                  </a:lnTo>
                  <a:cubicBezTo>
                    <a:pt x="89115" y="134702"/>
                    <a:pt x="89115" y="134702"/>
                    <a:pt x="83823" y="137407"/>
                  </a:cubicBezTo>
                  <a:cubicBezTo>
                    <a:pt x="83823" y="137407"/>
                    <a:pt x="82500" y="137407"/>
                    <a:pt x="82500" y="137407"/>
                  </a:cubicBezTo>
                  <a:cubicBezTo>
                    <a:pt x="82500" y="137407"/>
                    <a:pt x="82500" y="137407"/>
                    <a:pt x="97053" y="169863"/>
                  </a:cubicBezTo>
                  <a:cubicBezTo>
                    <a:pt x="97053" y="169863"/>
                    <a:pt x="97053" y="169863"/>
                    <a:pt x="98375" y="169863"/>
                  </a:cubicBezTo>
                  <a:lnTo>
                    <a:pt x="103667" y="167158"/>
                  </a:lnTo>
                  <a:cubicBezTo>
                    <a:pt x="106313" y="165806"/>
                    <a:pt x="106313" y="163101"/>
                    <a:pt x="106313" y="161749"/>
                  </a:cubicBezTo>
                  <a:lnTo>
                    <a:pt x="106109" y="161308"/>
                  </a:lnTo>
                  <a:lnTo>
                    <a:pt x="109648" y="161866"/>
                  </a:lnTo>
                  <a:lnTo>
                    <a:pt x="110272" y="161402"/>
                  </a:lnTo>
                  <a:lnTo>
                    <a:pt x="110522" y="164622"/>
                  </a:lnTo>
                  <a:cubicBezTo>
                    <a:pt x="109698" y="166752"/>
                    <a:pt x="108051" y="168718"/>
                    <a:pt x="106074" y="170028"/>
                  </a:cubicBezTo>
                  <a:cubicBezTo>
                    <a:pt x="106074" y="170028"/>
                    <a:pt x="106074" y="170028"/>
                    <a:pt x="99484" y="172650"/>
                  </a:cubicBezTo>
                  <a:cubicBezTo>
                    <a:pt x="99484" y="172650"/>
                    <a:pt x="99484" y="172650"/>
                    <a:pt x="107391" y="192309"/>
                  </a:cubicBezTo>
                  <a:cubicBezTo>
                    <a:pt x="111345" y="198862"/>
                    <a:pt x="107391" y="208036"/>
                    <a:pt x="100802" y="211968"/>
                  </a:cubicBezTo>
                  <a:cubicBezTo>
                    <a:pt x="100802" y="211968"/>
                    <a:pt x="100802" y="211968"/>
                    <a:pt x="91576" y="215900"/>
                  </a:cubicBezTo>
                  <a:cubicBezTo>
                    <a:pt x="91576" y="215900"/>
                    <a:pt x="91576" y="215900"/>
                    <a:pt x="59946" y="172650"/>
                  </a:cubicBezTo>
                  <a:cubicBezTo>
                    <a:pt x="59946" y="172650"/>
                    <a:pt x="59946" y="172650"/>
                    <a:pt x="62582" y="171339"/>
                  </a:cubicBezTo>
                  <a:cubicBezTo>
                    <a:pt x="65218" y="170028"/>
                    <a:pt x="65218" y="167407"/>
                    <a:pt x="63900" y="166097"/>
                  </a:cubicBezTo>
                  <a:cubicBezTo>
                    <a:pt x="63900" y="166097"/>
                    <a:pt x="63900" y="166097"/>
                    <a:pt x="62582" y="163475"/>
                  </a:cubicBezTo>
                  <a:cubicBezTo>
                    <a:pt x="62582" y="162165"/>
                    <a:pt x="59946" y="160854"/>
                    <a:pt x="58628" y="162165"/>
                  </a:cubicBezTo>
                  <a:cubicBezTo>
                    <a:pt x="58628" y="162165"/>
                    <a:pt x="58628" y="162165"/>
                    <a:pt x="54674" y="163475"/>
                  </a:cubicBezTo>
                  <a:cubicBezTo>
                    <a:pt x="54674" y="163475"/>
                    <a:pt x="54674" y="163475"/>
                    <a:pt x="42813" y="111051"/>
                  </a:cubicBezTo>
                  <a:cubicBezTo>
                    <a:pt x="42813" y="111051"/>
                    <a:pt x="42813" y="111051"/>
                    <a:pt x="52038" y="107119"/>
                  </a:cubicBezTo>
                  <a:cubicBezTo>
                    <a:pt x="55992" y="105153"/>
                    <a:pt x="60275" y="105153"/>
                    <a:pt x="63900" y="106627"/>
                  </a:cubicBezTo>
                  <a:close/>
                  <a:moveTo>
                    <a:pt x="221560" y="67725"/>
                  </a:moveTo>
                  <a:cubicBezTo>
                    <a:pt x="226810" y="65087"/>
                    <a:pt x="234687" y="65087"/>
                    <a:pt x="239938" y="67725"/>
                  </a:cubicBezTo>
                  <a:cubicBezTo>
                    <a:pt x="247814" y="73001"/>
                    <a:pt x="250440" y="80915"/>
                    <a:pt x="249127" y="90147"/>
                  </a:cubicBezTo>
                  <a:cubicBezTo>
                    <a:pt x="249127" y="92785"/>
                    <a:pt x="249127" y="96742"/>
                    <a:pt x="249127" y="99380"/>
                  </a:cubicBezTo>
                  <a:cubicBezTo>
                    <a:pt x="249127" y="99380"/>
                    <a:pt x="249127" y="99380"/>
                    <a:pt x="259629" y="162691"/>
                  </a:cubicBezTo>
                  <a:cubicBezTo>
                    <a:pt x="259629" y="162691"/>
                    <a:pt x="259629" y="162691"/>
                    <a:pt x="300324" y="193027"/>
                  </a:cubicBezTo>
                  <a:cubicBezTo>
                    <a:pt x="308200" y="198303"/>
                    <a:pt x="309513" y="207536"/>
                    <a:pt x="304262" y="215450"/>
                  </a:cubicBezTo>
                  <a:cubicBezTo>
                    <a:pt x="299011" y="222045"/>
                    <a:pt x="289822" y="223363"/>
                    <a:pt x="283258" y="219407"/>
                  </a:cubicBezTo>
                  <a:cubicBezTo>
                    <a:pt x="283258" y="219407"/>
                    <a:pt x="281946" y="219407"/>
                    <a:pt x="281946" y="218088"/>
                  </a:cubicBezTo>
                  <a:cubicBezTo>
                    <a:pt x="281946" y="218088"/>
                    <a:pt x="281946" y="218088"/>
                    <a:pt x="236000" y="185113"/>
                  </a:cubicBezTo>
                  <a:cubicBezTo>
                    <a:pt x="232061" y="182475"/>
                    <a:pt x="230749" y="178518"/>
                    <a:pt x="229436" y="174562"/>
                  </a:cubicBezTo>
                  <a:cubicBezTo>
                    <a:pt x="229436" y="174562"/>
                    <a:pt x="229436" y="174562"/>
                    <a:pt x="224185" y="145544"/>
                  </a:cubicBezTo>
                  <a:cubicBezTo>
                    <a:pt x="224185" y="145544"/>
                    <a:pt x="224185" y="145544"/>
                    <a:pt x="196617" y="194346"/>
                  </a:cubicBezTo>
                  <a:cubicBezTo>
                    <a:pt x="196617" y="194346"/>
                    <a:pt x="196617" y="194346"/>
                    <a:pt x="229436" y="243148"/>
                  </a:cubicBezTo>
                  <a:cubicBezTo>
                    <a:pt x="234687" y="249743"/>
                    <a:pt x="234687" y="258976"/>
                    <a:pt x="230749" y="265571"/>
                  </a:cubicBezTo>
                  <a:cubicBezTo>
                    <a:pt x="230749" y="265571"/>
                    <a:pt x="230749" y="265571"/>
                    <a:pt x="195305" y="318329"/>
                  </a:cubicBezTo>
                  <a:cubicBezTo>
                    <a:pt x="188741" y="326243"/>
                    <a:pt x="178239" y="328881"/>
                    <a:pt x="169050" y="323605"/>
                  </a:cubicBezTo>
                  <a:cubicBezTo>
                    <a:pt x="169050" y="323605"/>
                    <a:pt x="169050" y="323605"/>
                    <a:pt x="167737" y="323605"/>
                  </a:cubicBezTo>
                  <a:cubicBezTo>
                    <a:pt x="159861" y="318329"/>
                    <a:pt x="157235" y="305140"/>
                    <a:pt x="162486" y="297226"/>
                  </a:cubicBezTo>
                  <a:cubicBezTo>
                    <a:pt x="162486" y="297226"/>
                    <a:pt x="162486" y="297226"/>
                    <a:pt x="191366" y="255019"/>
                  </a:cubicBezTo>
                  <a:cubicBezTo>
                    <a:pt x="191366" y="255019"/>
                    <a:pt x="191366" y="255019"/>
                    <a:pt x="167737" y="220726"/>
                  </a:cubicBezTo>
                  <a:cubicBezTo>
                    <a:pt x="167737" y="220726"/>
                    <a:pt x="167737" y="220726"/>
                    <a:pt x="70594" y="322286"/>
                  </a:cubicBezTo>
                  <a:cubicBezTo>
                    <a:pt x="65343" y="328881"/>
                    <a:pt x="54841" y="330200"/>
                    <a:pt x="46965" y="326243"/>
                  </a:cubicBezTo>
                  <a:cubicBezTo>
                    <a:pt x="45652" y="324924"/>
                    <a:pt x="44339" y="323605"/>
                    <a:pt x="44339" y="322286"/>
                  </a:cubicBezTo>
                  <a:cubicBezTo>
                    <a:pt x="36463" y="315691"/>
                    <a:pt x="36463" y="303821"/>
                    <a:pt x="43027" y="295907"/>
                  </a:cubicBezTo>
                  <a:cubicBezTo>
                    <a:pt x="43027" y="295907"/>
                    <a:pt x="43027" y="295907"/>
                    <a:pt x="144108" y="189070"/>
                  </a:cubicBezTo>
                  <a:cubicBezTo>
                    <a:pt x="144108" y="185113"/>
                    <a:pt x="145421" y="181156"/>
                    <a:pt x="148046" y="177200"/>
                  </a:cubicBezTo>
                  <a:cubicBezTo>
                    <a:pt x="148046" y="177200"/>
                    <a:pt x="148046" y="177200"/>
                    <a:pt x="190054" y="103337"/>
                  </a:cubicBezTo>
                  <a:cubicBezTo>
                    <a:pt x="190054" y="103337"/>
                    <a:pt x="190054" y="103337"/>
                    <a:pt x="151984" y="107294"/>
                  </a:cubicBezTo>
                  <a:cubicBezTo>
                    <a:pt x="151984" y="107294"/>
                    <a:pt x="151984" y="107294"/>
                    <a:pt x="119166" y="154777"/>
                  </a:cubicBezTo>
                  <a:lnTo>
                    <a:pt x="110272" y="161402"/>
                  </a:lnTo>
                  <a:lnTo>
                    <a:pt x="110027" y="158233"/>
                  </a:lnTo>
                  <a:cubicBezTo>
                    <a:pt x="99484" y="134642"/>
                    <a:pt x="99484" y="134642"/>
                    <a:pt x="99484" y="134642"/>
                  </a:cubicBezTo>
                  <a:lnTo>
                    <a:pt x="95803" y="133422"/>
                  </a:lnTo>
                  <a:lnTo>
                    <a:pt x="97670" y="130706"/>
                  </a:lnTo>
                  <a:cubicBezTo>
                    <a:pt x="102428" y="123781"/>
                    <a:pt x="111946" y="109932"/>
                    <a:pt x="130980" y="82234"/>
                  </a:cubicBezTo>
                  <a:cubicBezTo>
                    <a:pt x="133606" y="78277"/>
                    <a:pt x="137544" y="75639"/>
                    <a:pt x="141482" y="75639"/>
                  </a:cubicBezTo>
                  <a:cubicBezTo>
                    <a:pt x="141482" y="75639"/>
                    <a:pt x="141482" y="75639"/>
                    <a:pt x="221560" y="67725"/>
                  </a:cubicBezTo>
                  <a:close/>
                  <a:moveTo>
                    <a:pt x="276970" y="0"/>
                  </a:moveTo>
                  <a:cubicBezTo>
                    <a:pt x="299328" y="0"/>
                    <a:pt x="317452" y="17769"/>
                    <a:pt x="317452" y="39688"/>
                  </a:cubicBezTo>
                  <a:cubicBezTo>
                    <a:pt x="317452" y="61607"/>
                    <a:pt x="299328" y="79376"/>
                    <a:pt x="276970" y="79376"/>
                  </a:cubicBezTo>
                  <a:cubicBezTo>
                    <a:pt x="254612" y="79376"/>
                    <a:pt x="236488" y="61607"/>
                    <a:pt x="236488" y="39688"/>
                  </a:cubicBezTo>
                  <a:cubicBezTo>
                    <a:pt x="236488" y="17769"/>
                    <a:pt x="254612" y="0"/>
                    <a:pt x="276970"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2"/>
                </a:solidFill>
                <a:latin typeface="造字工房朗宋（非商用）常规体" pitchFamily="2" charset="-122"/>
                <a:ea typeface="造字工房朗宋（非商用）常规体"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500"/>
                                        <p:tgtEl>
                                          <p:spTgt spid="15"/>
                                        </p:tgtEl>
                                      </p:cBhvr>
                                    </p:animEffect>
                                  </p:childTnLst>
                                </p:cTn>
                              </p:par>
                            </p:childTnLst>
                          </p:cTn>
                        </p:par>
                        <p:par>
                          <p:cTn id="49" fill="hold">
                            <p:stCondLst>
                              <p:cond delay="1500"/>
                            </p:stCondLst>
                            <p:childTnLst>
                              <p:par>
                                <p:cTn id="50" presetID="22" presetClass="entr" presetSubtype="1"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par>
                          <p:cTn id="53" fill="hold">
                            <p:stCondLst>
                              <p:cond delay="2000"/>
                            </p:stCondLst>
                            <p:childTnLst>
                              <p:par>
                                <p:cTn id="54" presetID="22" presetClass="entr" presetSubtype="1"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up)">
                                      <p:cBhvr>
                                        <p:cTn id="56" dur="500"/>
                                        <p:tgtEl>
                                          <p:spTgt spid="22"/>
                                        </p:tgtEl>
                                      </p:cBhvr>
                                    </p:animEffect>
                                  </p:childTnLst>
                                </p:cTn>
                              </p:par>
                            </p:childTnLst>
                          </p:cTn>
                        </p:par>
                        <p:par>
                          <p:cTn id="57" fill="hold">
                            <p:stCondLst>
                              <p:cond delay="2500"/>
                            </p:stCondLst>
                            <p:childTnLst>
                              <p:par>
                                <p:cTn id="58" presetID="22" presetClass="entr" presetSubtype="1" fill="hold"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up)">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6400" y="403730"/>
            <a:ext cx="5992646" cy="623650"/>
            <a:chOff x="322090" y="403730"/>
            <a:chExt cx="5992646" cy="623650"/>
          </a:xfrm>
        </p:grpSpPr>
        <p:sp>
          <p:nvSpPr>
            <p:cNvPr id="3" name="文本框 2"/>
            <p:cNvSpPr txBox="1"/>
            <p:nvPr/>
          </p:nvSpPr>
          <p:spPr>
            <a:xfrm>
              <a:off x="781863" y="403730"/>
              <a:ext cx="4198105" cy="523219"/>
            </a:xfrm>
            <a:prstGeom prst="rect">
              <a:avLst/>
            </a:prstGeom>
            <a:noFill/>
          </p:spPr>
          <p:txBody>
            <a:bodyPr wrap="square" rtlCol="0">
              <a:spAutoFit/>
              <a:scene3d>
                <a:camera prst="orthographicFront"/>
                <a:lightRig rig="threePt" dir="t"/>
              </a:scene3d>
              <a:sp3d contourW="12700"/>
            </a:bodyPr>
            <a:lstStyle/>
            <a:p>
              <a:r>
                <a:rPr lang="zh-CN" altLang="en-US" sz="2800" b="1" dirty="0">
                  <a:latin typeface="造字工房朗宋（非商用）常规体" pitchFamily="2" charset="-122"/>
                  <a:ea typeface="造字工房朗宋（非商用）常规体" pitchFamily="2" charset="-122"/>
                </a:rPr>
                <a:t>工作经验总结</a:t>
              </a:r>
            </a:p>
          </p:txBody>
        </p:sp>
        <p:sp>
          <p:nvSpPr>
            <p:cNvPr id="4" name="文本框 3"/>
            <p:cNvSpPr txBox="1"/>
            <p:nvPr/>
          </p:nvSpPr>
          <p:spPr>
            <a:xfrm>
              <a:off x="781863" y="781159"/>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bg1">
                      <a:lumMod val="50000"/>
                    </a:schemeClr>
                  </a:solidFill>
                  <a:latin typeface="造字工房朗宋（非商用）常规体" pitchFamily="2" charset="-122"/>
                  <a:ea typeface="造字工房朗宋（非商用）常规体" pitchFamily="2" charset="-122"/>
                </a:rPr>
                <a:t>print the presentation and make it into a film to be used in a wider field</a:t>
              </a:r>
            </a:p>
          </p:txBody>
        </p:sp>
        <p:sp>
          <p:nvSpPr>
            <p:cNvPr id="5" name="矩形 4"/>
            <p:cNvSpPr/>
            <p:nvPr/>
          </p:nvSpPr>
          <p:spPr>
            <a:xfrm>
              <a:off x="322090" y="473499"/>
              <a:ext cx="402622" cy="402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6" name="矩形 5"/>
          <p:cNvSpPr/>
          <p:nvPr/>
        </p:nvSpPr>
        <p:spPr>
          <a:xfrm>
            <a:off x="668800" y="625899"/>
            <a:ext cx="310521" cy="310521"/>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nvGrpSpPr>
          <p:cNvPr id="7" name="组合 6"/>
          <p:cNvGrpSpPr/>
          <p:nvPr/>
        </p:nvGrpSpPr>
        <p:grpSpPr>
          <a:xfrm>
            <a:off x="1233714" y="2075543"/>
            <a:ext cx="2834143" cy="1756228"/>
            <a:chOff x="1233714" y="2075543"/>
            <a:chExt cx="2834143" cy="1756228"/>
          </a:xfrm>
        </p:grpSpPr>
        <p:sp>
          <p:nvSpPr>
            <p:cNvPr id="8" name="矩形 7"/>
            <p:cNvSpPr/>
            <p:nvPr/>
          </p:nvSpPr>
          <p:spPr>
            <a:xfrm>
              <a:off x="1233714" y="2075543"/>
              <a:ext cx="2834143" cy="1756228"/>
            </a:xfrm>
            <a:prstGeom prst="rect">
              <a:avLst/>
            </a:prstGeom>
            <a:solidFill>
              <a:schemeClr val="bg2"/>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2"/>
                </a:solidFill>
                <a:latin typeface="造字工房朗宋（非商用）常规体" pitchFamily="2" charset="-122"/>
                <a:ea typeface="造字工房朗宋（非商用）常规体" pitchFamily="2" charset="-122"/>
              </a:endParaRPr>
            </a:p>
          </p:txBody>
        </p:sp>
        <p:grpSp>
          <p:nvGrpSpPr>
            <p:cNvPr id="9" name="组合 8"/>
            <p:cNvGrpSpPr/>
            <p:nvPr/>
          </p:nvGrpSpPr>
          <p:grpSpPr>
            <a:xfrm>
              <a:off x="1421672" y="2261164"/>
              <a:ext cx="435428" cy="435428"/>
              <a:chOff x="8533674" y="5262836"/>
              <a:chExt cx="435428" cy="435428"/>
            </a:xfrm>
          </p:grpSpPr>
          <p:sp>
            <p:nvSpPr>
              <p:cNvPr id="11" name="矩形: 圆角 36"/>
              <p:cNvSpPr/>
              <p:nvPr/>
            </p:nvSpPr>
            <p:spPr>
              <a:xfrm>
                <a:off x="8533674" y="5262836"/>
                <a:ext cx="435428" cy="435428"/>
              </a:xfrm>
              <a:prstGeom prst="round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2"/>
                  </a:solidFill>
                  <a:latin typeface="造字工房朗宋（非商用）常规体" pitchFamily="2" charset="-122"/>
                  <a:ea typeface="造字工房朗宋（非商用）常规体" pitchFamily="2" charset="-122"/>
                </a:endParaRPr>
              </a:p>
            </p:txBody>
          </p:sp>
          <p:sp>
            <p:nvSpPr>
              <p:cNvPr id="12" name="椭圆 3"/>
              <p:cNvSpPr/>
              <p:nvPr/>
            </p:nvSpPr>
            <p:spPr>
              <a:xfrm>
                <a:off x="8637634" y="5362849"/>
                <a:ext cx="227507" cy="235402"/>
              </a:xfrm>
              <a:custGeom>
                <a:avLst/>
                <a:gdLst>
                  <a:gd name="connsiteX0" fmla="*/ 94055 w 317452"/>
                  <a:gd name="connsiteY0" fmla="*/ 135965 h 328468"/>
                  <a:gd name="connsiteX1" fmla="*/ 94407 w 317452"/>
                  <a:gd name="connsiteY1" fmla="*/ 136055 h 328468"/>
                  <a:gd name="connsiteX2" fmla="*/ 104825 w 317452"/>
                  <a:gd name="connsiteY2" fmla="*/ 158537 h 328468"/>
                  <a:gd name="connsiteX3" fmla="*/ 106109 w 317452"/>
                  <a:gd name="connsiteY3" fmla="*/ 161308 h 328468"/>
                  <a:gd name="connsiteX4" fmla="*/ 98162 w 317452"/>
                  <a:gd name="connsiteY4" fmla="*/ 160053 h 328468"/>
                  <a:gd name="connsiteX5" fmla="*/ 96849 w 317452"/>
                  <a:gd name="connsiteY5" fmla="*/ 160053 h 328468"/>
                  <a:gd name="connsiteX6" fmla="*/ 92911 w 317452"/>
                  <a:gd name="connsiteY6" fmla="*/ 137630 h 328468"/>
                  <a:gd name="connsiteX7" fmla="*/ 93506 w 317452"/>
                  <a:gd name="connsiteY7" fmla="*/ 136765 h 328468"/>
                  <a:gd name="connsiteX8" fmla="*/ 39496 w 317452"/>
                  <a:gd name="connsiteY8" fmla="*/ 115887 h 328468"/>
                  <a:gd name="connsiteX9" fmla="*/ 51437 w 317452"/>
                  <a:gd name="connsiteY9" fmla="*/ 165488 h 328468"/>
                  <a:gd name="connsiteX10" fmla="*/ 48784 w 317452"/>
                  <a:gd name="connsiteY10" fmla="*/ 166793 h 328468"/>
                  <a:gd name="connsiteX11" fmla="*/ 47457 w 317452"/>
                  <a:gd name="connsiteY11" fmla="*/ 170709 h 328468"/>
                  <a:gd name="connsiteX12" fmla="*/ 48784 w 317452"/>
                  <a:gd name="connsiteY12" fmla="*/ 173319 h 328468"/>
                  <a:gd name="connsiteX13" fmla="*/ 52764 w 317452"/>
                  <a:gd name="connsiteY13" fmla="*/ 175930 h 328468"/>
                  <a:gd name="connsiteX14" fmla="*/ 55418 w 317452"/>
                  <a:gd name="connsiteY14" fmla="*/ 174625 h 328468"/>
                  <a:gd name="connsiteX15" fmla="*/ 87263 w 317452"/>
                  <a:gd name="connsiteY15" fmla="*/ 216393 h 328468"/>
                  <a:gd name="connsiteX16" fmla="*/ 55418 w 317452"/>
                  <a:gd name="connsiteY16" fmla="*/ 230752 h 328468"/>
                  <a:gd name="connsiteX17" fmla="*/ 38169 w 317452"/>
                  <a:gd name="connsiteY17" fmla="*/ 224225 h 328468"/>
                  <a:gd name="connsiteX18" fmla="*/ 1017 w 317452"/>
                  <a:gd name="connsiteY18" fmla="*/ 147214 h 328468"/>
                  <a:gd name="connsiteX19" fmla="*/ 7651 w 317452"/>
                  <a:gd name="connsiteY19" fmla="*/ 128940 h 328468"/>
                  <a:gd name="connsiteX20" fmla="*/ 39496 w 317452"/>
                  <a:gd name="connsiteY20" fmla="*/ 115887 h 328468"/>
                  <a:gd name="connsiteX21" fmla="*/ 63900 w 317452"/>
                  <a:gd name="connsiteY21" fmla="*/ 106627 h 328468"/>
                  <a:gd name="connsiteX22" fmla="*/ 71807 w 317452"/>
                  <a:gd name="connsiteY22" fmla="*/ 114982 h 328468"/>
                  <a:gd name="connsiteX23" fmla="*/ 81033 w 317452"/>
                  <a:gd name="connsiteY23" fmla="*/ 133331 h 328468"/>
                  <a:gd name="connsiteX24" fmla="*/ 87623 w 317452"/>
                  <a:gd name="connsiteY24" fmla="*/ 130710 h 328468"/>
                  <a:gd name="connsiteX25" fmla="*/ 95803 w 317452"/>
                  <a:gd name="connsiteY25" fmla="*/ 133422 h 328468"/>
                  <a:gd name="connsiteX26" fmla="*/ 94055 w 317452"/>
                  <a:gd name="connsiteY26" fmla="*/ 135965 h 328468"/>
                  <a:gd name="connsiteX27" fmla="*/ 89115 w 317452"/>
                  <a:gd name="connsiteY27" fmla="*/ 134702 h 328468"/>
                  <a:gd name="connsiteX28" fmla="*/ 83823 w 317452"/>
                  <a:gd name="connsiteY28" fmla="*/ 137407 h 328468"/>
                  <a:gd name="connsiteX29" fmla="*/ 82500 w 317452"/>
                  <a:gd name="connsiteY29" fmla="*/ 137407 h 328468"/>
                  <a:gd name="connsiteX30" fmla="*/ 97053 w 317452"/>
                  <a:gd name="connsiteY30" fmla="*/ 169863 h 328468"/>
                  <a:gd name="connsiteX31" fmla="*/ 98375 w 317452"/>
                  <a:gd name="connsiteY31" fmla="*/ 169863 h 328468"/>
                  <a:gd name="connsiteX32" fmla="*/ 103667 w 317452"/>
                  <a:gd name="connsiteY32" fmla="*/ 167158 h 328468"/>
                  <a:gd name="connsiteX33" fmla="*/ 106313 w 317452"/>
                  <a:gd name="connsiteY33" fmla="*/ 161749 h 328468"/>
                  <a:gd name="connsiteX34" fmla="*/ 106109 w 317452"/>
                  <a:gd name="connsiteY34" fmla="*/ 161308 h 328468"/>
                  <a:gd name="connsiteX35" fmla="*/ 109648 w 317452"/>
                  <a:gd name="connsiteY35" fmla="*/ 161866 h 328468"/>
                  <a:gd name="connsiteX36" fmla="*/ 110272 w 317452"/>
                  <a:gd name="connsiteY36" fmla="*/ 161402 h 328468"/>
                  <a:gd name="connsiteX37" fmla="*/ 110522 w 317452"/>
                  <a:gd name="connsiteY37" fmla="*/ 164622 h 328468"/>
                  <a:gd name="connsiteX38" fmla="*/ 106074 w 317452"/>
                  <a:gd name="connsiteY38" fmla="*/ 170028 h 328468"/>
                  <a:gd name="connsiteX39" fmla="*/ 99484 w 317452"/>
                  <a:gd name="connsiteY39" fmla="*/ 172650 h 328468"/>
                  <a:gd name="connsiteX40" fmla="*/ 107391 w 317452"/>
                  <a:gd name="connsiteY40" fmla="*/ 192309 h 328468"/>
                  <a:gd name="connsiteX41" fmla="*/ 100802 w 317452"/>
                  <a:gd name="connsiteY41" fmla="*/ 211968 h 328468"/>
                  <a:gd name="connsiteX42" fmla="*/ 91576 w 317452"/>
                  <a:gd name="connsiteY42" fmla="*/ 215900 h 328468"/>
                  <a:gd name="connsiteX43" fmla="*/ 59946 w 317452"/>
                  <a:gd name="connsiteY43" fmla="*/ 172650 h 328468"/>
                  <a:gd name="connsiteX44" fmla="*/ 62582 w 317452"/>
                  <a:gd name="connsiteY44" fmla="*/ 171339 h 328468"/>
                  <a:gd name="connsiteX45" fmla="*/ 63900 w 317452"/>
                  <a:gd name="connsiteY45" fmla="*/ 166097 h 328468"/>
                  <a:gd name="connsiteX46" fmla="*/ 62582 w 317452"/>
                  <a:gd name="connsiteY46" fmla="*/ 163475 h 328468"/>
                  <a:gd name="connsiteX47" fmla="*/ 58628 w 317452"/>
                  <a:gd name="connsiteY47" fmla="*/ 162165 h 328468"/>
                  <a:gd name="connsiteX48" fmla="*/ 54674 w 317452"/>
                  <a:gd name="connsiteY48" fmla="*/ 163475 h 328468"/>
                  <a:gd name="connsiteX49" fmla="*/ 42813 w 317452"/>
                  <a:gd name="connsiteY49" fmla="*/ 111051 h 328468"/>
                  <a:gd name="connsiteX50" fmla="*/ 52038 w 317452"/>
                  <a:gd name="connsiteY50" fmla="*/ 107119 h 328468"/>
                  <a:gd name="connsiteX51" fmla="*/ 63900 w 317452"/>
                  <a:gd name="connsiteY51" fmla="*/ 106627 h 328468"/>
                  <a:gd name="connsiteX52" fmla="*/ 221560 w 317452"/>
                  <a:gd name="connsiteY52" fmla="*/ 67725 h 328468"/>
                  <a:gd name="connsiteX53" fmla="*/ 239938 w 317452"/>
                  <a:gd name="connsiteY53" fmla="*/ 67725 h 328468"/>
                  <a:gd name="connsiteX54" fmla="*/ 249127 w 317452"/>
                  <a:gd name="connsiteY54" fmla="*/ 90147 h 328468"/>
                  <a:gd name="connsiteX55" fmla="*/ 249127 w 317452"/>
                  <a:gd name="connsiteY55" fmla="*/ 99380 h 328468"/>
                  <a:gd name="connsiteX56" fmla="*/ 259629 w 317452"/>
                  <a:gd name="connsiteY56" fmla="*/ 162691 h 328468"/>
                  <a:gd name="connsiteX57" fmla="*/ 300324 w 317452"/>
                  <a:gd name="connsiteY57" fmla="*/ 193027 h 328468"/>
                  <a:gd name="connsiteX58" fmla="*/ 304262 w 317452"/>
                  <a:gd name="connsiteY58" fmla="*/ 215450 h 328468"/>
                  <a:gd name="connsiteX59" fmla="*/ 283258 w 317452"/>
                  <a:gd name="connsiteY59" fmla="*/ 219407 h 328468"/>
                  <a:gd name="connsiteX60" fmla="*/ 281946 w 317452"/>
                  <a:gd name="connsiteY60" fmla="*/ 218088 h 328468"/>
                  <a:gd name="connsiteX61" fmla="*/ 236000 w 317452"/>
                  <a:gd name="connsiteY61" fmla="*/ 185113 h 328468"/>
                  <a:gd name="connsiteX62" fmla="*/ 229436 w 317452"/>
                  <a:gd name="connsiteY62" fmla="*/ 174562 h 328468"/>
                  <a:gd name="connsiteX63" fmla="*/ 224185 w 317452"/>
                  <a:gd name="connsiteY63" fmla="*/ 145544 h 328468"/>
                  <a:gd name="connsiteX64" fmla="*/ 196617 w 317452"/>
                  <a:gd name="connsiteY64" fmla="*/ 194346 h 328468"/>
                  <a:gd name="connsiteX65" fmla="*/ 229436 w 317452"/>
                  <a:gd name="connsiteY65" fmla="*/ 243148 h 328468"/>
                  <a:gd name="connsiteX66" fmla="*/ 230749 w 317452"/>
                  <a:gd name="connsiteY66" fmla="*/ 265571 h 328468"/>
                  <a:gd name="connsiteX67" fmla="*/ 195305 w 317452"/>
                  <a:gd name="connsiteY67" fmla="*/ 318329 h 328468"/>
                  <a:gd name="connsiteX68" fmla="*/ 169050 w 317452"/>
                  <a:gd name="connsiteY68" fmla="*/ 323605 h 328468"/>
                  <a:gd name="connsiteX69" fmla="*/ 167737 w 317452"/>
                  <a:gd name="connsiteY69" fmla="*/ 323605 h 328468"/>
                  <a:gd name="connsiteX70" fmla="*/ 162486 w 317452"/>
                  <a:gd name="connsiteY70" fmla="*/ 297226 h 328468"/>
                  <a:gd name="connsiteX71" fmla="*/ 191366 w 317452"/>
                  <a:gd name="connsiteY71" fmla="*/ 255019 h 328468"/>
                  <a:gd name="connsiteX72" fmla="*/ 167737 w 317452"/>
                  <a:gd name="connsiteY72" fmla="*/ 220726 h 328468"/>
                  <a:gd name="connsiteX73" fmla="*/ 70594 w 317452"/>
                  <a:gd name="connsiteY73" fmla="*/ 322286 h 328468"/>
                  <a:gd name="connsiteX74" fmla="*/ 46965 w 317452"/>
                  <a:gd name="connsiteY74" fmla="*/ 326243 h 328468"/>
                  <a:gd name="connsiteX75" fmla="*/ 44339 w 317452"/>
                  <a:gd name="connsiteY75" fmla="*/ 322286 h 328468"/>
                  <a:gd name="connsiteX76" fmla="*/ 43027 w 317452"/>
                  <a:gd name="connsiteY76" fmla="*/ 295907 h 328468"/>
                  <a:gd name="connsiteX77" fmla="*/ 144108 w 317452"/>
                  <a:gd name="connsiteY77" fmla="*/ 189070 h 328468"/>
                  <a:gd name="connsiteX78" fmla="*/ 148046 w 317452"/>
                  <a:gd name="connsiteY78" fmla="*/ 177200 h 328468"/>
                  <a:gd name="connsiteX79" fmla="*/ 190054 w 317452"/>
                  <a:gd name="connsiteY79" fmla="*/ 103337 h 328468"/>
                  <a:gd name="connsiteX80" fmla="*/ 151984 w 317452"/>
                  <a:gd name="connsiteY80" fmla="*/ 107294 h 328468"/>
                  <a:gd name="connsiteX81" fmla="*/ 119166 w 317452"/>
                  <a:gd name="connsiteY81" fmla="*/ 154777 h 328468"/>
                  <a:gd name="connsiteX82" fmla="*/ 110272 w 317452"/>
                  <a:gd name="connsiteY82" fmla="*/ 161402 h 328468"/>
                  <a:gd name="connsiteX83" fmla="*/ 110027 w 317452"/>
                  <a:gd name="connsiteY83" fmla="*/ 158233 h 328468"/>
                  <a:gd name="connsiteX84" fmla="*/ 99484 w 317452"/>
                  <a:gd name="connsiteY84" fmla="*/ 134642 h 328468"/>
                  <a:gd name="connsiteX85" fmla="*/ 95803 w 317452"/>
                  <a:gd name="connsiteY85" fmla="*/ 133422 h 328468"/>
                  <a:gd name="connsiteX86" fmla="*/ 97670 w 317452"/>
                  <a:gd name="connsiteY86" fmla="*/ 130706 h 328468"/>
                  <a:gd name="connsiteX87" fmla="*/ 130980 w 317452"/>
                  <a:gd name="connsiteY87" fmla="*/ 82234 h 328468"/>
                  <a:gd name="connsiteX88" fmla="*/ 141482 w 317452"/>
                  <a:gd name="connsiteY88" fmla="*/ 75639 h 328468"/>
                  <a:gd name="connsiteX89" fmla="*/ 221560 w 317452"/>
                  <a:gd name="connsiteY89" fmla="*/ 67725 h 328468"/>
                  <a:gd name="connsiteX90" fmla="*/ 276970 w 317452"/>
                  <a:gd name="connsiteY90" fmla="*/ 0 h 328468"/>
                  <a:gd name="connsiteX91" fmla="*/ 317452 w 317452"/>
                  <a:gd name="connsiteY91" fmla="*/ 39688 h 328468"/>
                  <a:gd name="connsiteX92" fmla="*/ 276970 w 317452"/>
                  <a:gd name="connsiteY92" fmla="*/ 79376 h 328468"/>
                  <a:gd name="connsiteX93" fmla="*/ 236488 w 317452"/>
                  <a:gd name="connsiteY93" fmla="*/ 39688 h 328468"/>
                  <a:gd name="connsiteX94" fmla="*/ 276970 w 317452"/>
                  <a:gd name="connsiteY94" fmla="*/ 0 h 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7452" h="328468">
                    <a:moveTo>
                      <a:pt x="94055" y="135965"/>
                    </a:moveTo>
                    <a:lnTo>
                      <a:pt x="94407" y="136055"/>
                    </a:lnTo>
                    <a:cubicBezTo>
                      <a:pt x="100360" y="148902"/>
                      <a:pt x="103337" y="155325"/>
                      <a:pt x="104825" y="158537"/>
                    </a:cubicBezTo>
                    <a:lnTo>
                      <a:pt x="106109" y="161308"/>
                    </a:lnTo>
                    <a:lnTo>
                      <a:pt x="98162" y="160053"/>
                    </a:lnTo>
                    <a:cubicBezTo>
                      <a:pt x="98162" y="160053"/>
                      <a:pt x="96849" y="160053"/>
                      <a:pt x="96849" y="160053"/>
                    </a:cubicBezTo>
                    <a:cubicBezTo>
                      <a:pt x="90285" y="154777"/>
                      <a:pt x="87660" y="144225"/>
                      <a:pt x="92911" y="137630"/>
                    </a:cubicBezTo>
                    <a:cubicBezTo>
                      <a:pt x="92911" y="137630"/>
                      <a:pt x="92911" y="137630"/>
                      <a:pt x="93506" y="136765"/>
                    </a:cubicBezTo>
                    <a:close/>
                    <a:moveTo>
                      <a:pt x="39496" y="115887"/>
                    </a:moveTo>
                    <a:cubicBezTo>
                      <a:pt x="39496" y="115887"/>
                      <a:pt x="39496" y="115887"/>
                      <a:pt x="51437" y="165488"/>
                    </a:cubicBezTo>
                    <a:cubicBezTo>
                      <a:pt x="51437" y="165488"/>
                      <a:pt x="51437" y="165488"/>
                      <a:pt x="48784" y="166793"/>
                    </a:cubicBezTo>
                    <a:cubicBezTo>
                      <a:pt x="47457" y="166793"/>
                      <a:pt x="47457" y="169403"/>
                      <a:pt x="47457" y="170709"/>
                    </a:cubicBezTo>
                    <a:cubicBezTo>
                      <a:pt x="47457" y="170709"/>
                      <a:pt x="47457" y="170709"/>
                      <a:pt x="48784" y="173319"/>
                    </a:cubicBezTo>
                    <a:cubicBezTo>
                      <a:pt x="50111" y="175930"/>
                      <a:pt x="51437" y="175930"/>
                      <a:pt x="52764" y="175930"/>
                    </a:cubicBezTo>
                    <a:lnTo>
                      <a:pt x="55418" y="174625"/>
                    </a:lnTo>
                    <a:cubicBezTo>
                      <a:pt x="55418" y="174625"/>
                      <a:pt x="55418" y="174625"/>
                      <a:pt x="87263" y="216393"/>
                    </a:cubicBezTo>
                    <a:cubicBezTo>
                      <a:pt x="87263" y="216393"/>
                      <a:pt x="87263" y="216393"/>
                      <a:pt x="55418" y="230752"/>
                    </a:cubicBezTo>
                    <a:cubicBezTo>
                      <a:pt x="48784" y="233362"/>
                      <a:pt x="40823" y="230752"/>
                      <a:pt x="38169" y="224225"/>
                    </a:cubicBezTo>
                    <a:cubicBezTo>
                      <a:pt x="38169" y="224225"/>
                      <a:pt x="38169" y="224225"/>
                      <a:pt x="1017" y="147214"/>
                    </a:cubicBezTo>
                    <a:cubicBezTo>
                      <a:pt x="-1637" y="140687"/>
                      <a:pt x="1017" y="132856"/>
                      <a:pt x="7651" y="128940"/>
                    </a:cubicBezTo>
                    <a:cubicBezTo>
                      <a:pt x="7651" y="128940"/>
                      <a:pt x="7651" y="128940"/>
                      <a:pt x="39496" y="115887"/>
                    </a:cubicBezTo>
                    <a:close/>
                    <a:moveTo>
                      <a:pt x="63900" y="106627"/>
                    </a:moveTo>
                    <a:cubicBezTo>
                      <a:pt x="67524" y="108102"/>
                      <a:pt x="70489" y="111051"/>
                      <a:pt x="71807" y="114982"/>
                    </a:cubicBezTo>
                    <a:cubicBezTo>
                      <a:pt x="71807" y="114982"/>
                      <a:pt x="71807" y="114982"/>
                      <a:pt x="81033" y="133331"/>
                    </a:cubicBezTo>
                    <a:cubicBezTo>
                      <a:pt x="81033" y="133331"/>
                      <a:pt x="81033" y="133331"/>
                      <a:pt x="87623" y="130710"/>
                    </a:cubicBezTo>
                    <a:lnTo>
                      <a:pt x="95803" y="133422"/>
                    </a:lnTo>
                    <a:lnTo>
                      <a:pt x="94055" y="135965"/>
                    </a:lnTo>
                    <a:lnTo>
                      <a:pt x="89115" y="134702"/>
                    </a:lnTo>
                    <a:cubicBezTo>
                      <a:pt x="89115" y="134702"/>
                      <a:pt x="89115" y="134702"/>
                      <a:pt x="83823" y="137407"/>
                    </a:cubicBezTo>
                    <a:cubicBezTo>
                      <a:pt x="83823" y="137407"/>
                      <a:pt x="82500" y="137407"/>
                      <a:pt x="82500" y="137407"/>
                    </a:cubicBezTo>
                    <a:cubicBezTo>
                      <a:pt x="82500" y="137407"/>
                      <a:pt x="82500" y="137407"/>
                      <a:pt x="97053" y="169863"/>
                    </a:cubicBezTo>
                    <a:cubicBezTo>
                      <a:pt x="97053" y="169863"/>
                      <a:pt x="97053" y="169863"/>
                      <a:pt x="98375" y="169863"/>
                    </a:cubicBezTo>
                    <a:lnTo>
                      <a:pt x="103667" y="167158"/>
                    </a:lnTo>
                    <a:cubicBezTo>
                      <a:pt x="106313" y="165806"/>
                      <a:pt x="106313" y="163101"/>
                      <a:pt x="106313" y="161749"/>
                    </a:cubicBezTo>
                    <a:lnTo>
                      <a:pt x="106109" y="161308"/>
                    </a:lnTo>
                    <a:lnTo>
                      <a:pt x="109648" y="161866"/>
                    </a:lnTo>
                    <a:lnTo>
                      <a:pt x="110272" y="161402"/>
                    </a:lnTo>
                    <a:lnTo>
                      <a:pt x="110522" y="164622"/>
                    </a:lnTo>
                    <a:cubicBezTo>
                      <a:pt x="109698" y="166752"/>
                      <a:pt x="108051" y="168718"/>
                      <a:pt x="106074" y="170028"/>
                    </a:cubicBezTo>
                    <a:cubicBezTo>
                      <a:pt x="106074" y="170028"/>
                      <a:pt x="106074" y="170028"/>
                      <a:pt x="99484" y="172650"/>
                    </a:cubicBezTo>
                    <a:cubicBezTo>
                      <a:pt x="99484" y="172650"/>
                      <a:pt x="99484" y="172650"/>
                      <a:pt x="107391" y="192309"/>
                    </a:cubicBezTo>
                    <a:cubicBezTo>
                      <a:pt x="111345" y="198862"/>
                      <a:pt x="107391" y="208036"/>
                      <a:pt x="100802" y="211968"/>
                    </a:cubicBezTo>
                    <a:cubicBezTo>
                      <a:pt x="100802" y="211968"/>
                      <a:pt x="100802" y="211968"/>
                      <a:pt x="91576" y="215900"/>
                    </a:cubicBezTo>
                    <a:cubicBezTo>
                      <a:pt x="91576" y="215900"/>
                      <a:pt x="91576" y="215900"/>
                      <a:pt x="59946" y="172650"/>
                    </a:cubicBezTo>
                    <a:cubicBezTo>
                      <a:pt x="59946" y="172650"/>
                      <a:pt x="59946" y="172650"/>
                      <a:pt x="62582" y="171339"/>
                    </a:cubicBezTo>
                    <a:cubicBezTo>
                      <a:pt x="65218" y="170028"/>
                      <a:pt x="65218" y="167407"/>
                      <a:pt x="63900" y="166097"/>
                    </a:cubicBezTo>
                    <a:cubicBezTo>
                      <a:pt x="63900" y="166097"/>
                      <a:pt x="63900" y="166097"/>
                      <a:pt x="62582" y="163475"/>
                    </a:cubicBezTo>
                    <a:cubicBezTo>
                      <a:pt x="62582" y="162165"/>
                      <a:pt x="59946" y="160854"/>
                      <a:pt x="58628" y="162165"/>
                    </a:cubicBezTo>
                    <a:cubicBezTo>
                      <a:pt x="58628" y="162165"/>
                      <a:pt x="58628" y="162165"/>
                      <a:pt x="54674" y="163475"/>
                    </a:cubicBezTo>
                    <a:cubicBezTo>
                      <a:pt x="54674" y="163475"/>
                      <a:pt x="54674" y="163475"/>
                      <a:pt x="42813" y="111051"/>
                    </a:cubicBezTo>
                    <a:cubicBezTo>
                      <a:pt x="42813" y="111051"/>
                      <a:pt x="42813" y="111051"/>
                      <a:pt x="52038" y="107119"/>
                    </a:cubicBezTo>
                    <a:cubicBezTo>
                      <a:pt x="55992" y="105153"/>
                      <a:pt x="60275" y="105153"/>
                      <a:pt x="63900" y="106627"/>
                    </a:cubicBezTo>
                    <a:close/>
                    <a:moveTo>
                      <a:pt x="221560" y="67725"/>
                    </a:moveTo>
                    <a:cubicBezTo>
                      <a:pt x="226810" y="65087"/>
                      <a:pt x="234687" y="65087"/>
                      <a:pt x="239938" y="67725"/>
                    </a:cubicBezTo>
                    <a:cubicBezTo>
                      <a:pt x="247814" y="73001"/>
                      <a:pt x="250440" y="80915"/>
                      <a:pt x="249127" y="90147"/>
                    </a:cubicBezTo>
                    <a:cubicBezTo>
                      <a:pt x="249127" y="92785"/>
                      <a:pt x="249127" y="96742"/>
                      <a:pt x="249127" y="99380"/>
                    </a:cubicBezTo>
                    <a:cubicBezTo>
                      <a:pt x="249127" y="99380"/>
                      <a:pt x="249127" y="99380"/>
                      <a:pt x="259629" y="162691"/>
                    </a:cubicBezTo>
                    <a:cubicBezTo>
                      <a:pt x="259629" y="162691"/>
                      <a:pt x="259629" y="162691"/>
                      <a:pt x="300324" y="193027"/>
                    </a:cubicBezTo>
                    <a:cubicBezTo>
                      <a:pt x="308200" y="198303"/>
                      <a:pt x="309513" y="207536"/>
                      <a:pt x="304262" y="215450"/>
                    </a:cubicBezTo>
                    <a:cubicBezTo>
                      <a:pt x="299011" y="222045"/>
                      <a:pt x="289822" y="223363"/>
                      <a:pt x="283258" y="219407"/>
                    </a:cubicBezTo>
                    <a:cubicBezTo>
                      <a:pt x="283258" y="219407"/>
                      <a:pt x="281946" y="219407"/>
                      <a:pt x="281946" y="218088"/>
                    </a:cubicBezTo>
                    <a:cubicBezTo>
                      <a:pt x="281946" y="218088"/>
                      <a:pt x="281946" y="218088"/>
                      <a:pt x="236000" y="185113"/>
                    </a:cubicBezTo>
                    <a:cubicBezTo>
                      <a:pt x="232061" y="182475"/>
                      <a:pt x="230749" y="178518"/>
                      <a:pt x="229436" y="174562"/>
                    </a:cubicBezTo>
                    <a:cubicBezTo>
                      <a:pt x="229436" y="174562"/>
                      <a:pt x="229436" y="174562"/>
                      <a:pt x="224185" y="145544"/>
                    </a:cubicBezTo>
                    <a:cubicBezTo>
                      <a:pt x="224185" y="145544"/>
                      <a:pt x="224185" y="145544"/>
                      <a:pt x="196617" y="194346"/>
                    </a:cubicBezTo>
                    <a:cubicBezTo>
                      <a:pt x="196617" y="194346"/>
                      <a:pt x="196617" y="194346"/>
                      <a:pt x="229436" y="243148"/>
                    </a:cubicBezTo>
                    <a:cubicBezTo>
                      <a:pt x="234687" y="249743"/>
                      <a:pt x="234687" y="258976"/>
                      <a:pt x="230749" y="265571"/>
                    </a:cubicBezTo>
                    <a:cubicBezTo>
                      <a:pt x="230749" y="265571"/>
                      <a:pt x="230749" y="265571"/>
                      <a:pt x="195305" y="318329"/>
                    </a:cubicBezTo>
                    <a:cubicBezTo>
                      <a:pt x="188741" y="326243"/>
                      <a:pt x="178239" y="328881"/>
                      <a:pt x="169050" y="323605"/>
                    </a:cubicBezTo>
                    <a:cubicBezTo>
                      <a:pt x="169050" y="323605"/>
                      <a:pt x="169050" y="323605"/>
                      <a:pt x="167737" y="323605"/>
                    </a:cubicBezTo>
                    <a:cubicBezTo>
                      <a:pt x="159861" y="318329"/>
                      <a:pt x="157235" y="305140"/>
                      <a:pt x="162486" y="297226"/>
                    </a:cubicBezTo>
                    <a:cubicBezTo>
                      <a:pt x="162486" y="297226"/>
                      <a:pt x="162486" y="297226"/>
                      <a:pt x="191366" y="255019"/>
                    </a:cubicBezTo>
                    <a:cubicBezTo>
                      <a:pt x="191366" y="255019"/>
                      <a:pt x="191366" y="255019"/>
                      <a:pt x="167737" y="220726"/>
                    </a:cubicBezTo>
                    <a:cubicBezTo>
                      <a:pt x="167737" y="220726"/>
                      <a:pt x="167737" y="220726"/>
                      <a:pt x="70594" y="322286"/>
                    </a:cubicBezTo>
                    <a:cubicBezTo>
                      <a:pt x="65343" y="328881"/>
                      <a:pt x="54841" y="330200"/>
                      <a:pt x="46965" y="326243"/>
                    </a:cubicBezTo>
                    <a:cubicBezTo>
                      <a:pt x="45652" y="324924"/>
                      <a:pt x="44339" y="323605"/>
                      <a:pt x="44339" y="322286"/>
                    </a:cubicBezTo>
                    <a:cubicBezTo>
                      <a:pt x="36463" y="315691"/>
                      <a:pt x="36463" y="303821"/>
                      <a:pt x="43027" y="295907"/>
                    </a:cubicBezTo>
                    <a:cubicBezTo>
                      <a:pt x="43027" y="295907"/>
                      <a:pt x="43027" y="295907"/>
                      <a:pt x="144108" y="189070"/>
                    </a:cubicBezTo>
                    <a:cubicBezTo>
                      <a:pt x="144108" y="185113"/>
                      <a:pt x="145421" y="181156"/>
                      <a:pt x="148046" y="177200"/>
                    </a:cubicBezTo>
                    <a:cubicBezTo>
                      <a:pt x="148046" y="177200"/>
                      <a:pt x="148046" y="177200"/>
                      <a:pt x="190054" y="103337"/>
                    </a:cubicBezTo>
                    <a:cubicBezTo>
                      <a:pt x="190054" y="103337"/>
                      <a:pt x="190054" y="103337"/>
                      <a:pt x="151984" y="107294"/>
                    </a:cubicBezTo>
                    <a:cubicBezTo>
                      <a:pt x="151984" y="107294"/>
                      <a:pt x="151984" y="107294"/>
                      <a:pt x="119166" y="154777"/>
                    </a:cubicBezTo>
                    <a:lnTo>
                      <a:pt x="110272" y="161402"/>
                    </a:lnTo>
                    <a:lnTo>
                      <a:pt x="110027" y="158233"/>
                    </a:lnTo>
                    <a:cubicBezTo>
                      <a:pt x="99484" y="134642"/>
                      <a:pt x="99484" y="134642"/>
                      <a:pt x="99484" y="134642"/>
                    </a:cubicBezTo>
                    <a:lnTo>
                      <a:pt x="95803" y="133422"/>
                    </a:lnTo>
                    <a:lnTo>
                      <a:pt x="97670" y="130706"/>
                    </a:lnTo>
                    <a:cubicBezTo>
                      <a:pt x="102428" y="123781"/>
                      <a:pt x="111946" y="109932"/>
                      <a:pt x="130980" y="82234"/>
                    </a:cubicBezTo>
                    <a:cubicBezTo>
                      <a:pt x="133606" y="78277"/>
                      <a:pt x="137544" y="75639"/>
                      <a:pt x="141482" y="75639"/>
                    </a:cubicBezTo>
                    <a:cubicBezTo>
                      <a:pt x="141482" y="75639"/>
                      <a:pt x="141482" y="75639"/>
                      <a:pt x="221560" y="67725"/>
                    </a:cubicBezTo>
                    <a:close/>
                    <a:moveTo>
                      <a:pt x="276970" y="0"/>
                    </a:moveTo>
                    <a:cubicBezTo>
                      <a:pt x="299328" y="0"/>
                      <a:pt x="317452" y="17769"/>
                      <a:pt x="317452" y="39688"/>
                    </a:cubicBezTo>
                    <a:cubicBezTo>
                      <a:pt x="317452" y="61607"/>
                      <a:pt x="299328" y="79376"/>
                      <a:pt x="276970" y="79376"/>
                    </a:cubicBezTo>
                    <a:cubicBezTo>
                      <a:pt x="254612" y="79376"/>
                      <a:pt x="236488" y="61607"/>
                      <a:pt x="236488" y="39688"/>
                    </a:cubicBezTo>
                    <a:cubicBezTo>
                      <a:pt x="236488" y="17769"/>
                      <a:pt x="254612" y="0"/>
                      <a:pt x="27697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2"/>
                  </a:solidFill>
                  <a:latin typeface="造字工房朗宋（非商用）常规体" pitchFamily="2" charset="-122"/>
                  <a:ea typeface="造字工房朗宋（非商用）常规体" pitchFamily="2" charset="-122"/>
                </a:endParaRPr>
              </a:p>
            </p:txBody>
          </p:sp>
        </p:grpSp>
        <p:sp>
          <p:nvSpPr>
            <p:cNvPr id="10" name="文本框 9"/>
            <p:cNvSpPr txBox="1"/>
            <p:nvPr/>
          </p:nvSpPr>
          <p:spPr>
            <a:xfrm>
              <a:off x="1421673" y="2882213"/>
              <a:ext cx="2526213" cy="830997"/>
            </a:xfrm>
            <a:prstGeom prst="rect">
              <a:avLst/>
            </a:prstGeom>
            <a:noFill/>
          </p:spPr>
          <p:txBody>
            <a:bodyPr wrap="square" rtlCol="0">
              <a:spAutoFit/>
              <a:scene3d>
                <a:camera prst="orthographicFront"/>
                <a:lightRig rig="threePt" dir="t"/>
              </a:scene3d>
              <a:sp3d contourW="12700"/>
            </a:bodyPr>
            <a:lstStyle/>
            <a:p>
              <a:r>
                <a:rPr lang="en-US" altLang="zh-CN" sz="1200" dirty="0">
                  <a:solidFill>
                    <a:schemeClr val="tx2"/>
                  </a:solidFill>
                  <a:latin typeface="造字工房朗宋（非商用）常规体" pitchFamily="2" charset="-122"/>
                  <a:ea typeface="造字工房朗宋（非商用）常规体" pitchFamily="2" charset="-122"/>
                </a:rPr>
                <a:t>The user can demonstrate on a projector or computer, or print the presentation and make it into a film to be used in a wider field</a:t>
              </a:r>
            </a:p>
          </p:txBody>
        </p:sp>
      </p:grpSp>
      <p:grpSp>
        <p:nvGrpSpPr>
          <p:cNvPr id="13" name="组合 12"/>
          <p:cNvGrpSpPr/>
          <p:nvPr/>
        </p:nvGrpSpPr>
        <p:grpSpPr>
          <a:xfrm>
            <a:off x="1233714" y="4122057"/>
            <a:ext cx="2834143" cy="1756228"/>
            <a:chOff x="1233714" y="4122057"/>
            <a:chExt cx="2834143" cy="1756228"/>
          </a:xfrm>
        </p:grpSpPr>
        <p:sp>
          <p:nvSpPr>
            <p:cNvPr id="14" name="矩形 13"/>
            <p:cNvSpPr/>
            <p:nvPr/>
          </p:nvSpPr>
          <p:spPr>
            <a:xfrm>
              <a:off x="1233714" y="4122057"/>
              <a:ext cx="2834143" cy="1756228"/>
            </a:xfrm>
            <a:prstGeom prst="rect">
              <a:avLst/>
            </a:prstGeom>
            <a:solidFill>
              <a:schemeClr val="bg2"/>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2"/>
                </a:solidFill>
                <a:latin typeface="造字工房朗宋（非商用）常规体" pitchFamily="2" charset="-122"/>
                <a:ea typeface="造字工房朗宋（非商用）常规体" pitchFamily="2" charset="-122"/>
              </a:endParaRPr>
            </a:p>
          </p:txBody>
        </p:sp>
        <p:grpSp>
          <p:nvGrpSpPr>
            <p:cNvPr id="15" name="组合 14"/>
            <p:cNvGrpSpPr/>
            <p:nvPr/>
          </p:nvGrpSpPr>
          <p:grpSpPr>
            <a:xfrm>
              <a:off x="1421672" y="4307678"/>
              <a:ext cx="435428" cy="435428"/>
              <a:chOff x="8533674" y="5262836"/>
              <a:chExt cx="435428" cy="435428"/>
            </a:xfrm>
          </p:grpSpPr>
          <p:sp>
            <p:nvSpPr>
              <p:cNvPr id="17" name="矩形: 圆角 39"/>
              <p:cNvSpPr/>
              <p:nvPr/>
            </p:nvSpPr>
            <p:spPr>
              <a:xfrm>
                <a:off x="8533674" y="5262836"/>
                <a:ext cx="435428" cy="435428"/>
              </a:xfrm>
              <a:prstGeom prst="round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2"/>
                  </a:solidFill>
                  <a:latin typeface="造字工房朗宋（非商用）常规体" pitchFamily="2" charset="-122"/>
                  <a:ea typeface="造字工房朗宋（非商用）常规体" pitchFamily="2" charset="-122"/>
                </a:endParaRPr>
              </a:p>
            </p:txBody>
          </p:sp>
          <p:sp>
            <p:nvSpPr>
              <p:cNvPr id="18" name="椭圆 16"/>
              <p:cNvSpPr/>
              <p:nvPr/>
            </p:nvSpPr>
            <p:spPr>
              <a:xfrm>
                <a:off x="8633687" y="5370367"/>
                <a:ext cx="235402" cy="220365"/>
              </a:xfrm>
              <a:custGeom>
                <a:avLst/>
                <a:gdLst>
                  <a:gd name="connsiteX0" fmla="*/ 241311 w 331352"/>
                  <a:gd name="connsiteY0" fmla="*/ 265737 h 310187"/>
                  <a:gd name="connsiteX1" fmla="*/ 227023 w 331352"/>
                  <a:gd name="connsiteY1" fmla="*/ 280025 h 310187"/>
                  <a:gd name="connsiteX2" fmla="*/ 241311 w 331352"/>
                  <a:gd name="connsiteY2" fmla="*/ 294313 h 310187"/>
                  <a:gd name="connsiteX3" fmla="*/ 255599 w 331352"/>
                  <a:gd name="connsiteY3" fmla="*/ 280025 h 310187"/>
                  <a:gd name="connsiteX4" fmla="*/ 241311 w 331352"/>
                  <a:gd name="connsiteY4" fmla="*/ 265737 h 310187"/>
                  <a:gd name="connsiteX5" fmla="*/ 125424 w 331352"/>
                  <a:gd name="connsiteY5" fmla="*/ 265737 h 310187"/>
                  <a:gd name="connsiteX6" fmla="*/ 111136 w 331352"/>
                  <a:gd name="connsiteY6" fmla="*/ 280025 h 310187"/>
                  <a:gd name="connsiteX7" fmla="*/ 125424 w 331352"/>
                  <a:gd name="connsiteY7" fmla="*/ 294313 h 310187"/>
                  <a:gd name="connsiteX8" fmla="*/ 139712 w 331352"/>
                  <a:gd name="connsiteY8" fmla="*/ 280025 h 310187"/>
                  <a:gd name="connsiteX9" fmla="*/ 125424 w 331352"/>
                  <a:gd name="connsiteY9" fmla="*/ 265737 h 310187"/>
                  <a:gd name="connsiteX10" fmla="*/ 242898 w 331352"/>
                  <a:gd name="connsiteY10" fmla="*/ 168899 h 310187"/>
                  <a:gd name="connsiteX11" fmla="*/ 242898 w 331352"/>
                  <a:gd name="connsiteY11" fmla="*/ 192712 h 310187"/>
                  <a:gd name="connsiteX12" fmla="*/ 268298 w 331352"/>
                  <a:gd name="connsiteY12" fmla="*/ 192712 h 310187"/>
                  <a:gd name="connsiteX13" fmla="*/ 276236 w 331352"/>
                  <a:gd name="connsiteY13" fmla="*/ 168899 h 310187"/>
                  <a:gd name="connsiteX14" fmla="*/ 173048 w 331352"/>
                  <a:gd name="connsiteY14" fmla="*/ 168899 h 310187"/>
                  <a:gd name="connsiteX15" fmla="*/ 173048 w 331352"/>
                  <a:gd name="connsiteY15" fmla="*/ 192712 h 310187"/>
                  <a:gd name="connsiteX16" fmla="*/ 222261 w 331352"/>
                  <a:gd name="connsiteY16" fmla="*/ 192712 h 310187"/>
                  <a:gd name="connsiteX17" fmla="*/ 222261 w 331352"/>
                  <a:gd name="connsiteY17" fmla="*/ 168899 h 310187"/>
                  <a:gd name="connsiteX18" fmla="*/ 120661 w 331352"/>
                  <a:gd name="connsiteY18" fmla="*/ 168899 h 310187"/>
                  <a:gd name="connsiteX19" fmla="*/ 128598 w 331352"/>
                  <a:gd name="connsiteY19" fmla="*/ 192712 h 310187"/>
                  <a:gd name="connsiteX20" fmla="*/ 152411 w 331352"/>
                  <a:gd name="connsiteY20" fmla="*/ 192712 h 310187"/>
                  <a:gd name="connsiteX21" fmla="*/ 152411 w 331352"/>
                  <a:gd name="connsiteY21" fmla="*/ 168899 h 310187"/>
                  <a:gd name="connsiteX22" fmla="*/ 242898 w 331352"/>
                  <a:gd name="connsiteY22" fmla="*/ 119687 h 310187"/>
                  <a:gd name="connsiteX23" fmla="*/ 242898 w 331352"/>
                  <a:gd name="connsiteY23" fmla="*/ 148262 h 310187"/>
                  <a:gd name="connsiteX24" fmla="*/ 282586 w 331352"/>
                  <a:gd name="connsiteY24" fmla="*/ 148262 h 310187"/>
                  <a:gd name="connsiteX25" fmla="*/ 290523 w 331352"/>
                  <a:gd name="connsiteY25" fmla="*/ 119687 h 310187"/>
                  <a:gd name="connsiteX26" fmla="*/ 173048 w 331352"/>
                  <a:gd name="connsiteY26" fmla="*/ 119687 h 310187"/>
                  <a:gd name="connsiteX27" fmla="*/ 173048 w 331352"/>
                  <a:gd name="connsiteY27" fmla="*/ 148262 h 310187"/>
                  <a:gd name="connsiteX28" fmla="*/ 222261 w 331352"/>
                  <a:gd name="connsiteY28" fmla="*/ 148262 h 310187"/>
                  <a:gd name="connsiteX29" fmla="*/ 222261 w 331352"/>
                  <a:gd name="connsiteY29" fmla="*/ 119687 h 310187"/>
                  <a:gd name="connsiteX30" fmla="*/ 103198 w 331352"/>
                  <a:gd name="connsiteY30" fmla="*/ 119687 h 310187"/>
                  <a:gd name="connsiteX31" fmla="*/ 112723 w 331352"/>
                  <a:gd name="connsiteY31" fmla="*/ 148262 h 310187"/>
                  <a:gd name="connsiteX32" fmla="*/ 152411 w 331352"/>
                  <a:gd name="connsiteY32" fmla="*/ 148262 h 310187"/>
                  <a:gd name="connsiteX33" fmla="*/ 152411 w 331352"/>
                  <a:gd name="connsiteY33" fmla="*/ 119687 h 310187"/>
                  <a:gd name="connsiteX34" fmla="*/ 242898 w 331352"/>
                  <a:gd name="connsiteY34" fmla="*/ 75237 h 310187"/>
                  <a:gd name="connsiteX35" fmla="*/ 242898 w 331352"/>
                  <a:gd name="connsiteY35" fmla="*/ 99050 h 310187"/>
                  <a:gd name="connsiteX36" fmla="*/ 296873 w 331352"/>
                  <a:gd name="connsiteY36" fmla="*/ 99050 h 310187"/>
                  <a:gd name="connsiteX37" fmla="*/ 304811 w 331352"/>
                  <a:gd name="connsiteY37" fmla="*/ 75237 h 310187"/>
                  <a:gd name="connsiteX38" fmla="*/ 173048 w 331352"/>
                  <a:gd name="connsiteY38" fmla="*/ 75237 h 310187"/>
                  <a:gd name="connsiteX39" fmla="*/ 173048 w 331352"/>
                  <a:gd name="connsiteY39" fmla="*/ 99050 h 310187"/>
                  <a:gd name="connsiteX40" fmla="*/ 222261 w 331352"/>
                  <a:gd name="connsiteY40" fmla="*/ 99050 h 310187"/>
                  <a:gd name="connsiteX41" fmla="*/ 222261 w 331352"/>
                  <a:gd name="connsiteY41" fmla="*/ 75237 h 310187"/>
                  <a:gd name="connsiteX42" fmla="*/ 87323 w 331352"/>
                  <a:gd name="connsiteY42" fmla="*/ 75237 h 310187"/>
                  <a:gd name="connsiteX43" fmla="*/ 95261 w 331352"/>
                  <a:gd name="connsiteY43" fmla="*/ 99050 h 310187"/>
                  <a:gd name="connsiteX44" fmla="*/ 152411 w 331352"/>
                  <a:gd name="connsiteY44" fmla="*/ 99050 h 310187"/>
                  <a:gd name="connsiteX45" fmla="*/ 152411 w 331352"/>
                  <a:gd name="connsiteY45" fmla="*/ 75237 h 310187"/>
                  <a:gd name="connsiteX46" fmla="*/ 13989 w 331352"/>
                  <a:gd name="connsiteY46" fmla="*/ 328 h 310187"/>
                  <a:gd name="connsiteX47" fmla="*/ 64579 w 331352"/>
                  <a:gd name="connsiteY47" fmla="*/ 19694 h 310187"/>
                  <a:gd name="connsiteX48" fmla="*/ 69768 w 331352"/>
                  <a:gd name="connsiteY48" fmla="*/ 26149 h 310187"/>
                  <a:gd name="connsiteX49" fmla="*/ 80145 w 331352"/>
                  <a:gd name="connsiteY49" fmla="*/ 54553 h 310187"/>
                  <a:gd name="connsiteX50" fmla="*/ 81442 w 331352"/>
                  <a:gd name="connsiteY50" fmla="*/ 54553 h 310187"/>
                  <a:gd name="connsiteX51" fmla="*/ 321421 w 331352"/>
                  <a:gd name="connsiteY51" fmla="*/ 54553 h 310187"/>
                  <a:gd name="connsiteX52" fmla="*/ 329204 w 331352"/>
                  <a:gd name="connsiteY52" fmla="*/ 58426 h 310187"/>
                  <a:gd name="connsiteX53" fmla="*/ 330501 w 331352"/>
                  <a:gd name="connsiteY53" fmla="*/ 68755 h 310187"/>
                  <a:gd name="connsiteX54" fmla="*/ 286397 w 331352"/>
                  <a:gd name="connsiteY54" fmla="*/ 205610 h 310187"/>
                  <a:gd name="connsiteX55" fmla="*/ 276019 w 331352"/>
                  <a:gd name="connsiteY55" fmla="*/ 213356 h 310187"/>
                  <a:gd name="connsiteX56" fmla="*/ 120358 w 331352"/>
                  <a:gd name="connsiteY56" fmla="*/ 213356 h 310187"/>
                  <a:gd name="connsiteX57" fmla="*/ 116466 w 331352"/>
                  <a:gd name="connsiteY57" fmla="*/ 212065 h 310187"/>
                  <a:gd name="connsiteX58" fmla="*/ 106089 w 331352"/>
                  <a:gd name="connsiteY58" fmla="*/ 240469 h 310187"/>
                  <a:gd name="connsiteX59" fmla="*/ 276019 w 331352"/>
                  <a:gd name="connsiteY59" fmla="*/ 240469 h 310187"/>
                  <a:gd name="connsiteX60" fmla="*/ 285100 w 331352"/>
                  <a:gd name="connsiteY60" fmla="*/ 248215 h 310187"/>
                  <a:gd name="connsiteX61" fmla="*/ 276019 w 331352"/>
                  <a:gd name="connsiteY61" fmla="*/ 257253 h 310187"/>
                  <a:gd name="connsiteX62" fmla="*/ 266939 w 331352"/>
                  <a:gd name="connsiteY62" fmla="*/ 257253 h 310187"/>
                  <a:gd name="connsiteX63" fmla="*/ 274722 w 331352"/>
                  <a:gd name="connsiteY63" fmla="*/ 279201 h 310187"/>
                  <a:gd name="connsiteX64" fmla="*/ 242293 w 331352"/>
                  <a:gd name="connsiteY64" fmla="*/ 310187 h 310187"/>
                  <a:gd name="connsiteX65" fmla="*/ 211160 w 331352"/>
                  <a:gd name="connsiteY65" fmla="*/ 279201 h 310187"/>
                  <a:gd name="connsiteX66" fmla="*/ 218943 w 331352"/>
                  <a:gd name="connsiteY66" fmla="*/ 257253 h 310187"/>
                  <a:gd name="connsiteX67" fmla="*/ 148896 w 331352"/>
                  <a:gd name="connsiteY67" fmla="*/ 257253 h 310187"/>
                  <a:gd name="connsiteX68" fmla="*/ 157976 w 331352"/>
                  <a:gd name="connsiteY68" fmla="*/ 279201 h 310187"/>
                  <a:gd name="connsiteX69" fmla="*/ 125547 w 331352"/>
                  <a:gd name="connsiteY69" fmla="*/ 310187 h 310187"/>
                  <a:gd name="connsiteX70" fmla="*/ 93117 w 331352"/>
                  <a:gd name="connsiteY70" fmla="*/ 279201 h 310187"/>
                  <a:gd name="connsiteX71" fmla="*/ 102197 w 331352"/>
                  <a:gd name="connsiteY71" fmla="*/ 257253 h 310187"/>
                  <a:gd name="connsiteX72" fmla="*/ 93117 w 331352"/>
                  <a:gd name="connsiteY72" fmla="*/ 257253 h 310187"/>
                  <a:gd name="connsiteX73" fmla="*/ 86631 w 331352"/>
                  <a:gd name="connsiteY73" fmla="*/ 253380 h 310187"/>
                  <a:gd name="connsiteX74" fmla="*/ 85334 w 331352"/>
                  <a:gd name="connsiteY74" fmla="*/ 245633 h 310187"/>
                  <a:gd name="connsiteX75" fmla="*/ 100900 w 331352"/>
                  <a:gd name="connsiteY75" fmla="*/ 201737 h 310187"/>
                  <a:gd name="connsiteX76" fmla="*/ 107386 w 331352"/>
                  <a:gd name="connsiteY76" fmla="*/ 196572 h 310187"/>
                  <a:gd name="connsiteX77" fmla="*/ 51607 w 331352"/>
                  <a:gd name="connsiteY77" fmla="*/ 37769 h 310187"/>
                  <a:gd name="connsiteX78" fmla="*/ 6206 w 331352"/>
                  <a:gd name="connsiteY78" fmla="*/ 19694 h 310187"/>
                  <a:gd name="connsiteX79" fmla="*/ 1017 w 331352"/>
                  <a:gd name="connsiteY79" fmla="*/ 6783 h 310187"/>
                  <a:gd name="connsiteX80" fmla="*/ 13989 w 331352"/>
                  <a:gd name="connsiteY80" fmla="*/ 328 h 31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31352" h="310187">
                    <a:moveTo>
                      <a:pt x="241311" y="265737"/>
                    </a:moveTo>
                    <a:cubicBezTo>
                      <a:pt x="233420" y="265737"/>
                      <a:pt x="227023" y="272134"/>
                      <a:pt x="227023" y="280025"/>
                    </a:cubicBezTo>
                    <a:cubicBezTo>
                      <a:pt x="227023" y="287916"/>
                      <a:pt x="233420" y="294313"/>
                      <a:pt x="241311" y="294313"/>
                    </a:cubicBezTo>
                    <a:cubicBezTo>
                      <a:pt x="249202" y="294313"/>
                      <a:pt x="255599" y="287916"/>
                      <a:pt x="255599" y="280025"/>
                    </a:cubicBezTo>
                    <a:cubicBezTo>
                      <a:pt x="255599" y="272134"/>
                      <a:pt x="249202" y="265737"/>
                      <a:pt x="241311" y="265737"/>
                    </a:cubicBezTo>
                    <a:close/>
                    <a:moveTo>
                      <a:pt x="125424" y="265737"/>
                    </a:moveTo>
                    <a:cubicBezTo>
                      <a:pt x="117533" y="265737"/>
                      <a:pt x="111136" y="272134"/>
                      <a:pt x="111136" y="280025"/>
                    </a:cubicBezTo>
                    <a:cubicBezTo>
                      <a:pt x="111136" y="287916"/>
                      <a:pt x="117533" y="294313"/>
                      <a:pt x="125424" y="294313"/>
                    </a:cubicBezTo>
                    <a:cubicBezTo>
                      <a:pt x="133315" y="294313"/>
                      <a:pt x="139712" y="287916"/>
                      <a:pt x="139712" y="280025"/>
                    </a:cubicBezTo>
                    <a:cubicBezTo>
                      <a:pt x="139712" y="272134"/>
                      <a:pt x="133315" y="265737"/>
                      <a:pt x="125424" y="265737"/>
                    </a:cubicBezTo>
                    <a:close/>
                    <a:moveTo>
                      <a:pt x="242898" y="168899"/>
                    </a:moveTo>
                    <a:lnTo>
                      <a:pt x="242898" y="192712"/>
                    </a:lnTo>
                    <a:lnTo>
                      <a:pt x="268298" y="192712"/>
                    </a:lnTo>
                    <a:lnTo>
                      <a:pt x="276236" y="168899"/>
                    </a:lnTo>
                    <a:close/>
                    <a:moveTo>
                      <a:pt x="173048" y="168899"/>
                    </a:moveTo>
                    <a:lnTo>
                      <a:pt x="173048" y="192712"/>
                    </a:lnTo>
                    <a:lnTo>
                      <a:pt x="222261" y="192712"/>
                    </a:lnTo>
                    <a:lnTo>
                      <a:pt x="222261" y="168899"/>
                    </a:lnTo>
                    <a:close/>
                    <a:moveTo>
                      <a:pt x="120661" y="168899"/>
                    </a:moveTo>
                    <a:lnTo>
                      <a:pt x="128598" y="192712"/>
                    </a:lnTo>
                    <a:lnTo>
                      <a:pt x="152411" y="192712"/>
                    </a:lnTo>
                    <a:lnTo>
                      <a:pt x="152411" y="168899"/>
                    </a:lnTo>
                    <a:close/>
                    <a:moveTo>
                      <a:pt x="242898" y="119687"/>
                    </a:moveTo>
                    <a:lnTo>
                      <a:pt x="242898" y="148262"/>
                    </a:lnTo>
                    <a:lnTo>
                      <a:pt x="282586" y="148262"/>
                    </a:lnTo>
                    <a:lnTo>
                      <a:pt x="290523" y="119687"/>
                    </a:lnTo>
                    <a:close/>
                    <a:moveTo>
                      <a:pt x="173048" y="119687"/>
                    </a:moveTo>
                    <a:lnTo>
                      <a:pt x="173048" y="148262"/>
                    </a:lnTo>
                    <a:lnTo>
                      <a:pt x="222261" y="148262"/>
                    </a:lnTo>
                    <a:lnTo>
                      <a:pt x="222261" y="119687"/>
                    </a:lnTo>
                    <a:close/>
                    <a:moveTo>
                      <a:pt x="103198" y="119687"/>
                    </a:moveTo>
                    <a:lnTo>
                      <a:pt x="112723" y="148262"/>
                    </a:lnTo>
                    <a:lnTo>
                      <a:pt x="152411" y="148262"/>
                    </a:lnTo>
                    <a:lnTo>
                      <a:pt x="152411" y="119687"/>
                    </a:lnTo>
                    <a:close/>
                    <a:moveTo>
                      <a:pt x="242898" y="75237"/>
                    </a:moveTo>
                    <a:lnTo>
                      <a:pt x="242898" y="99050"/>
                    </a:lnTo>
                    <a:lnTo>
                      <a:pt x="296873" y="99050"/>
                    </a:lnTo>
                    <a:lnTo>
                      <a:pt x="304811" y="75237"/>
                    </a:lnTo>
                    <a:close/>
                    <a:moveTo>
                      <a:pt x="173048" y="75237"/>
                    </a:moveTo>
                    <a:lnTo>
                      <a:pt x="173048" y="99050"/>
                    </a:lnTo>
                    <a:lnTo>
                      <a:pt x="222261" y="99050"/>
                    </a:lnTo>
                    <a:lnTo>
                      <a:pt x="222261" y="75237"/>
                    </a:lnTo>
                    <a:close/>
                    <a:moveTo>
                      <a:pt x="87323" y="75237"/>
                    </a:moveTo>
                    <a:lnTo>
                      <a:pt x="95261" y="99050"/>
                    </a:lnTo>
                    <a:lnTo>
                      <a:pt x="152411" y="99050"/>
                    </a:lnTo>
                    <a:lnTo>
                      <a:pt x="152411" y="75237"/>
                    </a:lnTo>
                    <a:close/>
                    <a:moveTo>
                      <a:pt x="13989" y="328"/>
                    </a:moveTo>
                    <a:cubicBezTo>
                      <a:pt x="13989" y="328"/>
                      <a:pt x="13989" y="328"/>
                      <a:pt x="64579" y="19694"/>
                    </a:cubicBezTo>
                    <a:cubicBezTo>
                      <a:pt x="67173" y="20985"/>
                      <a:pt x="68471" y="23567"/>
                      <a:pt x="69768" y="26149"/>
                    </a:cubicBezTo>
                    <a:cubicBezTo>
                      <a:pt x="69768" y="26149"/>
                      <a:pt x="69768" y="26149"/>
                      <a:pt x="80145" y="54553"/>
                    </a:cubicBezTo>
                    <a:cubicBezTo>
                      <a:pt x="80145" y="54553"/>
                      <a:pt x="81442" y="54553"/>
                      <a:pt x="81442" y="54553"/>
                    </a:cubicBezTo>
                    <a:cubicBezTo>
                      <a:pt x="81442" y="54553"/>
                      <a:pt x="81442" y="54553"/>
                      <a:pt x="321421" y="54553"/>
                    </a:cubicBezTo>
                    <a:cubicBezTo>
                      <a:pt x="324015" y="54553"/>
                      <a:pt x="327907" y="55844"/>
                      <a:pt x="329204" y="58426"/>
                    </a:cubicBezTo>
                    <a:cubicBezTo>
                      <a:pt x="331798" y="62300"/>
                      <a:pt x="331798" y="64882"/>
                      <a:pt x="330501" y="68755"/>
                    </a:cubicBezTo>
                    <a:cubicBezTo>
                      <a:pt x="330501" y="68755"/>
                      <a:pt x="330501" y="68755"/>
                      <a:pt x="286397" y="205610"/>
                    </a:cubicBezTo>
                    <a:cubicBezTo>
                      <a:pt x="285100" y="210774"/>
                      <a:pt x="281208" y="213356"/>
                      <a:pt x="276019" y="213356"/>
                    </a:cubicBezTo>
                    <a:cubicBezTo>
                      <a:pt x="276019" y="213356"/>
                      <a:pt x="276019" y="213356"/>
                      <a:pt x="120358" y="213356"/>
                    </a:cubicBezTo>
                    <a:cubicBezTo>
                      <a:pt x="119061" y="213356"/>
                      <a:pt x="117763" y="213356"/>
                      <a:pt x="116466" y="212065"/>
                    </a:cubicBezTo>
                    <a:cubicBezTo>
                      <a:pt x="116466" y="212065"/>
                      <a:pt x="116466" y="212065"/>
                      <a:pt x="106089" y="240469"/>
                    </a:cubicBezTo>
                    <a:cubicBezTo>
                      <a:pt x="106089" y="240469"/>
                      <a:pt x="106089" y="240469"/>
                      <a:pt x="276019" y="240469"/>
                    </a:cubicBezTo>
                    <a:cubicBezTo>
                      <a:pt x="281208" y="240469"/>
                      <a:pt x="285100" y="244342"/>
                      <a:pt x="285100" y="248215"/>
                    </a:cubicBezTo>
                    <a:cubicBezTo>
                      <a:pt x="285100" y="253380"/>
                      <a:pt x="281208" y="257253"/>
                      <a:pt x="276019" y="257253"/>
                    </a:cubicBezTo>
                    <a:cubicBezTo>
                      <a:pt x="276019" y="257253"/>
                      <a:pt x="276019" y="257253"/>
                      <a:pt x="266939" y="257253"/>
                    </a:cubicBezTo>
                    <a:cubicBezTo>
                      <a:pt x="272128" y="263708"/>
                      <a:pt x="274722" y="270164"/>
                      <a:pt x="274722" y="279201"/>
                    </a:cubicBezTo>
                    <a:cubicBezTo>
                      <a:pt x="274722" y="295985"/>
                      <a:pt x="260453" y="310187"/>
                      <a:pt x="242293" y="310187"/>
                    </a:cubicBezTo>
                    <a:cubicBezTo>
                      <a:pt x="225429" y="310187"/>
                      <a:pt x="211160" y="295985"/>
                      <a:pt x="211160" y="279201"/>
                    </a:cubicBezTo>
                    <a:cubicBezTo>
                      <a:pt x="211160" y="270164"/>
                      <a:pt x="213755" y="263708"/>
                      <a:pt x="218943" y="257253"/>
                    </a:cubicBezTo>
                    <a:cubicBezTo>
                      <a:pt x="218943" y="257253"/>
                      <a:pt x="218943" y="257253"/>
                      <a:pt x="148896" y="257253"/>
                    </a:cubicBezTo>
                    <a:cubicBezTo>
                      <a:pt x="154084" y="263708"/>
                      <a:pt x="157976" y="270164"/>
                      <a:pt x="157976" y="279201"/>
                    </a:cubicBezTo>
                    <a:cubicBezTo>
                      <a:pt x="157976" y="295985"/>
                      <a:pt x="143707" y="310187"/>
                      <a:pt x="125547" y="310187"/>
                    </a:cubicBezTo>
                    <a:cubicBezTo>
                      <a:pt x="108683" y="310187"/>
                      <a:pt x="93117" y="295985"/>
                      <a:pt x="93117" y="279201"/>
                    </a:cubicBezTo>
                    <a:cubicBezTo>
                      <a:pt x="93117" y="270164"/>
                      <a:pt x="97009" y="263708"/>
                      <a:pt x="102197" y="257253"/>
                    </a:cubicBezTo>
                    <a:cubicBezTo>
                      <a:pt x="102197" y="257253"/>
                      <a:pt x="102197" y="257253"/>
                      <a:pt x="93117" y="257253"/>
                    </a:cubicBezTo>
                    <a:cubicBezTo>
                      <a:pt x="90523" y="257253"/>
                      <a:pt x="87928" y="255962"/>
                      <a:pt x="86631" y="253380"/>
                    </a:cubicBezTo>
                    <a:cubicBezTo>
                      <a:pt x="85334" y="252089"/>
                      <a:pt x="84037" y="248215"/>
                      <a:pt x="85334" y="245633"/>
                    </a:cubicBezTo>
                    <a:cubicBezTo>
                      <a:pt x="85334" y="245633"/>
                      <a:pt x="85334" y="245633"/>
                      <a:pt x="100900" y="201737"/>
                    </a:cubicBezTo>
                    <a:cubicBezTo>
                      <a:pt x="102197" y="199154"/>
                      <a:pt x="104792" y="196572"/>
                      <a:pt x="107386" y="196572"/>
                    </a:cubicBezTo>
                    <a:cubicBezTo>
                      <a:pt x="107386" y="196572"/>
                      <a:pt x="107386" y="196572"/>
                      <a:pt x="51607" y="37769"/>
                    </a:cubicBezTo>
                    <a:cubicBezTo>
                      <a:pt x="51607" y="37769"/>
                      <a:pt x="51607" y="37769"/>
                      <a:pt x="6206" y="19694"/>
                    </a:cubicBezTo>
                    <a:cubicBezTo>
                      <a:pt x="1017" y="18403"/>
                      <a:pt x="-1577" y="11948"/>
                      <a:pt x="1017" y="6783"/>
                    </a:cubicBezTo>
                    <a:cubicBezTo>
                      <a:pt x="2315" y="1619"/>
                      <a:pt x="8800" y="-963"/>
                      <a:pt x="13989" y="3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2"/>
                  </a:solidFill>
                  <a:latin typeface="造字工房朗宋（非商用）常规体" pitchFamily="2" charset="-122"/>
                  <a:ea typeface="造字工房朗宋（非商用）常规体" pitchFamily="2" charset="-122"/>
                </a:endParaRPr>
              </a:p>
            </p:txBody>
          </p:sp>
        </p:grpSp>
        <p:sp>
          <p:nvSpPr>
            <p:cNvPr id="16" name="文本框 15"/>
            <p:cNvSpPr txBox="1"/>
            <p:nvPr/>
          </p:nvSpPr>
          <p:spPr>
            <a:xfrm>
              <a:off x="1421673" y="4922597"/>
              <a:ext cx="2526213" cy="830997"/>
            </a:xfrm>
            <a:prstGeom prst="rect">
              <a:avLst/>
            </a:prstGeom>
            <a:noFill/>
          </p:spPr>
          <p:txBody>
            <a:bodyPr wrap="square" rtlCol="0">
              <a:spAutoFit/>
              <a:scene3d>
                <a:camera prst="orthographicFront"/>
                <a:lightRig rig="threePt" dir="t"/>
              </a:scene3d>
              <a:sp3d contourW="12700"/>
            </a:bodyPr>
            <a:lstStyle/>
            <a:p>
              <a:r>
                <a:rPr lang="en-US" altLang="zh-CN" sz="1200" dirty="0">
                  <a:solidFill>
                    <a:schemeClr val="tx2"/>
                  </a:solidFill>
                  <a:latin typeface="造字工房朗宋（非商用）常规体" pitchFamily="2" charset="-122"/>
                  <a:ea typeface="造字工房朗宋（非商用）常规体" pitchFamily="2" charset="-122"/>
                </a:rPr>
                <a:t>The user can demonstrate on a projector or computer, or print the presentation and make it into a film to be used in a wider field</a:t>
              </a:r>
            </a:p>
          </p:txBody>
        </p:sp>
      </p:grpSp>
      <p:grpSp>
        <p:nvGrpSpPr>
          <p:cNvPr id="19" name="组合 18"/>
          <p:cNvGrpSpPr/>
          <p:nvPr/>
        </p:nvGrpSpPr>
        <p:grpSpPr>
          <a:xfrm>
            <a:off x="4695370" y="1818477"/>
            <a:ext cx="2834143" cy="2013293"/>
            <a:chOff x="4695370" y="2075542"/>
            <a:chExt cx="2834143" cy="2013293"/>
          </a:xfrm>
        </p:grpSpPr>
        <p:sp>
          <p:nvSpPr>
            <p:cNvPr id="20" name="矩形 19"/>
            <p:cNvSpPr/>
            <p:nvPr/>
          </p:nvSpPr>
          <p:spPr>
            <a:xfrm>
              <a:off x="4695370" y="2075542"/>
              <a:ext cx="2834143" cy="2013293"/>
            </a:xfrm>
            <a:prstGeom prst="rect">
              <a:avLst/>
            </a:prstGeom>
            <a:solidFill>
              <a:schemeClr val="bg2"/>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2"/>
                </a:solidFill>
                <a:latin typeface="造字工房朗宋（非商用）常规体" pitchFamily="2" charset="-122"/>
                <a:ea typeface="造字工房朗宋（非商用）常规体" pitchFamily="2" charset="-122"/>
              </a:endParaRPr>
            </a:p>
          </p:txBody>
        </p:sp>
        <p:grpSp>
          <p:nvGrpSpPr>
            <p:cNvPr id="21" name="组合 20"/>
            <p:cNvGrpSpPr/>
            <p:nvPr/>
          </p:nvGrpSpPr>
          <p:grpSpPr>
            <a:xfrm>
              <a:off x="4876074" y="2261164"/>
              <a:ext cx="435428" cy="435428"/>
              <a:chOff x="8533674" y="5262836"/>
              <a:chExt cx="435428" cy="435428"/>
            </a:xfrm>
          </p:grpSpPr>
          <p:sp>
            <p:nvSpPr>
              <p:cNvPr id="23" name="矩形: 圆角 42"/>
              <p:cNvSpPr/>
              <p:nvPr/>
            </p:nvSpPr>
            <p:spPr>
              <a:xfrm>
                <a:off x="8533674" y="5262836"/>
                <a:ext cx="435428" cy="435428"/>
              </a:xfrm>
              <a:prstGeom prst="round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2"/>
                  </a:solidFill>
                  <a:latin typeface="造字工房朗宋（非商用）常规体" pitchFamily="2" charset="-122"/>
                  <a:ea typeface="造字工房朗宋（非商用）常规体" pitchFamily="2" charset="-122"/>
                </a:endParaRPr>
              </a:p>
            </p:txBody>
          </p:sp>
          <p:sp>
            <p:nvSpPr>
              <p:cNvPr id="24" name="椭圆 9"/>
              <p:cNvSpPr/>
              <p:nvPr/>
            </p:nvSpPr>
            <p:spPr>
              <a:xfrm>
                <a:off x="8633687" y="5362849"/>
                <a:ext cx="235402" cy="235401"/>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2"/>
                  </a:solidFill>
                  <a:latin typeface="造字工房朗宋（非商用）常规体" pitchFamily="2" charset="-122"/>
                  <a:ea typeface="造字工房朗宋（非商用）常规体" pitchFamily="2" charset="-122"/>
                </a:endParaRPr>
              </a:p>
            </p:txBody>
          </p:sp>
        </p:grpSp>
        <p:sp>
          <p:nvSpPr>
            <p:cNvPr id="22" name="文本框 21"/>
            <p:cNvSpPr txBox="1"/>
            <p:nvPr/>
          </p:nvSpPr>
          <p:spPr>
            <a:xfrm>
              <a:off x="4871127" y="2882213"/>
              <a:ext cx="2526213" cy="830997"/>
            </a:xfrm>
            <a:prstGeom prst="rect">
              <a:avLst/>
            </a:prstGeom>
            <a:noFill/>
          </p:spPr>
          <p:txBody>
            <a:bodyPr wrap="square" rtlCol="0">
              <a:spAutoFit/>
              <a:scene3d>
                <a:camera prst="orthographicFront"/>
                <a:lightRig rig="threePt" dir="t"/>
              </a:scene3d>
              <a:sp3d contourW="12700"/>
            </a:bodyPr>
            <a:lstStyle/>
            <a:p>
              <a:r>
                <a:rPr lang="en-US" altLang="zh-CN" sz="1200" dirty="0">
                  <a:solidFill>
                    <a:schemeClr val="tx2"/>
                  </a:solidFill>
                  <a:latin typeface="造字工房朗宋（非商用）常规体" pitchFamily="2" charset="-122"/>
                  <a:ea typeface="造字工房朗宋（非商用）常规体" pitchFamily="2" charset="-122"/>
                </a:rPr>
                <a:t>The user can demonstrate on a projector or computer, or print the presentation and make it into a film to be used in a wider field</a:t>
              </a:r>
            </a:p>
          </p:txBody>
        </p:sp>
      </p:grpSp>
      <p:grpSp>
        <p:nvGrpSpPr>
          <p:cNvPr id="25" name="组合 24"/>
          <p:cNvGrpSpPr/>
          <p:nvPr/>
        </p:nvGrpSpPr>
        <p:grpSpPr>
          <a:xfrm>
            <a:off x="4695370" y="4122057"/>
            <a:ext cx="2834143" cy="1756228"/>
            <a:chOff x="4695370" y="4122057"/>
            <a:chExt cx="2834143" cy="1756228"/>
          </a:xfrm>
        </p:grpSpPr>
        <p:sp>
          <p:nvSpPr>
            <p:cNvPr id="26" name="矩形 25"/>
            <p:cNvSpPr/>
            <p:nvPr/>
          </p:nvSpPr>
          <p:spPr>
            <a:xfrm>
              <a:off x="4695370" y="4122057"/>
              <a:ext cx="2834143" cy="1756228"/>
            </a:xfrm>
            <a:prstGeom prst="rect">
              <a:avLst/>
            </a:prstGeom>
            <a:solidFill>
              <a:schemeClr val="bg2"/>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2"/>
                </a:solidFill>
                <a:latin typeface="造字工房朗宋（非商用）常规体" pitchFamily="2" charset="-122"/>
                <a:ea typeface="造字工房朗宋（非商用）常规体" pitchFamily="2" charset="-122"/>
              </a:endParaRPr>
            </a:p>
          </p:txBody>
        </p:sp>
        <p:grpSp>
          <p:nvGrpSpPr>
            <p:cNvPr id="27" name="组合 26"/>
            <p:cNvGrpSpPr/>
            <p:nvPr/>
          </p:nvGrpSpPr>
          <p:grpSpPr>
            <a:xfrm>
              <a:off x="4876074" y="4307678"/>
              <a:ext cx="435428" cy="435428"/>
              <a:chOff x="8533674" y="5262836"/>
              <a:chExt cx="435428" cy="435428"/>
            </a:xfrm>
          </p:grpSpPr>
          <p:sp>
            <p:nvSpPr>
              <p:cNvPr id="29" name="矩形: 圆角 45"/>
              <p:cNvSpPr/>
              <p:nvPr/>
            </p:nvSpPr>
            <p:spPr>
              <a:xfrm>
                <a:off x="8533674" y="5262836"/>
                <a:ext cx="435428" cy="435428"/>
              </a:xfrm>
              <a:prstGeom prst="round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2"/>
                  </a:solidFill>
                  <a:latin typeface="造字工房朗宋（非商用）常规体" pitchFamily="2" charset="-122"/>
                  <a:ea typeface="造字工房朗宋（非商用）常规体" pitchFamily="2" charset="-122"/>
                </a:endParaRPr>
              </a:p>
            </p:txBody>
          </p:sp>
          <p:sp>
            <p:nvSpPr>
              <p:cNvPr id="30" name="椭圆 21"/>
              <p:cNvSpPr/>
              <p:nvPr/>
            </p:nvSpPr>
            <p:spPr>
              <a:xfrm>
                <a:off x="8644739" y="5362849"/>
                <a:ext cx="213298" cy="235402"/>
              </a:xfrm>
              <a:custGeom>
                <a:avLst/>
                <a:gdLst>
                  <a:gd name="connsiteX0" fmla="*/ 89804 w 306388"/>
                  <a:gd name="connsiteY0" fmla="*/ 211138 h 338138"/>
                  <a:gd name="connsiteX1" fmla="*/ 125461 w 306388"/>
                  <a:gd name="connsiteY1" fmla="*/ 283898 h 338138"/>
                  <a:gd name="connsiteX2" fmla="*/ 142629 w 306388"/>
                  <a:gd name="connsiteY2" fmla="*/ 234951 h 338138"/>
                  <a:gd name="connsiteX3" fmla="*/ 153194 w 306388"/>
                  <a:gd name="connsiteY3" fmla="*/ 236273 h 338138"/>
                  <a:gd name="connsiteX4" fmla="*/ 163759 w 306388"/>
                  <a:gd name="connsiteY4" fmla="*/ 234951 h 338138"/>
                  <a:gd name="connsiteX5" fmla="*/ 180928 w 306388"/>
                  <a:gd name="connsiteY5" fmla="*/ 281253 h 338138"/>
                  <a:gd name="connsiteX6" fmla="*/ 213944 w 306388"/>
                  <a:gd name="connsiteY6" fmla="*/ 211138 h 338138"/>
                  <a:gd name="connsiteX7" fmla="*/ 265448 w 306388"/>
                  <a:gd name="connsiteY7" fmla="*/ 234951 h 338138"/>
                  <a:gd name="connsiteX8" fmla="*/ 306388 w 306388"/>
                  <a:gd name="connsiteY8" fmla="*/ 293159 h 338138"/>
                  <a:gd name="connsiteX9" fmla="*/ 306388 w 306388"/>
                  <a:gd name="connsiteY9" fmla="*/ 338138 h 338138"/>
                  <a:gd name="connsiteX10" fmla="*/ 0 w 306388"/>
                  <a:gd name="connsiteY10" fmla="*/ 338138 h 338138"/>
                  <a:gd name="connsiteX11" fmla="*/ 0 w 306388"/>
                  <a:gd name="connsiteY11" fmla="*/ 293159 h 338138"/>
                  <a:gd name="connsiteX12" fmla="*/ 40940 w 306388"/>
                  <a:gd name="connsiteY12" fmla="*/ 234951 h 338138"/>
                  <a:gd name="connsiteX13" fmla="*/ 89804 w 306388"/>
                  <a:gd name="connsiteY13" fmla="*/ 211138 h 338138"/>
                  <a:gd name="connsiteX14" fmla="*/ 153194 w 306388"/>
                  <a:gd name="connsiteY14" fmla="*/ 11113 h 338138"/>
                  <a:gd name="connsiteX15" fmla="*/ 63500 w 306388"/>
                  <a:gd name="connsiteY15" fmla="*/ 86287 h 338138"/>
                  <a:gd name="connsiteX16" fmla="*/ 64819 w 306388"/>
                  <a:gd name="connsiteY16" fmla="*/ 87606 h 338138"/>
                  <a:gd name="connsiteX17" fmla="*/ 67457 w 306388"/>
                  <a:gd name="connsiteY17" fmla="*/ 88925 h 338138"/>
                  <a:gd name="connsiteX18" fmla="*/ 74052 w 306388"/>
                  <a:gd name="connsiteY18" fmla="*/ 96838 h 338138"/>
                  <a:gd name="connsiteX19" fmla="*/ 153194 w 306388"/>
                  <a:gd name="connsiteY19" fmla="*/ 30896 h 338138"/>
                  <a:gd name="connsiteX20" fmla="*/ 231017 w 306388"/>
                  <a:gd name="connsiteY20" fmla="*/ 96838 h 338138"/>
                  <a:gd name="connsiteX21" fmla="*/ 242888 w 306388"/>
                  <a:gd name="connsiteY21" fmla="*/ 87606 h 338138"/>
                  <a:gd name="connsiteX22" fmla="*/ 153194 w 306388"/>
                  <a:gd name="connsiteY22" fmla="*/ 11113 h 338138"/>
                  <a:gd name="connsiteX23" fmla="*/ 153987 w 306388"/>
                  <a:gd name="connsiteY23" fmla="*/ 0 h 338138"/>
                  <a:gd name="connsiteX24" fmla="*/ 254038 w 306388"/>
                  <a:gd name="connsiteY24" fmla="*/ 89535 h 338138"/>
                  <a:gd name="connsiteX25" fmla="*/ 261937 w 306388"/>
                  <a:gd name="connsiteY25" fmla="*/ 102702 h 338138"/>
                  <a:gd name="connsiteX26" fmla="*/ 261937 w 306388"/>
                  <a:gd name="connsiteY26" fmla="*/ 135620 h 338138"/>
                  <a:gd name="connsiteX27" fmla="*/ 246140 w 306388"/>
                  <a:gd name="connsiteY27" fmla="*/ 150103 h 338138"/>
                  <a:gd name="connsiteX28" fmla="*/ 230342 w 306388"/>
                  <a:gd name="connsiteY28" fmla="*/ 135620 h 338138"/>
                  <a:gd name="connsiteX29" fmla="*/ 230342 w 306388"/>
                  <a:gd name="connsiteY29" fmla="*/ 127719 h 338138"/>
                  <a:gd name="connsiteX30" fmla="*/ 153987 w 306388"/>
                  <a:gd name="connsiteY30" fmla="*/ 210671 h 338138"/>
                  <a:gd name="connsiteX31" fmla="*/ 77632 w 306388"/>
                  <a:gd name="connsiteY31" fmla="*/ 127719 h 338138"/>
                  <a:gd name="connsiteX32" fmla="*/ 77632 w 306388"/>
                  <a:gd name="connsiteY32" fmla="*/ 135620 h 338138"/>
                  <a:gd name="connsiteX33" fmla="*/ 65784 w 306388"/>
                  <a:gd name="connsiteY33" fmla="*/ 150103 h 338138"/>
                  <a:gd name="connsiteX34" fmla="*/ 105278 w 306388"/>
                  <a:gd name="connsiteY34" fmla="*/ 201454 h 338138"/>
                  <a:gd name="connsiteX35" fmla="*/ 117126 w 306388"/>
                  <a:gd name="connsiteY35" fmla="*/ 202771 h 338138"/>
                  <a:gd name="connsiteX36" fmla="*/ 125025 w 306388"/>
                  <a:gd name="connsiteY36" fmla="*/ 218571 h 338138"/>
                  <a:gd name="connsiteX37" fmla="*/ 107911 w 306388"/>
                  <a:gd name="connsiteY37" fmla="*/ 219888 h 338138"/>
                  <a:gd name="connsiteX38" fmla="*/ 100012 w 306388"/>
                  <a:gd name="connsiteY38" fmla="*/ 209354 h 338138"/>
                  <a:gd name="connsiteX39" fmla="*/ 56568 w 306388"/>
                  <a:gd name="connsiteY39" fmla="*/ 150103 h 338138"/>
                  <a:gd name="connsiteX40" fmla="*/ 46037 w 306388"/>
                  <a:gd name="connsiteY40" fmla="*/ 135620 h 338138"/>
                  <a:gd name="connsiteX41" fmla="*/ 46037 w 306388"/>
                  <a:gd name="connsiteY41" fmla="*/ 102702 h 338138"/>
                  <a:gd name="connsiteX42" fmla="*/ 53936 w 306388"/>
                  <a:gd name="connsiteY42" fmla="*/ 89535 h 338138"/>
                  <a:gd name="connsiteX43" fmla="*/ 153987 w 306388"/>
                  <a:gd name="connsiteY43"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6388" h="338138">
                    <a:moveTo>
                      <a:pt x="89804" y="211138"/>
                    </a:moveTo>
                    <a:cubicBezTo>
                      <a:pt x="125461" y="283898"/>
                      <a:pt x="125461" y="283898"/>
                      <a:pt x="125461" y="283898"/>
                    </a:cubicBezTo>
                    <a:cubicBezTo>
                      <a:pt x="142629" y="234951"/>
                      <a:pt x="142629" y="234951"/>
                      <a:pt x="142629" y="234951"/>
                    </a:cubicBezTo>
                    <a:cubicBezTo>
                      <a:pt x="146591" y="236273"/>
                      <a:pt x="149232" y="236273"/>
                      <a:pt x="153194" y="236273"/>
                    </a:cubicBezTo>
                    <a:cubicBezTo>
                      <a:pt x="157156" y="236273"/>
                      <a:pt x="159797" y="236273"/>
                      <a:pt x="163759" y="234951"/>
                    </a:cubicBezTo>
                    <a:cubicBezTo>
                      <a:pt x="180928" y="281253"/>
                      <a:pt x="180928" y="281253"/>
                      <a:pt x="180928" y="281253"/>
                    </a:cubicBezTo>
                    <a:cubicBezTo>
                      <a:pt x="213944" y="211138"/>
                      <a:pt x="213944" y="211138"/>
                      <a:pt x="213944" y="211138"/>
                    </a:cubicBezTo>
                    <a:cubicBezTo>
                      <a:pt x="265448" y="234951"/>
                      <a:pt x="265448" y="234951"/>
                      <a:pt x="265448" y="234951"/>
                    </a:cubicBezTo>
                    <a:cubicBezTo>
                      <a:pt x="287899" y="245534"/>
                      <a:pt x="306388" y="271992"/>
                      <a:pt x="306388" y="293159"/>
                    </a:cubicBezTo>
                    <a:cubicBezTo>
                      <a:pt x="306388" y="338138"/>
                      <a:pt x="306388" y="338138"/>
                      <a:pt x="306388" y="338138"/>
                    </a:cubicBezTo>
                    <a:cubicBezTo>
                      <a:pt x="0" y="338138"/>
                      <a:pt x="0" y="338138"/>
                      <a:pt x="0" y="338138"/>
                    </a:cubicBezTo>
                    <a:cubicBezTo>
                      <a:pt x="0" y="293159"/>
                      <a:pt x="0" y="293159"/>
                      <a:pt x="0" y="293159"/>
                    </a:cubicBezTo>
                    <a:cubicBezTo>
                      <a:pt x="0" y="271992"/>
                      <a:pt x="18489" y="245534"/>
                      <a:pt x="40940" y="234951"/>
                    </a:cubicBezTo>
                    <a:cubicBezTo>
                      <a:pt x="89804" y="211138"/>
                      <a:pt x="89804" y="211138"/>
                      <a:pt x="89804" y="211138"/>
                    </a:cubicBezTo>
                    <a:close/>
                    <a:moveTo>
                      <a:pt x="153194" y="11113"/>
                    </a:moveTo>
                    <a:cubicBezTo>
                      <a:pt x="108347" y="11113"/>
                      <a:pt x="70095" y="44084"/>
                      <a:pt x="63500" y="86287"/>
                    </a:cubicBezTo>
                    <a:cubicBezTo>
                      <a:pt x="63500" y="86287"/>
                      <a:pt x="63500" y="86287"/>
                      <a:pt x="64819" y="87606"/>
                    </a:cubicBezTo>
                    <a:cubicBezTo>
                      <a:pt x="66138" y="87606"/>
                      <a:pt x="66138" y="87606"/>
                      <a:pt x="67457" y="88925"/>
                    </a:cubicBezTo>
                    <a:cubicBezTo>
                      <a:pt x="70095" y="90244"/>
                      <a:pt x="72733" y="92881"/>
                      <a:pt x="74052" y="96838"/>
                    </a:cubicBezTo>
                    <a:cubicBezTo>
                      <a:pt x="79329" y="53316"/>
                      <a:pt x="112304" y="30896"/>
                      <a:pt x="153194" y="30896"/>
                    </a:cubicBezTo>
                    <a:cubicBezTo>
                      <a:pt x="194084" y="30896"/>
                      <a:pt x="227060" y="53316"/>
                      <a:pt x="231017" y="96838"/>
                    </a:cubicBezTo>
                    <a:cubicBezTo>
                      <a:pt x="233655" y="91563"/>
                      <a:pt x="238931" y="88925"/>
                      <a:pt x="242888" y="87606"/>
                    </a:cubicBezTo>
                    <a:cubicBezTo>
                      <a:pt x="236293" y="44084"/>
                      <a:pt x="199360" y="11113"/>
                      <a:pt x="153194" y="11113"/>
                    </a:cubicBezTo>
                    <a:close/>
                    <a:moveTo>
                      <a:pt x="153987" y="0"/>
                    </a:moveTo>
                    <a:cubicBezTo>
                      <a:pt x="205329" y="0"/>
                      <a:pt x="248773" y="39501"/>
                      <a:pt x="254038" y="89535"/>
                    </a:cubicBezTo>
                    <a:cubicBezTo>
                      <a:pt x="259304" y="92169"/>
                      <a:pt x="261937" y="97435"/>
                      <a:pt x="261937" y="102702"/>
                    </a:cubicBezTo>
                    <a:cubicBezTo>
                      <a:pt x="261937" y="135620"/>
                      <a:pt x="261937" y="135620"/>
                      <a:pt x="261937" y="135620"/>
                    </a:cubicBezTo>
                    <a:cubicBezTo>
                      <a:pt x="261937" y="143520"/>
                      <a:pt x="255355" y="150103"/>
                      <a:pt x="246140" y="150103"/>
                    </a:cubicBezTo>
                    <a:cubicBezTo>
                      <a:pt x="236924" y="150103"/>
                      <a:pt x="230342" y="143520"/>
                      <a:pt x="230342" y="135620"/>
                    </a:cubicBezTo>
                    <a:cubicBezTo>
                      <a:pt x="230342" y="127719"/>
                      <a:pt x="230342" y="127719"/>
                      <a:pt x="230342" y="127719"/>
                    </a:cubicBezTo>
                    <a:cubicBezTo>
                      <a:pt x="222443" y="171170"/>
                      <a:pt x="190848" y="210671"/>
                      <a:pt x="153987" y="210671"/>
                    </a:cubicBezTo>
                    <a:cubicBezTo>
                      <a:pt x="117126" y="210671"/>
                      <a:pt x="85531" y="171170"/>
                      <a:pt x="77632" y="127719"/>
                    </a:cubicBezTo>
                    <a:cubicBezTo>
                      <a:pt x="77632" y="135620"/>
                      <a:pt x="77632" y="135620"/>
                      <a:pt x="77632" y="135620"/>
                    </a:cubicBezTo>
                    <a:cubicBezTo>
                      <a:pt x="77632" y="142203"/>
                      <a:pt x="72367" y="147470"/>
                      <a:pt x="65784" y="150103"/>
                    </a:cubicBezTo>
                    <a:cubicBezTo>
                      <a:pt x="72367" y="171170"/>
                      <a:pt x="86848" y="189604"/>
                      <a:pt x="105278" y="201454"/>
                    </a:cubicBezTo>
                    <a:cubicBezTo>
                      <a:pt x="109227" y="200138"/>
                      <a:pt x="113177" y="200138"/>
                      <a:pt x="117126" y="202771"/>
                    </a:cubicBezTo>
                    <a:cubicBezTo>
                      <a:pt x="125025" y="206721"/>
                      <a:pt x="127658" y="213304"/>
                      <a:pt x="125025" y="218571"/>
                    </a:cubicBezTo>
                    <a:cubicBezTo>
                      <a:pt x="122392" y="222521"/>
                      <a:pt x="114493" y="223838"/>
                      <a:pt x="107911" y="219888"/>
                    </a:cubicBezTo>
                    <a:cubicBezTo>
                      <a:pt x="102645" y="217255"/>
                      <a:pt x="100012" y="213304"/>
                      <a:pt x="100012" y="209354"/>
                    </a:cubicBezTo>
                    <a:cubicBezTo>
                      <a:pt x="77632" y="194871"/>
                      <a:pt x="61834" y="173804"/>
                      <a:pt x="56568" y="150103"/>
                    </a:cubicBezTo>
                    <a:cubicBezTo>
                      <a:pt x="49986" y="147470"/>
                      <a:pt x="46037" y="142203"/>
                      <a:pt x="46037" y="135620"/>
                    </a:cubicBezTo>
                    <a:cubicBezTo>
                      <a:pt x="46037" y="102702"/>
                      <a:pt x="46037" y="102702"/>
                      <a:pt x="46037" y="102702"/>
                    </a:cubicBezTo>
                    <a:cubicBezTo>
                      <a:pt x="46037" y="97435"/>
                      <a:pt x="48670" y="92169"/>
                      <a:pt x="53936" y="89535"/>
                    </a:cubicBezTo>
                    <a:cubicBezTo>
                      <a:pt x="59201" y="39501"/>
                      <a:pt x="102645" y="0"/>
                      <a:pt x="1539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2"/>
                  </a:solidFill>
                  <a:latin typeface="造字工房朗宋（非商用）常规体" pitchFamily="2" charset="-122"/>
                  <a:ea typeface="造字工房朗宋（非商用）常规体" pitchFamily="2" charset="-122"/>
                </a:endParaRPr>
              </a:p>
            </p:txBody>
          </p:sp>
        </p:grpSp>
        <p:sp>
          <p:nvSpPr>
            <p:cNvPr id="28" name="文本框 27"/>
            <p:cNvSpPr txBox="1"/>
            <p:nvPr/>
          </p:nvSpPr>
          <p:spPr>
            <a:xfrm>
              <a:off x="4871127" y="4922597"/>
              <a:ext cx="2526213" cy="830997"/>
            </a:xfrm>
            <a:prstGeom prst="rect">
              <a:avLst/>
            </a:prstGeom>
            <a:noFill/>
          </p:spPr>
          <p:txBody>
            <a:bodyPr wrap="square" rtlCol="0">
              <a:spAutoFit/>
              <a:scene3d>
                <a:camera prst="orthographicFront"/>
                <a:lightRig rig="threePt" dir="t"/>
              </a:scene3d>
              <a:sp3d contourW="12700"/>
            </a:bodyPr>
            <a:lstStyle/>
            <a:p>
              <a:r>
                <a:rPr lang="en-US" altLang="zh-CN" sz="1200" dirty="0">
                  <a:solidFill>
                    <a:schemeClr val="tx2"/>
                  </a:solidFill>
                  <a:latin typeface="造字工房朗宋（非商用）常规体" pitchFamily="2" charset="-122"/>
                  <a:ea typeface="造字工房朗宋（非商用）常规体" pitchFamily="2" charset="-122"/>
                </a:rPr>
                <a:t>The user can demonstrate on a projector or computer, or print the presentation and make it into a film to be used in a wider field</a:t>
              </a:r>
            </a:p>
          </p:txBody>
        </p:sp>
      </p:grpSp>
      <p:grpSp>
        <p:nvGrpSpPr>
          <p:cNvPr id="31" name="组合 30"/>
          <p:cNvGrpSpPr/>
          <p:nvPr/>
        </p:nvGrpSpPr>
        <p:grpSpPr>
          <a:xfrm>
            <a:off x="8157027" y="2075543"/>
            <a:ext cx="2834143" cy="1756228"/>
            <a:chOff x="8157027" y="2075543"/>
            <a:chExt cx="2834143" cy="1756228"/>
          </a:xfrm>
        </p:grpSpPr>
        <p:sp>
          <p:nvSpPr>
            <p:cNvPr id="32" name="矩形 31"/>
            <p:cNvSpPr/>
            <p:nvPr/>
          </p:nvSpPr>
          <p:spPr>
            <a:xfrm>
              <a:off x="8157027" y="2075543"/>
              <a:ext cx="2834143" cy="1756228"/>
            </a:xfrm>
            <a:prstGeom prst="rect">
              <a:avLst/>
            </a:prstGeom>
            <a:solidFill>
              <a:schemeClr val="bg2"/>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2"/>
                </a:solidFill>
                <a:latin typeface="造字工房朗宋（非商用）常规体" pitchFamily="2" charset="-122"/>
                <a:ea typeface="造字工房朗宋（非商用）常规体" pitchFamily="2" charset="-122"/>
              </a:endParaRPr>
            </a:p>
          </p:txBody>
        </p:sp>
        <p:grpSp>
          <p:nvGrpSpPr>
            <p:cNvPr id="33" name="组合 32"/>
            <p:cNvGrpSpPr/>
            <p:nvPr/>
          </p:nvGrpSpPr>
          <p:grpSpPr>
            <a:xfrm>
              <a:off x="8344988" y="2261164"/>
              <a:ext cx="435428" cy="435428"/>
              <a:chOff x="8533674" y="5262836"/>
              <a:chExt cx="435428" cy="435428"/>
            </a:xfrm>
          </p:grpSpPr>
          <p:sp>
            <p:nvSpPr>
              <p:cNvPr id="35" name="矩形: 圆角 48"/>
              <p:cNvSpPr/>
              <p:nvPr/>
            </p:nvSpPr>
            <p:spPr>
              <a:xfrm>
                <a:off x="8533674" y="5262836"/>
                <a:ext cx="435428" cy="435428"/>
              </a:xfrm>
              <a:prstGeom prst="round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2"/>
                  </a:solidFill>
                  <a:latin typeface="造字工房朗宋（非商用）常规体" pitchFamily="2" charset="-122"/>
                  <a:ea typeface="造字工房朗宋（非商用）常规体" pitchFamily="2" charset="-122"/>
                </a:endParaRPr>
              </a:p>
            </p:txBody>
          </p:sp>
          <p:sp>
            <p:nvSpPr>
              <p:cNvPr id="36" name="椭圆 12"/>
              <p:cNvSpPr/>
              <p:nvPr/>
            </p:nvSpPr>
            <p:spPr>
              <a:xfrm>
                <a:off x="8652834" y="5362849"/>
                <a:ext cx="197107" cy="235402"/>
              </a:xfrm>
              <a:custGeom>
                <a:avLst/>
                <a:gdLst>
                  <a:gd name="connsiteX0" fmla="*/ 132196 w 277813"/>
                  <a:gd name="connsiteY0" fmla="*/ 133350 h 331788"/>
                  <a:gd name="connsiteX1" fmla="*/ 132196 w 277813"/>
                  <a:gd name="connsiteY1" fmla="*/ 152673 h 331788"/>
                  <a:gd name="connsiteX2" fmla="*/ 99724 w 277813"/>
                  <a:gd name="connsiteY2" fmla="*/ 186167 h 331788"/>
                  <a:gd name="connsiteX3" fmla="*/ 134793 w 277813"/>
                  <a:gd name="connsiteY3" fmla="*/ 220949 h 331788"/>
                  <a:gd name="connsiteX4" fmla="*/ 154276 w 277813"/>
                  <a:gd name="connsiteY4" fmla="*/ 237696 h 331788"/>
                  <a:gd name="connsiteX5" fmla="*/ 136092 w 277813"/>
                  <a:gd name="connsiteY5" fmla="*/ 249290 h 331788"/>
                  <a:gd name="connsiteX6" fmla="*/ 104920 w 277813"/>
                  <a:gd name="connsiteY6" fmla="*/ 241561 h 331788"/>
                  <a:gd name="connsiteX7" fmla="*/ 98425 w 277813"/>
                  <a:gd name="connsiteY7" fmla="*/ 263460 h 331788"/>
                  <a:gd name="connsiteX8" fmla="*/ 130897 w 277813"/>
                  <a:gd name="connsiteY8" fmla="*/ 272478 h 331788"/>
                  <a:gd name="connsiteX9" fmla="*/ 130897 w 277813"/>
                  <a:gd name="connsiteY9" fmla="*/ 290513 h 331788"/>
                  <a:gd name="connsiteX10" fmla="*/ 150380 w 277813"/>
                  <a:gd name="connsiteY10" fmla="*/ 290513 h 331788"/>
                  <a:gd name="connsiteX11" fmla="*/ 150380 w 277813"/>
                  <a:gd name="connsiteY11" fmla="*/ 271190 h 331788"/>
                  <a:gd name="connsiteX12" fmla="*/ 184150 w 277813"/>
                  <a:gd name="connsiteY12" fmla="*/ 235120 h 331788"/>
                  <a:gd name="connsiteX13" fmla="*/ 152978 w 277813"/>
                  <a:gd name="connsiteY13" fmla="*/ 199049 h 331788"/>
                  <a:gd name="connsiteX14" fmla="*/ 129598 w 277813"/>
                  <a:gd name="connsiteY14" fmla="*/ 182303 h 331788"/>
                  <a:gd name="connsiteX15" fmla="*/ 146483 w 277813"/>
                  <a:gd name="connsiteY15" fmla="*/ 171997 h 331788"/>
                  <a:gd name="connsiteX16" fmla="*/ 173759 w 277813"/>
                  <a:gd name="connsiteY16" fmla="*/ 178438 h 331788"/>
                  <a:gd name="connsiteX17" fmla="*/ 178955 w 277813"/>
                  <a:gd name="connsiteY17" fmla="*/ 156538 h 331788"/>
                  <a:gd name="connsiteX18" fmla="*/ 151679 w 277813"/>
                  <a:gd name="connsiteY18" fmla="*/ 151385 h 331788"/>
                  <a:gd name="connsiteX19" fmla="*/ 151679 w 277813"/>
                  <a:gd name="connsiteY19" fmla="*/ 133350 h 331788"/>
                  <a:gd name="connsiteX20" fmla="*/ 132196 w 277813"/>
                  <a:gd name="connsiteY20" fmla="*/ 133350 h 331788"/>
                  <a:gd name="connsiteX21" fmla="*/ 136310 w 277813"/>
                  <a:gd name="connsiteY21" fmla="*/ 0 h 331788"/>
                  <a:gd name="connsiteX22" fmla="*/ 167467 w 277813"/>
                  <a:gd name="connsiteY22" fmla="*/ 3888 h 331788"/>
                  <a:gd name="connsiteX23" fmla="*/ 158380 w 277813"/>
                  <a:gd name="connsiteY23" fmla="*/ 25921 h 331788"/>
                  <a:gd name="connsiteX24" fmla="*/ 184343 w 277813"/>
                  <a:gd name="connsiteY24" fmla="*/ 6480 h 331788"/>
                  <a:gd name="connsiteX25" fmla="*/ 214202 w 277813"/>
                  <a:gd name="connsiteY25" fmla="*/ 9072 h 331788"/>
                  <a:gd name="connsiteX26" fmla="*/ 188238 w 277813"/>
                  <a:gd name="connsiteY26" fmla="*/ 62210 h 331788"/>
                  <a:gd name="connsiteX27" fmla="*/ 215500 w 277813"/>
                  <a:gd name="connsiteY27" fmla="*/ 62210 h 331788"/>
                  <a:gd name="connsiteX28" fmla="*/ 215500 w 277813"/>
                  <a:gd name="connsiteY28" fmla="*/ 81651 h 331788"/>
                  <a:gd name="connsiteX29" fmla="*/ 183045 w 277813"/>
                  <a:gd name="connsiteY29" fmla="*/ 81651 h 331788"/>
                  <a:gd name="connsiteX30" fmla="*/ 277813 w 277813"/>
                  <a:gd name="connsiteY30" fmla="*/ 243657 h 331788"/>
                  <a:gd name="connsiteX31" fmla="*/ 138907 w 277813"/>
                  <a:gd name="connsiteY31" fmla="*/ 331788 h 331788"/>
                  <a:gd name="connsiteX32" fmla="*/ 0 w 277813"/>
                  <a:gd name="connsiteY32" fmla="*/ 243657 h 331788"/>
                  <a:gd name="connsiteX33" fmla="*/ 94768 w 277813"/>
                  <a:gd name="connsiteY33" fmla="*/ 81651 h 331788"/>
                  <a:gd name="connsiteX34" fmla="*/ 68804 w 277813"/>
                  <a:gd name="connsiteY34" fmla="*/ 81651 h 331788"/>
                  <a:gd name="connsiteX35" fmla="*/ 68804 w 277813"/>
                  <a:gd name="connsiteY35" fmla="*/ 60914 h 331788"/>
                  <a:gd name="connsiteX36" fmla="*/ 96066 w 277813"/>
                  <a:gd name="connsiteY36" fmla="*/ 62210 h 331788"/>
                  <a:gd name="connsiteX37" fmla="*/ 66208 w 277813"/>
                  <a:gd name="connsiteY37" fmla="*/ 5184 h 331788"/>
                  <a:gd name="connsiteX38" fmla="*/ 110347 w 277813"/>
                  <a:gd name="connsiteY38" fmla="*/ 6480 h 331788"/>
                  <a:gd name="connsiteX39" fmla="*/ 127223 w 277813"/>
                  <a:gd name="connsiteY39" fmla="*/ 28513 h 331788"/>
                  <a:gd name="connsiteX40" fmla="*/ 136310 w 277813"/>
                  <a:gd name="connsiteY40"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7813" h="331788">
                    <a:moveTo>
                      <a:pt x="132196" y="133350"/>
                    </a:moveTo>
                    <a:cubicBezTo>
                      <a:pt x="132196" y="133350"/>
                      <a:pt x="132196" y="133350"/>
                      <a:pt x="132196" y="152673"/>
                    </a:cubicBezTo>
                    <a:cubicBezTo>
                      <a:pt x="111414" y="156538"/>
                      <a:pt x="99724" y="169420"/>
                      <a:pt x="99724" y="186167"/>
                    </a:cubicBezTo>
                    <a:cubicBezTo>
                      <a:pt x="99724" y="204202"/>
                      <a:pt x="114012" y="214508"/>
                      <a:pt x="134793" y="220949"/>
                    </a:cubicBezTo>
                    <a:cubicBezTo>
                      <a:pt x="149081" y="226102"/>
                      <a:pt x="154276" y="231255"/>
                      <a:pt x="154276" y="237696"/>
                    </a:cubicBezTo>
                    <a:cubicBezTo>
                      <a:pt x="154276" y="245425"/>
                      <a:pt x="147782" y="249290"/>
                      <a:pt x="136092" y="249290"/>
                    </a:cubicBezTo>
                    <a:cubicBezTo>
                      <a:pt x="124403" y="249290"/>
                      <a:pt x="112713" y="245425"/>
                      <a:pt x="104920" y="241561"/>
                    </a:cubicBezTo>
                    <a:cubicBezTo>
                      <a:pt x="104920" y="241561"/>
                      <a:pt x="104920" y="241561"/>
                      <a:pt x="98425" y="263460"/>
                    </a:cubicBezTo>
                    <a:cubicBezTo>
                      <a:pt x="106218" y="267325"/>
                      <a:pt x="117908" y="271190"/>
                      <a:pt x="130897" y="272478"/>
                    </a:cubicBezTo>
                    <a:cubicBezTo>
                      <a:pt x="130897" y="272478"/>
                      <a:pt x="130897" y="272478"/>
                      <a:pt x="130897" y="290513"/>
                    </a:cubicBezTo>
                    <a:cubicBezTo>
                      <a:pt x="130897" y="290513"/>
                      <a:pt x="130897" y="290513"/>
                      <a:pt x="150380" y="290513"/>
                    </a:cubicBezTo>
                    <a:cubicBezTo>
                      <a:pt x="150380" y="290513"/>
                      <a:pt x="150380" y="290513"/>
                      <a:pt x="150380" y="271190"/>
                    </a:cubicBezTo>
                    <a:cubicBezTo>
                      <a:pt x="172460" y="267325"/>
                      <a:pt x="184150" y="251866"/>
                      <a:pt x="184150" y="235120"/>
                    </a:cubicBezTo>
                    <a:cubicBezTo>
                      <a:pt x="184150" y="218373"/>
                      <a:pt x="175058" y="208067"/>
                      <a:pt x="152978" y="199049"/>
                    </a:cubicBezTo>
                    <a:cubicBezTo>
                      <a:pt x="136092" y="193897"/>
                      <a:pt x="129598" y="188744"/>
                      <a:pt x="129598" y="182303"/>
                    </a:cubicBezTo>
                    <a:cubicBezTo>
                      <a:pt x="129598" y="177150"/>
                      <a:pt x="133495" y="171997"/>
                      <a:pt x="146483" y="171997"/>
                    </a:cubicBezTo>
                    <a:cubicBezTo>
                      <a:pt x="159472" y="171997"/>
                      <a:pt x="168564" y="177150"/>
                      <a:pt x="173759" y="178438"/>
                    </a:cubicBezTo>
                    <a:cubicBezTo>
                      <a:pt x="173759" y="178438"/>
                      <a:pt x="173759" y="178438"/>
                      <a:pt x="178955" y="156538"/>
                    </a:cubicBezTo>
                    <a:cubicBezTo>
                      <a:pt x="172460" y="153962"/>
                      <a:pt x="164667" y="151385"/>
                      <a:pt x="151679" y="151385"/>
                    </a:cubicBezTo>
                    <a:cubicBezTo>
                      <a:pt x="151679" y="151385"/>
                      <a:pt x="151679" y="151385"/>
                      <a:pt x="151679" y="133350"/>
                    </a:cubicBezTo>
                    <a:cubicBezTo>
                      <a:pt x="151679" y="133350"/>
                      <a:pt x="151679" y="133350"/>
                      <a:pt x="132196" y="133350"/>
                    </a:cubicBezTo>
                    <a:close/>
                    <a:moveTo>
                      <a:pt x="136310" y="0"/>
                    </a:moveTo>
                    <a:cubicBezTo>
                      <a:pt x="136310" y="0"/>
                      <a:pt x="136310" y="0"/>
                      <a:pt x="167467" y="3888"/>
                    </a:cubicBezTo>
                    <a:cubicBezTo>
                      <a:pt x="167467" y="3888"/>
                      <a:pt x="167467" y="3888"/>
                      <a:pt x="158380" y="25921"/>
                    </a:cubicBezTo>
                    <a:cubicBezTo>
                      <a:pt x="158380" y="25921"/>
                      <a:pt x="158380" y="25921"/>
                      <a:pt x="184343" y="6480"/>
                    </a:cubicBezTo>
                    <a:cubicBezTo>
                      <a:pt x="184343" y="6480"/>
                      <a:pt x="184343" y="6480"/>
                      <a:pt x="214202" y="9072"/>
                    </a:cubicBezTo>
                    <a:cubicBezTo>
                      <a:pt x="214202" y="9072"/>
                      <a:pt x="214202" y="9072"/>
                      <a:pt x="188238" y="62210"/>
                    </a:cubicBezTo>
                    <a:cubicBezTo>
                      <a:pt x="188238" y="62210"/>
                      <a:pt x="188238" y="62210"/>
                      <a:pt x="215500" y="62210"/>
                    </a:cubicBezTo>
                    <a:cubicBezTo>
                      <a:pt x="215500" y="62210"/>
                      <a:pt x="215500" y="62210"/>
                      <a:pt x="215500" y="81651"/>
                    </a:cubicBezTo>
                    <a:cubicBezTo>
                      <a:pt x="215500" y="81651"/>
                      <a:pt x="215500" y="81651"/>
                      <a:pt x="183045" y="81651"/>
                    </a:cubicBezTo>
                    <a:cubicBezTo>
                      <a:pt x="237569" y="114052"/>
                      <a:pt x="277813" y="198295"/>
                      <a:pt x="277813" y="243657"/>
                    </a:cubicBezTo>
                    <a:cubicBezTo>
                      <a:pt x="277813" y="299387"/>
                      <a:pt x="215500" y="331788"/>
                      <a:pt x="138907" y="331788"/>
                    </a:cubicBezTo>
                    <a:cubicBezTo>
                      <a:pt x="62313" y="331788"/>
                      <a:pt x="0" y="299387"/>
                      <a:pt x="0" y="243657"/>
                    </a:cubicBezTo>
                    <a:cubicBezTo>
                      <a:pt x="0" y="198295"/>
                      <a:pt x="40244" y="114052"/>
                      <a:pt x="94768" y="81651"/>
                    </a:cubicBezTo>
                    <a:cubicBezTo>
                      <a:pt x="94768" y="81651"/>
                      <a:pt x="94768" y="81651"/>
                      <a:pt x="68804" y="81651"/>
                    </a:cubicBezTo>
                    <a:cubicBezTo>
                      <a:pt x="68804" y="81651"/>
                      <a:pt x="68804" y="81651"/>
                      <a:pt x="68804" y="60914"/>
                    </a:cubicBezTo>
                    <a:cubicBezTo>
                      <a:pt x="68804" y="60914"/>
                      <a:pt x="68804" y="60914"/>
                      <a:pt x="96066" y="62210"/>
                    </a:cubicBezTo>
                    <a:cubicBezTo>
                      <a:pt x="96066" y="62210"/>
                      <a:pt x="96066" y="62210"/>
                      <a:pt x="66208" y="5184"/>
                    </a:cubicBezTo>
                    <a:cubicBezTo>
                      <a:pt x="66208" y="5184"/>
                      <a:pt x="66208" y="5184"/>
                      <a:pt x="110347" y="6480"/>
                    </a:cubicBezTo>
                    <a:cubicBezTo>
                      <a:pt x="110347" y="6480"/>
                      <a:pt x="110347" y="6480"/>
                      <a:pt x="127223" y="28513"/>
                    </a:cubicBezTo>
                    <a:cubicBezTo>
                      <a:pt x="127223" y="28513"/>
                      <a:pt x="127223" y="28513"/>
                      <a:pt x="13631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2"/>
                  </a:solidFill>
                  <a:latin typeface="造字工房朗宋（非商用）常规体" pitchFamily="2" charset="-122"/>
                  <a:ea typeface="造字工房朗宋（非商用）常规体" pitchFamily="2" charset="-122"/>
                </a:endParaRPr>
              </a:p>
            </p:txBody>
          </p:sp>
        </p:grpSp>
        <p:sp>
          <p:nvSpPr>
            <p:cNvPr id="34" name="文本框 33"/>
            <p:cNvSpPr txBox="1"/>
            <p:nvPr/>
          </p:nvSpPr>
          <p:spPr>
            <a:xfrm>
              <a:off x="8344988" y="2882213"/>
              <a:ext cx="2526213" cy="830997"/>
            </a:xfrm>
            <a:prstGeom prst="rect">
              <a:avLst/>
            </a:prstGeom>
            <a:noFill/>
          </p:spPr>
          <p:txBody>
            <a:bodyPr wrap="square" rtlCol="0">
              <a:spAutoFit/>
              <a:scene3d>
                <a:camera prst="orthographicFront"/>
                <a:lightRig rig="threePt" dir="t"/>
              </a:scene3d>
              <a:sp3d contourW="12700"/>
            </a:bodyPr>
            <a:lstStyle/>
            <a:p>
              <a:r>
                <a:rPr lang="en-US" altLang="zh-CN" sz="1200" dirty="0">
                  <a:solidFill>
                    <a:schemeClr val="tx2"/>
                  </a:solidFill>
                  <a:latin typeface="造字工房朗宋（非商用）常规体" pitchFamily="2" charset="-122"/>
                  <a:ea typeface="造字工房朗宋（非商用）常规体" pitchFamily="2" charset="-122"/>
                </a:rPr>
                <a:t>The user can demonstrate on a projector or computer, or print the presentation and make it into a film to be used in a wider field</a:t>
              </a:r>
            </a:p>
          </p:txBody>
        </p:sp>
      </p:grpSp>
      <p:grpSp>
        <p:nvGrpSpPr>
          <p:cNvPr id="37" name="组合 36"/>
          <p:cNvGrpSpPr/>
          <p:nvPr/>
        </p:nvGrpSpPr>
        <p:grpSpPr>
          <a:xfrm>
            <a:off x="8157027" y="4122057"/>
            <a:ext cx="2834143" cy="1756228"/>
            <a:chOff x="8157027" y="4122057"/>
            <a:chExt cx="2834143" cy="1756228"/>
          </a:xfrm>
        </p:grpSpPr>
        <p:sp>
          <p:nvSpPr>
            <p:cNvPr id="38" name="矩形 37"/>
            <p:cNvSpPr/>
            <p:nvPr/>
          </p:nvSpPr>
          <p:spPr>
            <a:xfrm>
              <a:off x="8157027" y="4122057"/>
              <a:ext cx="2834143" cy="1756228"/>
            </a:xfrm>
            <a:prstGeom prst="rect">
              <a:avLst/>
            </a:prstGeom>
            <a:solidFill>
              <a:schemeClr val="bg2"/>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2"/>
                </a:solidFill>
                <a:latin typeface="造字工房朗宋（非商用）常规体" pitchFamily="2" charset="-122"/>
                <a:ea typeface="造字工房朗宋（非商用）常规体" pitchFamily="2" charset="-122"/>
              </a:endParaRPr>
            </a:p>
          </p:txBody>
        </p:sp>
        <p:grpSp>
          <p:nvGrpSpPr>
            <p:cNvPr id="39" name="组合 38"/>
            <p:cNvGrpSpPr/>
            <p:nvPr/>
          </p:nvGrpSpPr>
          <p:grpSpPr>
            <a:xfrm>
              <a:off x="8344988" y="4307678"/>
              <a:ext cx="435428" cy="435428"/>
              <a:chOff x="8533674" y="5262836"/>
              <a:chExt cx="435428" cy="435428"/>
            </a:xfrm>
          </p:grpSpPr>
          <p:sp>
            <p:nvSpPr>
              <p:cNvPr id="41" name="矩形: 圆角 51"/>
              <p:cNvSpPr/>
              <p:nvPr/>
            </p:nvSpPr>
            <p:spPr>
              <a:xfrm>
                <a:off x="8533674" y="5262836"/>
                <a:ext cx="435428" cy="435428"/>
              </a:xfrm>
              <a:prstGeom prst="round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2"/>
                  </a:solidFill>
                  <a:latin typeface="造字工房朗宋（非商用）常规体" pitchFamily="2" charset="-122"/>
                  <a:ea typeface="造字工房朗宋（非商用）常规体" pitchFamily="2" charset="-122"/>
                </a:endParaRPr>
              </a:p>
            </p:txBody>
          </p:sp>
          <p:sp>
            <p:nvSpPr>
              <p:cNvPr id="42" name="椭圆 24"/>
              <p:cNvSpPr/>
              <p:nvPr/>
            </p:nvSpPr>
            <p:spPr>
              <a:xfrm>
                <a:off x="8633687" y="5366497"/>
                <a:ext cx="235402" cy="228105"/>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2"/>
                  </a:solidFill>
                  <a:latin typeface="造字工房朗宋（非商用）常规体" pitchFamily="2" charset="-122"/>
                  <a:ea typeface="造字工房朗宋（非商用）常规体" pitchFamily="2" charset="-122"/>
                </a:endParaRPr>
              </a:p>
            </p:txBody>
          </p:sp>
        </p:grpSp>
        <p:sp>
          <p:nvSpPr>
            <p:cNvPr id="40" name="文本框 39"/>
            <p:cNvSpPr txBox="1"/>
            <p:nvPr/>
          </p:nvSpPr>
          <p:spPr>
            <a:xfrm>
              <a:off x="8344988" y="4922597"/>
              <a:ext cx="2526213" cy="830997"/>
            </a:xfrm>
            <a:prstGeom prst="rect">
              <a:avLst/>
            </a:prstGeom>
            <a:noFill/>
          </p:spPr>
          <p:txBody>
            <a:bodyPr wrap="square" rtlCol="0">
              <a:spAutoFit/>
              <a:scene3d>
                <a:camera prst="orthographicFront"/>
                <a:lightRig rig="threePt" dir="t"/>
              </a:scene3d>
              <a:sp3d contourW="12700"/>
            </a:bodyPr>
            <a:lstStyle/>
            <a:p>
              <a:r>
                <a:rPr lang="en-US" altLang="zh-CN" sz="1200" dirty="0">
                  <a:solidFill>
                    <a:schemeClr val="tx2"/>
                  </a:solidFill>
                  <a:latin typeface="造字工房朗宋（非商用）常规体" pitchFamily="2" charset="-122"/>
                  <a:ea typeface="造字工房朗宋（非商用）常规体" pitchFamily="2" charset="-122"/>
                </a:rPr>
                <a:t>The user can demonstrate on a projector or computer, or print the presentation and make it into a film to be used in a wider field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49" presetClass="entr" presetSubtype="0" decel="100000" fill="hold" nodeType="withEffect">
                                  <p:stCondLst>
                                    <p:cond delay="25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 calcmode="lin" valueType="num">
                                      <p:cBhvr>
                                        <p:cTn id="15" dur="500" fill="hold"/>
                                        <p:tgtEl>
                                          <p:spTgt spid="19"/>
                                        </p:tgtEl>
                                        <p:attrNameLst>
                                          <p:attrName>style.rotation</p:attrName>
                                        </p:attrNameLst>
                                      </p:cBhvr>
                                      <p:tavLst>
                                        <p:tav tm="0">
                                          <p:val>
                                            <p:fltVal val="360"/>
                                          </p:val>
                                        </p:tav>
                                        <p:tav tm="100000">
                                          <p:val>
                                            <p:fltVal val="0"/>
                                          </p:val>
                                        </p:tav>
                                      </p:tavLst>
                                    </p:anim>
                                    <p:animEffect transition="in" filter="fade">
                                      <p:cBhvr>
                                        <p:cTn id="16" dur="500"/>
                                        <p:tgtEl>
                                          <p:spTgt spid="19"/>
                                        </p:tgtEl>
                                      </p:cBhvr>
                                    </p:animEffect>
                                  </p:childTnLst>
                                </p:cTn>
                              </p:par>
                              <p:par>
                                <p:cTn id="17" presetID="49" presetClass="entr" presetSubtype="0" decel="100000" fill="hold"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 calcmode="lin" valueType="num">
                                      <p:cBhvr>
                                        <p:cTn id="21" dur="500" fill="hold"/>
                                        <p:tgtEl>
                                          <p:spTgt spid="31"/>
                                        </p:tgtEl>
                                        <p:attrNameLst>
                                          <p:attrName>style.rotation</p:attrName>
                                        </p:attrNameLst>
                                      </p:cBhvr>
                                      <p:tavLst>
                                        <p:tav tm="0">
                                          <p:val>
                                            <p:fltVal val="360"/>
                                          </p:val>
                                        </p:tav>
                                        <p:tav tm="100000">
                                          <p:val>
                                            <p:fltVal val="0"/>
                                          </p:val>
                                        </p:tav>
                                      </p:tavLst>
                                    </p:anim>
                                    <p:animEffect transition="in" filter="fade">
                                      <p:cBhvr>
                                        <p:cTn id="22" dur="500"/>
                                        <p:tgtEl>
                                          <p:spTgt spid="31"/>
                                        </p:tgtEl>
                                      </p:cBhvr>
                                    </p:animEffect>
                                  </p:childTnLst>
                                </p:cTn>
                              </p:par>
                              <p:par>
                                <p:cTn id="23" presetID="49" presetClass="entr" presetSubtype="0" decel="100000" fill="hold" nodeType="withEffect">
                                  <p:stCondLst>
                                    <p:cond delay="75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 calcmode="lin" valueType="num">
                                      <p:cBhvr>
                                        <p:cTn id="27" dur="500" fill="hold"/>
                                        <p:tgtEl>
                                          <p:spTgt spid="13"/>
                                        </p:tgtEl>
                                        <p:attrNameLst>
                                          <p:attrName>style.rotation</p:attrName>
                                        </p:attrNameLst>
                                      </p:cBhvr>
                                      <p:tavLst>
                                        <p:tav tm="0">
                                          <p:val>
                                            <p:fltVal val="360"/>
                                          </p:val>
                                        </p:tav>
                                        <p:tav tm="100000">
                                          <p:val>
                                            <p:fltVal val="0"/>
                                          </p:val>
                                        </p:tav>
                                      </p:tavLst>
                                    </p:anim>
                                    <p:animEffect transition="in" filter="fade">
                                      <p:cBhvr>
                                        <p:cTn id="28" dur="500"/>
                                        <p:tgtEl>
                                          <p:spTgt spid="13"/>
                                        </p:tgtEl>
                                      </p:cBhvr>
                                    </p:animEffect>
                                  </p:childTnLst>
                                </p:cTn>
                              </p:par>
                              <p:par>
                                <p:cTn id="29" presetID="49" presetClass="entr" presetSubtype="0" decel="100000" fill="hold" nodeType="withEffect">
                                  <p:stCondLst>
                                    <p:cond delay="100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 calcmode="lin" valueType="num">
                                      <p:cBhvr>
                                        <p:cTn id="33" dur="500" fill="hold"/>
                                        <p:tgtEl>
                                          <p:spTgt spid="25"/>
                                        </p:tgtEl>
                                        <p:attrNameLst>
                                          <p:attrName>style.rotation</p:attrName>
                                        </p:attrNameLst>
                                      </p:cBhvr>
                                      <p:tavLst>
                                        <p:tav tm="0">
                                          <p:val>
                                            <p:fltVal val="360"/>
                                          </p:val>
                                        </p:tav>
                                        <p:tav tm="100000">
                                          <p:val>
                                            <p:fltVal val="0"/>
                                          </p:val>
                                        </p:tav>
                                      </p:tavLst>
                                    </p:anim>
                                    <p:animEffect transition="in" filter="fade">
                                      <p:cBhvr>
                                        <p:cTn id="34" dur="500"/>
                                        <p:tgtEl>
                                          <p:spTgt spid="25"/>
                                        </p:tgtEl>
                                      </p:cBhvr>
                                    </p:animEffect>
                                  </p:childTnLst>
                                </p:cTn>
                              </p:par>
                              <p:par>
                                <p:cTn id="35" presetID="49" presetClass="entr" presetSubtype="0" decel="100000" fill="hold" nodeType="withEffect">
                                  <p:stCondLst>
                                    <p:cond delay="125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 calcmode="lin" valueType="num">
                                      <p:cBhvr>
                                        <p:cTn id="39" dur="500" fill="hold"/>
                                        <p:tgtEl>
                                          <p:spTgt spid="37"/>
                                        </p:tgtEl>
                                        <p:attrNameLst>
                                          <p:attrName>style.rotation</p:attrName>
                                        </p:attrNameLst>
                                      </p:cBhvr>
                                      <p:tavLst>
                                        <p:tav tm="0">
                                          <p:val>
                                            <p:fltVal val="360"/>
                                          </p:val>
                                        </p:tav>
                                        <p:tav tm="100000">
                                          <p:val>
                                            <p:fltVal val="0"/>
                                          </p:val>
                                        </p:tav>
                                      </p:tavLst>
                                    </p:anim>
                                    <p:animEffect transition="in" filter="fade">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A_库_矩形 3"/>
          <p:cNvSpPr/>
          <p:nvPr>
            <p:custDataLst>
              <p:tags r:id="rId1"/>
            </p:custDataLst>
          </p:nvPr>
        </p:nvSpPr>
        <p:spPr>
          <a:xfrm>
            <a:off x="1478878" y="2105561"/>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视</a:t>
            </a:r>
          </a:p>
        </p:txBody>
      </p:sp>
      <p:sp>
        <p:nvSpPr>
          <p:cNvPr id="5" name="PA_库_矩形 4"/>
          <p:cNvSpPr/>
          <p:nvPr>
            <p:custDataLst>
              <p:tags r:id="rId2"/>
            </p:custDataLst>
          </p:nvPr>
        </p:nvSpPr>
        <p:spPr>
          <a:xfrm>
            <a:off x="2738184" y="2105561"/>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觉</a:t>
            </a:r>
          </a:p>
        </p:txBody>
      </p:sp>
      <p:sp>
        <p:nvSpPr>
          <p:cNvPr id="6" name="PA_库_矩形 5"/>
          <p:cNvSpPr/>
          <p:nvPr>
            <p:custDataLst>
              <p:tags r:id="rId3"/>
            </p:custDataLst>
          </p:nvPr>
        </p:nvSpPr>
        <p:spPr>
          <a:xfrm>
            <a:off x="4185984" y="2105561"/>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商</a:t>
            </a:r>
          </a:p>
        </p:txBody>
      </p:sp>
      <p:sp>
        <p:nvSpPr>
          <p:cNvPr id="7" name="PA_库_矩形 6"/>
          <p:cNvSpPr/>
          <p:nvPr>
            <p:custDataLst>
              <p:tags r:id="rId4"/>
            </p:custDataLst>
          </p:nvPr>
        </p:nvSpPr>
        <p:spPr>
          <a:xfrm>
            <a:off x="5445290" y="2105561"/>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务</a:t>
            </a:r>
          </a:p>
        </p:txBody>
      </p:sp>
      <p:sp>
        <p:nvSpPr>
          <p:cNvPr id="8" name="PA_库_矩形 7"/>
          <p:cNvSpPr/>
          <p:nvPr>
            <p:custDataLst>
              <p:tags r:id="rId5"/>
            </p:custDataLst>
          </p:nvPr>
        </p:nvSpPr>
        <p:spPr>
          <a:xfrm>
            <a:off x="6785810" y="2105561"/>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报</a:t>
            </a:r>
          </a:p>
        </p:txBody>
      </p:sp>
      <p:sp>
        <p:nvSpPr>
          <p:cNvPr id="9" name="PA_库_矩形 8"/>
          <p:cNvSpPr/>
          <p:nvPr>
            <p:custDataLst>
              <p:tags r:id="rId6"/>
            </p:custDataLst>
          </p:nvPr>
        </p:nvSpPr>
        <p:spPr>
          <a:xfrm>
            <a:off x="8152396" y="2105561"/>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告</a:t>
            </a:r>
          </a:p>
        </p:txBody>
      </p:sp>
      <p:sp>
        <p:nvSpPr>
          <p:cNvPr id="10" name="PA_库_矩形 9"/>
          <p:cNvSpPr/>
          <p:nvPr>
            <p:custDataLst>
              <p:tags r:id="rId7"/>
            </p:custDataLst>
          </p:nvPr>
        </p:nvSpPr>
        <p:spPr>
          <a:xfrm>
            <a:off x="2844964" y="4804541"/>
            <a:ext cx="6502071" cy="523220"/>
          </a:xfrm>
          <a:prstGeom prst="rect">
            <a:avLst/>
          </a:prstGeom>
          <a:effectLst/>
        </p:spPr>
        <p:txBody>
          <a:bodyPr vert="horz" wrap="square">
            <a:spAutoFit/>
          </a:bodyPr>
          <a:lstStyle/>
          <a:p>
            <a:pPr algn="ctr"/>
            <a:r>
              <a:rPr lang="zh-CN" altLang="en-US" sz="2800" dirty="0">
                <a:gradFill flip="none" rotWithShape="1">
                  <a:gsLst>
                    <a:gs pos="80000">
                      <a:schemeClr val="bg1"/>
                    </a:gs>
                    <a:gs pos="100000">
                      <a:schemeClr val="bg1"/>
                    </a:gs>
                    <a:gs pos="19000">
                      <a:schemeClr val="tx1"/>
                    </a:gs>
                    <a:gs pos="0">
                      <a:schemeClr val="tx1"/>
                    </a:gs>
                  </a:gsLst>
                  <a:lin ang="16200000" scaled="1"/>
                  <a:tileRect/>
                </a:gradFill>
                <a:latin typeface="造字工房朗宋（非商用）常规体" pitchFamily="2" charset="-122"/>
                <a:ea typeface="造字工房朗宋（非商用）常规体" pitchFamily="2" charset="-122"/>
              </a:rPr>
              <a:t>市场销售部门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1000"/>
                                        <p:tgtEl>
                                          <p:spTgt spid="6"/>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1000"/>
                                        <p:tgtEl>
                                          <p:spTgt spid="7"/>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par>
                                <p:cTn id="20" presetID="22" presetClass="entr" presetSubtype="8" fill="hold" grpId="0" nodeType="withEffect">
                                  <p:stCondLst>
                                    <p:cond delay="12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par>
                                <p:cTn id="23" presetID="22" presetClass="entr" presetSubtype="8" fill="hold" grpId="0" nodeType="withEffect">
                                  <p:stCondLst>
                                    <p:cond delay="150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P spid="8" grpId="0" autoUpdateAnimBg="0"/>
      <p:bldP spid="9" grpId="0" autoUpdateAnimBg="0"/>
      <p:bldP spid="10"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6400" y="403730"/>
            <a:ext cx="5992646" cy="623650"/>
            <a:chOff x="322090" y="403730"/>
            <a:chExt cx="5992646" cy="623650"/>
          </a:xfrm>
        </p:grpSpPr>
        <p:sp>
          <p:nvSpPr>
            <p:cNvPr id="3" name="文本框 2"/>
            <p:cNvSpPr txBox="1"/>
            <p:nvPr/>
          </p:nvSpPr>
          <p:spPr>
            <a:xfrm>
              <a:off x="781863" y="403730"/>
              <a:ext cx="4198105" cy="523219"/>
            </a:xfrm>
            <a:prstGeom prst="rect">
              <a:avLst/>
            </a:prstGeom>
            <a:noFill/>
          </p:spPr>
          <p:txBody>
            <a:bodyPr wrap="square" rtlCol="0">
              <a:spAutoFit/>
              <a:scene3d>
                <a:camera prst="orthographicFront"/>
                <a:lightRig rig="threePt" dir="t"/>
              </a:scene3d>
              <a:sp3d contourW="12700"/>
            </a:bodyPr>
            <a:lstStyle/>
            <a:p>
              <a:r>
                <a:rPr lang="zh-CN" altLang="en-US" sz="2800" b="1" dirty="0">
                  <a:latin typeface="造字工房朗宋（非商用）常规体" pitchFamily="2" charset="-122"/>
                  <a:ea typeface="造字工房朗宋（非商用）常规体" pitchFamily="2" charset="-122"/>
                </a:rPr>
                <a:t>工作经验总结</a:t>
              </a:r>
            </a:p>
          </p:txBody>
        </p:sp>
        <p:sp>
          <p:nvSpPr>
            <p:cNvPr id="4" name="文本框 3"/>
            <p:cNvSpPr txBox="1"/>
            <p:nvPr/>
          </p:nvSpPr>
          <p:spPr>
            <a:xfrm>
              <a:off x="781863" y="781159"/>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bg1">
                      <a:lumMod val="50000"/>
                    </a:schemeClr>
                  </a:solidFill>
                  <a:latin typeface="造字工房朗宋（非商用）常规体" pitchFamily="2" charset="-122"/>
                  <a:ea typeface="造字工房朗宋（非商用）常规体" pitchFamily="2" charset="-122"/>
                </a:rPr>
                <a:t>print the presentation and make it into a film to be used in a wider field</a:t>
              </a:r>
            </a:p>
          </p:txBody>
        </p:sp>
        <p:sp>
          <p:nvSpPr>
            <p:cNvPr id="5" name="矩形 4"/>
            <p:cNvSpPr/>
            <p:nvPr/>
          </p:nvSpPr>
          <p:spPr>
            <a:xfrm>
              <a:off x="322090" y="473499"/>
              <a:ext cx="402622" cy="402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6" name="矩形 5"/>
          <p:cNvSpPr/>
          <p:nvPr/>
        </p:nvSpPr>
        <p:spPr>
          <a:xfrm>
            <a:off x="668800" y="625899"/>
            <a:ext cx="310521" cy="310521"/>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7" name="椭圆 6"/>
          <p:cNvSpPr/>
          <p:nvPr/>
        </p:nvSpPr>
        <p:spPr>
          <a:xfrm>
            <a:off x="1930400" y="2220687"/>
            <a:ext cx="1872341" cy="1872341"/>
          </a:xfrm>
          <a:prstGeom prst="ellipse">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8" name="椭圆 7"/>
          <p:cNvSpPr/>
          <p:nvPr/>
        </p:nvSpPr>
        <p:spPr>
          <a:xfrm>
            <a:off x="5174343" y="2220687"/>
            <a:ext cx="1872341" cy="1872341"/>
          </a:xfrm>
          <a:prstGeom prst="ellipse">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9" name="椭圆 8"/>
          <p:cNvSpPr/>
          <p:nvPr/>
        </p:nvSpPr>
        <p:spPr>
          <a:xfrm>
            <a:off x="8418285" y="2220687"/>
            <a:ext cx="1872341" cy="1872341"/>
          </a:xfrm>
          <a:prstGeom prst="ellipse">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10" name="加号 9"/>
          <p:cNvSpPr/>
          <p:nvPr/>
        </p:nvSpPr>
        <p:spPr>
          <a:xfrm>
            <a:off x="3999151" y="2648857"/>
            <a:ext cx="1016000" cy="1016000"/>
          </a:xfrm>
          <a:prstGeom prst="mathPlus">
            <a:avLst>
              <a:gd name="adj1" fmla="val 1494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11" name="等号 10"/>
          <p:cNvSpPr/>
          <p:nvPr/>
        </p:nvSpPr>
        <p:spPr>
          <a:xfrm>
            <a:off x="7205876" y="2648857"/>
            <a:ext cx="1016000" cy="1016000"/>
          </a:xfrm>
          <a:prstGeom prst="mathEqual">
            <a:avLst>
              <a:gd name="adj1" fmla="val 16377"/>
              <a:gd name="adj2" fmla="val 1176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12" name="椭圆 10"/>
          <p:cNvSpPr/>
          <p:nvPr/>
        </p:nvSpPr>
        <p:spPr>
          <a:xfrm>
            <a:off x="2503711" y="2828575"/>
            <a:ext cx="725718" cy="656564"/>
          </a:xfrm>
          <a:custGeom>
            <a:avLst/>
            <a:gdLst>
              <a:gd name="connsiteX0" fmla="*/ 36176 w 338659"/>
              <a:gd name="connsiteY0" fmla="*/ 196850 h 306388"/>
              <a:gd name="connsiteX1" fmla="*/ 24334 w 338659"/>
              <a:gd name="connsiteY1" fmla="*/ 256577 h 306388"/>
              <a:gd name="connsiteX2" fmla="*/ 116438 w 338659"/>
              <a:gd name="connsiteY2" fmla="*/ 277813 h 306388"/>
              <a:gd name="connsiteX3" fmla="*/ 170384 w 338659"/>
              <a:gd name="connsiteY3" fmla="*/ 261886 h 306388"/>
              <a:gd name="connsiteX4" fmla="*/ 170384 w 338659"/>
              <a:gd name="connsiteY4" fmla="*/ 203486 h 306388"/>
              <a:gd name="connsiteX5" fmla="*/ 116438 w 338659"/>
              <a:gd name="connsiteY5" fmla="*/ 219414 h 306388"/>
              <a:gd name="connsiteX6" fmla="*/ 108543 w 338659"/>
              <a:gd name="connsiteY6" fmla="*/ 219414 h 306388"/>
              <a:gd name="connsiteX7" fmla="*/ 36176 w 338659"/>
              <a:gd name="connsiteY7" fmla="*/ 196850 h 306388"/>
              <a:gd name="connsiteX8" fmla="*/ 205528 w 338659"/>
              <a:gd name="connsiteY8" fmla="*/ 193675 h 306388"/>
              <a:gd name="connsiteX9" fmla="*/ 198959 w 338659"/>
              <a:gd name="connsiteY9" fmla="*/ 196321 h 306388"/>
              <a:gd name="connsiteX10" fmla="*/ 198959 w 338659"/>
              <a:gd name="connsiteY10" fmla="*/ 253207 h 306388"/>
              <a:gd name="connsiteX11" fmla="*/ 200273 w 338659"/>
              <a:gd name="connsiteY11" fmla="*/ 253207 h 306388"/>
              <a:gd name="connsiteX12" fmla="*/ 202901 w 338659"/>
              <a:gd name="connsiteY12" fmla="*/ 253207 h 306388"/>
              <a:gd name="connsiteX13" fmla="*/ 205528 w 338659"/>
              <a:gd name="connsiteY13" fmla="*/ 253207 h 306388"/>
              <a:gd name="connsiteX14" fmla="*/ 310632 w 338659"/>
              <a:gd name="connsiteY14" fmla="*/ 280988 h 306388"/>
              <a:gd name="connsiteX15" fmla="*/ 313259 w 338659"/>
              <a:gd name="connsiteY15" fmla="*/ 218811 h 306388"/>
              <a:gd name="connsiteX16" fmla="*/ 205528 w 338659"/>
              <a:gd name="connsiteY16" fmla="*/ 193675 h 306388"/>
              <a:gd name="connsiteX17" fmla="*/ 224038 w 338659"/>
              <a:gd name="connsiteY17" fmla="*/ 128588 h 306388"/>
              <a:gd name="connsiteX18" fmla="*/ 198959 w 338659"/>
              <a:gd name="connsiteY18" fmla="*/ 135203 h 306388"/>
              <a:gd name="connsiteX19" fmla="*/ 198959 w 338659"/>
              <a:gd name="connsiteY19" fmla="*/ 169599 h 306388"/>
              <a:gd name="connsiteX20" fmla="*/ 201599 w 338659"/>
              <a:gd name="connsiteY20" fmla="*/ 168276 h 306388"/>
              <a:gd name="connsiteX21" fmla="*/ 208199 w 338659"/>
              <a:gd name="connsiteY21" fmla="*/ 168276 h 306388"/>
              <a:gd name="connsiteX22" fmla="*/ 315114 w 338659"/>
              <a:gd name="connsiteY22" fmla="*/ 192088 h 306388"/>
              <a:gd name="connsiteX23" fmla="*/ 316434 w 338659"/>
              <a:gd name="connsiteY23" fmla="*/ 157692 h 306388"/>
              <a:gd name="connsiteX24" fmla="*/ 224038 w 338659"/>
              <a:gd name="connsiteY24" fmla="*/ 128588 h 306388"/>
              <a:gd name="connsiteX25" fmla="*/ 221011 w 338659"/>
              <a:gd name="connsiteY25" fmla="*/ 107679 h 306388"/>
              <a:gd name="connsiteX26" fmla="*/ 227621 w 338659"/>
              <a:gd name="connsiteY26" fmla="*/ 107679 h 306388"/>
              <a:gd name="connsiteX27" fmla="*/ 330728 w 338659"/>
              <a:gd name="connsiteY27" fmla="*/ 139262 h 306388"/>
              <a:gd name="connsiteX28" fmla="*/ 338659 w 338659"/>
              <a:gd name="connsiteY28" fmla="*/ 151106 h 306388"/>
              <a:gd name="connsiteX29" fmla="*/ 332050 w 338659"/>
              <a:gd name="connsiteY29" fmla="*/ 295861 h 306388"/>
              <a:gd name="connsiteX30" fmla="*/ 326762 w 338659"/>
              <a:gd name="connsiteY30" fmla="*/ 303756 h 306388"/>
              <a:gd name="connsiteX31" fmla="*/ 320153 w 338659"/>
              <a:gd name="connsiteY31" fmla="*/ 306388 h 306388"/>
              <a:gd name="connsiteX32" fmla="*/ 317509 w 338659"/>
              <a:gd name="connsiteY32" fmla="*/ 305072 h 306388"/>
              <a:gd name="connsiteX33" fmla="*/ 202505 w 338659"/>
              <a:gd name="connsiteY33" fmla="*/ 274805 h 306388"/>
              <a:gd name="connsiteX34" fmla="*/ 120548 w 338659"/>
              <a:gd name="connsiteY34" fmla="*/ 298492 h 306388"/>
              <a:gd name="connsiteX35" fmla="*/ 115260 w 338659"/>
              <a:gd name="connsiteY35" fmla="*/ 299808 h 306388"/>
              <a:gd name="connsiteX36" fmla="*/ 8187 w 338659"/>
              <a:gd name="connsiteY36" fmla="*/ 274805 h 306388"/>
              <a:gd name="connsiteX37" fmla="*/ 256 w 338659"/>
              <a:gd name="connsiteY37" fmla="*/ 262962 h 306388"/>
              <a:gd name="connsiteX38" fmla="*/ 29337 w 338659"/>
              <a:gd name="connsiteY38" fmla="*/ 120839 h 306388"/>
              <a:gd name="connsiteX39" fmla="*/ 34625 w 338659"/>
              <a:gd name="connsiteY39" fmla="*/ 114259 h 306388"/>
              <a:gd name="connsiteX40" fmla="*/ 42556 w 338659"/>
              <a:gd name="connsiteY40" fmla="*/ 112943 h 306388"/>
              <a:gd name="connsiteX41" fmla="*/ 50487 w 338659"/>
              <a:gd name="connsiteY41" fmla="*/ 115575 h 306388"/>
              <a:gd name="connsiteX42" fmla="*/ 59741 w 338659"/>
              <a:gd name="connsiteY42" fmla="*/ 130050 h 306388"/>
              <a:gd name="connsiteX43" fmla="*/ 67672 w 338659"/>
              <a:gd name="connsiteY43" fmla="*/ 140578 h 306388"/>
              <a:gd name="connsiteX44" fmla="*/ 47844 w 338659"/>
              <a:gd name="connsiteY44" fmla="*/ 136630 h 306388"/>
              <a:gd name="connsiteX45" fmla="*/ 41234 w 338659"/>
              <a:gd name="connsiteY45" fmla="*/ 170845 h 306388"/>
              <a:gd name="connsiteX46" fmla="*/ 112616 w 338659"/>
              <a:gd name="connsiteY46" fmla="*/ 191900 h 306388"/>
              <a:gd name="connsiteX47" fmla="*/ 170779 w 338659"/>
              <a:gd name="connsiteY47" fmla="*/ 176109 h 306388"/>
              <a:gd name="connsiteX48" fmla="*/ 170779 w 338659"/>
              <a:gd name="connsiteY48" fmla="*/ 143210 h 306388"/>
              <a:gd name="connsiteX49" fmla="*/ 152273 w 338659"/>
              <a:gd name="connsiteY49" fmla="*/ 148474 h 306388"/>
              <a:gd name="connsiteX50" fmla="*/ 165492 w 338659"/>
              <a:gd name="connsiteY50" fmla="*/ 130050 h 306388"/>
              <a:gd name="connsiteX51" fmla="*/ 170779 w 338659"/>
              <a:gd name="connsiteY51" fmla="*/ 120839 h 306388"/>
              <a:gd name="connsiteX52" fmla="*/ 221011 w 338659"/>
              <a:gd name="connsiteY52" fmla="*/ 107679 h 306388"/>
              <a:gd name="connsiteX53" fmla="*/ 113235 w 338659"/>
              <a:gd name="connsiteY53" fmla="*/ 38100 h 306388"/>
              <a:gd name="connsiteX54" fmla="*/ 92597 w 338659"/>
              <a:gd name="connsiteY54" fmla="*/ 60325 h 306388"/>
              <a:gd name="connsiteX55" fmla="*/ 113235 w 338659"/>
              <a:gd name="connsiteY55" fmla="*/ 82550 h 306388"/>
              <a:gd name="connsiteX56" fmla="*/ 133873 w 338659"/>
              <a:gd name="connsiteY56" fmla="*/ 60325 h 306388"/>
              <a:gd name="connsiteX57" fmla="*/ 113235 w 338659"/>
              <a:gd name="connsiteY57" fmla="*/ 38100 h 306388"/>
              <a:gd name="connsiteX58" fmla="*/ 113234 w 338659"/>
              <a:gd name="connsiteY58" fmla="*/ 0 h 306388"/>
              <a:gd name="connsiteX59" fmla="*/ 176734 w 338659"/>
              <a:gd name="connsiteY59" fmla="*/ 63699 h 306388"/>
              <a:gd name="connsiteX60" fmla="*/ 117203 w 338659"/>
              <a:gd name="connsiteY60" fmla="*/ 168536 h 306388"/>
              <a:gd name="connsiteX61" fmla="*/ 113234 w 338659"/>
              <a:gd name="connsiteY61" fmla="*/ 169863 h 306388"/>
              <a:gd name="connsiteX62" fmla="*/ 109265 w 338659"/>
              <a:gd name="connsiteY62" fmla="*/ 168536 h 306388"/>
              <a:gd name="connsiteX63" fmla="*/ 49734 w 338659"/>
              <a:gd name="connsiteY63" fmla="*/ 63699 h 306388"/>
              <a:gd name="connsiteX64" fmla="*/ 113234 w 338659"/>
              <a:gd name="connsiteY64" fmla="*/ 0 h 30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38659" h="306388">
                <a:moveTo>
                  <a:pt x="36176" y="196850"/>
                </a:moveTo>
                <a:cubicBezTo>
                  <a:pt x="36176" y="196850"/>
                  <a:pt x="36176" y="196850"/>
                  <a:pt x="24334" y="256577"/>
                </a:cubicBezTo>
                <a:cubicBezTo>
                  <a:pt x="24334" y="256577"/>
                  <a:pt x="24334" y="256577"/>
                  <a:pt x="116438" y="277813"/>
                </a:cubicBezTo>
                <a:cubicBezTo>
                  <a:pt x="116438" y="277813"/>
                  <a:pt x="116438" y="277813"/>
                  <a:pt x="170384" y="261886"/>
                </a:cubicBezTo>
                <a:lnTo>
                  <a:pt x="170384" y="203486"/>
                </a:lnTo>
                <a:cubicBezTo>
                  <a:pt x="170384" y="203486"/>
                  <a:pt x="170384" y="203486"/>
                  <a:pt x="116438" y="219414"/>
                </a:cubicBezTo>
                <a:cubicBezTo>
                  <a:pt x="113806" y="219414"/>
                  <a:pt x="111175" y="219414"/>
                  <a:pt x="108543" y="219414"/>
                </a:cubicBezTo>
                <a:cubicBezTo>
                  <a:pt x="108543" y="219414"/>
                  <a:pt x="108543" y="219414"/>
                  <a:pt x="36176" y="196850"/>
                </a:cubicBezTo>
                <a:close/>
                <a:moveTo>
                  <a:pt x="205528" y="193675"/>
                </a:moveTo>
                <a:cubicBezTo>
                  <a:pt x="205528" y="193675"/>
                  <a:pt x="205528" y="193675"/>
                  <a:pt x="198959" y="196321"/>
                </a:cubicBezTo>
                <a:cubicBezTo>
                  <a:pt x="198959" y="196321"/>
                  <a:pt x="198959" y="196321"/>
                  <a:pt x="198959" y="253207"/>
                </a:cubicBezTo>
                <a:cubicBezTo>
                  <a:pt x="198959" y="253207"/>
                  <a:pt x="198959" y="253207"/>
                  <a:pt x="200273" y="253207"/>
                </a:cubicBezTo>
                <a:cubicBezTo>
                  <a:pt x="200273" y="253207"/>
                  <a:pt x="201587" y="253207"/>
                  <a:pt x="202901" y="253207"/>
                </a:cubicBezTo>
                <a:cubicBezTo>
                  <a:pt x="204214" y="253207"/>
                  <a:pt x="204214" y="253207"/>
                  <a:pt x="205528" y="253207"/>
                </a:cubicBezTo>
                <a:cubicBezTo>
                  <a:pt x="205528" y="253207"/>
                  <a:pt x="205528" y="253207"/>
                  <a:pt x="310632" y="280988"/>
                </a:cubicBezTo>
                <a:lnTo>
                  <a:pt x="313259" y="218811"/>
                </a:lnTo>
                <a:cubicBezTo>
                  <a:pt x="313259" y="218811"/>
                  <a:pt x="313259" y="218811"/>
                  <a:pt x="205528" y="193675"/>
                </a:cubicBezTo>
                <a:close/>
                <a:moveTo>
                  <a:pt x="224038" y="128588"/>
                </a:moveTo>
                <a:cubicBezTo>
                  <a:pt x="224038" y="128588"/>
                  <a:pt x="224038" y="128588"/>
                  <a:pt x="198959" y="135203"/>
                </a:cubicBezTo>
                <a:cubicBezTo>
                  <a:pt x="198959" y="135203"/>
                  <a:pt x="198959" y="135203"/>
                  <a:pt x="198959" y="169599"/>
                </a:cubicBezTo>
                <a:cubicBezTo>
                  <a:pt x="198959" y="169599"/>
                  <a:pt x="198959" y="169599"/>
                  <a:pt x="201599" y="168276"/>
                </a:cubicBezTo>
                <a:cubicBezTo>
                  <a:pt x="204239" y="168276"/>
                  <a:pt x="205559" y="166953"/>
                  <a:pt x="208199" y="168276"/>
                </a:cubicBezTo>
                <a:cubicBezTo>
                  <a:pt x="208199" y="168276"/>
                  <a:pt x="208199" y="168276"/>
                  <a:pt x="315114" y="192088"/>
                </a:cubicBezTo>
                <a:lnTo>
                  <a:pt x="316434" y="157692"/>
                </a:lnTo>
                <a:cubicBezTo>
                  <a:pt x="316434" y="157692"/>
                  <a:pt x="316434" y="157692"/>
                  <a:pt x="224038" y="128588"/>
                </a:cubicBezTo>
                <a:close/>
                <a:moveTo>
                  <a:pt x="221011" y="107679"/>
                </a:moveTo>
                <a:cubicBezTo>
                  <a:pt x="223655" y="106363"/>
                  <a:pt x="224977" y="106363"/>
                  <a:pt x="227621" y="107679"/>
                </a:cubicBezTo>
                <a:cubicBezTo>
                  <a:pt x="227621" y="107679"/>
                  <a:pt x="227621" y="107679"/>
                  <a:pt x="330728" y="139262"/>
                </a:cubicBezTo>
                <a:cubicBezTo>
                  <a:pt x="336015" y="140578"/>
                  <a:pt x="338659" y="145842"/>
                  <a:pt x="338659" y="151106"/>
                </a:cubicBezTo>
                <a:cubicBezTo>
                  <a:pt x="338659" y="151106"/>
                  <a:pt x="338659" y="151106"/>
                  <a:pt x="332050" y="295861"/>
                </a:cubicBezTo>
                <a:cubicBezTo>
                  <a:pt x="330728" y="298492"/>
                  <a:pt x="329406" y="302440"/>
                  <a:pt x="326762" y="303756"/>
                </a:cubicBezTo>
                <a:cubicBezTo>
                  <a:pt x="325440" y="305072"/>
                  <a:pt x="322796" y="306388"/>
                  <a:pt x="320153" y="306388"/>
                </a:cubicBezTo>
                <a:cubicBezTo>
                  <a:pt x="320153" y="306388"/>
                  <a:pt x="318831" y="306388"/>
                  <a:pt x="317509" y="305072"/>
                </a:cubicBezTo>
                <a:cubicBezTo>
                  <a:pt x="317509" y="305072"/>
                  <a:pt x="317509" y="305072"/>
                  <a:pt x="202505" y="274805"/>
                </a:cubicBezTo>
                <a:cubicBezTo>
                  <a:pt x="202505" y="274805"/>
                  <a:pt x="202505" y="274805"/>
                  <a:pt x="120548" y="298492"/>
                </a:cubicBezTo>
                <a:cubicBezTo>
                  <a:pt x="119226" y="299808"/>
                  <a:pt x="116582" y="299808"/>
                  <a:pt x="115260" y="299808"/>
                </a:cubicBezTo>
                <a:cubicBezTo>
                  <a:pt x="115260" y="299808"/>
                  <a:pt x="115260" y="299808"/>
                  <a:pt x="8187" y="274805"/>
                </a:cubicBezTo>
                <a:cubicBezTo>
                  <a:pt x="2900" y="274805"/>
                  <a:pt x="-1066" y="268225"/>
                  <a:pt x="256" y="262962"/>
                </a:cubicBezTo>
                <a:cubicBezTo>
                  <a:pt x="256" y="262962"/>
                  <a:pt x="256" y="262962"/>
                  <a:pt x="29337" y="120839"/>
                </a:cubicBezTo>
                <a:cubicBezTo>
                  <a:pt x="29337" y="118207"/>
                  <a:pt x="31981" y="115575"/>
                  <a:pt x="34625" y="114259"/>
                </a:cubicBezTo>
                <a:cubicBezTo>
                  <a:pt x="35947" y="112943"/>
                  <a:pt x="39912" y="111627"/>
                  <a:pt x="42556" y="112943"/>
                </a:cubicBezTo>
                <a:cubicBezTo>
                  <a:pt x="42556" y="112943"/>
                  <a:pt x="42556" y="112943"/>
                  <a:pt x="50487" y="115575"/>
                </a:cubicBezTo>
                <a:cubicBezTo>
                  <a:pt x="53131" y="119523"/>
                  <a:pt x="57097" y="124786"/>
                  <a:pt x="59741" y="130050"/>
                </a:cubicBezTo>
                <a:cubicBezTo>
                  <a:pt x="62384" y="133998"/>
                  <a:pt x="65028" y="137946"/>
                  <a:pt x="67672" y="140578"/>
                </a:cubicBezTo>
                <a:cubicBezTo>
                  <a:pt x="67672" y="140578"/>
                  <a:pt x="67672" y="140578"/>
                  <a:pt x="47844" y="136630"/>
                </a:cubicBezTo>
                <a:cubicBezTo>
                  <a:pt x="47844" y="136630"/>
                  <a:pt x="47844" y="136630"/>
                  <a:pt x="41234" y="170845"/>
                </a:cubicBezTo>
                <a:cubicBezTo>
                  <a:pt x="41234" y="170845"/>
                  <a:pt x="41234" y="170845"/>
                  <a:pt x="112616" y="191900"/>
                </a:cubicBezTo>
                <a:cubicBezTo>
                  <a:pt x="112616" y="191900"/>
                  <a:pt x="112616" y="191900"/>
                  <a:pt x="170779" y="176109"/>
                </a:cubicBezTo>
                <a:cubicBezTo>
                  <a:pt x="170779" y="176109"/>
                  <a:pt x="170779" y="176109"/>
                  <a:pt x="170779" y="143210"/>
                </a:cubicBezTo>
                <a:cubicBezTo>
                  <a:pt x="170779" y="143210"/>
                  <a:pt x="170779" y="143210"/>
                  <a:pt x="152273" y="148474"/>
                </a:cubicBezTo>
                <a:cubicBezTo>
                  <a:pt x="156239" y="143210"/>
                  <a:pt x="160204" y="136630"/>
                  <a:pt x="165492" y="130050"/>
                </a:cubicBezTo>
                <a:cubicBezTo>
                  <a:pt x="166814" y="126102"/>
                  <a:pt x="168136" y="123471"/>
                  <a:pt x="170779" y="120839"/>
                </a:cubicBezTo>
                <a:cubicBezTo>
                  <a:pt x="170779" y="120839"/>
                  <a:pt x="170779" y="120839"/>
                  <a:pt x="221011" y="107679"/>
                </a:cubicBezTo>
                <a:close/>
                <a:moveTo>
                  <a:pt x="113235" y="38100"/>
                </a:moveTo>
                <a:cubicBezTo>
                  <a:pt x="101837" y="38100"/>
                  <a:pt x="92597" y="48050"/>
                  <a:pt x="92597" y="60325"/>
                </a:cubicBezTo>
                <a:cubicBezTo>
                  <a:pt x="92597" y="72600"/>
                  <a:pt x="101837" y="82550"/>
                  <a:pt x="113235" y="82550"/>
                </a:cubicBezTo>
                <a:cubicBezTo>
                  <a:pt x="124633" y="82550"/>
                  <a:pt x="133873" y="72600"/>
                  <a:pt x="133873" y="60325"/>
                </a:cubicBezTo>
                <a:cubicBezTo>
                  <a:pt x="133873" y="48050"/>
                  <a:pt x="124633" y="38100"/>
                  <a:pt x="113235" y="38100"/>
                </a:cubicBezTo>
                <a:close/>
                <a:moveTo>
                  <a:pt x="113234" y="0"/>
                </a:moveTo>
                <a:cubicBezTo>
                  <a:pt x="147630" y="0"/>
                  <a:pt x="176734" y="29195"/>
                  <a:pt x="176734" y="63699"/>
                </a:cubicBezTo>
                <a:cubicBezTo>
                  <a:pt x="176734" y="92894"/>
                  <a:pt x="131755" y="151284"/>
                  <a:pt x="117203" y="168536"/>
                </a:cubicBezTo>
                <a:cubicBezTo>
                  <a:pt x="115880" y="169863"/>
                  <a:pt x="114557" y="169863"/>
                  <a:pt x="113234" y="169863"/>
                </a:cubicBezTo>
                <a:cubicBezTo>
                  <a:pt x="111911" y="169863"/>
                  <a:pt x="109265" y="169863"/>
                  <a:pt x="109265" y="168536"/>
                </a:cubicBezTo>
                <a:cubicBezTo>
                  <a:pt x="94713" y="151284"/>
                  <a:pt x="49734" y="92894"/>
                  <a:pt x="49734" y="63699"/>
                </a:cubicBezTo>
                <a:cubicBezTo>
                  <a:pt x="49734" y="29195"/>
                  <a:pt x="77515" y="0"/>
                  <a:pt x="11323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造字工房朗宋（非商用）常规体" pitchFamily="2" charset="-122"/>
              <a:ea typeface="造字工房朗宋（非商用）常规体" pitchFamily="2" charset="-122"/>
            </a:endParaRPr>
          </a:p>
        </p:txBody>
      </p:sp>
      <p:sp>
        <p:nvSpPr>
          <p:cNvPr id="13" name="椭圆 11"/>
          <p:cNvSpPr/>
          <p:nvPr/>
        </p:nvSpPr>
        <p:spPr>
          <a:xfrm>
            <a:off x="5747654" y="2795701"/>
            <a:ext cx="725718" cy="722313"/>
          </a:xfrm>
          <a:custGeom>
            <a:avLst/>
            <a:gdLst>
              <a:gd name="connsiteX0" fmla="*/ 165100 w 338137"/>
              <a:gd name="connsiteY0" fmla="*/ 119063 h 336551"/>
              <a:gd name="connsiteX1" fmla="*/ 180898 w 338137"/>
              <a:gd name="connsiteY1" fmla="*/ 121696 h 336551"/>
              <a:gd name="connsiteX2" fmla="*/ 163784 w 338137"/>
              <a:gd name="connsiteY2" fmla="*/ 138810 h 336551"/>
              <a:gd name="connsiteX3" fmla="*/ 130872 w 338137"/>
              <a:gd name="connsiteY3" fmla="*/ 173038 h 336551"/>
              <a:gd name="connsiteX4" fmla="*/ 165100 w 338137"/>
              <a:gd name="connsiteY4" fmla="*/ 207266 h 336551"/>
              <a:gd name="connsiteX5" fmla="*/ 199328 w 338137"/>
              <a:gd name="connsiteY5" fmla="*/ 174354 h 336551"/>
              <a:gd name="connsiteX6" fmla="*/ 216442 w 338137"/>
              <a:gd name="connsiteY6" fmla="*/ 157240 h 336551"/>
              <a:gd name="connsiteX7" fmla="*/ 219075 w 338137"/>
              <a:gd name="connsiteY7" fmla="*/ 173038 h 336551"/>
              <a:gd name="connsiteX8" fmla="*/ 165100 w 338137"/>
              <a:gd name="connsiteY8" fmla="*/ 227013 h 336551"/>
              <a:gd name="connsiteX9" fmla="*/ 111125 w 338137"/>
              <a:gd name="connsiteY9" fmla="*/ 173038 h 336551"/>
              <a:gd name="connsiteX10" fmla="*/ 165100 w 338137"/>
              <a:gd name="connsiteY10" fmla="*/ 119063 h 336551"/>
              <a:gd name="connsiteX11" fmla="*/ 165100 w 338137"/>
              <a:gd name="connsiteY11" fmla="*/ 65088 h 336551"/>
              <a:gd name="connsiteX12" fmla="*/ 221708 w 338137"/>
              <a:gd name="connsiteY12" fmla="*/ 80886 h 336551"/>
              <a:gd name="connsiteX13" fmla="*/ 207227 w 338137"/>
              <a:gd name="connsiteY13" fmla="*/ 95367 h 336551"/>
              <a:gd name="connsiteX14" fmla="*/ 165100 w 338137"/>
              <a:gd name="connsiteY14" fmla="*/ 84835 h 336551"/>
              <a:gd name="connsiteX15" fmla="*/ 76897 w 338137"/>
              <a:gd name="connsiteY15" fmla="*/ 173038 h 336551"/>
              <a:gd name="connsiteX16" fmla="*/ 165100 w 338137"/>
              <a:gd name="connsiteY16" fmla="*/ 261241 h 336551"/>
              <a:gd name="connsiteX17" fmla="*/ 253303 w 338137"/>
              <a:gd name="connsiteY17" fmla="*/ 173038 h 336551"/>
              <a:gd name="connsiteX18" fmla="*/ 242771 w 338137"/>
              <a:gd name="connsiteY18" fmla="*/ 130911 h 336551"/>
              <a:gd name="connsiteX19" fmla="*/ 257252 w 338137"/>
              <a:gd name="connsiteY19" fmla="*/ 116430 h 336551"/>
              <a:gd name="connsiteX20" fmla="*/ 273050 w 338137"/>
              <a:gd name="connsiteY20" fmla="*/ 173038 h 336551"/>
              <a:gd name="connsiteX21" fmla="*/ 165100 w 338137"/>
              <a:gd name="connsiteY21" fmla="*/ 280988 h 336551"/>
              <a:gd name="connsiteX22" fmla="*/ 57150 w 338137"/>
              <a:gd name="connsiteY22" fmla="*/ 173038 h 336551"/>
              <a:gd name="connsiteX23" fmla="*/ 165100 w 338137"/>
              <a:gd name="connsiteY23" fmla="*/ 65088 h 336551"/>
              <a:gd name="connsiteX24" fmla="*/ 165100 w 338137"/>
              <a:gd name="connsiteY24" fmla="*/ 7938 h 336551"/>
              <a:gd name="connsiteX25" fmla="*/ 249631 w 338137"/>
              <a:gd name="connsiteY25" fmla="*/ 31598 h 336551"/>
              <a:gd name="connsiteX26" fmla="*/ 235102 w 338137"/>
              <a:gd name="connsiteY26" fmla="*/ 46057 h 336551"/>
              <a:gd name="connsiteX27" fmla="*/ 165100 w 338137"/>
              <a:gd name="connsiteY27" fmla="*/ 27655 h 336551"/>
              <a:gd name="connsiteX28" fmla="*/ 19812 w 338137"/>
              <a:gd name="connsiteY28" fmla="*/ 172245 h 336551"/>
              <a:gd name="connsiteX29" fmla="*/ 165100 w 338137"/>
              <a:gd name="connsiteY29" fmla="*/ 316834 h 336551"/>
              <a:gd name="connsiteX30" fmla="*/ 310388 w 338137"/>
              <a:gd name="connsiteY30" fmla="*/ 172245 h 336551"/>
              <a:gd name="connsiteX31" fmla="*/ 291897 w 338137"/>
              <a:gd name="connsiteY31" fmla="*/ 102579 h 336551"/>
              <a:gd name="connsiteX32" fmla="*/ 306426 w 338137"/>
              <a:gd name="connsiteY32" fmla="*/ 88120 h 336551"/>
              <a:gd name="connsiteX33" fmla="*/ 330200 w 338137"/>
              <a:gd name="connsiteY33" fmla="*/ 172245 h 336551"/>
              <a:gd name="connsiteX34" fmla="*/ 165100 w 338137"/>
              <a:gd name="connsiteY34" fmla="*/ 336551 h 336551"/>
              <a:gd name="connsiteX35" fmla="*/ 0 w 338137"/>
              <a:gd name="connsiteY35" fmla="*/ 172245 h 336551"/>
              <a:gd name="connsiteX36" fmla="*/ 165100 w 338137"/>
              <a:gd name="connsiteY36" fmla="*/ 7938 h 336551"/>
              <a:gd name="connsiteX37" fmla="*/ 302622 w 338137"/>
              <a:gd name="connsiteY37" fmla="*/ 0 h 336551"/>
              <a:gd name="connsiteX38" fmla="*/ 310515 w 338137"/>
              <a:gd name="connsiteY38" fmla="*/ 27623 h 336551"/>
              <a:gd name="connsiteX39" fmla="*/ 338137 w 338137"/>
              <a:gd name="connsiteY39" fmla="*/ 35515 h 336551"/>
              <a:gd name="connsiteX40" fmla="*/ 285523 w 338137"/>
              <a:gd name="connsiteY40" fmla="*/ 88129 h 336551"/>
              <a:gd name="connsiteX41" fmla="*/ 265792 w 338137"/>
              <a:gd name="connsiteY41" fmla="*/ 85498 h 336551"/>
              <a:gd name="connsiteX42" fmla="*/ 172402 w 338137"/>
              <a:gd name="connsiteY42" fmla="*/ 180204 h 336551"/>
              <a:gd name="connsiteX43" fmla="*/ 157933 w 338137"/>
              <a:gd name="connsiteY43" fmla="*/ 180204 h 336551"/>
              <a:gd name="connsiteX44" fmla="*/ 157933 w 338137"/>
              <a:gd name="connsiteY44" fmla="*/ 165735 h 336551"/>
              <a:gd name="connsiteX45" fmla="*/ 252639 w 338137"/>
              <a:gd name="connsiteY45" fmla="*/ 72345 h 336551"/>
              <a:gd name="connsiteX46" fmla="*/ 250008 w 338137"/>
              <a:gd name="connsiteY46" fmla="*/ 52614 h 336551"/>
              <a:gd name="connsiteX47" fmla="*/ 302622 w 338137"/>
              <a:gd name="connsiteY47"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8137" h="336551">
                <a:moveTo>
                  <a:pt x="165100" y="119063"/>
                </a:moveTo>
                <a:cubicBezTo>
                  <a:pt x="170366" y="119063"/>
                  <a:pt x="175632" y="120379"/>
                  <a:pt x="180898" y="121696"/>
                </a:cubicBezTo>
                <a:cubicBezTo>
                  <a:pt x="180898" y="121696"/>
                  <a:pt x="180898" y="121696"/>
                  <a:pt x="163784" y="138810"/>
                </a:cubicBezTo>
                <a:cubicBezTo>
                  <a:pt x="145353" y="140126"/>
                  <a:pt x="130872" y="154608"/>
                  <a:pt x="130872" y="173038"/>
                </a:cubicBezTo>
                <a:cubicBezTo>
                  <a:pt x="130872" y="191468"/>
                  <a:pt x="146669" y="207266"/>
                  <a:pt x="165100" y="207266"/>
                </a:cubicBezTo>
                <a:cubicBezTo>
                  <a:pt x="183531" y="207266"/>
                  <a:pt x="198012" y="192785"/>
                  <a:pt x="199328" y="174354"/>
                </a:cubicBezTo>
                <a:cubicBezTo>
                  <a:pt x="199328" y="174354"/>
                  <a:pt x="199328" y="174354"/>
                  <a:pt x="216442" y="157240"/>
                </a:cubicBezTo>
                <a:cubicBezTo>
                  <a:pt x="217759" y="162506"/>
                  <a:pt x="219075" y="167772"/>
                  <a:pt x="219075" y="173038"/>
                </a:cubicBezTo>
                <a:cubicBezTo>
                  <a:pt x="219075" y="203317"/>
                  <a:pt x="195379" y="227013"/>
                  <a:pt x="165100" y="227013"/>
                </a:cubicBezTo>
                <a:cubicBezTo>
                  <a:pt x="134821" y="227013"/>
                  <a:pt x="111125" y="203317"/>
                  <a:pt x="111125" y="173038"/>
                </a:cubicBezTo>
                <a:cubicBezTo>
                  <a:pt x="111125" y="142759"/>
                  <a:pt x="134821" y="119063"/>
                  <a:pt x="165100" y="119063"/>
                </a:cubicBezTo>
                <a:close/>
                <a:moveTo>
                  <a:pt x="165100" y="65088"/>
                </a:moveTo>
                <a:cubicBezTo>
                  <a:pt x="186163" y="65088"/>
                  <a:pt x="205910" y="70354"/>
                  <a:pt x="221708" y="80886"/>
                </a:cubicBezTo>
                <a:cubicBezTo>
                  <a:pt x="221708" y="80886"/>
                  <a:pt x="221708" y="80886"/>
                  <a:pt x="207227" y="95367"/>
                </a:cubicBezTo>
                <a:cubicBezTo>
                  <a:pt x="195379" y="88784"/>
                  <a:pt x="180898" y="84835"/>
                  <a:pt x="165100" y="84835"/>
                </a:cubicBezTo>
                <a:cubicBezTo>
                  <a:pt x="116391" y="84835"/>
                  <a:pt x="76897" y="124329"/>
                  <a:pt x="76897" y="173038"/>
                </a:cubicBezTo>
                <a:cubicBezTo>
                  <a:pt x="76897" y="221747"/>
                  <a:pt x="116391" y="261241"/>
                  <a:pt x="165100" y="261241"/>
                </a:cubicBezTo>
                <a:cubicBezTo>
                  <a:pt x="213809" y="261241"/>
                  <a:pt x="253303" y="221747"/>
                  <a:pt x="253303" y="173038"/>
                </a:cubicBezTo>
                <a:cubicBezTo>
                  <a:pt x="253303" y="157240"/>
                  <a:pt x="249354" y="142759"/>
                  <a:pt x="242771" y="130911"/>
                </a:cubicBezTo>
                <a:cubicBezTo>
                  <a:pt x="242771" y="130911"/>
                  <a:pt x="242771" y="130911"/>
                  <a:pt x="257252" y="116430"/>
                </a:cubicBezTo>
                <a:cubicBezTo>
                  <a:pt x="267784" y="132228"/>
                  <a:pt x="273050" y="151975"/>
                  <a:pt x="273050" y="173038"/>
                </a:cubicBezTo>
                <a:cubicBezTo>
                  <a:pt x="273050" y="232279"/>
                  <a:pt x="224341" y="280988"/>
                  <a:pt x="165100" y="280988"/>
                </a:cubicBezTo>
                <a:cubicBezTo>
                  <a:pt x="105859" y="280988"/>
                  <a:pt x="57150" y="232279"/>
                  <a:pt x="57150" y="173038"/>
                </a:cubicBezTo>
                <a:cubicBezTo>
                  <a:pt x="57150" y="113797"/>
                  <a:pt x="105859" y="65088"/>
                  <a:pt x="165100" y="65088"/>
                </a:cubicBezTo>
                <a:close/>
                <a:moveTo>
                  <a:pt x="165100" y="7938"/>
                </a:moveTo>
                <a:cubicBezTo>
                  <a:pt x="196799" y="7938"/>
                  <a:pt x="225857" y="15825"/>
                  <a:pt x="249631" y="31598"/>
                </a:cubicBezTo>
                <a:cubicBezTo>
                  <a:pt x="249631" y="31598"/>
                  <a:pt x="249631" y="31598"/>
                  <a:pt x="235102" y="46057"/>
                </a:cubicBezTo>
                <a:cubicBezTo>
                  <a:pt x="215290" y="34227"/>
                  <a:pt x="190195" y="27655"/>
                  <a:pt x="165100" y="27655"/>
                </a:cubicBezTo>
                <a:cubicBezTo>
                  <a:pt x="84531" y="27655"/>
                  <a:pt x="19812" y="92063"/>
                  <a:pt x="19812" y="172245"/>
                </a:cubicBezTo>
                <a:cubicBezTo>
                  <a:pt x="19812" y="252426"/>
                  <a:pt x="84531" y="316834"/>
                  <a:pt x="165100" y="316834"/>
                </a:cubicBezTo>
                <a:cubicBezTo>
                  <a:pt x="245669" y="316834"/>
                  <a:pt x="310388" y="252426"/>
                  <a:pt x="310388" y="172245"/>
                </a:cubicBezTo>
                <a:cubicBezTo>
                  <a:pt x="310388" y="147270"/>
                  <a:pt x="303784" y="122295"/>
                  <a:pt x="291897" y="102579"/>
                </a:cubicBezTo>
                <a:cubicBezTo>
                  <a:pt x="291897" y="102579"/>
                  <a:pt x="291897" y="102579"/>
                  <a:pt x="306426" y="88120"/>
                </a:cubicBezTo>
                <a:cubicBezTo>
                  <a:pt x="322275" y="111780"/>
                  <a:pt x="330200" y="140698"/>
                  <a:pt x="330200" y="172245"/>
                </a:cubicBezTo>
                <a:cubicBezTo>
                  <a:pt x="330200" y="262942"/>
                  <a:pt x="256235" y="336551"/>
                  <a:pt x="165100" y="336551"/>
                </a:cubicBezTo>
                <a:cubicBezTo>
                  <a:pt x="73965" y="336551"/>
                  <a:pt x="0" y="262942"/>
                  <a:pt x="0" y="172245"/>
                </a:cubicBezTo>
                <a:cubicBezTo>
                  <a:pt x="0" y="81547"/>
                  <a:pt x="73965" y="7938"/>
                  <a:pt x="165100" y="7938"/>
                </a:cubicBezTo>
                <a:close/>
                <a:moveTo>
                  <a:pt x="302622" y="0"/>
                </a:moveTo>
                <a:cubicBezTo>
                  <a:pt x="310515" y="27623"/>
                  <a:pt x="310515" y="27623"/>
                  <a:pt x="310515" y="27623"/>
                </a:cubicBezTo>
                <a:cubicBezTo>
                  <a:pt x="338137" y="35515"/>
                  <a:pt x="338137" y="35515"/>
                  <a:pt x="338137" y="35515"/>
                </a:cubicBezTo>
                <a:lnTo>
                  <a:pt x="285523" y="88129"/>
                </a:lnTo>
                <a:cubicBezTo>
                  <a:pt x="265792" y="85498"/>
                  <a:pt x="265792" y="85498"/>
                  <a:pt x="265792" y="85498"/>
                </a:cubicBezTo>
                <a:cubicBezTo>
                  <a:pt x="172402" y="180204"/>
                  <a:pt x="172402" y="180204"/>
                  <a:pt x="172402" y="180204"/>
                </a:cubicBezTo>
                <a:cubicBezTo>
                  <a:pt x="168456" y="184150"/>
                  <a:pt x="161879" y="184150"/>
                  <a:pt x="157933" y="180204"/>
                </a:cubicBezTo>
                <a:cubicBezTo>
                  <a:pt x="153987" y="176258"/>
                  <a:pt x="153987" y="169681"/>
                  <a:pt x="157933" y="165735"/>
                </a:cubicBezTo>
                <a:cubicBezTo>
                  <a:pt x="252639" y="72345"/>
                  <a:pt x="252639" y="72345"/>
                  <a:pt x="252639" y="72345"/>
                </a:cubicBezTo>
                <a:cubicBezTo>
                  <a:pt x="250008" y="52614"/>
                  <a:pt x="250008" y="52614"/>
                  <a:pt x="250008" y="52614"/>
                </a:cubicBezTo>
                <a:cubicBezTo>
                  <a:pt x="302622" y="0"/>
                  <a:pt x="302622" y="0"/>
                  <a:pt x="30262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造字工房朗宋（非商用）常规体" pitchFamily="2" charset="-122"/>
              <a:ea typeface="造字工房朗宋（非商用）常规体" pitchFamily="2" charset="-122"/>
            </a:endParaRPr>
          </a:p>
        </p:txBody>
      </p:sp>
      <p:sp>
        <p:nvSpPr>
          <p:cNvPr id="14" name="椭圆 12"/>
          <p:cNvSpPr/>
          <p:nvPr/>
        </p:nvSpPr>
        <p:spPr>
          <a:xfrm>
            <a:off x="9075334" y="2793998"/>
            <a:ext cx="558242" cy="725718"/>
          </a:xfrm>
          <a:custGeom>
            <a:avLst/>
            <a:gdLst>
              <a:gd name="connsiteX0" fmla="*/ 0 w 254000"/>
              <a:gd name="connsiteY0" fmla="*/ 195263 h 330201"/>
              <a:gd name="connsiteX1" fmla="*/ 55563 w 254000"/>
              <a:gd name="connsiteY1" fmla="*/ 195263 h 330201"/>
              <a:gd name="connsiteX2" fmla="*/ 55563 w 254000"/>
              <a:gd name="connsiteY2" fmla="*/ 330201 h 330201"/>
              <a:gd name="connsiteX3" fmla="*/ 0 w 254000"/>
              <a:gd name="connsiteY3" fmla="*/ 330201 h 330201"/>
              <a:gd name="connsiteX4" fmla="*/ 98425 w 254000"/>
              <a:gd name="connsiteY4" fmla="*/ 152400 h 330201"/>
              <a:gd name="connsiteX5" fmla="*/ 155575 w 254000"/>
              <a:gd name="connsiteY5" fmla="*/ 152400 h 330201"/>
              <a:gd name="connsiteX6" fmla="*/ 155575 w 254000"/>
              <a:gd name="connsiteY6" fmla="*/ 330200 h 330201"/>
              <a:gd name="connsiteX7" fmla="*/ 98425 w 254000"/>
              <a:gd name="connsiteY7" fmla="*/ 330200 h 330201"/>
              <a:gd name="connsiteX8" fmla="*/ 198437 w 254000"/>
              <a:gd name="connsiteY8" fmla="*/ 109538 h 330201"/>
              <a:gd name="connsiteX9" fmla="*/ 254000 w 254000"/>
              <a:gd name="connsiteY9" fmla="*/ 109538 h 330201"/>
              <a:gd name="connsiteX10" fmla="*/ 254000 w 254000"/>
              <a:gd name="connsiteY10" fmla="*/ 330201 h 330201"/>
              <a:gd name="connsiteX11" fmla="*/ 198437 w 254000"/>
              <a:gd name="connsiteY11" fmla="*/ 330201 h 330201"/>
              <a:gd name="connsiteX12" fmla="*/ 84304 w 254000"/>
              <a:gd name="connsiteY12" fmla="*/ 0 h 330201"/>
              <a:gd name="connsiteX13" fmla="*/ 89492 w 254000"/>
              <a:gd name="connsiteY13" fmla="*/ 2586 h 330201"/>
              <a:gd name="connsiteX14" fmla="*/ 95977 w 254000"/>
              <a:gd name="connsiteY14" fmla="*/ 19390 h 330201"/>
              <a:gd name="connsiteX15" fmla="*/ 103759 w 254000"/>
              <a:gd name="connsiteY15" fmla="*/ 23268 h 330201"/>
              <a:gd name="connsiteX16" fmla="*/ 108947 w 254000"/>
              <a:gd name="connsiteY16" fmla="*/ 19390 h 330201"/>
              <a:gd name="connsiteX17" fmla="*/ 115432 w 254000"/>
              <a:gd name="connsiteY17" fmla="*/ 3878 h 330201"/>
              <a:gd name="connsiteX18" fmla="*/ 121916 w 254000"/>
              <a:gd name="connsiteY18" fmla="*/ 1293 h 330201"/>
              <a:gd name="connsiteX19" fmla="*/ 158232 w 254000"/>
              <a:gd name="connsiteY19" fmla="*/ 18098 h 330201"/>
              <a:gd name="connsiteX20" fmla="*/ 160826 w 254000"/>
              <a:gd name="connsiteY20" fmla="*/ 24561 h 330201"/>
              <a:gd name="connsiteX21" fmla="*/ 153044 w 254000"/>
              <a:gd name="connsiteY21" fmla="*/ 40073 h 330201"/>
              <a:gd name="connsiteX22" fmla="*/ 155638 w 254000"/>
              <a:gd name="connsiteY22" fmla="*/ 49122 h 330201"/>
              <a:gd name="connsiteX23" fmla="*/ 160826 w 254000"/>
              <a:gd name="connsiteY23" fmla="*/ 49122 h 330201"/>
              <a:gd name="connsiteX24" fmla="*/ 177687 w 254000"/>
              <a:gd name="connsiteY24" fmla="*/ 43951 h 330201"/>
              <a:gd name="connsiteX25" fmla="*/ 184171 w 254000"/>
              <a:gd name="connsiteY25" fmla="*/ 46537 h 330201"/>
              <a:gd name="connsiteX26" fmla="*/ 197141 w 254000"/>
              <a:gd name="connsiteY26" fmla="*/ 84024 h 330201"/>
              <a:gd name="connsiteX27" fmla="*/ 194547 w 254000"/>
              <a:gd name="connsiteY27" fmla="*/ 89195 h 330201"/>
              <a:gd name="connsiteX28" fmla="*/ 178984 w 254000"/>
              <a:gd name="connsiteY28" fmla="*/ 95658 h 330201"/>
              <a:gd name="connsiteX29" fmla="*/ 173796 w 254000"/>
              <a:gd name="connsiteY29" fmla="*/ 99536 h 330201"/>
              <a:gd name="connsiteX30" fmla="*/ 177687 w 254000"/>
              <a:gd name="connsiteY30" fmla="*/ 108585 h 330201"/>
              <a:gd name="connsiteX31" fmla="*/ 184171 w 254000"/>
              <a:gd name="connsiteY31" fmla="*/ 111171 h 330201"/>
              <a:gd name="connsiteX32" fmla="*/ 184171 w 254000"/>
              <a:gd name="connsiteY32" fmla="*/ 139610 h 330201"/>
              <a:gd name="connsiteX33" fmla="*/ 116728 w 254000"/>
              <a:gd name="connsiteY33" fmla="*/ 139610 h 330201"/>
              <a:gd name="connsiteX34" fmla="*/ 140074 w 254000"/>
              <a:gd name="connsiteY34" fmla="*/ 82732 h 330201"/>
              <a:gd name="connsiteX35" fmla="*/ 83007 w 254000"/>
              <a:gd name="connsiteY35" fmla="*/ 56878 h 330201"/>
              <a:gd name="connsiteX36" fmla="*/ 57067 w 254000"/>
              <a:gd name="connsiteY36" fmla="*/ 113756 h 330201"/>
              <a:gd name="connsiteX37" fmla="*/ 85601 w 254000"/>
              <a:gd name="connsiteY37" fmla="*/ 140902 h 330201"/>
              <a:gd name="connsiteX38" fmla="*/ 85601 w 254000"/>
              <a:gd name="connsiteY38" fmla="*/ 180975 h 330201"/>
              <a:gd name="connsiteX39" fmla="*/ 45395 w 254000"/>
              <a:gd name="connsiteY39" fmla="*/ 180975 h 330201"/>
              <a:gd name="connsiteX40" fmla="*/ 40207 w 254000"/>
              <a:gd name="connsiteY40" fmla="*/ 178390 h 330201"/>
              <a:gd name="connsiteX41" fmla="*/ 37613 w 254000"/>
              <a:gd name="connsiteY41" fmla="*/ 173219 h 330201"/>
              <a:gd name="connsiteX42" fmla="*/ 45395 w 254000"/>
              <a:gd name="connsiteY42" fmla="*/ 156414 h 330201"/>
              <a:gd name="connsiteX43" fmla="*/ 42801 w 254000"/>
              <a:gd name="connsiteY43" fmla="*/ 148658 h 330201"/>
              <a:gd name="connsiteX44" fmla="*/ 36316 w 254000"/>
              <a:gd name="connsiteY44" fmla="*/ 147366 h 330201"/>
              <a:gd name="connsiteX45" fmla="*/ 19455 w 254000"/>
              <a:gd name="connsiteY45" fmla="*/ 153829 h 330201"/>
              <a:gd name="connsiteX46" fmla="*/ 14267 w 254000"/>
              <a:gd name="connsiteY46" fmla="*/ 151244 h 330201"/>
              <a:gd name="connsiteX47" fmla="*/ 0 w 254000"/>
              <a:gd name="connsiteY47" fmla="*/ 113756 h 330201"/>
              <a:gd name="connsiteX48" fmla="*/ 2594 w 254000"/>
              <a:gd name="connsiteY48" fmla="*/ 108585 h 330201"/>
              <a:gd name="connsiteX49" fmla="*/ 19455 w 254000"/>
              <a:gd name="connsiteY49" fmla="*/ 102122 h 330201"/>
              <a:gd name="connsiteX50" fmla="*/ 23346 w 254000"/>
              <a:gd name="connsiteY50" fmla="*/ 94366 h 330201"/>
              <a:gd name="connsiteX51" fmla="*/ 19455 w 254000"/>
              <a:gd name="connsiteY51" fmla="*/ 89195 h 330201"/>
              <a:gd name="connsiteX52" fmla="*/ 3891 w 254000"/>
              <a:gd name="connsiteY52" fmla="*/ 81439 h 330201"/>
              <a:gd name="connsiteX53" fmla="*/ 1297 w 254000"/>
              <a:gd name="connsiteY53" fmla="*/ 76268 h 330201"/>
              <a:gd name="connsiteX54" fmla="*/ 18158 w 254000"/>
              <a:gd name="connsiteY54" fmla="*/ 40073 h 330201"/>
              <a:gd name="connsiteX55" fmla="*/ 24643 w 254000"/>
              <a:gd name="connsiteY55" fmla="*/ 37488 h 330201"/>
              <a:gd name="connsiteX56" fmla="*/ 40207 w 254000"/>
              <a:gd name="connsiteY56" fmla="*/ 45244 h 330201"/>
              <a:gd name="connsiteX57" fmla="*/ 49286 w 254000"/>
              <a:gd name="connsiteY57" fmla="*/ 42659 h 330201"/>
              <a:gd name="connsiteX58" fmla="*/ 49286 w 254000"/>
              <a:gd name="connsiteY58" fmla="*/ 36195 h 330201"/>
              <a:gd name="connsiteX59" fmla="*/ 44098 w 254000"/>
              <a:gd name="connsiteY59" fmla="*/ 19390 h 330201"/>
              <a:gd name="connsiteX60" fmla="*/ 46692 w 254000"/>
              <a:gd name="connsiteY60" fmla="*/ 14220 h 330201"/>
              <a:gd name="connsiteX61" fmla="*/ 84304 w 254000"/>
              <a:gd name="connsiteY61" fmla="*/ 0 h 33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4000" h="330201">
                <a:moveTo>
                  <a:pt x="0" y="195263"/>
                </a:moveTo>
                <a:lnTo>
                  <a:pt x="55563" y="195263"/>
                </a:lnTo>
                <a:lnTo>
                  <a:pt x="55563" y="330201"/>
                </a:lnTo>
                <a:lnTo>
                  <a:pt x="0" y="330201"/>
                </a:lnTo>
                <a:close/>
                <a:moveTo>
                  <a:pt x="98425" y="152400"/>
                </a:moveTo>
                <a:lnTo>
                  <a:pt x="155575" y="152400"/>
                </a:lnTo>
                <a:lnTo>
                  <a:pt x="155575" y="330200"/>
                </a:lnTo>
                <a:lnTo>
                  <a:pt x="98425" y="330200"/>
                </a:lnTo>
                <a:close/>
                <a:moveTo>
                  <a:pt x="198437" y="109538"/>
                </a:moveTo>
                <a:lnTo>
                  <a:pt x="254000" y="109538"/>
                </a:lnTo>
                <a:lnTo>
                  <a:pt x="254000" y="330201"/>
                </a:lnTo>
                <a:lnTo>
                  <a:pt x="198437" y="330201"/>
                </a:lnTo>
                <a:close/>
                <a:moveTo>
                  <a:pt x="84304" y="0"/>
                </a:moveTo>
                <a:cubicBezTo>
                  <a:pt x="85601" y="0"/>
                  <a:pt x="88195" y="0"/>
                  <a:pt x="89492" y="2586"/>
                </a:cubicBezTo>
                <a:cubicBezTo>
                  <a:pt x="89492" y="2586"/>
                  <a:pt x="89492" y="2586"/>
                  <a:pt x="95977" y="19390"/>
                </a:cubicBezTo>
                <a:cubicBezTo>
                  <a:pt x="95977" y="21976"/>
                  <a:pt x="101165" y="23268"/>
                  <a:pt x="103759" y="23268"/>
                </a:cubicBezTo>
                <a:cubicBezTo>
                  <a:pt x="105056" y="23268"/>
                  <a:pt x="107650" y="21976"/>
                  <a:pt x="108947" y="19390"/>
                </a:cubicBezTo>
                <a:cubicBezTo>
                  <a:pt x="108947" y="19390"/>
                  <a:pt x="108947" y="19390"/>
                  <a:pt x="115432" y="3878"/>
                </a:cubicBezTo>
                <a:cubicBezTo>
                  <a:pt x="116728" y="1293"/>
                  <a:pt x="119322" y="1293"/>
                  <a:pt x="121916" y="1293"/>
                </a:cubicBezTo>
                <a:cubicBezTo>
                  <a:pt x="121916" y="1293"/>
                  <a:pt x="121916" y="1293"/>
                  <a:pt x="158232" y="18098"/>
                </a:cubicBezTo>
                <a:cubicBezTo>
                  <a:pt x="160826" y="19390"/>
                  <a:pt x="160826" y="21976"/>
                  <a:pt x="160826" y="24561"/>
                </a:cubicBezTo>
                <a:cubicBezTo>
                  <a:pt x="160826" y="24561"/>
                  <a:pt x="160826" y="24561"/>
                  <a:pt x="153044" y="40073"/>
                </a:cubicBezTo>
                <a:cubicBezTo>
                  <a:pt x="151747" y="42659"/>
                  <a:pt x="154341" y="47829"/>
                  <a:pt x="155638" y="49122"/>
                </a:cubicBezTo>
                <a:cubicBezTo>
                  <a:pt x="156935" y="50415"/>
                  <a:pt x="159529" y="50415"/>
                  <a:pt x="160826" y="49122"/>
                </a:cubicBezTo>
                <a:cubicBezTo>
                  <a:pt x="160826" y="49122"/>
                  <a:pt x="160826" y="49122"/>
                  <a:pt x="177687" y="43951"/>
                </a:cubicBezTo>
                <a:cubicBezTo>
                  <a:pt x="180281" y="42659"/>
                  <a:pt x="182874" y="43951"/>
                  <a:pt x="184171" y="46537"/>
                </a:cubicBezTo>
                <a:cubicBezTo>
                  <a:pt x="184171" y="46537"/>
                  <a:pt x="184171" y="46537"/>
                  <a:pt x="197141" y="84024"/>
                </a:cubicBezTo>
                <a:cubicBezTo>
                  <a:pt x="198438" y="85317"/>
                  <a:pt x="197141" y="87902"/>
                  <a:pt x="194547" y="89195"/>
                </a:cubicBezTo>
                <a:cubicBezTo>
                  <a:pt x="194547" y="89195"/>
                  <a:pt x="194547" y="89195"/>
                  <a:pt x="178984" y="95658"/>
                </a:cubicBezTo>
                <a:cubicBezTo>
                  <a:pt x="176390" y="95658"/>
                  <a:pt x="173796" y="98244"/>
                  <a:pt x="173796" y="99536"/>
                </a:cubicBezTo>
                <a:cubicBezTo>
                  <a:pt x="173796" y="102122"/>
                  <a:pt x="175093" y="107293"/>
                  <a:pt x="177687" y="108585"/>
                </a:cubicBezTo>
                <a:cubicBezTo>
                  <a:pt x="177687" y="108585"/>
                  <a:pt x="177687" y="108585"/>
                  <a:pt x="184171" y="111171"/>
                </a:cubicBezTo>
                <a:cubicBezTo>
                  <a:pt x="184171" y="111171"/>
                  <a:pt x="184171" y="111171"/>
                  <a:pt x="184171" y="139610"/>
                </a:cubicBezTo>
                <a:cubicBezTo>
                  <a:pt x="184171" y="139610"/>
                  <a:pt x="184171" y="139610"/>
                  <a:pt x="116728" y="139610"/>
                </a:cubicBezTo>
                <a:cubicBezTo>
                  <a:pt x="137480" y="130561"/>
                  <a:pt x="149153" y="106000"/>
                  <a:pt x="140074" y="82732"/>
                </a:cubicBezTo>
                <a:cubicBezTo>
                  <a:pt x="132292" y="60756"/>
                  <a:pt x="106353" y="49122"/>
                  <a:pt x="83007" y="56878"/>
                </a:cubicBezTo>
                <a:cubicBezTo>
                  <a:pt x="60958" y="65927"/>
                  <a:pt x="49286" y="90488"/>
                  <a:pt x="57067" y="113756"/>
                </a:cubicBezTo>
                <a:cubicBezTo>
                  <a:pt x="62255" y="126683"/>
                  <a:pt x="72631" y="137024"/>
                  <a:pt x="85601" y="140902"/>
                </a:cubicBezTo>
                <a:cubicBezTo>
                  <a:pt x="85601" y="140902"/>
                  <a:pt x="85601" y="140902"/>
                  <a:pt x="85601" y="180975"/>
                </a:cubicBezTo>
                <a:cubicBezTo>
                  <a:pt x="85601" y="180975"/>
                  <a:pt x="85601" y="180975"/>
                  <a:pt x="45395" y="180975"/>
                </a:cubicBezTo>
                <a:cubicBezTo>
                  <a:pt x="45395" y="180975"/>
                  <a:pt x="45395" y="180975"/>
                  <a:pt x="40207" y="178390"/>
                </a:cubicBezTo>
                <a:cubicBezTo>
                  <a:pt x="37613" y="178390"/>
                  <a:pt x="36316" y="174512"/>
                  <a:pt x="37613" y="173219"/>
                </a:cubicBezTo>
                <a:cubicBezTo>
                  <a:pt x="37613" y="173219"/>
                  <a:pt x="37613" y="173219"/>
                  <a:pt x="45395" y="156414"/>
                </a:cubicBezTo>
                <a:cubicBezTo>
                  <a:pt x="46692" y="155122"/>
                  <a:pt x="44098" y="149951"/>
                  <a:pt x="42801" y="148658"/>
                </a:cubicBezTo>
                <a:cubicBezTo>
                  <a:pt x="41504" y="147366"/>
                  <a:pt x="38910" y="147366"/>
                  <a:pt x="36316" y="147366"/>
                </a:cubicBezTo>
                <a:cubicBezTo>
                  <a:pt x="36316" y="147366"/>
                  <a:pt x="36316" y="147366"/>
                  <a:pt x="19455" y="153829"/>
                </a:cubicBezTo>
                <a:cubicBezTo>
                  <a:pt x="18158" y="155122"/>
                  <a:pt x="15564" y="153829"/>
                  <a:pt x="14267" y="151244"/>
                </a:cubicBezTo>
                <a:cubicBezTo>
                  <a:pt x="14267" y="151244"/>
                  <a:pt x="14267" y="151244"/>
                  <a:pt x="0" y="113756"/>
                </a:cubicBezTo>
                <a:cubicBezTo>
                  <a:pt x="0" y="111171"/>
                  <a:pt x="0" y="108585"/>
                  <a:pt x="2594" y="108585"/>
                </a:cubicBezTo>
                <a:cubicBezTo>
                  <a:pt x="2594" y="108585"/>
                  <a:pt x="2594" y="108585"/>
                  <a:pt x="19455" y="102122"/>
                </a:cubicBezTo>
                <a:cubicBezTo>
                  <a:pt x="22049" y="100829"/>
                  <a:pt x="23346" y="95658"/>
                  <a:pt x="23346" y="94366"/>
                </a:cubicBezTo>
                <a:cubicBezTo>
                  <a:pt x="23346" y="93073"/>
                  <a:pt x="22049" y="90488"/>
                  <a:pt x="19455" y="89195"/>
                </a:cubicBezTo>
                <a:cubicBezTo>
                  <a:pt x="19455" y="89195"/>
                  <a:pt x="19455" y="89195"/>
                  <a:pt x="3891" y="81439"/>
                </a:cubicBezTo>
                <a:cubicBezTo>
                  <a:pt x="1297" y="81439"/>
                  <a:pt x="1297" y="77561"/>
                  <a:pt x="1297" y="76268"/>
                </a:cubicBezTo>
                <a:cubicBezTo>
                  <a:pt x="1297" y="76268"/>
                  <a:pt x="1297" y="76268"/>
                  <a:pt x="18158" y="40073"/>
                </a:cubicBezTo>
                <a:cubicBezTo>
                  <a:pt x="19455" y="37488"/>
                  <a:pt x="22049" y="36195"/>
                  <a:pt x="24643" y="37488"/>
                </a:cubicBezTo>
                <a:cubicBezTo>
                  <a:pt x="24643" y="37488"/>
                  <a:pt x="24643" y="37488"/>
                  <a:pt x="40207" y="45244"/>
                </a:cubicBezTo>
                <a:cubicBezTo>
                  <a:pt x="42801" y="46537"/>
                  <a:pt x="47989" y="43951"/>
                  <a:pt x="49286" y="42659"/>
                </a:cubicBezTo>
                <a:cubicBezTo>
                  <a:pt x="50582" y="41366"/>
                  <a:pt x="50582" y="38781"/>
                  <a:pt x="49286" y="36195"/>
                </a:cubicBezTo>
                <a:cubicBezTo>
                  <a:pt x="49286" y="36195"/>
                  <a:pt x="49286" y="36195"/>
                  <a:pt x="44098" y="19390"/>
                </a:cubicBezTo>
                <a:cubicBezTo>
                  <a:pt x="42801" y="18098"/>
                  <a:pt x="44098" y="15512"/>
                  <a:pt x="46692" y="14220"/>
                </a:cubicBezTo>
                <a:cubicBezTo>
                  <a:pt x="46692" y="14220"/>
                  <a:pt x="46692" y="14220"/>
                  <a:pt x="8430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造字工房朗宋（非商用）常规体" pitchFamily="2" charset="-122"/>
              <a:ea typeface="造字工房朗宋（非商用）常规体" pitchFamily="2" charset="-122"/>
            </a:endParaRPr>
          </a:p>
        </p:txBody>
      </p:sp>
      <p:grpSp>
        <p:nvGrpSpPr>
          <p:cNvPr id="15" name="组合 14"/>
          <p:cNvGrpSpPr/>
          <p:nvPr/>
        </p:nvGrpSpPr>
        <p:grpSpPr>
          <a:xfrm>
            <a:off x="1639071" y="4378718"/>
            <a:ext cx="2454998" cy="1109754"/>
            <a:chOff x="6585160" y="1678126"/>
            <a:chExt cx="2454998" cy="1109754"/>
          </a:xfrm>
        </p:grpSpPr>
        <p:sp>
          <p:nvSpPr>
            <p:cNvPr id="16" name="矩形 15"/>
            <p:cNvSpPr/>
            <p:nvPr/>
          </p:nvSpPr>
          <p:spPr>
            <a:xfrm>
              <a:off x="6585160" y="2030750"/>
              <a:ext cx="2454998" cy="7571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50000"/>
                      <a:lumOff val="50000"/>
                    </a:schemeClr>
                  </a:solidFill>
                  <a:latin typeface="造字工房朗宋（非商用）常规体" pitchFamily="2" charset="-122"/>
                  <a:ea typeface="造字工房朗宋（非商用）常规体" pitchFamily="2" charset="-122"/>
                </a:rPr>
                <a:t>用户可以在投影仪或者计算机上进行演示也可以将演示文稿打印出来制作成胶片以便应用到更广泛的领域中</a:t>
              </a:r>
            </a:p>
          </p:txBody>
        </p:sp>
        <p:sp>
          <p:nvSpPr>
            <p:cNvPr id="17" name="矩形 16"/>
            <p:cNvSpPr/>
            <p:nvPr/>
          </p:nvSpPr>
          <p:spPr>
            <a:xfrm>
              <a:off x="6691672" y="1678126"/>
              <a:ext cx="2241974" cy="4247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latin typeface="造字工房朗宋（非商用）常规体" pitchFamily="2" charset="-122"/>
                  <a:ea typeface="造字工房朗宋（非商用）常规体" pitchFamily="2" charset="-122"/>
                </a:rPr>
                <a:t>标题文字添加</a:t>
              </a:r>
            </a:p>
          </p:txBody>
        </p:sp>
      </p:grpSp>
      <p:grpSp>
        <p:nvGrpSpPr>
          <p:cNvPr id="18" name="组合 17"/>
          <p:cNvGrpSpPr/>
          <p:nvPr/>
        </p:nvGrpSpPr>
        <p:grpSpPr>
          <a:xfrm>
            <a:off x="4868501" y="4378718"/>
            <a:ext cx="2454998" cy="1109754"/>
            <a:chOff x="6585160" y="1678126"/>
            <a:chExt cx="2454998" cy="1109754"/>
          </a:xfrm>
        </p:grpSpPr>
        <p:sp>
          <p:nvSpPr>
            <p:cNvPr id="19" name="矩形 18"/>
            <p:cNvSpPr/>
            <p:nvPr/>
          </p:nvSpPr>
          <p:spPr>
            <a:xfrm>
              <a:off x="6585160" y="2030750"/>
              <a:ext cx="2454998" cy="7571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50000"/>
                      <a:lumOff val="50000"/>
                    </a:schemeClr>
                  </a:solidFill>
                  <a:latin typeface="造字工房朗宋（非商用）常规体" pitchFamily="2" charset="-122"/>
                  <a:ea typeface="造字工房朗宋（非商用）常规体" pitchFamily="2" charset="-122"/>
                </a:rPr>
                <a:t>用户可以在投影仪或者计算机上进行演示也可以将演示文稿打印出来制作成胶片以便应用到更广泛的领域中</a:t>
              </a:r>
            </a:p>
          </p:txBody>
        </p:sp>
        <p:sp>
          <p:nvSpPr>
            <p:cNvPr id="20" name="矩形 19"/>
            <p:cNvSpPr/>
            <p:nvPr/>
          </p:nvSpPr>
          <p:spPr>
            <a:xfrm>
              <a:off x="6691672" y="1678126"/>
              <a:ext cx="2241974" cy="4247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latin typeface="造字工房朗宋（非商用）常规体" pitchFamily="2" charset="-122"/>
                  <a:ea typeface="造字工房朗宋（非商用）常规体" pitchFamily="2" charset="-122"/>
                </a:rPr>
                <a:t>标题文字添加</a:t>
              </a:r>
            </a:p>
          </p:txBody>
        </p:sp>
      </p:grpSp>
      <p:grpSp>
        <p:nvGrpSpPr>
          <p:cNvPr id="21" name="组合 20"/>
          <p:cNvGrpSpPr/>
          <p:nvPr/>
        </p:nvGrpSpPr>
        <p:grpSpPr>
          <a:xfrm>
            <a:off x="8126956" y="4378718"/>
            <a:ext cx="2454998" cy="1109754"/>
            <a:chOff x="6585160" y="1678126"/>
            <a:chExt cx="2454998" cy="1109754"/>
          </a:xfrm>
        </p:grpSpPr>
        <p:sp>
          <p:nvSpPr>
            <p:cNvPr id="22" name="矩形 21"/>
            <p:cNvSpPr/>
            <p:nvPr/>
          </p:nvSpPr>
          <p:spPr>
            <a:xfrm>
              <a:off x="6585160" y="2030750"/>
              <a:ext cx="2454998" cy="7571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50000"/>
                      <a:lumOff val="50000"/>
                    </a:schemeClr>
                  </a:solidFill>
                  <a:latin typeface="造字工房朗宋（非商用）常规体" pitchFamily="2" charset="-122"/>
                  <a:ea typeface="造字工房朗宋（非商用）常规体" pitchFamily="2" charset="-122"/>
                </a:rPr>
                <a:t>用户可以在投影仪或者计算机上进行演示也可以将演示文稿打印出来制作成胶片以便应用到更广泛的领域中</a:t>
              </a:r>
            </a:p>
          </p:txBody>
        </p:sp>
        <p:sp>
          <p:nvSpPr>
            <p:cNvPr id="23" name="矩形 22"/>
            <p:cNvSpPr/>
            <p:nvPr/>
          </p:nvSpPr>
          <p:spPr>
            <a:xfrm>
              <a:off x="6691672" y="1678126"/>
              <a:ext cx="2241974" cy="4247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latin typeface="造字工房朗宋（非商用）常规体" pitchFamily="2" charset="-122"/>
                  <a:ea typeface="造字工房朗宋（非商用）常规体" pitchFamily="2" charset="-122"/>
                </a:rPr>
                <a:t>标题文字添加</a:t>
              </a:r>
            </a:p>
          </p:txBody>
        </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25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14:bounceEnd="60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250"/>
                                      </p:stCondLst>
                                      <p:childTnLst>
                                        <p:set>
                                          <p:cBhvr>
                                            <p:cTn id="14" dur="1" fill="hold">
                                              <p:stCondLst>
                                                <p:cond delay="0"/>
                                              </p:stCondLst>
                                            </p:cTn>
                                            <p:tgtEl>
                                              <p:spTgt spid="21"/>
                                            </p:tgtEl>
                                            <p:attrNameLst>
                                              <p:attrName>style.visibility</p:attrName>
                                            </p:attrNameLst>
                                          </p:cBhvr>
                                          <p:to>
                                            <p:strVal val="visible"/>
                                          </p:to>
                                        </p:set>
                                        <p:anim calcmode="lin" valueType="num" p14:bounceEnd="60000">
                                          <p:cBhvr additive="base">
                                            <p:cTn id="15"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cxnSp>
        <p:nvCxnSpPr>
          <p:cNvPr id="2" name="直接连接符 1"/>
          <p:cNvCxnSpPr/>
          <p:nvPr/>
        </p:nvCxnSpPr>
        <p:spPr>
          <a:xfrm rot="16741234" flipH="1">
            <a:off x="10697191" y="2474949"/>
            <a:ext cx="211002" cy="4780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rot="16741234" flipH="1">
            <a:off x="10316980" y="2285886"/>
            <a:ext cx="425232" cy="243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rot="16741234" flipV="1">
            <a:off x="10150919" y="1632577"/>
            <a:ext cx="564540" cy="361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rot="16741234">
            <a:off x="10693326" y="2949100"/>
            <a:ext cx="404755" cy="266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rot="16741234" flipH="1">
            <a:off x="10651496" y="3476289"/>
            <a:ext cx="297923" cy="1497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a:stCxn id="29" idx="6"/>
          </p:cNvCxnSpPr>
          <p:nvPr/>
        </p:nvCxnSpPr>
        <p:spPr>
          <a:xfrm rot="16741234" flipV="1">
            <a:off x="10345711" y="4966102"/>
            <a:ext cx="868883" cy="2177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33" idx="6"/>
          </p:cNvCxnSpPr>
          <p:nvPr/>
        </p:nvCxnSpPr>
        <p:spPr>
          <a:xfrm rot="16741234">
            <a:off x="10415384" y="5702290"/>
            <a:ext cx="508993" cy="1920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6741234" flipH="1" flipV="1">
            <a:off x="10755653" y="4173567"/>
            <a:ext cx="521979" cy="4500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16741234" flipV="1">
            <a:off x="10922193" y="3695490"/>
            <a:ext cx="270152" cy="4776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16741234">
            <a:off x="10421254" y="3095237"/>
            <a:ext cx="128338" cy="4837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16741234">
            <a:off x="10693326" y="2949100"/>
            <a:ext cx="404755" cy="266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21" idx="2"/>
          </p:cNvCxnSpPr>
          <p:nvPr/>
        </p:nvCxnSpPr>
        <p:spPr>
          <a:xfrm rot="16741234">
            <a:off x="11174778" y="1639966"/>
            <a:ext cx="560420" cy="45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endCxn id="21" idx="6"/>
          </p:cNvCxnSpPr>
          <p:nvPr/>
        </p:nvCxnSpPr>
        <p:spPr>
          <a:xfrm rot="16741234" flipV="1">
            <a:off x="11395245" y="2013133"/>
            <a:ext cx="366063" cy="4727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6741234" flipH="1" flipV="1">
            <a:off x="11163548" y="2348805"/>
            <a:ext cx="505327" cy="6584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16741234">
            <a:off x="9632550" y="4018121"/>
            <a:ext cx="486266" cy="308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16741234" flipH="1">
            <a:off x="9796876" y="4334829"/>
            <a:ext cx="418126" cy="3586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16741234">
            <a:off x="9934447" y="3504581"/>
            <a:ext cx="347450" cy="1484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rot="16741234" flipH="1">
            <a:off x="10247380" y="1385040"/>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椭圆 19"/>
          <p:cNvSpPr/>
          <p:nvPr/>
        </p:nvSpPr>
        <p:spPr>
          <a:xfrm rot="16741234" flipH="1">
            <a:off x="10494051" y="2015849"/>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rot="16741234" flipH="1">
            <a:off x="11332597" y="1935131"/>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椭圆 21"/>
          <p:cNvSpPr/>
          <p:nvPr/>
        </p:nvSpPr>
        <p:spPr>
          <a:xfrm rot="16741234" flipH="1">
            <a:off x="10486312" y="2461925"/>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3" name="椭圆 22"/>
          <p:cNvSpPr/>
          <p:nvPr/>
        </p:nvSpPr>
        <p:spPr>
          <a:xfrm rot="16741234" flipH="1">
            <a:off x="11494913" y="1315106"/>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rot="16741234" flipH="1">
            <a:off x="10167778" y="3322351"/>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rot="16741234" flipH="1">
            <a:off x="11732465" y="2434464"/>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rot="16741234" flipH="1">
            <a:off x="10970581" y="2826506"/>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rot="16741234" flipH="1">
            <a:off x="10270735" y="6316271"/>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rot="16741234">
            <a:off x="10000586" y="5124242"/>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rot="16741234">
            <a:off x="10763405" y="5520537"/>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rot="16741234">
            <a:off x="9757033" y="5694131"/>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rot="16741234">
            <a:off x="10430404" y="4742356"/>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椭圆 31"/>
          <p:cNvSpPr/>
          <p:nvPr/>
        </p:nvSpPr>
        <p:spPr>
          <a:xfrm rot="16741234">
            <a:off x="10125118" y="4737128"/>
            <a:ext cx="122016" cy="12201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rot="16741234">
            <a:off x="10464581" y="6033843"/>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椭圆 33"/>
          <p:cNvSpPr/>
          <p:nvPr/>
        </p:nvSpPr>
        <p:spPr>
          <a:xfrm rot="16741234">
            <a:off x="9919754" y="3718721"/>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rot="16741234">
            <a:off x="9778056" y="4184367"/>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rot="16741234">
            <a:off x="11251952" y="4095928"/>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rot="16741234">
            <a:off x="10546619" y="4070970"/>
            <a:ext cx="128800" cy="1288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rot="16741234">
            <a:off x="10704747" y="4501023"/>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rot="16741234" flipH="1">
            <a:off x="10736780" y="3647468"/>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rot="16741234" flipH="1">
            <a:off x="10679965" y="3223644"/>
            <a:ext cx="145836" cy="145836"/>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rot="16741234" flipH="1">
            <a:off x="11980310" y="1985856"/>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2" name="椭圆 41"/>
          <p:cNvSpPr/>
          <p:nvPr/>
        </p:nvSpPr>
        <p:spPr>
          <a:xfrm rot="16741234" flipH="1">
            <a:off x="11813637" y="3096950"/>
            <a:ext cx="105246" cy="10524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3" name="椭圆 42"/>
          <p:cNvSpPr/>
          <p:nvPr/>
        </p:nvSpPr>
        <p:spPr>
          <a:xfrm rot="16741234" flipH="1">
            <a:off x="11355924" y="3441002"/>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4" name="椭圆 43"/>
          <p:cNvSpPr/>
          <p:nvPr/>
        </p:nvSpPr>
        <p:spPr>
          <a:xfrm rot="16741234" flipH="1">
            <a:off x="12009655" y="2676793"/>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rot="16741234">
            <a:off x="11581667" y="4558158"/>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rot="16741234">
            <a:off x="11301065" y="5151904"/>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rot="16741234">
            <a:off x="11026429" y="5861390"/>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rot="16741234">
            <a:off x="10971247" y="5035046"/>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rot="16741234" flipH="1">
            <a:off x="11825353" y="3643429"/>
            <a:ext cx="148893" cy="148893"/>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rot="16741234" flipH="1">
            <a:off x="10078213" y="2285875"/>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rot="16741234" flipH="1">
            <a:off x="9982939" y="2893784"/>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rot="16741234">
            <a:off x="8234108" y="3129597"/>
            <a:ext cx="2720838" cy="505942"/>
            <a:chOff x="5233265" y="2334818"/>
            <a:chExt cx="2720838" cy="505942"/>
          </a:xfrm>
        </p:grpSpPr>
        <p:sp>
          <p:nvSpPr>
            <p:cNvPr id="53" name="椭圆 52"/>
            <p:cNvSpPr/>
            <p:nvPr/>
          </p:nvSpPr>
          <p:spPr>
            <a:xfrm flipH="1">
              <a:off x="7856974" y="2607323"/>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5233265" y="2735514"/>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5596947" y="2508972"/>
              <a:ext cx="122016" cy="12201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flipH="1">
              <a:off x="6370598" y="2334818"/>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7109056" y="2611432"/>
              <a:ext cx="141849" cy="14184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8" name="直接连接符 57"/>
          <p:cNvCxnSpPr>
            <a:endCxn id="31" idx="3"/>
          </p:cNvCxnSpPr>
          <p:nvPr/>
        </p:nvCxnSpPr>
        <p:spPr>
          <a:xfrm rot="16741234" flipV="1">
            <a:off x="10373166" y="4944910"/>
            <a:ext cx="610899" cy="4434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a:stCxn id="32" idx="0"/>
            <a:endCxn id="31" idx="5"/>
          </p:cNvCxnSpPr>
          <p:nvPr/>
        </p:nvCxnSpPr>
        <p:spPr>
          <a:xfrm flipV="1">
            <a:off x="10125873" y="4762389"/>
            <a:ext cx="392395" cy="261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0" name="椭圆 59"/>
          <p:cNvSpPr/>
          <p:nvPr/>
        </p:nvSpPr>
        <p:spPr>
          <a:xfrm rot="16741234" flipH="1">
            <a:off x="10988660" y="730899"/>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rot="16741234" flipH="1">
            <a:off x="10927089" y="1371054"/>
            <a:ext cx="175715" cy="175715"/>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rot="16741234">
            <a:off x="10640252" y="214245"/>
            <a:ext cx="137160" cy="137160"/>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64" name="图片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4848726" cy="4848726"/>
          </a:xfrm>
          <a:prstGeom prst="rect">
            <a:avLst/>
          </a:prstGeom>
        </p:spPr>
      </p:pic>
      <p:sp>
        <p:nvSpPr>
          <p:cNvPr id="65" name="文本框 64"/>
          <p:cNvSpPr txBox="1"/>
          <p:nvPr/>
        </p:nvSpPr>
        <p:spPr>
          <a:xfrm>
            <a:off x="6097647" y="1234459"/>
            <a:ext cx="3163142" cy="2062103"/>
          </a:xfrm>
          <a:prstGeom prst="rect">
            <a:avLst/>
          </a:prstGeom>
          <a:noFill/>
          <a:effectLst>
            <a:outerShdw blurRad="50800" dist="38100" algn="l" rotWithShape="0">
              <a:prstClr val="black">
                <a:alpha val="40000"/>
              </a:prstClr>
            </a:outerShdw>
          </a:effectLst>
        </p:spPr>
        <p:txBody>
          <a:bodyPr wrap="square" rtlCol="0">
            <a:spAutoFit/>
          </a:bodyPr>
          <a:lstStyle/>
          <a:p>
            <a:r>
              <a:rPr lang="en-US" altLang="zh-CN" sz="3200" dirty="0">
                <a:latin typeface="造字工房朗宋（非商用）常规体" pitchFamily="2" charset="-122"/>
                <a:ea typeface="造字工房朗宋（非商用）常规体" pitchFamily="2" charset="-122"/>
              </a:rPr>
              <a:t>2018</a:t>
            </a:r>
            <a:r>
              <a:rPr lang="zh-CN" altLang="en-US" sz="3200" dirty="0">
                <a:latin typeface="造字工房朗宋（非商用）常规体" pitchFamily="2" charset="-122"/>
                <a:ea typeface="造字工房朗宋（非商用）常规体" pitchFamily="2" charset="-122"/>
              </a:rPr>
              <a:t>年是抢占市场的绝佳时机，</a:t>
            </a:r>
            <a:endParaRPr lang="en-US" altLang="zh-CN" sz="3200" dirty="0">
              <a:latin typeface="造字工房朗宋（非商用）常规体" pitchFamily="2" charset="-122"/>
              <a:ea typeface="造字工房朗宋（非商用）常规体" pitchFamily="2" charset="-122"/>
            </a:endParaRPr>
          </a:p>
          <a:p>
            <a:r>
              <a:rPr lang="zh-CN" altLang="en-US" sz="3200" dirty="0">
                <a:latin typeface="造字工房朗宋（非商用）常规体" pitchFamily="2" charset="-122"/>
                <a:ea typeface="造字工房朗宋（非商用）常规体" pitchFamily="2" charset="-122"/>
              </a:rPr>
              <a:t>以灵敏的嗅觉抢占先机</a:t>
            </a:r>
          </a:p>
        </p:txBody>
      </p:sp>
      <p:sp>
        <p:nvSpPr>
          <p:cNvPr id="66" name="PA_库_文本框 9"/>
          <p:cNvSpPr txBox="1"/>
          <p:nvPr>
            <p:custDataLst>
              <p:tags r:id="rId1"/>
            </p:custDataLst>
          </p:nvPr>
        </p:nvSpPr>
        <p:spPr>
          <a:xfrm>
            <a:off x="5386356" y="3245204"/>
            <a:ext cx="800219" cy="3170099"/>
          </a:xfrm>
          <a:prstGeom prst="rect">
            <a:avLst/>
          </a:prstGeom>
          <a:noFill/>
          <a:effectLst>
            <a:outerShdw blurRad="50800" dist="38100" dir="10800000" algn="r" rotWithShape="0">
              <a:prstClr val="black">
                <a:alpha val="40000"/>
              </a:prstClr>
            </a:outerShdw>
          </a:effectLst>
        </p:spPr>
        <p:txBody>
          <a:bodyPr vert="eaVert" wrap="none" rtlCol="0">
            <a:spAutoFit/>
          </a:bodyPr>
          <a:lstStyle>
            <a:defPPr>
              <a:defRPr lang="zh-CN"/>
            </a:defPPr>
            <a:lvl1pPr>
              <a:defRPr sz="4000">
                <a:latin typeface="造字工房俊雅（非商用）常规体" pitchFamily="2" charset="-122"/>
                <a:ea typeface="造字工房俊雅（非商用）常规体" pitchFamily="2" charset="-122"/>
              </a:defRPr>
            </a:lvl1pPr>
          </a:lstStyle>
          <a:p>
            <a:r>
              <a:rPr lang="zh-CN" altLang="en-US" dirty="0">
                <a:latin typeface="造字工房朗宋（非商用）常规体" pitchFamily="2" charset="-122"/>
                <a:ea typeface="造字工房朗宋（非商用）常规体" pitchFamily="2" charset="-122"/>
              </a:rPr>
              <a:t>新年工作计划</a:t>
            </a:r>
          </a:p>
        </p:txBody>
      </p:sp>
      <p:sp>
        <p:nvSpPr>
          <p:cNvPr id="67" name="PA_库_文本框 8"/>
          <p:cNvSpPr txBox="1"/>
          <p:nvPr>
            <p:custDataLst>
              <p:tags r:id="rId2"/>
            </p:custDataLst>
          </p:nvPr>
        </p:nvSpPr>
        <p:spPr>
          <a:xfrm>
            <a:off x="4570979" y="426398"/>
            <a:ext cx="1950442" cy="3770263"/>
          </a:xfrm>
          <a:prstGeom prst="rect">
            <a:avLst/>
          </a:prstGeom>
          <a:noFill/>
          <a:effectLst>
            <a:outerShdw blurRad="50800" dist="38100" algn="l" rotWithShape="0">
              <a:prstClr val="black">
                <a:alpha val="40000"/>
              </a:prstClr>
            </a:outerShdw>
          </a:effectLst>
        </p:spPr>
        <p:txBody>
          <a:bodyPr wrap="square" rtlCol="0">
            <a:spAutoFit/>
          </a:bodyPr>
          <a:lstStyle/>
          <a:p>
            <a:pPr algn="dist"/>
            <a:r>
              <a:rPr lang="en-US" altLang="zh-CN" sz="23900" dirty="0">
                <a:latin typeface="造字工房朗宋（非商用）常规体" pitchFamily="2" charset="-122"/>
                <a:ea typeface="造字工房朗宋（非商用）常规体" pitchFamily="2" charset="-122"/>
              </a:rPr>
              <a:t>4</a:t>
            </a:r>
            <a:endParaRPr lang="zh-CN" altLang="en-US" sz="23900" dirty="0">
              <a:latin typeface="造字工房朗宋（非商用）常规体" pitchFamily="2" charset="-122"/>
              <a:ea typeface="造字工房朗宋（非商用）常规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par>
                                <p:cTn id="29" presetID="31" presetClass="entr" presetSubtype="0" fill="hold" nodeType="withEffect">
                                  <p:stCondLst>
                                    <p:cond delay="50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nodeType="withEffect">
                                  <p:stCondLst>
                                    <p:cond delay="50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cTn>
                              </p:par>
                              <p:par>
                                <p:cTn id="41" presetID="31" presetClass="entr" presetSubtype="0" fill="hold" nodeType="withEffect">
                                  <p:stCondLst>
                                    <p:cond delay="50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style.rotation</p:attrName>
                                        </p:attrNameLst>
                                      </p:cBhvr>
                                      <p:tavLst>
                                        <p:tav tm="0">
                                          <p:val>
                                            <p:fltVal val="90"/>
                                          </p:val>
                                        </p:tav>
                                        <p:tav tm="100000">
                                          <p:val>
                                            <p:fltVal val="0"/>
                                          </p:val>
                                        </p:tav>
                                      </p:tavLst>
                                    </p:anim>
                                    <p:animEffect transition="in" filter="fade">
                                      <p:cBhvr>
                                        <p:cTn id="46" dur="1000"/>
                                        <p:tgtEl>
                                          <p:spTgt spid="8"/>
                                        </p:tgtEl>
                                      </p:cBhvr>
                                    </p:animEffect>
                                  </p:childTnLst>
                                </p:cTn>
                              </p:par>
                              <p:par>
                                <p:cTn id="47" presetID="31" presetClass="entr" presetSubtype="0" fill="hold" nodeType="withEffect">
                                  <p:stCondLst>
                                    <p:cond delay="50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style.rotation</p:attrName>
                                        </p:attrNameLst>
                                      </p:cBhvr>
                                      <p:tavLst>
                                        <p:tav tm="0">
                                          <p:val>
                                            <p:fltVal val="90"/>
                                          </p:val>
                                        </p:tav>
                                        <p:tav tm="100000">
                                          <p:val>
                                            <p:fltVal val="0"/>
                                          </p:val>
                                        </p:tav>
                                      </p:tavLst>
                                    </p:anim>
                                    <p:animEffect transition="in" filter="fade">
                                      <p:cBhvr>
                                        <p:cTn id="52" dur="1000"/>
                                        <p:tgtEl>
                                          <p:spTgt spid="9"/>
                                        </p:tgtEl>
                                      </p:cBhvr>
                                    </p:animEffect>
                                  </p:childTnLst>
                                </p:cTn>
                              </p:par>
                              <p:par>
                                <p:cTn id="53" presetID="31" presetClass="entr" presetSubtype="0" fill="hold" nodeType="withEffect">
                                  <p:stCondLst>
                                    <p:cond delay="50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style.rotation</p:attrName>
                                        </p:attrNameLst>
                                      </p:cBhvr>
                                      <p:tavLst>
                                        <p:tav tm="0">
                                          <p:val>
                                            <p:fltVal val="90"/>
                                          </p:val>
                                        </p:tav>
                                        <p:tav tm="100000">
                                          <p:val>
                                            <p:fltVal val="0"/>
                                          </p:val>
                                        </p:tav>
                                      </p:tavLst>
                                    </p:anim>
                                    <p:animEffect transition="in" filter="fade">
                                      <p:cBhvr>
                                        <p:cTn id="58" dur="1000"/>
                                        <p:tgtEl>
                                          <p:spTgt spid="10"/>
                                        </p:tgtEl>
                                      </p:cBhvr>
                                    </p:animEffect>
                                  </p:childTnLst>
                                </p:cTn>
                              </p:par>
                              <p:par>
                                <p:cTn id="59" presetID="31" presetClass="entr" presetSubtype="0" fill="hold" nodeType="withEffect">
                                  <p:stCondLst>
                                    <p:cond delay="50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style.rotation</p:attrName>
                                        </p:attrNameLst>
                                      </p:cBhvr>
                                      <p:tavLst>
                                        <p:tav tm="0">
                                          <p:val>
                                            <p:fltVal val="90"/>
                                          </p:val>
                                        </p:tav>
                                        <p:tav tm="100000">
                                          <p:val>
                                            <p:fltVal val="0"/>
                                          </p:val>
                                        </p:tav>
                                      </p:tavLst>
                                    </p:anim>
                                    <p:animEffect transition="in" filter="fade">
                                      <p:cBhvr>
                                        <p:cTn id="64" dur="1000"/>
                                        <p:tgtEl>
                                          <p:spTgt spid="11"/>
                                        </p:tgtEl>
                                      </p:cBhvr>
                                    </p:animEffect>
                                  </p:childTnLst>
                                </p:cTn>
                              </p:par>
                              <p:par>
                                <p:cTn id="65" presetID="31" presetClass="entr" presetSubtype="0" fill="hold" nodeType="withEffect">
                                  <p:stCondLst>
                                    <p:cond delay="50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fltVal val="0"/>
                                          </p:val>
                                        </p:tav>
                                        <p:tav tm="100000">
                                          <p:val>
                                            <p:strVal val="#ppt_w"/>
                                          </p:val>
                                        </p:tav>
                                      </p:tavLst>
                                    </p:anim>
                                    <p:anim calcmode="lin" valueType="num">
                                      <p:cBhvr>
                                        <p:cTn id="68" dur="1000" fill="hold"/>
                                        <p:tgtEl>
                                          <p:spTgt spid="12"/>
                                        </p:tgtEl>
                                        <p:attrNameLst>
                                          <p:attrName>ppt_h</p:attrName>
                                        </p:attrNameLst>
                                      </p:cBhvr>
                                      <p:tavLst>
                                        <p:tav tm="0">
                                          <p:val>
                                            <p:fltVal val="0"/>
                                          </p:val>
                                        </p:tav>
                                        <p:tav tm="100000">
                                          <p:val>
                                            <p:strVal val="#ppt_h"/>
                                          </p:val>
                                        </p:tav>
                                      </p:tavLst>
                                    </p:anim>
                                    <p:anim calcmode="lin" valueType="num">
                                      <p:cBhvr>
                                        <p:cTn id="69" dur="1000" fill="hold"/>
                                        <p:tgtEl>
                                          <p:spTgt spid="12"/>
                                        </p:tgtEl>
                                        <p:attrNameLst>
                                          <p:attrName>style.rotation</p:attrName>
                                        </p:attrNameLst>
                                      </p:cBhvr>
                                      <p:tavLst>
                                        <p:tav tm="0">
                                          <p:val>
                                            <p:fltVal val="90"/>
                                          </p:val>
                                        </p:tav>
                                        <p:tav tm="100000">
                                          <p:val>
                                            <p:fltVal val="0"/>
                                          </p:val>
                                        </p:tav>
                                      </p:tavLst>
                                    </p:anim>
                                    <p:animEffect transition="in" filter="fade">
                                      <p:cBhvr>
                                        <p:cTn id="70" dur="1000"/>
                                        <p:tgtEl>
                                          <p:spTgt spid="12"/>
                                        </p:tgtEl>
                                      </p:cBhvr>
                                    </p:animEffect>
                                  </p:childTnLst>
                                </p:cTn>
                              </p:par>
                              <p:par>
                                <p:cTn id="71" presetID="31" presetClass="entr" presetSubtype="0" fill="hold" nodeType="withEffect">
                                  <p:stCondLst>
                                    <p:cond delay="5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1000" fill="hold"/>
                                        <p:tgtEl>
                                          <p:spTgt spid="13"/>
                                        </p:tgtEl>
                                        <p:attrNameLst>
                                          <p:attrName>ppt_w</p:attrName>
                                        </p:attrNameLst>
                                      </p:cBhvr>
                                      <p:tavLst>
                                        <p:tav tm="0">
                                          <p:val>
                                            <p:fltVal val="0"/>
                                          </p:val>
                                        </p:tav>
                                        <p:tav tm="100000">
                                          <p:val>
                                            <p:strVal val="#ppt_w"/>
                                          </p:val>
                                        </p:tav>
                                      </p:tavLst>
                                    </p:anim>
                                    <p:anim calcmode="lin" valueType="num">
                                      <p:cBhvr>
                                        <p:cTn id="74" dur="1000" fill="hold"/>
                                        <p:tgtEl>
                                          <p:spTgt spid="13"/>
                                        </p:tgtEl>
                                        <p:attrNameLst>
                                          <p:attrName>ppt_h</p:attrName>
                                        </p:attrNameLst>
                                      </p:cBhvr>
                                      <p:tavLst>
                                        <p:tav tm="0">
                                          <p:val>
                                            <p:fltVal val="0"/>
                                          </p:val>
                                        </p:tav>
                                        <p:tav tm="100000">
                                          <p:val>
                                            <p:strVal val="#ppt_h"/>
                                          </p:val>
                                        </p:tav>
                                      </p:tavLst>
                                    </p:anim>
                                    <p:anim calcmode="lin" valueType="num">
                                      <p:cBhvr>
                                        <p:cTn id="75" dur="1000" fill="hold"/>
                                        <p:tgtEl>
                                          <p:spTgt spid="13"/>
                                        </p:tgtEl>
                                        <p:attrNameLst>
                                          <p:attrName>style.rotation</p:attrName>
                                        </p:attrNameLst>
                                      </p:cBhvr>
                                      <p:tavLst>
                                        <p:tav tm="0">
                                          <p:val>
                                            <p:fltVal val="90"/>
                                          </p:val>
                                        </p:tav>
                                        <p:tav tm="100000">
                                          <p:val>
                                            <p:fltVal val="0"/>
                                          </p:val>
                                        </p:tav>
                                      </p:tavLst>
                                    </p:anim>
                                    <p:animEffect transition="in" filter="fade">
                                      <p:cBhvr>
                                        <p:cTn id="76" dur="1000"/>
                                        <p:tgtEl>
                                          <p:spTgt spid="13"/>
                                        </p:tgtEl>
                                      </p:cBhvr>
                                    </p:animEffect>
                                  </p:childTnLst>
                                </p:cTn>
                              </p:par>
                              <p:par>
                                <p:cTn id="77" presetID="31" presetClass="entr" presetSubtype="0" fill="hold" nodeType="withEffect">
                                  <p:stCondLst>
                                    <p:cond delay="500"/>
                                  </p:stCondLst>
                                  <p:childTnLst>
                                    <p:set>
                                      <p:cBhvr>
                                        <p:cTn id="78" dur="1" fill="hold">
                                          <p:stCondLst>
                                            <p:cond delay="0"/>
                                          </p:stCondLst>
                                        </p:cTn>
                                        <p:tgtEl>
                                          <p:spTgt spid="14"/>
                                        </p:tgtEl>
                                        <p:attrNameLst>
                                          <p:attrName>style.visibility</p:attrName>
                                        </p:attrNameLst>
                                      </p:cBhvr>
                                      <p:to>
                                        <p:strVal val="visible"/>
                                      </p:to>
                                    </p:set>
                                    <p:anim calcmode="lin" valueType="num">
                                      <p:cBhvr>
                                        <p:cTn id="79" dur="1000" fill="hold"/>
                                        <p:tgtEl>
                                          <p:spTgt spid="14"/>
                                        </p:tgtEl>
                                        <p:attrNameLst>
                                          <p:attrName>ppt_w</p:attrName>
                                        </p:attrNameLst>
                                      </p:cBhvr>
                                      <p:tavLst>
                                        <p:tav tm="0">
                                          <p:val>
                                            <p:fltVal val="0"/>
                                          </p:val>
                                        </p:tav>
                                        <p:tav tm="100000">
                                          <p:val>
                                            <p:strVal val="#ppt_w"/>
                                          </p:val>
                                        </p:tav>
                                      </p:tavLst>
                                    </p:anim>
                                    <p:anim calcmode="lin" valueType="num">
                                      <p:cBhvr>
                                        <p:cTn id="80" dur="1000" fill="hold"/>
                                        <p:tgtEl>
                                          <p:spTgt spid="14"/>
                                        </p:tgtEl>
                                        <p:attrNameLst>
                                          <p:attrName>ppt_h</p:attrName>
                                        </p:attrNameLst>
                                      </p:cBhvr>
                                      <p:tavLst>
                                        <p:tav tm="0">
                                          <p:val>
                                            <p:fltVal val="0"/>
                                          </p:val>
                                        </p:tav>
                                        <p:tav tm="100000">
                                          <p:val>
                                            <p:strVal val="#ppt_h"/>
                                          </p:val>
                                        </p:tav>
                                      </p:tavLst>
                                    </p:anim>
                                    <p:anim calcmode="lin" valueType="num">
                                      <p:cBhvr>
                                        <p:cTn id="81" dur="1000" fill="hold"/>
                                        <p:tgtEl>
                                          <p:spTgt spid="14"/>
                                        </p:tgtEl>
                                        <p:attrNameLst>
                                          <p:attrName>style.rotation</p:attrName>
                                        </p:attrNameLst>
                                      </p:cBhvr>
                                      <p:tavLst>
                                        <p:tav tm="0">
                                          <p:val>
                                            <p:fltVal val="90"/>
                                          </p:val>
                                        </p:tav>
                                        <p:tav tm="100000">
                                          <p:val>
                                            <p:fltVal val="0"/>
                                          </p:val>
                                        </p:tav>
                                      </p:tavLst>
                                    </p:anim>
                                    <p:animEffect transition="in" filter="fade">
                                      <p:cBhvr>
                                        <p:cTn id="82" dur="1000"/>
                                        <p:tgtEl>
                                          <p:spTgt spid="14"/>
                                        </p:tgtEl>
                                      </p:cBhvr>
                                    </p:animEffect>
                                  </p:childTnLst>
                                </p:cTn>
                              </p:par>
                              <p:par>
                                <p:cTn id="83" presetID="31" presetClass="entr" presetSubtype="0" fill="hold" nodeType="withEffect">
                                  <p:stCondLst>
                                    <p:cond delay="500"/>
                                  </p:stCondLst>
                                  <p:childTnLst>
                                    <p:set>
                                      <p:cBhvr>
                                        <p:cTn id="84" dur="1" fill="hold">
                                          <p:stCondLst>
                                            <p:cond delay="0"/>
                                          </p:stCondLst>
                                        </p:cTn>
                                        <p:tgtEl>
                                          <p:spTgt spid="15"/>
                                        </p:tgtEl>
                                        <p:attrNameLst>
                                          <p:attrName>style.visibility</p:attrName>
                                        </p:attrNameLst>
                                      </p:cBhvr>
                                      <p:to>
                                        <p:strVal val="visible"/>
                                      </p:to>
                                    </p:set>
                                    <p:anim calcmode="lin" valueType="num">
                                      <p:cBhvr>
                                        <p:cTn id="85" dur="1000" fill="hold"/>
                                        <p:tgtEl>
                                          <p:spTgt spid="15"/>
                                        </p:tgtEl>
                                        <p:attrNameLst>
                                          <p:attrName>ppt_w</p:attrName>
                                        </p:attrNameLst>
                                      </p:cBhvr>
                                      <p:tavLst>
                                        <p:tav tm="0">
                                          <p:val>
                                            <p:fltVal val="0"/>
                                          </p:val>
                                        </p:tav>
                                        <p:tav tm="100000">
                                          <p:val>
                                            <p:strVal val="#ppt_w"/>
                                          </p:val>
                                        </p:tav>
                                      </p:tavLst>
                                    </p:anim>
                                    <p:anim calcmode="lin" valueType="num">
                                      <p:cBhvr>
                                        <p:cTn id="86" dur="1000" fill="hold"/>
                                        <p:tgtEl>
                                          <p:spTgt spid="15"/>
                                        </p:tgtEl>
                                        <p:attrNameLst>
                                          <p:attrName>ppt_h</p:attrName>
                                        </p:attrNameLst>
                                      </p:cBhvr>
                                      <p:tavLst>
                                        <p:tav tm="0">
                                          <p:val>
                                            <p:fltVal val="0"/>
                                          </p:val>
                                        </p:tav>
                                        <p:tav tm="100000">
                                          <p:val>
                                            <p:strVal val="#ppt_h"/>
                                          </p:val>
                                        </p:tav>
                                      </p:tavLst>
                                    </p:anim>
                                    <p:anim calcmode="lin" valueType="num">
                                      <p:cBhvr>
                                        <p:cTn id="87" dur="1000" fill="hold"/>
                                        <p:tgtEl>
                                          <p:spTgt spid="15"/>
                                        </p:tgtEl>
                                        <p:attrNameLst>
                                          <p:attrName>style.rotation</p:attrName>
                                        </p:attrNameLst>
                                      </p:cBhvr>
                                      <p:tavLst>
                                        <p:tav tm="0">
                                          <p:val>
                                            <p:fltVal val="90"/>
                                          </p:val>
                                        </p:tav>
                                        <p:tav tm="100000">
                                          <p:val>
                                            <p:fltVal val="0"/>
                                          </p:val>
                                        </p:tav>
                                      </p:tavLst>
                                    </p:anim>
                                    <p:animEffect transition="in" filter="fade">
                                      <p:cBhvr>
                                        <p:cTn id="88" dur="1000"/>
                                        <p:tgtEl>
                                          <p:spTgt spid="15"/>
                                        </p:tgtEl>
                                      </p:cBhvr>
                                    </p:animEffect>
                                  </p:childTnLst>
                                </p:cTn>
                              </p:par>
                              <p:par>
                                <p:cTn id="89" presetID="31" presetClass="entr" presetSubtype="0" fill="hold" nodeType="withEffect">
                                  <p:stCondLst>
                                    <p:cond delay="500"/>
                                  </p:stCondLst>
                                  <p:childTnLst>
                                    <p:set>
                                      <p:cBhvr>
                                        <p:cTn id="90" dur="1" fill="hold">
                                          <p:stCondLst>
                                            <p:cond delay="0"/>
                                          </p:stCondLst>
                                        </p:cTn>
                                        <p:tgtEl>
                                          <p:spTgt spid="16"/>
                                        </p:tgtEl>
                                        <p:attrNameLst>
                                          <p:attrName>style.visibility</p:attrName>
                                        </p:attrNameLst>
                                      </p:cBhvr>
                                      <p:to>
                                        <p:strVal val="visible"/>
                                      </p:to>
                                    </p:set>
                                    <p:anim calcmode="lin" valueType="num">
                                      <p:cBhvr>
                                        <p:cTn id="91" dur="1000" fill="hold"/>
                                        <p:tgtEl>
                                          <p:spTgt spid="16"/>
                                        </p:tgtEl>
                                        <p:attrNameLst>
                                          <p:attrName>ppt_w</p:attrName>
                                        </p:attrNameLst>
                                      </p:cBhvr>
                                      <p:tavLst>
                                        <p:tav tm="0">
                                          <p:val>
                                            <p:fltVal val="0"/>
                                          </p:val>
                                        </p:tav>
                                        <p:tav tm="100000">
                                          <p:val>
                                            <p:strVal val="#ppt_w"/>
                                          </p:val>
                                        </p:tav>
                                      </p:tavLst>
                                    </p:anim>
                                    <p:anim calcmode="lin" valueType="num">
                                      <p:cBhvr>
                                        <p:cTn id="92" dur="1000" fill="hold"/>
                                        <p:tgtEl>
                                          <p:spTgt spid="16"/>
                                        </p:tgtEl>
                                        <p:attrNameLst>
                                          <p:attrName>ppt_h</p:attrName>
                                        </p:attrNameLst>
                                      </p:cBhvr>
                                      <p:tavLst>
                                        <p:tav tm="0">
                                          <p:val>
                                            <p:fltVal val="0"/>
                                          </p:val>
                                        </p:tav>
                                        <p:tav tm="100000">
                                          <p:val>
                                            <p:strVal val="#ppt_h"/>
                                          </p:val>
                                        </p:tav>
                                      </p:tavLst>
                                    </p:anim>
                                    <p:anim calcmode="lin" valueType="num">
                                      <p:cBhvr>
                                        <p:cTn id="93" dur="1000" fill="hold"/>
                                        <p:tgtEl>
                                          <p:spTgt spid="16"/>
                                        </p:tgtEl>
                                        <p:attrNameLst>
                                          <p:attrName>style.rotation</p:attrName>
                                        </p:attrNameLst>
                                      </p:cBhvr>
                                      <p:tavLst>
                                        <p:tav tm="0">
                                          <p:val>
                                            <p:fltVal val="90"/>
                                          </p:val>
                                        </p:tav>
                                        <p:tav tm="100000">
                                          <p:val>
                                            <p:fltVal val="0"/>
                                          </p:val>
                                        </p:tav>
                                      </p:tavLst>
                                    </p:anim>
                                    <p:animEffect transition="in" filter="fade">
                                      <p:cBhvr>
                                        <p:cTn id="94" dur="1000"/>
                                        <p:tgtEl>
                                          <p:spTgt spid="16"/>
                                        </p:tgtEl>
                                      </p:cBhvr>
                                    </p:animEffect>
                                  </p:childTnLst>
                                </p:cTn>
                              </p:par>
                              <p:par>
                                <p:cTn id="95" presetID="31" presetClass="entr" presetSubtype="0" fill="hold" nodeType="withEffect">
                                  <p:stCondLst>
                                    <p:cond delay="500"/>
                                  </p:stCondLst>
                                  <p:childTnLst>
                                    <p:set>
                                      <p:cBhvr>
                                        <p:cTn id="96" dur="1" fill="hold">
                                          <p:stCondLst>
                                            <p:cond delay="0"/>
                                          </p:stCondLst>
                                        </p:cTn>
                                        <p:tgtEl>
                                          <p:spTgt spid="17"/>
                                        </p:tgtEl>
                                        <p:attrNameLst>
                                          <p:attrName>style.visibility</p:attrName>
                                        </p:attrNameLst>
                                      </p:cBhvr>
                                      <p:to>
                                        <p:strVal val="visible"/>
                                      </p:to>
                                    </p:set>
                                    <p:anim calcmode="lin" valueType="num">
                                      <p:cBhvr>
                                        <p:cTn id="97" dur="1000" fill="hold"/>
                                        <p:tgtEl>
                                          <p:spTgt spid="17"/>
                                        </p:tgtEl>
                                        <p:attrNameLst>
                                          <p:attrName>ppt_w</p:attrName>
                                        </p:attrNameLst>
                                      </p:cBhvr>
                                      <p:tavLst>
                                        <p:tav tm="0">
                                          <p:val>
                                            <p:fltVal val="0"/>
                                          </p:val>
                                        </p:tav>
                                        <p:tav tm="100000">
                                          <p:val>
                                            <p:strVal val="#ppt_w"/>
                                          </p:val>
                                        </p:tav>
                                      </p:tavLst>
                                    </p:anim>
                                    <p:anim calcmode="lin" valueType="num">
                                      <p:cBhvr>
                                        <p:cTn id="98" dur="1000" fill="hold"/>
                                        <p:tgtEl>
                                          <p:spTgt spid="17"/>
                                        </p:tgtEl>
                                        <p:attrNameLst>
                                          <p:attrName>ppt_h</p:attrName>
                                        </p:attrNameLst>
                                      </p:cBhvr>
                                      <p:tavLst>
                                        <p:tav tm="0">
                                          <p:val>
                                            <p:fltVal val="0"/>
                                          </p:val>
                                        </p:tav>
                                        <p:tav tm="100000">
                                          <p:val>
                                            <p:strVal val="#ppt_h"/>
                                          </p:val>
                                        </p:tav>
                                      </p:tavLst>
                                    </p:anim>
                                    <p:anim calcmode="lin" valueType="num">
                                      <p:cBhvr>
                                        <p:cTn id="99" dur="1000" fill="hold"/>
                                        <p:tgtEl>
                                          <p:spTgt spid="17"/>
                                        </p:tgtEl>
                                        <p:attrNameLst>
                                          <p:attrName>style.rotation</p:attrName>
                                        </p:attrNameLst>
                                      </p:cBhvr>
                                      <p:tavLst>
                                        <p:tav tm="0">
                                          <p:val>
                                            <p:fltVal val="90"/>
                                          </p:val>
                                        </p:tav>
                                        <p:tav tm="100000">
                                          <p:val>
                                            <p:fltVal val="0"/>
                                          </p:val>
                                        </p:tav>
                                      </p:tavLst>
                                    </p:anim>
                                    <p:animEffect transition="in" filter="fade">
                                      <p:cBhvr>
                                        <p:cTn id="100" dur="1000"/>
                                        <p:tgtEl>
                                          <p:spTgt spid="17"/>
                                        </p:tgtEl>
                                      </p:cBhvr>
                                    </p:animEffect>
                                  </p:childTnLst>
                                </p:cTn>
                              </p:par>
                              <p:par>
                                <p:cTn id="101" presetID="31" presetClass="entr" presetSubtype="0" fill="hold" nodeType="withEffect">
                                  <p:stCondLst>
                                    <p:cond delay="500"/>
                                  </p:stCondLst>
                                  <p:childTnLst>
                                    <p:set>
                                      <p:cBhvr>
                                        <p:cTn id="102" dur="1" fill="hold">
                                          <p:stCondLst>
                                            <p:cond delay="0"/>
                                          </p:stCondLst>
                                        </p:cTn>
                                        <p:tgtEl>
                                          <p:spTgt spid="18"/>
                                        </p:tgtEl>
                                        <p:attrNameLst>
                                          <p:attrName>style.visibility</p:attrName>
                                        </p:attrNameLst>
                                      </p:cBhvr>
                                      <p:to>
                                        <p:strVal val="visible"/>
                                      </p:to>
                                    </p:set>
                                    <p:anim calcmode="lin" valueType="num">
                                      <p:cBhvr>
                                        <p:cTn id="103" dur="1000" fill="hold"/>
                                        <p:tgtEl>
                                          <p:spTgt spid="18"/>
                                        </p:tgtEl>
                                        <p:attrNameLst>
                                          <p:attrName>ppt_w</p:attrName>
                                        </p:attrNameLst>
                                      </p:cBhvr>
                                      <p:tavLst>
                                        <p:tav tm="0">
                                          <p:val>
                                            <p:fltVal val="0"/>
                                          </p:val>
                                        </p:tav>
                                        <p:tav tm="100000">
                                          <p:val>
                                            <p:strVal val="#ppt_w"/>
                                          </p:val>
                                        </p:tav>
                                      </p:tavLst>
                                    </p:anim>
                                    <p:anim calcmode="lin" valueType="num">
                                      <p:cBhvr>
                                        <p:cTn id="104" dur="1000" fill="hold"/>
                                        <p:tgtEl>
                                          <p:spTgt spid="18"/>
                                        </p:tgtEl>
                                        <p:attrNameLst>
                                          <p:attrName>ppt_h</p:attrName>
                                        </p:attrNameLst>
                                      </p:cBhvr>
                                      <p:tavLst>
                                        <p:tav tm="0">
                                          <p:val>
                                            <p:fltVal val="0"/>
                                          </p:val>
                                        </p:tav>
                                        <p:tav tm="100000">
                                          <p:val>
                                            <p:strVal val="#ppt_h"/>
                                          </p:val>
                                        </p:tav>
                                      </p:tavLst>
                                    </p:anim>
                                    <p:anim calcmode="lin" valueType="num">
                                      <p:cBhvr>
                                        <p:cTn id="105" dur="1000" fill="hold"/>
                                        <p:tgtEl>
                                          <p:spTgt spid="18"/>
                                        </p:tgtEl>
                                        <p:attrNameLst>
                                          <p:attrName>style.rotation</p:attrName>
                                        </p:attrNameLst>
                                      </p:cBhvr>
                                      <p:tavLst>
                                        <p:tav tm="0">
                                          <p:val>
                                            <p:fltVal val="90"/>
                                          </p:val>
                                        </p:tav>
                                        <p:tav tm="100000">
                                          <p:val>
                                            <p:fltVal val="0"/>
                                          </p:val>
                                        </p:tav>
                                      </p:tavLst>
                                    </p:anim>
                                    <p:animEffect transition="in" filter="fade">
                                      <p:cBhvr>
                                        <p:cTn id="106" dur="1000"/>
                                        <p:tgtEl>
                                          <p:spTgt spid="18"/>
                                        </p:tgtEl>
                                      </p:cBhvr>
                                    </p:animEffect>
                                  </p:childTnLst>
                                </p:cTn>
                              </p:par>
                              <p:par>
                                <p:cTn id="107" presetID="31" presetClass="entr" presetSubtype="0" fill="hold" grpId="0" nodeType="withEffect">
                                  <p:stCondLst>
                                    <p:cond delay="500"/>
                                  </p:stCondLst>
                                  <p:childTnLst>
                                    <p:set>
                                      <p:cBhvr>
                                        <p:cTn id="108" dur="1" fill="hold">
                                          <p:stCondLst>
                                            <p:cond delay="0"/>
                                          </p:stCondLst>
                                        </p:cTn>
                                        <p:tgtEl>
                                          <p:spTgt spid="19"/>
                                        </p:tgtEl>
                                        <p:attrNameLst>
                                          <p:attrName>style.visibility</p:attrName>
                                        </p:attrNameLst>
                                      </p:cBhvr>
                                      <p:to>
                                        <p:strVal val="visible"/>
                                      </p:to>
                                    </p:set>
                                    <p:anim calcmode="lin" valueType="num">
                                      <p:cBhvr>
                                        <p:cTn id="109" dur="1000" fill="hold"/>
                                        <p:tgtEl>
                                          <p:spTgt spid="19"/>
                                        </p:tgtEl>
                                        <p:attrNameLst>
                                          <p:attrName>ppt_w</p:attrName>
                                        </p:attrNameLst>
                                      </p:cBhvr>
                                      <p:tavLst>
                                        <p:tav tm="0">
                                          <p:val>
                                            <p:fltVal val="0"/>
                                          </p:val>
                                        </p:tav>
                                        <p:tav tm="100000">
                                          <p:val>
                                            <p:strVal val="#ppt_w"/>
                                          </p:val>
                                        </p:tav>
                                      </p:tavLst>
                                    </p:anim>
                                    <p:anim calcmode="lin" valueType="num">
                                      <p:cBhvr>
                                        <p:cTn id="110" dur="1000" fill="hold"/>
                                        <p:tgtEl>
                                          <p:spTgt spid="19"/>
                                        </p:tgtEl>
                                        <p:attrNameLst>
                                          <p:attrName>ppt_h</p:attrName>
                                        </p:attrNameLst>
                                      </p:cBhvr>
                                      <p:tavLst>
                                        <p:tav tm="0">
                                          <p:val>
                                            <p:fltVal val="0"/>
                                          </p:val>
                                        </p:tav>
                                        <p:tav tm="100000">
                                          <p:val>
                                            <p:strVal val="#ppt_h"/>
                                          </p:val>
                                        </p:tav>
                                      </p:tavLst>
                                    </p:anim>
                                    <p:anim calcmode="lin" valueType="num">
                                      <p:cBhvr>
                                        <p:cTn id="111" dur="1000" fill="hold"/>
                                        <p:tgtEl>
                                          <p:spTgt spid="19"/>
                                        </p:tgtEl>
                                        <p:attrNameLst>
                                          <p:attrName>style.rotation</p:attrName>
                                        </p:attrNameLst>
                                      </p:cBhvr>
                                      <p:tavLst>
                                        <p:tav tm="0">
                                          <p:val>
                                            <p:fltVal val="90"/>
                                          </p:val>
                                        </p:tav>
                                        <p:tav tm="100000">
                                          <p:val>
                                            <p:fltVal val="0"/>
                                          </p:val>
                                        </p:tav>
                                      </p:tavLst>
                                    </p:anim>
                                    <p:animEffect transition="in" filter="fade">
                                      <p:cBhvr>
                                        <p:cTn id="112" dur="1000"/>
                                        <p:tgtEl>
                                          <p:spTgt spid="19"/>
                                        </p:tgtEl>
                                      </p:cBhvr>
                                    </p:animEffect>
                                  </p:childTnLst>
                                </p:cTn>
                              </p:par>
                              <p:par>
                                <p:cTn id="113" presetID="31" presetClass="entr" presetSubtype="0" fill="hold" grpId="0" nodeType="withEffect">
                                  <p:stCondLst>
                                    <p:cond delay="50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1000" fill="hold"/>
                                        <p:tgtEl>
                                          <p:spTgt spid="20"/>
                                        </p:tgtEl>
                                        <p:attrNameLst>
                                          <p:attrName>ppt_w</p:attrName>
                                        </p:attrNameLst>
                                      </p:cBhvr>
                                      <p:tavLst>
                                        <p:tav tm="0">
                                          <p:val>
                                            <p:fltVal val="0"/>
                                          </p:val>
                                        </p:tav>
                                        <p:tav tm="100000">
                                          <p:val>
                                            <p:strVal val="#ppt_w"/>
                                          </p:val>
                                        </p:tav>
                                      </p:tavLst>
                                    </p:anim>
                                    <p:anim calcmode="lin" valueType="num">
                                      <p:cBhvr>
                                        <p:cTn id="116" dur="1000" fill="hold"/>
                                        <p:tgtEl>
                                          <p:spTgt spid="20"/>
                                        </p:tgtEl>
                                        <p:attrNameLst>
                                          <p:attrName>ppt_h</p:attrName>
                                        </p:attrNameLst>
                                      </p:cBhvr>
                                      <p:tavLst>
                                        <p:tav tm="0">
                                          <p:val>
                                            <p:fltVal val="0"/>
                                          </p:val>
                                        </p:tav>
                                        <p:tav tm="100000">
                                          <p:val>
                                            <p:strVal val="#ppt_h"/>
                                          </p:val>
                                        </p:tav>
                                      </p:tavLst>
                                    </p:anim>
                                    <p:anim calcmode="lin" valueType="num">
                                      <p:cBhvr>
                                        <p:cTn id="117" dur="1000" fill="hold"/>
                                        <p:tgtEl>
                                          <p:spTgt spid="20"/>
                                        </p:tgtEl>
                                        <p:attrNameLst>
                                          <p:attrName>style.rotation</p:attrName>
                                        </p:attrNameLst>
                                      </p:cBhvr>
                                      <p:tavLst>
                                        <p:tav tm="0">
                                          <p:val>
                                            <p:fltVal val="90"/>
                                          </p:val>
                                        </p:tav>
                                        <p:tav tm="100000">
                                          <p:val>
                                            <p:fltVal val="0"/>
                                          </p:val>
                                        </p:tav>
                                      </p:tavLst>
                                    </p:anim>
                                    <p:animEffect transition="in" filter="fade">
                                      <p:cBhvr>
                                        <p:cTn id="118" dur="1000"/>
                                        <p:tgtEl>
                                          <p:spTgt spid="20"/>
                                        </p:tgtEl>
                                      </p:cBhvr>
                                    </p:animEffect>
                                  </p:childTnLst>
                                </p:cTn>
                              </p:par>
                              <p:par>
                                <p:cTn id="119" presetID="31" presetClass="entr" presetSubtype="0" fill="hold" grpId="0" nodeType="withEffect">
                                  <p:stCondLst>
                                    <p:cond delay="500"/>
                                  </p:stCondLst>
                                  <p:childTnLst>
                                    <p:set>
                                      <p:cBhvr>
                                        <p:cTn id="120" dur="1" fill="hold">
                                          <p:stCondLst>
                                            <p:cond delay="0"/>
                                          </p:stCondLst>
                                        </p:cTn>
                                        <p:tgtEl>
                                          <p:spTgt spid="21"/>
                                        </p:tgtEl>
                                        <p:attrNameLst>
                                          <p:attrName>style.visibility</p:attrName>
                                        </p:attrNameLst>
                                      </p:cBhvr>
                                      <p:to>
                                        <p:strVal val="visible"/>
                                      </p:to>
                                    </p:set>
                                    <p:anim calcmode="lin" valueType="num">
                                      <p:cBhvr>
                                        <p:cTn id="121" dur="1000" fill="hold"/>
                                        <p:tgtEl>
                                          <p:spTgt spid="21"/>
                                        </p:tgtEl>
                                        <p:attrNameLst>
                                          <p:attrName>ppt_w</p:attrName>
                                        </p:attrNameLst>
                                      </p:cBhvr>
                                      <p:tavLst>
                                        <p:tav tm="0">
                                          <p:val>
                                            <p:fltVal val="0"/>
                                          </p:val>
                                        </p:tav>
                                        <p:tav tm="100000">
                                          <p:val>
                                            <p:strVal val="#ppt_w"/>
                                          </p:val>
                                        </p:tav>
                                      </p:tavLst>
                                    </p:anim>
                                    <p:anim calcmode="lin" valueType="num">
                                      <p:cBhvr>
                                        <p:cTn id="122" dur="1000" fill="hold"/>
                                        <p:tgtEl>
                                          <p:spTgt spid="21"/>
                                        </p:tgtEl>
                                        <p:attrNameLst>
                                          <p:attrName>ppt_h</p:attrName>
                                        </p:attrNameLst>
                                      </p:cBhvr>
                                      <p:tavLst>
                                        <p:tav tm="0">
                                          <p:val>
                                            <p:fltVal val="0"/>
                                          </p:val>
                                        </p:tav>
                                        <p:tav tm="100000">
                                          <p:val>
                                            <p:strVal val="#ppt_h"/>
                                          </p:val>
                                        </p:tav>
                                      </p:tavLst>
                                    </p:anim>
                                    <p:anim calcmode="lin" valueType="num">
                                      <p:cBhvr>
                                        <p:cTn id="123" dur="1000" fill="hold"/>
                                        <p:tgtEl>
                                          <p:spTgt spid="21"/>
                                        </p:tgtEl>
                                        <p:attrNameLst>
                                          <p:attrName>style.rotation</p:attrName>
                                        </p:attrNameLst>
                                      </p:cBhvr>
                                      <p:tavLst>
                                        <p:tav tm="0">
                                          <p:val>
                                            <p:fltVal val="90"/>
                                          </p:val>
                                        </p:tav>
                                        <p:tav tm="100000">
                                          <p:val>
                                            <p:fltVal val="0"/>
                                          </p:val>
                                        </p:tav>
                                      </p:tavLst>
                                    </p:anim>
                                    <p:animEffect transition="in" filter="fade">
                                      <p:cBhvr>
                                        <p:cTn id="124" dur="1000"/>
                                        <p:tgtEl>
                                          <p:spTgt spid="21"/>
                                        </p:tgtEl>
                                      </p:cBhvr>
                                    </p:animEffect>
                                  </p:childTnLst>
                                </p:cTn>
                              </p:par>
                              <p:par>
                                <p:cTn id="125" presetID="31" presetClass="entr" presetSubtype="0" fill="hold" grpId="0" nodeType="withEffect">
                                  <p:stCondLst>
                                    <p:cond delay="500"/>
                                  </p:stCondLst>
                                  <p:childTnLst>
                                    <p:set>
                                      <p:cBhvr>
                                        <p:cTn id="126" dur="1" fill="hold">
                                          <p:stCondLst>
                                            <p:cond delay="0"/>
                                          </p:stCondLst>
                                        </p:cTn>
                                        <p:tgtEl>
                                          <p:spTgt spid="22"/>
                                        </p:tgtEl>
                                        <p:attrNameLst>
                                          <p:attrName>style.visibility</p:attrName>
                                        </p:attrNameLst>
                                      </p:cBhvr>
                                      <p:to>
                                        <p:strVal val="visible"/>
                                      </p:to>
                                    </p:set>
                                    <p:anim calcmode="lin" valueType="num">
                                      <p:cBhvr>
                                        <p:cTn id="127" dur="1000" fill="hold"/>
                                        <p:tgtEl>
                                          <p:spTgt spid="22"/>
                                        </p:tgtEl>
                                        <p:attrNameLst>
                                          <p:attrName>ppt_w</p:attrName>
                                        </p:attrNameLst>
                                      </p:cBhvr>
                                      <p:tavLst>
                                        <p:tav tm="0">
                                          <p:val>
                                            <p:fltVal val="0"/>
                                          </p:val>
                                        </p:tav>
                                        <p:tav tm="100000">
                                          <p:val>
                                            <p:strVal val="#ppt_w"/>
                                          </p:val>
                                        </p:tav>
                                      </p:tavLst>
                                    </p:anim>
                                    <p:anim calcmode="lin" valueType="num">
                                      <p:cBhvr>
                                        <p:cTn id="128" dur="1000" fill="hold"/>
                                        <p:tgtEl>
                                          <p:spTgt spid="22"/>
                                        </p:tgtEl>
                                        <p:attrNameLst>
                                          <p:attrName>ppt_h</p:attrName>
                                        </p:attrNameLst>
                                      </p:cBhvr>
                                      <p:tavLst>
                                        <p:tav tm="0">
                                          <p:val>
                                            <p:fltVal val="0"/>
                                          </p:val>
                                        </p:tav>
                                        <p:tav tm="100000">
                                          <p:val>
                                            <p:strVal val="#ppt_h"/>
                                          </p:val>
                                        </p:tav>
                                      </p:tavLst>
                                    </p:anim>
                                    <p:anim calcmode="lin" valueType="num">
                                      <p:cBhvr>
                                        <p:cTn id="129" dur="1000" fill="hold"/>
                                        <p:tgtEl>
                                          <p:spTgt spid="22"/>
                                        </p:tgtEl>
                                        <p:attrNameLst>
                                          <p:attrName>style.rotation</p:attrName>
                                        </p:attrNameLst>
                                      </p:cBhvr>
                                      <p:tavLst>
                                        <p:tav tm="0">
                                          <p:val>
                                            <p:fltVal val="90"/>
                                          </p:val>
                                        </p:tav>
                                        <p:tav tm="100000">
                                          <p:val>
                                            <p:fltVal val="0"/>
                                          </p:val>
                                        </p:tav>
                                      </p:tavLst>
                                    </p:anim>
                                    <p:animEffect transition="in" filter="fade">
                                      <p:cBhvr>
                                        <p:cTn id="130" dur="1000"/>
                                        <p:tgtEl>
                                          <p:spTgt spid="22"/>
                                        </p:tgtEl>
                                      </p:cBhvr>
                                    </p:animEffect>
                                  </p:childTnLst>
                                </p:cTn>
                              </p:par>
                              <p:par>
                                <p:cTn id="131" presetID="31" presetClass="entr" presetSubtype="0" fill="hold" grpId="0" nodeType="withEffect">
                                  <p:stCondLst>
                                    <p:cond delay="500"/>
                                  </p:stCondLst>
                                  <p:childTnLst>
                                    <p:set>
                                      <p:cBhvr>
                                        <p:cTn id="132" dur="1" fill="hold">
                                          <p:stCondLst>
                                            <p:cond delay="0"/>
                                          </p:stCondLst>
                                        </p:cTn>
                                        <p:tgtEl>
                                          <p:spTgt spid="23"/>
                                        </p:tgtEl>
                                        <p:attrNameLst>
                                          <p:attrName>style.visibility</p:attrName>
                                        </p:attrNameLst>
                                      </p:cBhvr>
                                      <p:to>
                                        <p:strVal val="visible"/>
                                      </p:to>
                                    </p:set>
                                    <p:anim calcmode="lin" valueType="num">
                                      <p:cBhvr>
                                        <p:cTn id="133" dur="1000" fill="hold"/>
                                        <p:tgtEl>
                                          <p:spTgt spid="23"/>
                                        </p:tgtEl>
                                        <p:attrNameLst>
                                          <p:attrName>ppt_w</p:attrName>
                                        </p:attrNameLst>
                                      </p:cBhvr>
                                      <p:tavLst>
                                        <p:tav tm="0">
                                          <p:val>
                                            <p:fltVal val="0"/>
                                          </p:val>
                                        </p:tav>
                                        <p:tav tm="100000">
                                          <p:val>
                                            <p:strVal val="#ppt_w"/>
                                          </p:val>
                                        </p:tav>
                                      </p:tavLst>
                                    </p:anim>
                                    <p:anim calcmode="lin" valueType="num">
                                      <p:cBhvr>
                                        <p:cTn id="134" dur="1000" fill="hold"/>
                                        <p:tgtEl>
                                          <p:spTgt spid="23"/>
                                        </p:tgtEl>
                                        <p:attrNameLst>
                                          <p:attrName>ppt_h</p:attrName>
                                        </p:attrNameLst>
                                      </p:cBhvr>
                                      <p:tavLst>
                                        <p:tav tm="0">
                                          <p:val>
                                            <p:fltVal val="0"/>
                                          </p:val>
                                        </p:tav>
                                        <p:tav tm="100000">
                                          <p:val>
                                            <p:strVal val="#ppt_h"/>
                                          </p:val>
                                        </p:tav>
                                      </p:tavLst>
                                    </p:anim>
                                    <p:anim calcmode="lin" valueType="num">
                                      <p:cBhvr>
                                        <p:cTn id="135" dur="1000" fill="hold"/>
                                        <p:tgtEl>
                                          <p:spTgt spid="23"/>
                                        </p:tgtEl>
                                        <p:attrNameLst>
                                          <p:attrName>style.rotation</p:attrName>
                                        </p:attrNameLst>
                                      </p:cBhvr>
                                      <p:tavLst>
                                        <p:tav tm="0">
                                          <p:val>
                                            <p:fltVal val="90"/>
                                          </p:val>
                                        </p:tav>
                                        <p:tav tm="100000">
                                          <p:val>
                                            <p:fltVal val="0"/>
                                          </p:val>
                                        </p:tav>
                                      </p:tavLst>
                                    </p:anim>
                                    <p:animEffect transition="in" filter="fade">
                                      <p:cBhvr>
                                        <p:cTn id="136" dur="1000"/>
                                        <p:tgtEl>
                                          <p:spTgt spid="23"/>
                                        </p:tgtEl>
                                      </p:cBhvr>
                                    </p:animEffect>
                                  </p:childTnLst>
                                </p:cTn>
                              </p:par>
                              <p:par>
                                <p:cTn id="137" presetID="31" presetClass="entr" presetSubtype="0" fill="hold" grpId="0" nodeType="withEffect">
                                  <p:stCondLst>
                                    <p:cond delay="500"/>
                                  </p:stCondLst>
                                  <p:childTnLst>
                                    <p:set>
                                      <p:cBhvr>
                                        <p:cTn id="138" dur="1" fill="hold">
                                          <p:stCondLst>
                                            <p:cond delay="0"/>
                                          </p:stCondLst>
                                        </p:cTn>
                                        <p:tgtEl>
                                          <p:spTgt spid="24"/>
                                        </p:tgtEl>
                                        <p:attrNameLst>
                                          <p:attrName>style.visibility</p:attrName>
                                        </p:attrNameLst>
                                      </p:cBhvr>
                                      <p:to>
                                        <p:strVal val="visible"/>
                                      </p:to>
                                    </p:set>
                                    <p:anim calcmode="lin" valueType="num">
                                      <p:cBhvr>
                                        <p:cTn id="139" dur="1000" fill="hold"/>
                                        <p:tgtEl>
                                          <p:spTgt spid="24"/>
                                        </p:tgtEl>
                                        <p:attrNameLst>
                                          <p:attrName>ppt_w</p:attrName>
                                        </p:attrNameLst>
                                      </p:cBhvr>
                                      <p:tavLst>
                                        <p:tav tm="0">
                                          <p:val>
                                            <p:fltVal val="0"/>
                                          </p:val>
                                        </p:tav>
                                        <p:tav tm="100000">
                                          <p:val>
                                            <p:strVal val="#ppt_w"/>
                                          </p:val>
                                        </p:tav>
                                      </p:tavLst>
                                    </p:anim>
                                    <p:anim calcmode="lin" valueType="num">
                                      <p:cBhvr>
                                        <p:cTn id="140" dur="1000" fill="hold"/>
                                        <p:tgtEl>
                                          <p:spTgt spid="24"/>
                                        </p:tgtEl>
                                        <p:attrNameLst>
                                          <p:attrName>ppt_h</p:attrName>
                                        </p:attrNameLst>
                                      </p:cBhvr>
                                      <p:tavLst>
                                        <p:tav tm="0">
                                          <p:val>
                                            <p:fltVal val="0"/>
                                          </p:val>
                                        </p:tav>
                                        <p:tav tm="100000">
                                          <p:val>
                                            <p:strVal val="#ppt_h"/>
                                          </p:val>
                                        </p:tav>
                                      </p:tavLst>
                                    </p:anim>
                                    <p:anim calcmode="lin" valueType="num">
                                      <p:cBhvr>
                                        <p:cTn id="141" dur="1000" fill="hold"/>
                                        <p:tgtEl>
                                          <p:spTgt spid="24"/>
                                        </p:tgtEl>
                                        <p:attrNameLst>
                                          <p:attrName>style.rotation</p:attrName>
                                        </p:attrNameLst>
                                      </p:cBhvr>
                                      <p:tavLst>
                                        <p:tav tm="0">
                                          <p:val>
                                            <p:fltVal val="90"/>
                                          </p:val>
                                        </p:tav>
                                        <p:tav tm="100000">
                                          <p:val>
                                            <p:fltVal val="0"/>
                                          </p:val>
                                        </p:tav>
                                      </p:tavLst>
                                    </p:anim>
                                    <p:animEffect transition="in" filter="fade">
                                      <p:cBhvr>
                                        <p:cTn id="142" dur="1000"/>
                                        <p:tgtEl>
                                          <p:spTgt spid="24"/>
                                        </p:tgtEl>
                                      </p:cBhvr>
                                    </p:animEffect>
                                  </p:childTnLst>
                                </p:cTn>
                              </p:par>
                              <p:par>
                                <p:cTn id="143" presetID="31" presetClass="entr" presetSubtype="0" fill="hold" grpId="0" nodeType="withEffect">
                                  <p:stCondLst>
                                    <p:cond delay="500"/>
                                  </p:stCondLst>
                                  <p:childTnLst>
                                    <p:set>
                                      <p:cBhvr>
                                        <p:cTn id="144" dur="1" fill="hold">
                                          <p:stCondLst>
                                            <p:cond delay="0"/>
                                          </p:stCondLst>
                                        </p:cTn>
                                        <p:tgtEl>
                                          <p:spTgt spid="25"/>
                                        </p:tgtEl>
                                        <p:attrNameLst>
                                          <p:attrName>style.visibility</p:attrName>
                                        </p:attrNameLst>
                                      </p:cBhvr>
                                      <p:to>
                                        <p:strVal val="visible"/>
                                      </p:to>
                                    </p:set>
                                    <p:anim calcmode="lin" valueType="num">
                                      <p:cBhvr>
                                        <p:cTn id="145" dur="1000" fill="hold"/>
                                        <p:tgtEl>
                                          <p:spTgt spid="25"/>
                                        </p:tgtEl>
                                        <p:attrNameLst>
                                          <p:attrName>ppt_w</p:attrName>
                                        </p:attrNameLst>
                                      </p:cBhvr>
                                      <p:tavLst>
                                        <p:tav tm="0">
                                          <p:val>
                                            <p:fltVal val="0"/>
                                          </p:val>
                                        </p:tav>
                                        <p:tav tm="100000">
                                          <p:val>
                                            <p:strVal val="#ppt_w"/>
                                          </p:val>
                                        </p:tav>
                                      </p:tavLst>
                                    </p:anim>
                                    <p:anim calcmode="lin" valueType="num">
                                      <p:cBhvr>
                                        <p:cTn id="146" dur="1000" fill="hold"/>
                                        <p:tgtEl>
                                          <p:spTgt spid="25"/>
                                        </p:tgtEl>
                                        <p:attrNameLst>
                                          <p:attrName>ppt_h</p:attrName>
                                        </p:attrNameLst>
                                      </p:cBhvr>
                                      <p:tavLst>
                                        <p:tav tm="0">
                                          <p:val>
                                            <p:fltVal val="0"/>
                                          </p:val>
                                        </p:tav>
                                        <p:tav tm="100000">
                                          <p:val>
                                            <p:strVal val="#ppt_h"/>
                                          </p:val>
                                        </p:tav>
                                      </p:tavLst>
                                    </p:anim>
                                    <p:anim calcmode="lin" valueType="num">
                                      <p:cBhvr>
                                        <p:cTn id="147" dur="1000" fill="hold"/>
                                        <p:tgtEl>
                                          <p:spTgt spid="25"/>
                                        </p:tgtEl>
                                        <p:attrNameLst>
                                          <p:attrName>style.rotation</p:attrName>
                                        </p:attrNameLst>
                                      </p:cBhvr>
                                      <p:tavLst>
                                        <p:tav tm="0">
                                          <p:val>
                                            <p:fltVal val="90"/>
                                          </p:val>
                                        </p:tav>
                                        <p:tav tm="100000">
                                          <p:val>
                                            <p:fltVal val="0"/>
                                          </p:val>
                                        </p:tav>
                                      </p:tavLst>
                                    </p:anim>
                                    <p:animEffect transition="in" filter="fade">
                                      <p:cBhvr>
                                        <p:cTn id="148" dur="1000"/>
                                        <p:tgtEl>
                                          <p:spTgt spid="25"/>
                                        </p:tgtEl>
                                      </p:cBhvr>
                                    </p:animEffect>
                                  </p:childTnLst>
                                </p:cTn>
                              </p:par>
                              <p:par>
                                <p:cTn id="149" presetID="31" presetClass="entr" presetSubtype="0" fill="hold" grpId="0" nodeType="withEffect">
                                  <p:stCondLst>
                                    <p:cond delay="500"/>
                                  </p:stCondLst>
                                  <p:childTnLst>
                                    <p:set>
                                      <p:cBhvr>
                                        <p:cTn id="150" dur="1" fill="hold">
                                          <p:stCondLst>
                                            <p:cond delay="0"/>
                                          </p:stCondLst>
                                        </p:cTn>
                                        <p:tgtEl>
                                          <p:spTgt spid="26"/>
                                        </p:tgtEl>
                                        <p:attrNameLst>
                                          <p:attrName>style.visibility</p:attrName>
                                        </p:attrNameLst>
                                      </p:cBhvr>
                                      <p:to>
                                        <p:strVal val="visible"/>
                                      </p:to>
                                    </p:set>
                                    <p:anim calcmode="lin" valueType="num">
                                      <p:cBhvr>
                                        <p:cTn id="151" dur="1000" fill="hold"/>
                                        <p:tgtEl>
                                          <p:spTgt spid="26"/>
                                        </p:tgtEl>
                                        <p:attrNameLst>
                                          <p:attrName>ppt_w</p:attrName>
                                        </p:attrNameLst>
                                      </p:cBhvr>
                                      <p:tavLst>
                                        <p:tav tm="0">
                                          <p:val>
                                            <p:fltVal val="0"/>
                                          </p:val>
                                        </p:tav>
                                        <p:tav tm="100000">
                                          <p:val>
                                            <p:strVal val="#ppt_w"/>
                                          </p:val>
                                        </p:tav>
                                      </p:tavLst>
                                    </p:anim>
                                    <p:anim calcmode="lin" valueType="num">
                                      <p:cBhvr>
                                        <p:cTn id="152" dur="1000" fill="hold"/>
                                        <p:tgtEl>
                                          <p:spTgt spid="26"/>
                                        </p:tgtEl>
                                        <p:attrNameLst>
                                          <p:attrName>ppt_h</p:attrName>
                                        </p:attrNameLst>
                                      </p:cBhvr>
                                      <p:tavLst>
                                        <p:tav tm="0">
                                          <p:val>
                                            <p:fltVal val="0"/>
                                          </p:val>
                                        </p:tav>
                                        <p:tav tm="100000">
                                          <p:val>
                                            <p:strVal val="#ppt_h"/>
                                          </p:val>
                                        </p:tav>
                                      </p:tavLst>
                                    </p:anim>
                                    <p:anim calcmode="lin" valueType="num">
                                      <p:cBhvr>
                                        <p:cTn id="153" dur="1000" fill="hold"/>
                                        <p:tgtEl>
                                          <p:spTgt spid="26"/>
                                        </p:tgtEl>
                                        <p:attrNameLst>
                                          <p:attrName>style.rotation</p:attrName>
                                        </p:attrNameLst>
                                      </p:cBhvr>
                                      <p:tavLst>
                                        <p:tav tm="0">
                                          <p:val>
                                            <p:fltVal val="90"/>
                                          </p:val>
                                        </p:tav>
                                        <p:tav tm="100000">
                                          <p:val>
                                            <p:fltVal val="0"/>
                                          </p:val>
                                        </p:tav>
                                      </p:tavLst>
                                    </p:anim>
                                    <p:animEffect transition="in" filter="fade">
                                      <p:cBhvr>
                                        <p:cTn id="154" dur="1000"/>
                                        <p:tgtEl>
                                          <p:spTgt spid="26"/>
                                        </p:tgtEl>
                                      </p:cBhvr>
                                    </p:animEffect>
                                  </p:childTnLst>
                                </p:cTn>
                              </p:par>
                              <p:par>
                                <p:cTn id="155" presetID="31" presetClass="entr" presetSubtype="0" fill="hold" grpId="0" nodeType="withEffect">
                                  <p:stCondLst>
                                    <p:cond delay="500"/>
                                  </p:stCondLst>
                                  <p:childTnLst>
                                    <p:set>
                                      <p:cBhvr>
                                        <p:cTn id="156" dur="1" fill="hold">
                                          <p:stCondLst>
                                            <p:cond delay="0"/>
                                          </p:stCondLst>
                                        </p:cTn>
                                        <p:tgtEl>
                                          <p:spTgt spid="27"/>
                                        </p:tgtEl>
                                        <p:attrNameLst>
                                          <p:attrName>style.visibility</p:attrName>
                                        </p:attrNameLst>
                                      </p:cBhvr>
                                      <p:to>
                                        <p:strVal val="visible"/>
                                      </p:to>
                                    </p:set>
                                    <p:anim calcmode="lin" valueType="num">
                                      <p:cBhvr>
                                        <p:cTn id="157" dur="1000" fill="hold"/>
                                        <p:tgtEl>
                                          <p:spTgt spid="27"/>
                                        </p:tgtEl>
                                        <p:attrNameLst>
                                          <p:attrName>ppt_w</p:attrName>
                                        </p:attrNameLst>
                                      </p:cBhvr>
                                      <p:tavLst>
                                        <p:tav tm="0">
                                          <p:val>
                                            <p:fltVal val="0"/>
                                          </p:val>
                                        </p:tav>
                                        <p:tav tm="100000">
                                          <p:val>
                                            <p:strVal val="#ppt_w"/>
                                          </p:val>
                                        </p:tav>
                                      </p:tavLst>
                                    </p:anim>
                                    <p:anim calcmode="lin" valueType="num">
                                      <p:cBhvr>
                                        <p:cTn id="158" dur="1000" fill="hold"/>
                                        <p:tgtEl>
                                          <p:spTgt spid="27"/>
                                        </p:tgtEl>
                                        <p:attrNameLst>
                                          <p:attrName>ppt_h</p:attrName>
                                        </p:attrNameLst>
                                      </p:cBhvr>
                                      <p:tavLst>
                                        <p:tav tm="0">
                                          <p:val>
                                            <p:fltVal val="0"/>
                                          </p:val>
                                        </p:tav>
                                        <p:tav tm="100000">
                                          <p:val>
                                            <p:strVal val="#ppt_h"/>
                                          </p:val>
                                        </p:tav>
                                      </p:tavLst>
                                    </p:anim>
                                    <p:anim calcmode="lin" valueType="num">
                                      <p:cBhvr>
                                        <p:cTn id="159" dur="1000" fill="hold"/>
                                        <p:tgtEl>
                                          <p:spTgt spid="27"/>
                                        </p:tgtEl>
                                        <p:attrNameLst>
                                          <p:attrName>style.rotation</p:attrName>
                                        </p:attrNameLst>
                                      </p:cBhvr>
                                      <p:tavLst>
                                        <p:tav tm="0">
                                          <p:val>
                                            <p:fltVal val="90"/>
                                          </p:val>
                                        </p:tav>
                                        <p:tav tm="100000">
                                          <p:val>
                                            <p:fltVal val="0"/>
                                          </p:val>
                                        </p:tav>
                                      </p:tavLst>
                                    </p:anim>
                                    <p:animEffect transition="in" filter="fade">
                                      <p:cBhvr>
                                        <p:cTn id="160" dur="1000"/>
                                        <p:tgtEl>
                                          <p:spTgt spid="27"/>
                                        </p:tgtEl>
                                      </p:cBhvr>
                                    </p:animEffect>
                                  </p:childTnLst>
                                </p:cTn>
                              </p:par>
                              <p:par>
                                <p:cTn id="161" presetID="31" presetClass="entr" presetSubtype="0" fill="hold" grpId="0" nodeType="withEffect">
                                  <p:stCondLst>
                                    <p:cond delay="500"/>
                                  </p:stCondLst>
                                  <p:childTnLst>
                                    <p:set>
                                      <p:cBhvr>
                                        <p:cTn id="162" dur="1" fill="hold">
                                          <p:stCondLst>
                                            <p:cond delay="0"/>
                                          </p:stCondLst>
                                        </p:cTn>
                                        <p:tgtEl>
                                          <p:spTgt spid="28"/>
                                        </p:tgtEl>
                                        <p:attrNameLst>
                                          <p:attrName>style.visibility</p:attrName>
                                        </p:attrNameLst>
                                      </p:cBhvr>
                                      <p:to>
                                        <p:strVal val="visible"/>
                                      </p:to>
                                    </p:set>
                                    <p:anim calcmode="lin" valueType="num">
                                      <p:cBhvr>
                                        <p:cTn id="163" dur="1000" fill="hold"/>
                                        <p:tgtEl>
                                          <p:spTgt spid="28"/>
                                        </p:tgtEl>
                                        <p:attrNameLst>
                                          <p:attrName>ppt_w</p:attrName>
                                        </p:attrNameLst>
                                      </p:cBhvr>
                                      <p:tavLst>
                                        <p:tav tm="0">
                                          <p:val>
                                            <p:fltVal val="0"/>
                                          </p:val>
                                        </p:tav>
                                        <p:tav tm="100000">
                                          <p:val>
                                            <p:strVal val="#ppt_w"/>
                                          </p:val>
                                        </p:tav>
                                      </p:tavLst>
                                    </p:anim>
                                    <p:anim calcmode="lin" valueType="num">
                                      <p:cBhvr>
                                        <p:cTn id="164" dur="1000" fill="hold"/>
                                        <p:tgtEl>
                                          <p:spTgt spid="28"/>
                                        </p:tgtEl>
                                        <p:attrNameLst>
                                          <p:attrName>ppt_h</p:attrName>
                                        </p:attrNameLst>
                                      </p:cBhvr>
                                      <p:tavLst>
                                        <p:tav tm="0">
                                          <p:val>
                                            <p:fltVal val="0"/>
                                          </p:val>
                                        </p:tav>
                                        <p:tav tm="100000">
                                          <p:val>
                                            <p:strVal val="#ppt_h"/>
                                          </p:val>
                                        </p:tav>
                                      </p:tavLst>
                                    </p:anim>
                                    <p:anim calcmode="lin" valueType="num">
                                      <p:cBhvr>
                                        <p:cTn id="165" dur="1000" fill="hold"/>
                                        <p:tgtEl>
                                          <p:spTgt spid="28"/>
                                        </p:tgtEl>
                                        <p:attrNameLst>
                                          <p:attrName>style.rotation</p:attrName>
                                        </p:attrNameLst>
                                      </p:cBhvr>
                                      <p:tavLst>
                                        <p:tav tm="0">
                                          <p:val>
                                            <p:fltVal val="90"/>
                                          </p:val>
                                        </p:tav>
                                        <p:tav tm="100000">
                                          <p:val>
                                            <p:fltVal val="0"/>
                                          </p:val>
                                        </p:tav>
                                      </p:tavLst>
                                    </p:anim>
                                    <p:animEffect transition="in" filter="fade">
                                      <p:cBhvr>
                                        <p:cTn id="166" dur="1000"/>
                                        <p:tgtEl>
                                          <p:spTgt spid="28"/>
                                        </p:tgtEl>
                                      </p:cBhvr>
                                    </p:animEffect>
                                  </p:childTnLst>
                                </p:cTn>
                              </p:par>
                              <p:par>
                                <p:cTn id="167" presetID="31" presetClass="entr" presetSubtype="0" fill="hold" grpId="0" nodeType="withEffect">
                                  <p:stCondLst>
                                    <p:cond delay="500"/>
                                  </p:stCondLst>
                                  <p:childTnLst>
                                    <p:set>
                                      <p:cBhvr>
                                        <p:cTn id="168" dur="1" fill="hold">
                                          <p:stCondLst>
                                            <p:cond delay="0"/>
                                          </p:stCondLst>
                                        </p:cTn>
                                        <p:tgtEl>
                                          <p:spTgt spid="29"/>
                                        </p:tgtEl>
                                        <p:attrNameLst>
                                          <p:attrName>style.visibility</p:attrName>
                                        </p:attrNameLst>
                                      </p:cBhvr>
                                      <p:to>
                                        <p:strVal val="visible"/>
                                      </p:to>
                                    </p:set>
                                    <p:anim calcmode="lin" valueType="num">
                                      <p:cBhvr>
                                        <p:cTn id="169" dur="1000" fill="hold"/>
                                        <p:tgtEl>
                                          <p:spTgt spid="29"/>
                                        </p:tgtEl>
                                        <p:attrNameLst>
                                          <p:attrName>ppt_w</p:attrName>
                                        </p:attrNameLst>
                                      </p:cBhvr>
                                      <p:tavLst>
                                        <p:tav tm="0">
                                          <p:val>
                                            <p:fltVal val="0"/>
                                          </p:val>
                                        </p:tav>
                                        <p:tav tm="100000">
                                          <p:val>
                                            <p:strVal val="#ppt_w"/>
                                          </p:val>
                                        </p:tav>
                                      </p:tavLst>
                                    </p:anim>
                                    <p:anim calcmode="lin" valueType="num">
                                      <p:cBhvr>
                                        <p:cTn id="170" dur="1000" fill="hold"/>
                                        <p:tgtEl>
                                          <p:spTgt spid="29"/>
                                        </p:tgtEl>
                                        <p:attrNameLst>
                                          <p:attrName>ppt_h</p:attrName>
                                        </p:attrNameLst>
                                      </p:cBhvr>
                                      <p:tavLst>
                                        <p:tav tm="0">
                                          <p:val>
                                            <p:fltVal val="0"/>
                                          </p:val>
                                        </p:tav>
                                        <p:tav tm="100000">
                                          <p:val>
                                            <p:strVal val="#ppt_h"/>
                                          </p:val>
                                        </p:tav>
                                      </p:tavLst>
                                    </p:anim>
                                    <p:anim calcmode="lin" valueType="num">
                                      <p:cBhvr>
                                        <p:cTn id="171" dur="1000" fill="hold"/>
                                        <p:tgtEl>
                                          <p:spTgt spid="29"/>
                                        </p:tgtEl>
                                        <p:attrNameLst>
                                          <p:attrName>style.rotation</p:attrName>
                                        </p:attrNameLst>
                                      </p:cBhvr>
                                      <p:tavLst>
                                        <p:tav tm="0">
                                          <p:val>
                                            <p:fltVal val="90"/>
                                          </p:val>
                                        </p:tav>
                                        <p:tav tm="100000">
                                          <p:val>
                                            <p:fltVal val="0"/>
                                          </p:val>
                                        </p:tav>
                                      </p:tavLst>
                                    </p:anim>
                                    <p:animEffect transition="in" filter="fade">
                                      <p:cBhvr>
                                        <p:cTn id="172" dur="1000"/>
                                        <p:tgtEl>
                                          <p:spTgt spid="29"/>
                                        </p:tgtEl>
                                      </p:cBhvr>
                                    </p:animEffect>
                                  </p:childTnLst>
                                </p:cTn>
                              </p:par>
                              <p:par>
                                <p:cTn id="173" presetID="31" presetClass="entr" presetSubtype="0" fill="hold" grpId="0" nodeType="withEffect">
                                  <p:stCondLst>
                                    <p:cond delay="500"/>
                                  </p:stCondLst>
                                  <p:childTnLst>
                                    <p:set>
                                      <p:cBhvr>
                                        <p:cTn id="174" dur="1" fill="hold">
                                          <p:stCondLst>
                                            <p:cond delay="0"/>
                                          </p:stCondLst>
                                        </p:cTn>
                                        <p:tgtEl>
                                          <p:spTgt spid="30"/>
                                        </p:tgtEl>
                                        <p:attrNameLst>
                                          <p:attrName>style.visibility</p:attrName>
                                        </p:attrNameLst>
                                      </p:cBhvr>
                                      <p:to>
                                        <p:strVal val="visible"/>
                                      </p:to>
                                    </p:set>
                                    <p:anim calcmode="lin" valueType="num">
                                      <p:cBhvr>
                                        <p:cTn id="175" dur="1000" fill="hold"/>
                                        <p:tgtEl>
                                          <p:spTgt spid="30"/>
                                        </p:tgtEl>
                                        <p:attrNameLst>
                                          <p:attrName>ppt_w</p:attrName>
                                        </p:attrNameLst>
                                      </p:cBhvr>
                                      <p:tavLst>
                                        <p:tav tm="0">
                                          <p:val>
                                            <p:fltVal val="0"/>
                                          </p:val>
                                        </p:tav>
                                        <p:tav tm="100000">
                                          <p:val>
                                            <p:strVal val="#ppt_w"/>
                                          </p:val>
                                        </p:tav>
                                      </p:tavLst>
                                    </p:anim>
                                    <p:anim calcmode="lin" valueType="num">
                                      <p:cBhvr>
                                        <p:cTn id="176" dur="1000" fill="hold"/>
                                        <p:tgtEl>
                                          <p:spTgt spid="30"/>
                                        </p:tgtEl>
                                        <p:attrNameLst>
                                          <p:attrName>ppt_h</p:attrName>
                                        </p:attrNameLst>
                                      </p:cBhvr>
                                      <p:tavLst>
                                        <p:tav tm="0">
                                          <p:val>
                                            <p:fltVal val="0"/>
                                          </p:val>
                                        </p:tav>
                                        <p:tav tm="100000">
                                          <p:val>
                                            <p:strVal val="#ppt_h"/>
                                          </p:val>
                                        </p:tav>
                                      </p:tavLst>
                                    </p:anim>
                                    <p:anim calcmode="lin" valueType="num">
                                      <p:cBhvr>
                                        <p:cTn id="177" dur="1000" fill="hold"/>
                                        <p:tgtEl>
                                          <p:spTgt spid="30"/>
                                        </p:tgtEl>
                                        <p:attrNameLst>
                                          <p:attrName>style.rotation</p:attrName>
                                        </p:attrNameLst>
                                      </p:cBhvr>
                                      <p:tavLst>
                                        <p:tav tm="0">
                                          <p:val>
                                            <p:fltVal val="90"/>
                                          </p:val>
                                        </p:tav>
                                        <p:tav tm="100000">
                                          <p:val>
                                            <p:fltVal val="0"/>
                                          </p:val>
                                        </p:tav>
                                      </p:tavLst>
                                    </p:anim>
                                    <p:animEffect transition="in" filter="fade">
                                      <p:cBhvr>
                                        <p:cTn id="178" dur="1000"/>
                                        <p:tgtEl>
                                          <p:spTgt spid="30"/>
                                        </p:tgtEl>
                                      </p:cBhvr>
                                    </p:animEffect>
                                  </p:childTnLst>
                                </p:cTn>
                              </p:par>
                              <p:par>
                                <p:cTn id="179" presetID="31" presetClass="entr" presetSubtype="0" fill="hold" grpId="0" nodeType="withEffect">
                                  <p:stCondLst>
                                    <p:cond delay="500"/>
                                  </p:stCondLst>
                                  <p:childTnLst>
                                    <p:set>
                                      <p:cBhvr>
                                        <p:cTn id="180" dur="1" fill="hold">
                                          <p:stCondLst>
                                            <p:cond delay="0"/>
                                          </p:stCondLst>
                                        </p:cTn>
                                        <p:tgtEl>
                                          <p:spTgt spid="31"/>
                                        </p:tgtEl>
                                        <p:attrNameLst>
                                          <p:attrName>style.visibility</p:attrName>
                                        </p:attrNameLst>
                                      </p:cBhvr>
                                      <p:to>
                                        <p:strVal val="visible"/>
                                      </p:to>
                                    </p:set>
                                    <p:anim calcmode="lin" valueType="num">
                                      <p:cBhvr>
                                        <p:cTn id="181" dur="1000" fill="hold"/>
                                        <p:tgtEl>
                                          <p:spTgt spid="31"/>
                                        </p:tgtEl>
                                        <p:attrNameLst>
                                          <p:attrName>ppt_w</p:attrName>
                                        </p:attrNameLst>
                                      </p:cBhvr>
                                      <p:tavLst>
                                        <p:tav tm="0">
                                          <p:val>
                                            <p:fltVal val="0"/>
                                          </p:val>
                                        </p:tav>
                                        <p:tav tm="100000">
                                          <p:val>
                                            <p:strVal val="#ppt_w"/>
                                          </p:val>
                                        </p:tav>
                                      </p:tavLst>
                                    </p:anim>
                                    <p:anim calcmode="lin" valueType="num">
                                      <p:cBhvr>
                                        <p:cTn id="182" dur="1000" fill="hold"/>
                                        <p:tgtEl>
                                          <p:spTgt spid="31"/>
                                        </p:tgtEl>
                                        <p:attrNameLst>
                                          <p:attrName>ppt_h</p:attrName>
                                        </p:attrNameLst>
                                      </p:cBhvr>
                                      <p:tavLst>
                                        <p:tav tm="0">
                                          <p:val>
                                            <p:fltVal val="0"/>
                                          </p:val>
                                        </p:tav>
                                        <p:tav tm="100000">
                                          <p:val>
                                            <p:strVal val="#ppt_h"/>
                                          </p:val>
                                        </p:tav>
                                      </p:tavLst>
                                    </p:anim>
                                    <p:anim calcmode="lin" valueType="num">
                                      <p:cBhvr>
                                        <p:cTn id="183" dur="1000" fill="hold"/>
                                        <p:tgtEl>
                                          <p:spTgt spid="31"/>
                                        </p:tgtEl>
                                        <p:attrNameLst>
                                          <p:attrName>style.rotation</p:attrName>
                                        </p:attrNameLst>
                                      </p:cBhvr>
                                      <p:tavLst>
                                        <p:tav tm="0">
                                          <p:val>
                                            <p:fltVal val="90"/>
                                          </p:val>
                                        </p:tav>
                                        <p:tav tm="100000">
                                          <p:val>
                                            <p:fltVal val="0"/>
                                          </p:val>
                                        </p:tav>
                                      </p:tavLst>
                                    </p:anim>
                                    <p:animEffect transition="in" filter="fade">
                                      <p:cBhvr>
                                        <p:cTn id="184" dur="1000"/>
                                        <p:tgtEl>
                                          <p:spTgt spid="31"/>
                                        </p:tgtEl>
                                      </p:cBhvr>
                                    </p:animEffect>
                                  </p:childTnLst>
                                </p:cTn>
                              </p:par>
                              <p:par>
                                <p:cTn id="185" presetID="31" presetClass="entr" presetSubtype="0" fill="hold" grpId="0" nodeType="withEffect">
                                  <p:stCondLst>
                                    <p:cond delay="500"/>
                                  </p:stCondLst>
                                  <p:childTnLst>
                                    <p:set>
                                      <p:cBhvr>
                                        <p:cTn id="186" dur="1" fill="hold">
                                          <p:stCondLst>
                                            <p:cond delay="0"/>
                                          </p:stCondLst>
                                        </p:cTn>
                                        <p:tgtEl>
                                          <p:spTgt spid="32"/>
                                        </p:tgtEl>
                                        <p:attrNameLst>
                                          <p:attrName>style.visibility</p:attrName>
                                        </p:attrNameLst>
                                      </p:cBhvr>
                                      <p:to>
                                        <p:strVal val="visible"/>
                                      </p:to>
                                    </p:set>
                                    <p:anim calcmode="lin" valueType="num">
                                      <p:cBhvr>
                                        <p:cTn id="187" dur="1000" fill="hold"/>
                                        <p:tgtEl>
                                          <p:spTgt spid="32"/>
                                        </p:tgtEl>
                                        <p:attrNameLst>
                                          <p:attrName>ppt_w</p:attrName>
                                        </p:attrNameLst>
                                      </p:cBhvr>
                                      <p:tavLst>
                                        <p:tav tm="0">
                                          <p:val>
                                            <p:fltVal val="0"/>
                                          </p:val>
                                        </p:tav>
                                        <p:tav tm="100000">
                                          <p:val>
                                            <p:strVal val="#ppt_w"/>
                                          </p:val>
                                        </p:tav>
                                      </p:tavLst>
                                    </p:anim>
                                    <p:anim calcmode="lin" valueType="num">
                                      <p:cBhvr>
                                        <p:cTn id="188" dur="1000" fill="hold"/>
                                        <p:tgtEl>
                                          <p:spTgt spid="32"/>
                                        </p:tgtEl>
                                        <p:attrNameLst>
                                          <p:attrName>ppt_h</p:attrName>
                                        </p:attrNameLst>
                                      </p:cBhvr>
                                      <p:tavLst>
                                        <p:tav tm="0">
                                          <p:val>
                                            <p:fltVal val="0"/>
                                          </p:val>
                                        </p:tav>
                                        <p:tav tm="100000">
                                          <p:val>
                                            <p:strVal val="#ppt_h"/>
                                          </p:val>
                                        </p:tav>
                                      </p:tavLst>
                                    </p:anim>
                                    <p:anim calcmode="lin" valueType="num">
                                      <p:cBhvr>
                                        <p:cTn id="189" dur="1000" fill="hold"/>
                                        <p:tgtEl>
                                          <p:spTgt spid="32"/>
                                        </p:tgtEl>
                                        <p:attrNameLst>
                                          <p:attrName>style.rotation</p:attrName>
                                        </p:attrNameLst>
                                      </p:cBhvr>
                                      <p:tavLst>
                                        <p:tav tm="0">
                                          <p:val>
                                            <p:fltVal val="90"/>
                                          </p:val>
                                        </p:tav>
                                        <p:tav tm="100000">
                                          <p:val>
                                            <p:fltVal val="0"/>
                                          </p:val>
                                        </p:tav>
                                      </p:tavLst>
                                    </p:anim>
                                    <p:animEffect transition="in" filter="fade">
                                      <p:cBhvr>
                                        <p:cTn id="190" dur="1000"/>
                                        <p:tgtEl>
                                          <p:spTgt spid="32"/>
                                        </p:tgtEl>
                                      </p:cBhvr>
                                    </p:animEffect>
                                  </p:childTnLst>
                                </p:cTn>
                              </p:par>
                              <p:par>
                                <p:cTn id="191" presetID="31" presetClass="entr" presetSubtype="0" fill="hold" grpId="0" nodeType="withEffect">
                                  <p:stCondLst>
                                    <p:cond delay="500"/>
                                  </p:stCondLst>
                                  <p:childTnLst>
                                    <p:set>
                                      <p:cBhvr>
                                        <p:cTn id="192" dur="1" fill="hold">
                                          <p:stCondLst>
                                            <p:cond delay="0"/>
                                          </p:stCondLst>
                                        </p:cTn>
                                        <p:tgtEl>
                                          <p:spTgt spid="33"/>
                                        </p:tgtEl>
                                        <p:attrNameLst>
                                          <p:attrName>style.visibility</p:attrName>
                                        </p:attrNameLst>
                                      </p:cBhvr>
                                      <p:to>
                                        <p:strVal val="visible"/>
                                      </p:to>
                                    </p:set>
                                    <p:anim calcmode="lin" valueType="num">
                                      <p:cBhvr>
                                        <p:cTn id="193" dur="1000" fill="hold"/>
                                        <p:tgtEl>
                                          <p:spTgt spid="33"/>
                                        </p:tgtEl>
                                        <p:attrNameLst>
                                          <p:attrName>ppt_w</p:attrName>
                                        </p:attrNameLst>
                                      </p:cBhvr>
                                      <p:tavLst>
                                        <p:tav tm="0">
                                          <p:val>
                                            <p:fltVal val="0"/>
                                          </p:val>
                                        </p:tav>
                                        <p:tav tm="100000">
                                          <p:val>
                                            <p:strVal val="#ppt_w"/>
                                          </p:val>
                                        </p:tav>
                                      </p:tavLst>
                                    </p:anim>
                                    <p:anim calcmode="lin" valueType="num">
                                      <p:cBhvr>
                                        <p:cTn id="194" dur="1000" fill="hold"/>
                                        <p:tgtEl>
                                          <p:spTgt spid="33"/>
                                        </p:tgtEl>
                                        <p:attrNameLst>
                                          <p:attrName>ppt_h</p:attrName>
                                        </p:attrNameLst>
                                      </p:cBhvr>
                                      <p:tavLst>
                                        <p:tav tm="0">
                                          <p:val>
                                            <p:fltVal val="0"/>
                                          </p:val>
                                        </p:tav>
                                        <p:tav tm="100000">
                                          <p:val>
                                            <p:strVal val="#ppt_h"/>
                                          </p:val>
                                        </p:tav>
                                      </p:tavLst>
                                    </p:anim>
                                    <p:anim calcmode="lin" valueType="num">
                                      <p:cBhvr>
                                        <p:cTn id="195" dur="1000" fill="hold"/>
                                        <p:tgtEl>
                                          <p:spTgt spid="33"/>
                                        </p:tgtEl>
                                        <p:attrNameLst>
                                          <p:attrName>style.rotation</p:attrName>
                                        </p:attrNameLst>
                                      </p:cBhvr>
                                      <p:tavLst>
                                        <p:tav tm="0">
                                          <p:val>
                                            <p:fltVal val="90"/>
                                          </p:val>
                                        </p:tav>
                                        <p:tav tm="100000">
                                          <p:val>
                                            <p:fltVal val="0"/>
                                          </p:val>
                                        </p:tav>
                                      </p:tavLst>
                                    </p:anim>
                                    <p:animEffect transition="in" filter="fade">
                                      <p:cBhvr>
                                        <p:cTn id="196" dur="1000"/>
                                        <p:tgtEl>
                                          <p:spTgt spid="33"/>
                                        </p:tgtEl>
                                      </p:cBhvr>
                                    </p:animEffect>
                                  </p:childTnLst>
                                </p:cTn>
                              </p:par>
                              <p:par>
                                <p:cTn id="197" presetID="31" presetClass="entr" presetSubtype="0" fill="hold" grpId="0" nodeType="withEffect">
                                  <p:stCondLst>
                                    <p:cond delay="500"/>
                                  </p:stCondLst>
                                  <p:childTnLst>
                                    <p:set>
                                      <p:cBhvr>
                                        <p:cTn id="198" dur="1" fill="hold">
                                          <p:stCondLst>
                                            <p:cond delay="0"/>
                                          </p:stCondLst>
                                        </p:cTn>
                                        <p:tgtEl>
                                          <p:spTgt spid="34"/>
                                        </p:tgtEl>
                                        <p:attrNameLst>
                                          <p:attrName>style.visibility</p:attrName>
                                        </p:attrNameLst>
                                      </p:cBhvr>
                                      <p:to>
                                        <p:strVal val="visible"/>
                                      </p:to>
                                    </p:set>
                                    <p:anim calcmode="lin" valueType="num">
                                      <p:cBhvr>
                                        <p:cTn id="199" dur="1000" fill="hold"/>
                                        <p:tgtEl>
                                          <p:spTgt spid="34"/>
                                        </p:tgtEl>
                                        <p:attrNameLst>
                                          <p:attrName>ppt_w</p:attrName>
                                        </p:attrNameLst>
                                      </p:cBhvr>
                                      <p:tavLst>
                                        <p:tav tm="0">
                                          <p:val>
                                            <p:fltVal val="0"/>
                                          </p:val>
                                        </p:tav>
                                        <p:tav tm="100000">
                                          <p:val>
                                            <p:strVal val="#ppt_w"/>
                                          </p:val>
                                        </p:tav>
                                      </p:tavLst>
                                    </p:anim>
                                    <p:anim calcmode="lin" valueType="num">
                                      <p:cBhvr>
                                        <p:cTn id="200" dur="1000" fill="hold"/>
                                        <p:tgtEl>
                                          <p:spTgt spid="34"/>
                                        </p:tgtEl>
                                        <p:attrNameLst>
                                          <p:attrName>ppt_h</p:attrName>
                                        </p:attrNameLst>
                                      </p:cBhvr>
                                      <p:tavLst>
                                        <p:tav tm="0">
                                          <p:val>
                                            <p:fltVal val="0"/>
                                          </p:val>
                                        </p:tav>
                                        <p:tav tm="100000">
                                          <p:val>
                                            <p:strVal val="#ppt_h"/>
                                          </p:val>
                                        </p:tav>
                                      </p:tavLst>
                                    </p:anim>
                                    <p:anim calcmode="lin" valueType="num">
                                      <p:cBhvr>
                                        <p:cTn id="201" dur="1000" fill="hold"/>
                                        <p:tgtEl>
                                          <p:spTgt spid="34"/>
                                        </p:tgtEl>
                                        <p:attrNameLst>
                                          <p:attrName>style.rotation</p:attrName>
                                        </p:attrNameLst>
                                      </p:cBhvr>
                                      <p:tavLst>
                                        <p:tav tm="0">
                                          <p:val>
                                            <p:fltVal val="90"/>
                                          </p:val>
                                        </p:tav>
                                        <p:tav tm="100000">
                                          <p:val>
                                            <p:fltVal val="0"/>
                                          </p:val>
                                        </p:tav>
                                      </p:tavLst>
                                    </p:anim>
                                    <p:animEffect transition="in" filter="fade">
                                      <p:cBhvr>
                                        <p:cTn id="202" dur="1000"/>
                                        <p:tgtEl>
                                          <p:spTgt spid="34"/>
                                        </p:tgtEl>
                                      </p:cBhvr>
                                    </p:animEffect>
                                  </p:childTnLst>
                                </p:cTn>
                              </p:par>
                              <p:par>
                                <p:cTn id="203" presetID="31" presetClass="entr" presetSubtype="0" fill="hold" grpId="0" nodeType="withEffect">
                                  <p:stCondLst>
                                    <p:cond delay="500"/>
                                  </p:stCondLst>
                                  <p:childTnLst>
                                    <p:set>
                                      <p:cBhvr>
                                        <p:cTn id="204" dur="1" fill="hold">
                                          <p:stCondLst>
                                            <p:cond delay="0"/>
                                          </p:stCondLst>
                                        </p:cTn>
                                        <p:tgtEl>
                                          <p:spTgt spid="35"/>
                                        </p:tgtEl>
                                        <p:attrNameLst>
                                          <p:attrName>style.visibility</p:attrName>
                                        </p:attrNameLst>
                                      </p:cBhvr>
                                      <p:to>
                                        <p:strVal val="visible"/>
                                      </p:to>
                                    </p:set>
                                    <p:anim calcmode="lin" valueType="num">
                                      <p:cBhvr>
                                        <p:cTn id="205" dur="1000" fill="hold"/>
                                        <p:tgtEl>
                                          <p:spTgt spid="35"/>
                                        </p:tgtEl>
                                        <p:attrNameLst>
                                          <p:attrName>ppt_w</p:attrName>
                                        </p:attrNameLst>
                                      </p:cBhvr>
                                      <p:tavLst>
                                        <p:tav tm="0">
                                          <p:val>
                                            <p:fltVal val="0"/>
                                          </p:val>
                                        </p:tav>
                                        <p:tav tm="100000">
                                          <p:val>
                                            <p:strVal val="#ppt_w"/>
                                          </p:val>
                                        </p:tav>
                                      </p:tavLst>
                                    </p:anim>
                                    <p:anim calcmode="lin" valueType="num">
                                      <p:cBhvr>
                                        <p:cTn id="206" dur="1000" fill="hold"/>
                                        <p:tgtEl>
                                          <p:spTgt spid="35"/>
                                        </p:tgtEl>
                                        <p:attrNameLst>
                                          <p:attrName>ppt_h</p:attrName>
                                        </p:attrNameLst>
                                      </p:cBhvr>
                                      <p:tavLst>
                                        <p:tav tm="0">
                                          <p:val>
                                            <p:fltVal val="0"/>
                                          </p:val>
                                        </p:tav>
                                        <p:tav tm="100000">
                                          <p:val>
                                            <p:strVal val="#ppt_h"/>
                                          </p:val>
                                        </p:tav>
                                      </p:tavLst>
                                    </p:anim>
                                    <p:anim calcmode="lin" valueType="num">
                                      <p:cBhvr>
                                        <p:cTn id="207" dur="1000" fill="hold"/>
                                        <p:tgtEl>
                                          <p:spTgt spid="35"/>
                                        </p:tgtEl>
                                        <p:attrNameLst>
                                          <p:attrName>style.rotation</p:attrName>
                                        </p:attrNameLst>
                                      </p:cBhvr>
                                      <p:tavLst>
                                        <p:tav tm="0">
                                          <p:val>
                                            <p:fltVal val="90"/>
                                          </p:val>
                                        </p:tav>
                                        <p:tav tm="100000">
                                          <p:val>
                                            <p:fltVal val="0"/>
                                          </p:val>
                                        </p:tav>
                                      </p:tavLst>
                                    </p:anim>
                                    <p:animEffect transition="in" filter="fade">
                                      <p:cBhvr>
                                        <p:cTn id="208" dur="1000"/>
                                        <p:tgtEl>
                                          <p:spTgt spid="35"/>
                                        </p:tgtEl>
                                      </p:cBhvr>
                                    </p:animEffect>
                                  </p:childTnLst>
                                </p:cTn>
                              </p:par>
                              <p:par>
                                <p:cTn id="209" presetID="31" presetClass="entr" presetSubtype="0" fill="hold" grpId="0" nodeType="withEffect">
                                  <p:stCondLst>
                                    <p:cond delay="500"/>
                                  </p:stCondLst>
                                  <p:childTnLst>
                                    <p:set>
                                      <p:cBhvr>
                                        <p:cTn id="210" dur="1" fill="hold">
                                          <p:stCondLst>
                                            <p:cond delay="0"/>
                                          </p:stCondLst>
                                        </p:cTn>
                                        <p:tgtEl>
                                          <p:spTgt spid="36"/>
                                        </p:tgtEl>
                                        <p:attrNameLst>
                                          <p:attrName>style.visibility</p:attrName>
                                        </p:attrNameLst>
                                      </p:cBhvr>
                                      <p:to>
                                        <p:strVal val="visible"/>
                                      </p:to>
                                    </p:set>
                                    <p:anim calcmode="lin" valueType="num">
                                      <p:cBhvr>
                                        <p:cTn id="211" dur="1000" fill="hold"/>
                                        <p:tgtEl>
                                          <p:spTgt spid="36"/>
                                        </p:tgtEl>
                                        <p:attrNameLst>
                                          <p:attrName>ppt_w</p:attrName>
                                        </p:attrNameLst>
                                      </p:cBhvr>
                                      <p:tavLst>
                                        <p:tav tm="0">
                                          <p:val>
                                            <p:fltVal val="0"/>
                                          </p:val>
                                        </p:tav>
                                        <p:tav tm="100000">
                                          <p:val>
                                            <p:strVal val="#ppt_w"/>
                                          </p:val>
                                        </p:tav>
                                      </p:tavLst>
                                    </p:anim>
                                    <p:anim calcmode="lin" valueType="num">
                                      <p:cBhvr>
                                        <p:cTn id="212" dur="1000" fill="hold"/>
                                        <p:tgtEl>
                                          <p:spTgt spid="36"/>
                                        </p:tgtEl>
                                        <p:attrNameLst>
                                          <p:attrName>ppt_h</p:attrName>
                                        </p:attrNameLst>
                                      </p:cBhvr>
                                      <p:tavLst>
                                        <p:tav tm="0">
                                          <p:val>
                                            <p:fltVal val="0"/>
                                          </p:val>
                                        </p:tav>
                                        <p:tav tm="100000">
                                          <p:val>
                                            <p:strVal val="#ppt_h"/>
                                          </p:val>
                                        </p:tav>
                                      </p:tavLst>
                                    </p:anim>
                                    <p:anim calcmode="lin" valueType="num">
                                      <p:cBhvr>
                                        <p:cTn id="213" dur="1000" fill="hold"/>
                                        <p:tgtEl>
                                          <p:spTgt spid="36"/>
                                        </p:tgtEl>
                                        <p:attrNameLst>
                                          <p:attrName>style.rotation</p:attrName>
                                        </p:attrNameLst>
                                      </p:cBhvr>
                                      <p:tavLst>
                                        <p:tav tm="0">
                                          <p:val>
                                            <p:fltVal val="90"/>
                                          </p:val>
                                        </p:tav>
                                        <p:tav tm="100000">
                                          <p:val>
                                            <p:fltVal val="0"/>
                                          </p:val>
                                        </p:tav>
                                      </p:tavLst>
                                    </p:anim>
                                    <p:animEffect transition="in" filter="fade">
                                      <p:cBhvr>
                                        <p:cTn id="214" dur="1000"/>
                                        <p:tgtEl>
                                          <p:spTgt spid="36"/>
                                        </p:tgtEl>
                                      </p:cBhvr>
                                    </p:animEffect>
                                  </p:childTnLst>
                                </p:cTn>
                              </p:par>
                              <p:par>
                                <p:cTn id="215" presetID="31" presetClass="entr" presetSubtype="0" fill="hold" grpId="0" nodeType="withEffect">
                                  <p:stCondLst>
                                    <p:cond delay="500"/>
                                  </p:stCondLst>
                                  <p:childTnLst>
                                    <p:set>
                                      <p:cBhvr>
                                        <p:cTn id="216" dur="1" fill="hold">
                                          <p:stCondLst>
                                            <p:cond delay="0"/>
                                          </p:stCondLst>
                                        </p:cTn>
                                        <p:tgtEl>
                                          <p:spTgt spid="37"/>
                                        </p:tgtEl>
                                        <p:attrNameLst>
                                          <p:attrName>style.visibility</p:attrName>
                                        </p:attrNameLst>
                                      </p:cBhvr>
                                      <p:to>
                                        <p:strVal val="visible"/>
                                      </p:to>
                                    </p:set>
                                    <p:anim calcmode="lin" valueType="num">
                                      <p:cBhvr>
                                        <p:cTn id="217" dur="1000" fill="hold"/>
                                        <p:tgtEl>
                                          <p:spTgt spid="37"/>
                                        </p:tgtEl>
                                        <p:attrNameLst>
                                          <p:attrName>ppt_w</p:attrName>
                                        </p:attrNameLst>
                                      </p:cBhvr>
                                      <p:tavLst>
                                        <p:tav tm="0">
                                          <p:val>
                                            <p:fltVal val="0"/>
                                          </p:val>
                                        </p:tav>
                                        <p:tav tm="100000">
                                          <p:val>
                                            <p:strVal val="#ppt_w"/>
                                          </p:val>
                                        </p:tav>
                                      </p:tavLst>
                                    </p:anim>
                                    <p:anim calcmode="lin" valueType="num">
                                      <p:cBhvr>
                                        <p:cTn id="218" dur="1000" fill="hold"/>
                                        <p:tgtEl>
                                          <p:spTgt spid="37"/>
                                        </p:tgtEl>
                                        <p:attrNameLst>
                                          <p:attrName>ppt_h</p:attrName>
                                        </p:attrNameLst>
                                      </p:cBhvr>
                                      <p:tavLst>
                                        <p:tav tm="0">
                                          <p:val>
                                            <p:fltVal val="0"/>
                                          </p:val>
                                        </p:tav>
                                        <p:tav tm="100000">
                                          <p:val>
                                            <p:strVal val="#ppt_h"/>
                                          </p:val>
                                        </p:tav>
                                      </p:tavLst>
                                    </p:anim>
                                    <p:anim calcmode="lin" valueType="num">
                                      <p:cBhvr>
                                        <p:cTn id="219" dur="1000" fill="hold"/>
                                        <p:tgtEl>
                                          <p:spTgt spid="37"/>
                                        </p:tgtEl>
                                        <p:attrNameLst>
                                          <p:attrName>style.rotation</p:attrName>
                                        </p:attrNameLst>
                                      </p:cBhvr>
                                      <p:tavLst>
                                        <p:tav tm="0">
                                          <p:val>
                                            <p:fltVal val="90"/>
                                          </p:val>
                                        </p:tav>
                                        <p:tav tm="100000">
                                          <p:val>
                                            <p:fltVal val="0"/>
                                          </p:val>
                                        </p:tav>
                                      </p:tavLst>
                                    </p:anim>
                                    <p:animEffect transition="in" filter="fade">
                                      <p:cBhvr>
                                        <p:cTn id="220" dur="1000"/>
                                        <p:tgtEl>
                                          <p:spTgt spid="37"/>
                                        </p:tgtEl>
                                      </p:cBhvr>
                                    </p:animEffect>
                                  </p:childTnLst>
                                </p:cTn>
                              </p:par>
                              <p:par>
                                <p:cTn id="221" presetID="31" presetClass="entr" presetSubtype="0" fill="hold" grpId="0" nodeType="withEffect">
                                  <p:stCondLst>
                                    <p:cond delay="500"/>
                                  </p:stCondLst>
                                  <p:childTnLst>
                                    <p:set>
                                      <p:cBhvr>
                                        <p:cTn id="222" dur="1" fill="hold">
                                          <p:stCondLst>
                                            <p:cond delay="0"/>
                                          </p:stCondLst>
                                        </p:cTn>
                                        <p:tgtEl>
                                          <p:spTgt spid="38"/>
                                        </p:tgtEl>
                                        <p:attrNameLst>
                                          <p:attrName>style.visibility</p:attrName>
                                        </p:attrNameLst>
                                      </p:cBhvr>
                                      <p:to>
                                        <p:strVal val="visible"/>
                                      </p:to>
                                    </p:set>
                                    <p:anim calcmode="lin" valueType="num">
                                      <p:cBhvr>
                                        <p:cTn id="223" dur="1000" fill="hold"/>
                                        <p:tgtEl>
                                          <p:spTgt spid="38"/>
                                        </p:tgtEl>
                                        <p:attrNameLst>
                                          <p:attrName>ppt_w</p:attrName>
                                        </p:attrNameLst>
                                      </p:cBhvr>
                                      <p:tavLst>
                                        <p:tav tm="0">
                                          <p:val>
                                            <p:fltVal val="0"/>
                                          </p:val>
                                        </p:tav>
                                        <p:tav tm="100000">
                                          <p:val>
                                            <p:strVal val="#ppt_w"/>
                                          </p:val>
                                        </p:tav>
                                      </p:tavLst>
                                    </p:anim>
                                    <p:anim calcmode="lin" valueType="num">
                                      <p:cBhvr>
                                        <p:cTn id="224" dur="1000" fill="hold"/>
                                        <p:tgtEl>
                                          <p:spTgt spid="38"/>
                                        </p:tgtEl>
                                        <p:attrNameLst>
                                          <p:attrName>ppt_h</p:attrName>
                                        </p:attrNameLst>
                                      </p:cBhvr>
                                      <p:tavLst>
                                        <p:tav tm="0">
                                          <p:val>
                                            <p:fltVal val="0"/>
                                          </p:val>
                                        </p:tav>
                                        <p:tav tm="100000">
                                          <p:val>
                                            <p:strVal val="#ppt_h"/>
                                          </p:val>
                                        </p:tav>
                                      </p:tavLst>
                                    </p:anim>
                                    <p:anim calcmode="lin" valueType="num">
                                      <p:cBhvr>
                                        <p:cTn id="225" dur="1000" fill="hold"/>
                                        <p:tgtEl>
                                          <p:spTgt spid="38"/>
                                        </p:tgtEl>
                                        <p:attrNameLst>
                                          <p:attrName>style.rotation</p:attrName>
                                        </p:attrNameLst>
                                      </p:cBhvr>
                                      <p:tavLst>
                                        <p:tav tm="0">
                                          <p:val>
                                            <p:fltVal val="90"/>
                                          </p:val>
                                        </p:tav>
                                        <p:tav tm="100000">
                                          <p:val>
                                            <p:fltVal val="0"/>
                                          </p:val>
                                        </p:tav>
                                      </p:tavLst>
                                    </p:anim>
                                    <p:animEffect transition="in" filter="fade">
                                      <p:cBhvr>
                                        <p:cTn id="226" dur="1000"/>
                                        <p:tgtEl>
                                          <p:spTgt spid="38"/>
                                        </p:tgtEl>
                                      </p:cBhvr>
                                    </p:animEffect>
                                  </p:childTnLst>
                                </p:cTn>
                              </p:par>
                              <p:par>
                                <p:cTn id="227" presetID="31" presetClass="entr" presetSubtype="0" fill="hold" grpId="0" nodeType="withEffect">
                                  <p:stCondLst>
                                    <p:cond delay="500"/>
                                  </p:stCondLst>
                                  <p:childTnLst>
                                    <p:set>
                                      <p:cBhvr>
                                        <p:cTn id="228" dur="1" fill="hold">
                                          <p:stCondLst>
                                            <p:cond delay="0"/>
                                          </p:stCondLst>
                                        </p:cTn>
                                        <p:tgtEl>
                                          <p:spTgt spid="39"/>
                                        </p:tgtEl>
                                        <p:attrNameLst>
                                          <p:attrName>style.visibility</p:attrName>
                                        </p:attrNameLst>
                                      </p:cBhvr>
                                      <p:to>
                                        <p:strVal val="visible"/>
                                      </p:to>
                                    </p:set>
                                    <p:anim calcmode="lin" valueType="num">
                                      <p:cBhvr>
                                        <p:cTn id="229" dur="1000" fill="hold"/>
                                        <p:tgtEl>
                                          <p:spTgt spid="39"/>
                                        </p:tgtEl>
                                        <p:attrNameLst>
                                          <p:attrName>ppt_w</p:attrName>
                                        </p:attrNameLst>
                                      </p:cBhvr>
                                      <p:tavLst>
                                        <p:tav tm="0">
                                          <p:val>
                                            <p:fltVal val="0"/>
                                          </p:val>
                                        </p:tav>
                                        <p:tav tm="100000">
                                          <p:val>
                                            <p:strVal val="#ppt_w"/>
                                          </p:val>
                                        </p:tav>
                                      </p:tavLst>
                                    </p:anim>
                                    <p:anim calcmode="lin" valueType="num">
                                      <p:cBhvr>
                                        <p:cTn id="230" dur="1000" fill="hold"/>
                                        <p:tgtEl>
                                          <p:spTgt spid="39"/>
                                        </p:tgtEl>
                                        <p:attrNameLst>
                                          <p:attrName>ppt_h</p:attrName>
                                        </p:attrNameLst>
                                      </p:cBhvr>
                                      <p:tavLst>
                                        <p:tav tm="0">
                                          <p:val>
                                            <p:fltVal val="0"/>
                                          </p:val>
                                        </p:tav>
                                        <p:tav tm="100000">
                                          <p:val>
                                            <p:strVal val="#ppt_h"/>
                                          </p:val>
                                        </p:tav>
                                      </p:tavLst>
                                    </p:anim>
                                    <p:anim calcmode="lin" valueType="num">
                                      <p:cBhvr>
                                        <p:cTn id="231" dur="1000" fill="hold"/>
                                        <p:tgtEl>
                                          <p:spTgt spid="39"/>
                                        </p:tgtEl>
                                        <p:attrNameLst>
                                          <p:attrName>style.rotation</p:attrName>
                                        </p:attrNameLst>
                                      </p:cBhvr>
                                      <p:tavLst>
                                        <p:tav tm="0">
                                          <p:val>
                                            <p:fltVal val="90"/>
                                          </p:val>
                                        </p:tav>
                                        <p:tav tm="100000">
                                          <p:val>
                                            <p:fltVal val="0"/>
                                          </p:val>
                                        </p:tav>
                                      </p:tavLst>
                                    </p:anim>
                                    <p:animEffect transition="in" filter="fade">
                                      <p:cBhvr>
                                        <p:cTn id="232" dur="1000"/>
                                        <p:tgtEl>
                                          <p:spTgt spid="39"/>
                                        </p:tgtEl>
                                      </p:cBhvr>
                                    </p:animEffect>
                                  </p:childTnLst>
                                </p:cTn>
                              </p:par>
                              <p:par>
                                <p:cTn id="233" presetID="31" presetClass="entr" presetSubtype="0" fill="hold" grpId="0" nodeType="withEffect">
                                  <p:stCondLst>
                                    <p:cond delay="500"/>
                                  </p:stCondLst>
                                  <p:childTnLst>
                                    <p:set>
                                      <p:cBhvr>
                                        <p:cTn id="234" dur="1" fill="hold">
                                          <p:stCondLst>
                                            <p:cond delay="0"/>
                                          </p:stCondLst>
                                        </p:cTn>
                                        <p:tgtEl>
                                          <p:spTgt spid="40"/>
                                        </p:tgtEl>
                                        <p:attrNameLst>
                                          <p:attrName>style.visibility</p:attrName>
                                        </p:attrNameLst>
                                      </p:cBhvr>
                                      <p:to>
                                        <p:strVal val="visible"/>
                                      </p:to>
                                    </p:set>
                                    <p:anim calcmode="lin" valueType="num">
                                      <p:cBhvr>
                                        <p:cTn id="235" dur="1000" fill="hold"/>
                                        <p:tgtEl>
                                          <p:spTgt spid="40"/>
                                        </p:tgtEl>
                                        <p:attrNameLst>
                                          <p:attrName>ppt_w</p:attrName>
                                        </p:attrNameLst>
                                      </p:cBhvr>
                                      <p:tavLst>
                                        <p:tav tm="0">
                                          <p:val>
                                            <p:fltVal val="0"/>
                                          </p:val>
                                        </p:tav>
                                        <p:tav tm="100000">
                                          <p:val>
                                            <p:strVal val="#ppt_w"/>
                                          </p:val>
                                        </p:tav>
                                      </p:tavLst>
                                    </p:anim>
                                    <p:anim calcmode="lin" valueType="num">
                                      <p:cBhvr>
                                        <p:cTn id="236" dur="1000" fill="hold"/>
                                        <p:tgtEl>
                                          <p:spTgt spid="40"/>
                                        </p:tgtEl>
                                        <p:attrNameLst>
                                          <p:attrName>ppt_h</p:attrName>
                                        </p:attrNameLst>
                                      </p:cBhvr>
                                      <p:tavLst>
                                        <p:tav tm="0">
                                          <p:val>
                                            <p:fltVal val="0"/>
                                          </p:val>
                                        </p:tav>
                                        <p:tav tm="100000">
                                          <p:val>
                                            <p:strVal val="#ppt_h"/>
                                          </p:val>
                                        </p:tav>
                                      </p:tavLst>
                                    </p:anim>
                                    <p:anim calcmode="lin" valueType="num">
                                      <p:cBhvr>
                                        <p:cTn id="237" dur="1000" fill="hold"/>
                                        <p:tgtEl>
                                          <p:spTgt spid="40"/>
                                        </p:tgtEl>
                                        <p:attrNameLst>
                                          <p:attrName>style.rotation</p:attrName>
                                        </p:attrNameLst>
                                      </p:cBhvr>
                                      <p:tavLst>
                                        <p:tav tm="0">
                                          <p:val>
                                            <p:fltVal val="90"/>
                                          </p:val>
                                        </p:tav>
                                        <p:tav tm="100000">
                                          <p:val>
                                            <p:fltVal val="0"/>
                                          </p:val>
                                        </p:tav>
                                      </p:tavLst>
                                    </p:anim>
                                    <p:animEffect transition="in" filter="fade">
                                      <p:cBhvr>
                                        <p:cTn id="238" dur="1000"/>
                                        <p:tgtEl>
                                          <p:spTgt spid="40"/>
                                        </p:tgtEl>
                                      </p:cBhvr>
                                    </p:animEffect>
                                  </p:childTnLst>
                                </p:cTn>
                              </p:par>
                              <p:par>
                                <p:cTn id="239" presetID="31" presetClass="entr" presetSubtype="0" fill="hold" grpId="0" nodeType="withEffect">
                                  <p:stCondLst>
                                    <p:cond delay="500"/>
                                  </p:stCondLst>
                                  <p:childTnLst>
                                    <p:set>
                                      <p:cBhvr>
                                        <p:cTn id="240" dur="1" fill="hold">
                                          <p:stCondLst>
                                            <p:cond delay="0"/>
                                          </p:stCondLst>
                                        </p:cTn>
                                        <p:tgtEl>
                                          <p:spTgt spid="41"/>
                                        </p:tgtEl>
                                        <p:attrNameLst>
                                          <p:attrName>style.visibility</p:attrName>
                                        </p:attrNameLst>
                                      </p:cBhvr>
                                      <p:to>
                                        <p:strVal val="visible"/>
                                      </p:to>
                                    </p:set>
                                    <p:anim calcmode="lin" valueType="num">
                                      <p:cBhvr>
                                        <p:cTn id="241" dur="1000" fill="hold"/>
                                        <p:tgtEl>
                                          <p:spTgt spid="41"/>
                                        </p:tgtEl>
                                        <p:attrNameLst>
                                          <p:attrName>ppt_w</p:attrName>
                                        </p:attrNameLst>
                                      </p:cBhvr>
                                      <p:tavLst>
                                        <p:tav tm="0">
                                          <p:val>
                                            <p:fltVal val="0"/>
                                          </p:val>
                                        </p:tav>
                                        <p:tav tm="100000">
                                          <p:val>
                                            <p:strVal val="#ppt_w"/>
                                          </p:val>
                                        </p:tav>
                                      </p:tavLst>
                                    </p:anim>
                                    <p:anim calcmode="lin" valueType="num">
                                      <p:cBhvr>
                                        <p:cTn id="242" dur="1000" fill="hold"/>
                                        <p:tgtEl>
                                          <p:spTgt spid="41"/>
                                        </p:tgtEl>
                                        <p:attrNameLst>
                                          <p:attrName>ppt_h</p:attrName>
                                        </p:attrNameLst>
                                      </p:cBhvr>
                                      <p:tavLst>
                                        <p:tav tm="0">
                                          <p:val>
                                            <p:fltVal val="0"/>
                                          </p:val>
                                        </p:tav>
                                        <p:tav tm="100000">
                                          <p:val>
                                            <p:strVal val="#ppt_h"/>
                                          </p:val>
                                        </p:tav>
                                      </p:tavLst>
                                    </p:anim>
                                    <p:anim calcmode="lin" valueType="num">
                                      <p:cBhvr>
                                        <p:cTn id="243" dur="1000" fill="hold"/>
                                        <p:tgtEl>
                                          <p:spTgt spid="41"/>
                                        </p:tgtEl>
                                        <p:attrNameLst>
                                          <p:attrName>style.rotation</p:attrName>
                                        </p:attrNameLst>
                                      </p:cBhvr>
                                      <p:tavLst>
                                        <p:tav tm="0">
                                          <p:val>
                                            <p:fltVal val="90"/>
                                          </p:val>
                                        </p:tav>
                                        <p:tav tm="100000">
                                          <p:val>
                                            <p:fltVal val="0"/>
                                          </p:val>
                                        </p:tav>
                                      </p:tavLst>
                                    </p:anim>
                                    <p:animEffect transition="in" filter="fade">
                                      <p:cBhvr>
                                        <p:cTn id="244" dur="1000"/>
                                        <p:tgtEl>
                                          <p:spTgt spid="41"/>
                                        </p:tgtEl>
                                      </p:cBhvr>
                                    </p:animEffect>
                                  </p:childTnLst>
                                </p:cTn>
                              </p:par>
                              <p:par>
                                <p:cTn id="245" presetID="31" presetClass="entr" presetSubtype="0" fill="hold" grpId="0" nodeType="withEffect">
                                  <p:stCondLst>
                                    <p:cond delay="500"/>
                                  </p:stCondLst>
                                  <p:childTnLst>
                                    <p:set>
                                      <p:cBhvr>
                                        <p:cTn id="246" dur="1" fill="hold">
                                          <p:stCondLst>
                                            <p:cond delay="0"/>
                                          </p:stCondLst>
                                        </p:cTn>
                                        <p:tgtEl>
                                          <p:spTgt spid="42"/>
                                        </p:tgtEl>
                                        <p:attrNameLst>
                                          <p:attrName>style.visibility</p:attrName>
                                        </p:attrNameLst>
                                      </p:cBhvr>
                                      <p:to>
                                        <p:strVal val="visible"/>
                                      </p:to>
                                    </p:set>
                                    <p:anim calcmode="lin" valueType="num">
                                      <p:cBhvr>
                                        <p:cTn id="247" dur="1000" fill="hold"/>
                                        <p:tgtEl>
                                          <p:spTgt spid="42"/>
                                        </p:tgtEl>
                                        <p:attrNameLst>
                                          <p:attrName>ppt_w</p:attrName>
                                        </p:attrNameLst>
                                      </p:cBhvr>
                                      <p:tavLst>
                                        <p:tav tm="0">
                                          <p:val>
                                            <p:fltVal val="0"/>
                                          </p:val>
                                        </p:tav>
                                        <p:tav tm="100000">
                                          <p:val>
                                            <p:strVal val="#ppt_w"/>
                                          </p:val>
                                        </p:tav>
                                      </p:tavLst>
                                    </p:anim>
                                    <p:anim calcmode="lin" valueType="num">
                                      <p:cBhvr>
                                        <p:cTn id="248" dur="1000" fill="hold"/>
                                        <p:tgtEl>
                                          <p:spTgt spid="42"/>
                                        </p:tgtEl>
                                        <p:attrNameLst>
                                          <p:attrName>ppt_h</p:attrName>
                                        </p:attrNameLst>
                                      </p:cBhvr>
                                      <p:tavLst>
                                        <p:tav tm="0">
                                          <p:val>
                                            <p:fltVal val="0"/>
                                          </p:val>
                                        </p:tav>
                                        <p:tav tm="100000">
                                          <p:val>
                                            <p:strVal val="#ppt_h"/>
                                          </p:val>
                                        </p:tav>
                                      </p:tavLst>
                                    </p:anim>
                                    <p:anim calcmode="lin" valueType="num">
                                      <p:cBhvr>
                                        <p:cTn id="249" dur="1000" fill="hold"/>
                                        <p:tgtEl>
                                          <p:spTgt spid="42"/>
                                        </p:tgtEl>
                                        <p:attrNameLst>
                                          <p:attrName>style.rotation</p:attrName>
                                        </p:attrNameLst>
                                      </p:cBhvr>
                                      <p:tavLst>
                                        <p:tav tm="0">
                                          <p:val>
                                            <p:fltVal val="90"/>
                                          </p:val>
                                        </p:tav>
                                        <p:tav tm="100000">
                                          <p:val>
                                            <p:fltVal val="0"/>
                                          </p:val>
                                        </p:tav>
                                      </p:tavLst>
                                    </p:anim>
                                    <p:animEffect transition="in" filter="fade">
                                      <p:cBhvr>
                                        <p:cTn id="250" dur="1000"/>
                                        <p:tgtEl>
                                          <p:spTgt spid="42"/>
                                        </p:tgtEl>
                                      </p:cBhvr>
                                    </p:animEffect>
                                  </p:childTnLst>
                                </p:cTn>
                              </p:par>
                              <p:par>
                                <p:cTn id="251" presetID="31" presetClass="entr" presetSubtype="0" fill="hold" grpId="0" nodeType="withEffect">
                                  <p:stCondLst>
                                    <p:cond delay="500"/>
                                  </p:stCondLst>
                                  <p:childTnLst>
                                    <p:set>
                                      <p:cBhvr>
                                        <p:cTn id="252" dur="1" fill="hold">
                                          <p:stCondLst>
                                            <p:cond delay="0"/>
                                          </p:stCondLst>
                                        </p:cTn>
                                        <p:tgtEl>
                                          <p:spTgt spid="43"/>
                                        </p:tgtEl>
                                        <p:attrNameLst>
                                          <p:attrName>style.visibility</p:attrName>
                                        </p:attrNameLst>
                                      </p:cBhvr>
                                      <p:to>
                                        <p:strVal val="visible"/>
                                      </p:to>
                                    </p:set>
                                    <p:anim calcmode="lin" valueType="num">
                                      <p:cBhvr>
                                        <p:cTn id="253" dur="1000" fill="hold"/>
                                        <p:tgtEl>
                                          <p:spTgt spid="43"/>
                                        </p:tgtEl>
                                        <p:attrNameLst>
                                          <p:attrName>ppt_w</p:attrName>
                                        </p:attrNameLst>
                                      </p:cBhvr>
                                      <p:tavLst>
                                        <p:tav tm="0">
                                          <p:val>
                                            <p:fltVal val="0"/>
                                          </p:val>
                                        </p:tav>
                                        <p:tav tm="100000">
                                          <p:val>
                                            <p:strVal val="#ppt_w"/>
                                          </p:val>
                                        </p:tav>
                                      </p:tavLst>
                                    </p:anim>
                                    <p:anim calcmode="lin" valueType="num">
                                      <p:cBhvr>
                                        <p:cTn id="254" dur="1000" fill="hold"/>
                                        <p:tgtEl>
                                          <p:spTgt spid="43"/>
                                        </p:tgtEl>
                                        <p:attrNameLst>
                                          <p:attrName>ppt_h</p:attrName>
                                        </p:attrNameLst>
                                      </p:cBhvr>
                                      <p:tavLst>
                                        <p:tav tm="0">
                                          <p:val>
                                            <p:fltVal val="0"/>
                                          </p:val>
                                        </p:tav>
                                        <p:tav tm="100000">
                                          <p:val>
                                            <p:strVal val="#ppt_h"/>
                                          </p:val>
                                        </p:tav>
                                      </p:tavLst>
                                    </p:anim>
                                    <p:anim calcmode="lin" valueType="num">
                                      <p:cBhvr>
                                        <p:cTn id="255" dur="1000" fill="hold"/>
                                        <p:tgtEl>
                                          <p:spTgt spid="43"/>
                                        </p:tgtEl>
                                        <p:attrNameLst>
                                          <p:attrName>style.rotation</p:attrName>
                                        </p:attrNameLst>
                                      </p:cBhvr>
                                      <p:tavLst>
                                        <p:tav tm="0">
                                          <p:val>
                                            <p:fltVal val="90"/>
                                          </p:val>
                                        </p:tav>
                                        <p:tav tm="100000">
                                          <p:val>
                                            <p:fltVal val="0"/>
                                          </p:val>
                                        </p:tav>
                                      </p:tavLst>
                                    </p:anim>
                                    <p:animEffect transition="in" filter="fade">
                                      <p:cBhvr>
                                        <p:cTn id="256" dur="1000"/>
                                        <p:tgtEl>
                                          <p:spTgt spid="43"/>
                                        </p:tgtEl>
                                      </p:cBhvr>
                                    </p:animEffect>
                                  </p:childTnLst>
                                </p:cTn>
                              </p:par>
                              <p:par>
                                <p:cTn id="257" presetID="31" presetClass="entr" presetSubtype="0" fill="hold" grpId="0" nodeType="withEffect">
                                  <p:stCondLst>
                                    <p:cond delay="500"/>
                                  </p:stCondLst>
                                  <p:childTnLst>
                                    <p:set>
                                      <p:cBhvr>
                                        <p:cTn id="258" dur="1" fill="hold">
                                          <p:stCondLst>
                                            <p:cond delay="0"/>
                                          </p:stCondLst>
                                        </p:cTn>
                                        <p:tgtEl>
                                          <p:spTgt spid="44"/>
                                        </p:tgtEl>
                                        <p:attrNameLst>
                                          <p:attrName>style.visibility</p:attrName>
                                        </p:attrNameLst>
                                      </p:cBhvr>
                                      <p:to>
                                        <p:strVal val="visible"/>
                                      </p:to>
                                    </p:set>
                                    <p:anim calcmode="lin" valueType="num">
                                      <p:cBhvr>
                                        <p:cTn id="259" dur="1000" fill="hold"/>
                                        <p:tgtEl>
                                          <p:spTgt spid="44"/>
                                        </p:tgtEl>
                                        <p:attrNameLst>
                                          <p:attrName>ppt_w</p:attrName>
                                        </p:attrNameLst>
                                      </p:cBhvr>
                                      <p:tavLst>
                                        <p:tav tm="0">
                                          <p:val>
                                            <p:fltVal val="0"/>
                                          </p:val>
                                        </p:tav>
                                        <p:tav tm="100000">
                                          <p:val>
                                            <p:strVal val="#ppt_w"/>
                                          </p:val>
                                        </p:tav>
                                      </p:tavLst>
                                    </p:anim>
                                    <p:anim calcmode="lin" valueType="num">
                                      <p:cBhvr>
                                        <p:cTn id="260" dur="1000" fill="hold"/>
                                        <p:tgtEl>
                                          <p:spTgt spid="44"/>
                                        </p:tgtEl>
                                        <p:attrNameLst>
                                          <p:attrName>ppt_h</p:attrName>
                                        </p:attrNameLst>
                                      </p:cBhvr>
                                      <p:tavLst>
                                        <p:tav tm="0">
                                          <p:val>
                                            <p:fltVal val="0"/>
                                          </p:val>
                                        </p:tav>
                                        <p:tav tm="100000">
                                          <p:val>
                                            <p:strVal val="#ppt_h"/>
                                          </p:val>
                                        </p:tav>
                                      </p:tavLst>
                                    </p:anim>
                                    <p:anim calcmode="lin" valueType="num">
                                      <p:cBhvr>
                                        <p:cTn id="261" dur="1000" fill="hold"/>
                                        <p:tgtEl>
                                          <p:spTgt spid="44"/>
                                        </p:tgtEl>
                                        <p:attrNameLst>
                                          <p:attrName>style.rotation</p:attrName>
                                        </p:attrNameLst>
                                      </p:cBhvr>
                                      <p:tavLst>
                                        <p:tav tm="0">
                                          <p:val>
                                            <p:fltVal val="90"/>
                                          </p:val>
                                        </p:tav>
                                        <p:tav tm="100000">
                                          <p:val>
                                            <p:fltVal val="0"/>
                                          </p:val>
                                        </p:tav>
                                      </p:tavLst>
                                    </p:anim>
                                    <p:animEffect transition="in" filter="fade">
                                      <p:cBhvr>
                                        <p:cTn id="262" dur="1000"/>
                                        <p:tgtEl>
                                          <p:spTgt spid="44"/>
                                        </p:tgtEl>
                                      </p:cBhvr>
                                    </p:animEffect>
                                  </p:childTnLst>
                                </p:cTn>
                              </p:par>
                              <p:par>
                                <p:cTn id="263" presetID="31" presetClass="entr" presetSubtype="0" fill="hold" grpId="0" nodeType="withEffect">
                                  <p:stCondLst>
                                    <p:cond delay="500"/>
                                  </p:stCondLst>
                                  <p:childTnLst>
                                    <p:set>
                                      <p:cBhvr>
                                        <p:cTn id="264" dur="1" fill="hold">
                                          <p:stCondLst>
                                            <p:cond delay="0"/>
                                          </p:stCondLst>
                                        </p:cTn>
                                        <p:tgtEl>
                                          <p:spTgt spid="45"/>
                                        </p:tgtEl>
                                        <p:attrNameLst>
                                          <p:attrName>style.visibility</p:attrName>
                                        </p:attrNameLst>
                                      </p:cBhvr>
                                      <p:to>
                                        <p:strVal val="visible"/>
                                      </p:to>
                                    </p:set>
                                    <p:anim calcmode="lin" valueType="num">
                                      <p:cBhvr>
                                        <p:cTn id="265" dur="1000" fill="hold"/>
                                        <p:tgtEl>
                                          <p:spTgt spid="45"/>
                                        </p:tgtEl>
                                        <p:attrNameLst>
                                          <p:attrName>ppt_w</p:attrName>
                                        </p:attrNameLst>
                                      </p:cBhvr>
                                      <p:tavLst>
                                        <p:tav tm="0">
                                          <p:val>
                                            <p:fltVal val="0"/>
                                          </p:val>
                                        </p:tav>
                                        <p:tav tm="100000">
                                          <p:val>
                                            <p:strVal val="#ppt_w"/>
                                          </p:val>
                                        </p:tav>
                                      </p:tavLst>
                                    </p:anim>
                                    <p:anim calcmode="lin" valueType="num">
                                      <p:cBhvr>
                                        <p:cTn id="266" dur="1000" fill="hold"/>
                                        <p:tgtEl>
                                          <p:spTgt spid="45"/>
                                        </p:tgtEl>
                                        <p:attrNameLst>
                                          <p:attrName>ppt_h</p:attrName>
                                        </p:attrNameLst>
                                      </p:cBhvr>
                                      <p:tavLst>
                                        <p:tav tm="0">
                                          <p:val>
                                            <p:fltVal val="0"/>
                                          </p:val>
                                        </p:tav>
                                        <p:tav tm="100000">
                                          <p:val>
                                            <p:strVal val="#ppt_h"/>
                                          </p:val>
                                        </p:tav>
                                      </p:tavLst>
                                    </p:anim>
                                    <p:anim calcmode="lin" valueType="num">
                                      <p:cBhvr>
                                        <p:cTn id="267" dur="1000" fill="hold"/>
                                        <p:tgtEl>
                                          <p:spTgt spid="45"/>
                                        </p:tgtEl>
                                        <p:attrNameLst>
                                          <p:attrName>style.rotation</p:attrName>
                                        </p:attrNameLst>
                                      </p:cBhvr>
                                      <p:tavLst>
                                        <p:tav tm="0">
                                          <p:val>
                                            <p:fltVal val="90"/>
                                          </p:val>
                                        </p:tav>
                                        <p:tav tm="100000">
                                          <p:val>
                                            <p:fltVal val="0"/>
                                          </p:val>
                                        </p:tav>
                                      </p:tavLst>
                                    </p:anim>
                                    <p:animEffect transition="in" filter="fade">
                                      <p:cBhvr>
                                        <p:cTn id="268" dur="1000"/>
                                        <p:tgtEl>
                                          <p:spTgt spid="45"/>
                                        </p:tgtEl>
                                      </p:cBhvr>
                                    </p:animEffect>
                                  </p:childTnLst>
                                </p:cTn>
                              </p:par>
                              <p:par>
                                <p:cTn id="269" presetID="31" presetClass="entr" presetSubtype="0" fill="hold" grpId="0" nodeType="withEffect">
                                  <p:stCondLst>
                                    <p:cond delay="500"/>
                                  </p:stCondLst>
                                  <p:childTnLst>
                                    <p:set>
                                      <p:cBhvr>
                                        <p:cTn id="270" dur="1" fill="hold">
                                          <p:stCondLst>
                                            <p:cond delay="0"/>
                                          </p:stCondLst>
                                        </p:cTn>
                                        <p:tgtEl>
                                          <p:spTgt spid="46"/>
                                        </p:tgtEl>
                                        <p:attrNameLst>
                                          <p:attrName>style.visibility</p:attrName>
                                        </p:attrNameLst>
                                      </p:cBhvr>
                                      <p:to>
                                        <p:strVal val="visible"/>
                                      </p:to>
                                    </p:set>
                                    <p:anim calcmode="lin" valueType="num">
                                      <p:cBhvr>
                                        <p:cTn id="271" dur="1000" fill="hold"/>
                                        <p:tgtEl>
                                          <p:spTgt spid="46"/>
                                        </p:tgtEl>
                                        <p:attrNameLst>
                                          <p:attrName>ppt_w</p:attrName>
                                        </p:attrNameLst>
                                      </p:cBhvr>
                                      <p:tavLst>
                                        <p:tav tm="0">
                                          <p:val>
                                            <p:fltVal val="0"/>
                                          </p:val>
                                        </p:tav>
                                        <p:tav tm="100000">
                                          <p:val>
                                            <p:strVal val="#ppt_w"/>
                                          </p:val>
                                        </p:tav>
                                      </p:tavLst>
                                    </p:anim>
                                    <p:anim calcmode="lin" valueType="num">
                                      <p:cBhvr>
                                        <p:cTn id="272" dur="1000" fill="hold"/>
                                        <p:tgtEl>
                                          <p:spTgt spid="46"/>
                                        </p:tgtEl>
                                        <p:attrNameLst>
                                          <p:attrName>ppt_h</p:attrName>
                                        </p:attrNameLst>
                                      </p:cBhvr>
                                      <p:tavLst>
                                        <p:tav tm="0">
                                          <p:val>
                                            <p:fltVal val="0"/>
                                          </p:val>
                                        </p:tav>
                                        <p:tav tm="100000">
                                          <p:val>
                                            <p:strVal val="#ppt_h"/>
                                          </p:val>
                                        </p:tav>
                                      </p:tavLst>
                                    </p:anim>
                                    <p:anim calcmode="lin" valueType="num">
                                      <p:cBhvr>
                                        <p:cTn id="273" dur="1000" fill="hold"/>
                                        <p:tgtEl>
                                          <p:spTgt spid="46"/>
                                        </p:tgtEl>
                                        <p:attrNameLst>
                                          <p:attrName>style.rotation</p:attrName>
                                        </p:attrNameLst>
                                      </p:cBhvr>
                                      <p:tavLst>
                                        <p:tav tm="0">
                                          <p:val>
                                            <p:fltVal val="90"/>
                                          </p:val>
                                        </p:tav>
                                        <p:tav tm="100000">
                                          <p:val>
                                            <p:fltVal val="0"/>
                                          </p:val>
                                        </p:tav>
                                      </p:tavLst>
                                    </p:anim>
                                    <p:animEffect transition="in" filter="fade">
                                      <p:cBhvr>
                                        <p:cTn id="274" dur="1000"/>
                                        <p:tgtEl>
                                          <p:spTgt spid="46"/>
                                        </p:tgtEl>
                                      </p:cBhvr>
                                    </p:animEffect>
                                  </p:childTnLst>
                                </p:cTn>
                              </p:par>
                              <p:par>
                                <p:cTn id="275" presetID="31" presetClass="entr" presetSubtype="0" fill="hold" grpId="0" nodeType="withEffect">
                                  <p:stCondLst>
                                    <p:cond delay="500"/>
                                  </p:stCondLst>
                                  <p:childTnLst>
                                    <p:set>
                                      <p:cBhvr>
                                        <p:cTn id="276" dur="1" fill="hold">
                                          <p:stCondLst>
                                            <p:cond delay="0"/>
                                          </p:stCondLst>
                                        </p:cTn>
                                        <p:tgtEl>
                                          <p:spTgt spid="47"/>
                                        </p:tgtEl>
                                        <p:attrNameLst>
                                          <p:attrName>style.visibility</p:attrName>
                                        </p:attrNameLst>
                                      </p:cBhvr>
                                      <p:to>
                                        <p:strVal val="visible"/>
                                      </p:to>
                                    </p:set>
                                    <p:anim calcmode="lin" valueType="num">
                                      <p:cBhvr>
                                        <p:cTn id="277" dur="1000" fill="hold"/>
                                        <p:tgtEl>
                                          <p:spTgt spid="47"/>
                                        </p:tgtEl>
                                        <p:attrNameLst>
                                          <p:attrName>ppt_w</p:attrName>
                                        </p:attrNameLst>
                                      </p:cBhvr>
                                      <p:tavLst>
                                        <p:tav tm="0">
                                          <p:val>
                                            <p:fltVal val="0"/>
                                          </p:val>
                                        </p:tav>
                                        <p:tav tm="100000">
                                          <p:val>
                                            <p:strVal val="#ppt_w"/>
                                          </p:val>
                                        </p:tav>
                                      </p:tavLst>
                                    </p:anim>
                                    <p:anim calcmode="lin" valueType="num">
                                      <p:cBhvr>
                                        <p:cTn id="278" dur="1000" fill="hold"/>
                                        <p:tgtEl>
                                          <p:spTgt spid="47"/>
                                        </p:tgtEl>
                                        <p:attrNameLst>
                                          <p:attrName>ppt_h</p:attrName>
                                        </p:attrNameLst>
                                      </p:cBhvr>
                                      <p:tavLst>
                                        <p:tav tm="0">
                                          <p:val>
                                            <p:fltVal val="0"/>
                                          </p:val>
                                        </p:tav>
                                        <p:tav tm="100000">
                                          <p:val>
                                            <p:strVal val="#ppt_h"/>
                                          </p:val>
                                        </p:tav>
                                      </p:tavLst>
                                    </p:anim>
                                    <p:anim calcmode="lin" valueType="num">
                                      <p:cBhvr>
                                        <p:cTn id="279" dur="1000" fill="hold"/>
                                        <p:tgtEl>
                                          <p:spTgt spid="47"/>
                                        </p:tgtEl>
                                        <p:attrNameLst>
                                          <p:attrName>style.rotation</p:attrName>
                                        </p:attrNameLst>
                                      </p:cBhvr>
                                      <p:tavLst>
                                        <p:tav tm="0">
                                          <p:val>
                                            <p:fltVal val="90"/>
                                          </p:val>
                                        </p:tav>
                                        <p:tav tm="100000">
                                          <p:val>
                                            <p:fltVal val="0"/>
                                          </p:val>
                                        </p:tav>
                                      </p:tavLst>
                                    </p:anim>
                                    <p:animEffect transition="in" filter="fade">
                                      <p:cBhvr>
                                        <p:cTn id="280" dur="1000"/>
                                        <p:tgtEl>
                                          <p:spTgt spid="47"/>
                                        </p:tgtEl>
                                      </p:cBhvr>
                                    </p:animEffect>
                                  </p:childTnLst>
                                </p:cTn>
                              </p:par>
                              <p:par>
                                <p:cTn id="281" presetID="31" presetClass="entr" presetSubtype="0" fill="hold" grpId="0" nodeType="withEffect">
                                  <p:stCondLst>
                                    <p:cond delay="500"/>
                                  </p:stCondLst>
                                  <p:childTnLst>
                                    <p:set>
                                      <p:cBhvr>
                                        <p:cTn id="282" dur="1" fill="hold">
                                          <p:stCondLst>
                                            <p:cond delay="0"/>
                                          </p:stCondLst>
                                        </p:cTn>
                                        <p:tgtEl>
                                          <p:spTgt spid="48"/>
                                        </p:tgtEl>
                                        <p:attrNameLst>
                                          <p:attrName>style.visibility</p:attrName>
                                        </p:attrNameLst>
                                      </p:cBhvr>
                                      <p:to>
                                        <p:strVal val="visible"/>
                                      </p:to>
                                    </p:set>
                                    <p:anim calcmode="lin" valueType="num">
                                      <p:cBhvr>
                                        <p:cTn id="283" dur="1000" fill="hold"/>
                                        <p:tgtEl>
                                          <p:spTgt spid="48"/>
                                        </p:tgtEl>
                                        <p:attrNameLst>
                                          <p:attrName>ppt_w</p:attrName>
                                        </p:attrNameLst>
                                      </p:cBhvr>
                                      <p:tavLst>
                                        <p:tav tm="0">
                                          <p:val>
                                            <p:fltVal val="0"/>
                                          </p:val>
                                        </p:tav>
                                        <p:tav tm="100000">
                                          <p:val>
                                            <p:strVal val="#ppt_w"/>
                                          </p:val>
                                        </p:tav>
                                      </p:tavLst>
                                    </p:anim>
                                    <p:anim calcmode="lin" valueType="num">
                                      <p:cBhvr>
                                        <p:cTn id="284" dur="1000" fill="hold"/>
                                        <p:tgtEl>
                                          <p:spTgt spid="48"/>
                                        </p:tgtEl>
                                        <p:attrNameLst>
                                          <p:attrName>ppt_h</p:attrName>
                                        </p:attrNameLst>
                                      </p:cBhvr>
                                      <p:tavLst>
                                        <p:tav tm="0">
                                          <p:val>
                                            <p:fltVal val="0"/>
                                          </p:val>
                                        </p:tav>
                                        <p:tav tm="100000">
                                          <p:val>
                                            <p:strVal val="#ppt_h"/>
                                          </p:val>
                                        </p:tav>
                                      </p:tavLst>
                                    </p:anim>
                                    <p:anim calcmode="lin" valueType="num">
                                      <p:cBhvr>
                                        <p:cTn id="285" dur="1000" fill="hold"/>
                                        <p:tgtEl>
                                          <p:spTgt spid="48"/>
                                        </p:tgtEl>
                                        <p:attrNameLst>
                                          <p:attrName>style.rotation</p:attrName>
                                        </p:attrNameLst>
                                      </p:cBhvr>
                                      <p:tavLst>
                                        <p:tav tm="0">
                                          <p:val>
                                            <p:fltVal val="90"/>
                                          </p:val>
                                        </p:tav>
                                        <p:tav tm="100000">
                                          <p:val>
                                            <p:fltVal val="0"/>
                                          </p:val>
                                        </p:tav>
                                      </p:tavLst>
                                    </p:anim>
                                    <p:animEffect transition="in" filter="fade">
                                      <p:cBhvr>
                                        <p:cTn id="286" dur="1000"/>
                                        <p:tgtEl>
                                          <p:spTgt spid="48"/>
                                        </p:tgtEl>
                                      </p:cBhvr>
                                    </p:animEffect>
                                  </p:childTnLst>
                                </p:cTn>
                              </p:par>
                              <p:par>
                                <p:cTn id="287" presetID="31" presetClass="entr" presetSubtype="0" fill="hold" grpId="0" nodeType="withEffect">
                                  <p:stCondLst>
                                    <p:cond delay="500"/>
                                  </p:stCondLst>
                                  <p:childTnLst>
                                    <p:set>
                                      <p:cBhvr>
                                        <p:cTn id="288" dur="1" fill="hold">
                                          <p:stCondLst>
                                            <p:cond delay="0"/>
                                          </p:stCondLst>
                                        </p:cTn>
                                        <p:tgtEl>
                                          <p:spTgt spid="49"/>
                                        </p:tgtEl>
                                        <p:attrNameLst>
                                          <p:attrName>style.visibility</p:attrName>
                                        </p:attrNameLst>
                                      </p:cBhvr>
                                      <p:to>
                                        <p:strVal val="visible"/>
                                      </p:to>
                                    </p:set>
                                    <p:anim calcmode="lin" valueType="num">
                                      <p:cBhvr>
                                        <p:cTn id="289" dur="1000" fill="hold"/>
                                        <p:tgtEl>
                                          <p:spTgt spid="49"/>
                                        </p:tgtEl>
                                        <p:attrNameLst>
                                          <p:attrName>ppt_w</p:attrName>
                                        </p:attrNameLst>
                                      </p:cBhvr>
                                      <p:tavLst>
                                        <p:tav tm="0">
                                          <p:val>
                                            <p:fltVal val="0"/>
                                          </p:val>
                                        </p:tav>
                                        <p:tav tm="100000">
                                          <p:val>
                                            <p:strVal val="#ppt_w"/>
                                          </p:val>
                                        </p:tav>
                                      </p:tavLst>
                                    </p:anim>
                                    <p:anim calcmode="lin" valueType="num">
                                      <p:cBhvr>
                                        <p:cTn id="290" dur="1000" fill="hold"/>
                                        <p:tgtEl>
                                          <p:spTgt spid="49"/>
                                        </p:tgtEl>
                                        <p:attrNameLst>
                                          <p:attrName>ppt_h</p:attrName>
                                        </p:attrNameLst>
                                      </p:cBhvr>
                                      <p:tavLst>
                                        <p:tav tm="0">
                                          <p:val>
                                            <p:fltVal val="0"/>
                                          </p:val>
                                        </p:tav>
                                        <p:tav tm="100000">
                                          <p:val>
                                            <p:strVal val="#ppt_h"/>
                                          </p:val>
                                        </p:tav>
                                      </p:tavLst>
                                    </p:anim>
                                    <p:anim calcmode="lin" valueType="num">
                                      <p:cBhvr>
                                        <p:cTn id="291" dur="1000" fill="hold"/>
                                        <p:tgtEl>
                                          <p:spTgt spid="49"/>
                                        </p:tgtEl>
                                        <p:attrNameLst>
                                          <p:attrName>style.rotation</p:attrName>
                                        </p:attrNameLst>
                                      </p:cBhvr>
                                      <p:tavLst>
                                        <p:tav tm="0">
                                          <p:val>
                                            <p:fltVal val="90"/>
                                          </p:val>
                                        </p:tav>
                                        <p:tav tm="100000">
                                          <p:val>
                                            <p:fltVal val="0"/>
                                          </p:val>
                                        </p:tav>
                                      </p:tavLst>
                                    </p:anim>
                                    <p:animEffect transition="in" filter="fade">
                                      <p:cBhvr>
                                        <p:cTn id="292" dur="1000"/>
                                        <p:tgtEl>
                                          <p:spTgt spid="49"/>
                                        </p:tgtEl>
                                      </p:cBhvr>
                                    </p:animEffect>
                                  </p:childTnLst>
                                </p:cTn>
                              </p:par>
                              <p:par>
                                <p:cTn id="293" presetID="31" presetClass="entr" presetSubtype="0" fill="hold" grpId="0" nodeType="withEffect">
                                  <p:stCondLst>
                                    <p:cond delay="500"/>
                                  </p:stCondLst>
                                  <p:childTnLst>
                                    <p:set>
                                      <p:cBhvr>
                                        <p:cTn id="294" dur="1" fill="hold">
                                          <p:stCondLst>
                                            <p:cond delay="0"/>
                                          </p:stCondLst>
                                        </p:cTn>
                                        <p:tgtEl>
                                          <p:spTgt spid="50"/>
                                        </p:tgtEl>
                                        <p:attrNameLst>
                                          <p:attrName>style.visibility</p:attrName>
                                        </p:attrNameLst>
                                      </p:cBhvr>
                                      <p:to>
                                        <p:strVal val="visible"/>
                                      </p:to>
                                    </p:set>
                                    <p:anim calcmode="lin" valueType="num">
                                      <p:cBhvr>
                                        <p:cTn id="295" dur="1000" fill="hold"/>
                                        <p:tgtEl>
                                          <p:spTgt spid="50"/>
                                        </p:tgtEl>
                                        <p:attrNameLst>
                                          <p:attrName>ppt_w</p:attrName>
                                        </p:attrNameLst>
                                      </p:cBhvr>
                                      <p:tavLst>
                                        <p:tav tm="0">
                                          <p:val>
                                            <p:fltVal val="0"/>
                                          </p:val>
                                        </p:tav>
                                        <p:tav tm="100000">
                                          <p:val>
                                            <p:strVal val="#ppt_w"/>
                                          </p:val>
                                        </p:tav>
                                      </p:tavLst>
                                    </p:anim>
                                    <p:anim calcmode="lin" valueType="num">
                                      <p:cBhvr>
                                        <p:cTn id="296" dur="1000" fill="hold"/>
                                        <p:tgtEl>
                                          <p:spTgt spid="50"/>
                                        </p:tgtEl>
                                        <p:attrNameLst>
                                          <p:attrName>ppt_h</p:attrName>
                                        </p:attrNameLst>
                                      </p:cBhvr>
                                      <p:tavLst>
                                        <p:tav tm="0">
                                          <p:val>
                                            <p:fltVal val="0"/>
                                          </p:val>
                                        </p:tav>
                                        <p:tav tm="100000">
                                          <p:val>
                                            <p:strVal val="#ppt_h"/>
                                          </p:val>
                                        </p:tav>
                                      </p:tavLst>
                                    </p:anim>
                                    <p:anim calcmode="lin" valueType="num">
                                      <p:cBhvr>
                                        <p:cTn id="297" dur="1000" fill="hold"/>
                                        <p:tgtEl>
                                          <p:spTgt spid="50"/>
                                        </p:tgtEl>
                                        <p:attrNameLst>
                                          <p:attrName>style.rotation</p:attrName>
                                        </p:attrNameLst>
                                      </p:cBhvr>
                                      <p:tavLst>
                                        <p:tav tm="0">
                                          <p:val>
                                            <p:fltVal val="90"/>
                                          </p:val>
                                        </p:tav>
                                        <p:tav tm="100000">
                                          <p:val>
                                            <p:fltVal val="0"/>
                                          </p:val>
                                        </p:tav>
                                      </p:tavLst>
                                    </p:anim>
                                    <p:animEffect transition="in" filter="fade">
                                      <p:cBhvr>
                                        <p:cTn id="298" dur="1000"/>
                                        <p:tgtEl>
                                          <p:spTgt spid="50"/>
                                        </p:tgtEl>
                                      </p:cBhvr>
                                    </p:animEffect>
                                  </p:childTnLst>
                                </p:cTn>
                              </p:par>
                              <p:par>
                                <p:cTn id="299" presetID="31" presetClass="entr" presetSubtype="0" fill="hold" grpId="0" nodeType="withEffect">
                                  <p:stCondLst>
                                    <p:cond delay="500"/>
                                  </p:stCondLst>
                                  <p:childTnLst>
                                    <p:set>
                                      <p:cBhvr>
                                        <p:cTn id="300" dur="1" fill="hold">
                                          <p:stCondLst>
                                            <p:cond delay="0"/>
                                          </p:stCondLst>
                                        </p:cTn>
                                        <p:tgtEl>
                                          <p:spTgt spid="51"/>
                                        </p:tgtEl>
                                        <p:attrNameLst>
                                          <p:attrName>style.visibility</p:attrName>
                                        </p:attrNameLst>
                                      </p:cBhvr>
                                      <p:to>
                                        <p:strVal val="visible"/>
                                      </p:to>
                                    </p:set>
                                    <p:anim calcmode="lin" valueType="num">
                                      <p:cBhvr>
                                        <p:cTn id="301" dur="1000" fill="hold"/>
                                        <p:tgtEl>
                                          <p:spTgt spid="51"/>
                                        </p:tgtEl>
                                        <p:attrNameLst>
                                          <p:attrName>ppt_w</p:attrName>
                                        </p:attrNameLst>
                                      </p:cBhvr>
                                      <p:tavLst>
                                        <p:tav tm="0">
                                          <p:val>
                                            <p:fltVal val="0"/>
                                          </p:val>
                                        </p:tav>
                                        <p:tav tm="100000">
                                          <p:val>
                                            <p:strVal val="#ppt_w"/>
                                          </p:val>
                                        </p:tav>
                                      </p:tavLst>
                                    </p:anim>
                                    <p:anim calcmode="lin" valueType="num">
                                      <p:cBhvr>
                                        <p:cTn id="302" dur="1000" fill="hold"/>
                                        <p:tgtEl>
                                          <p:spTgt spid="51"/>
                                        </p:tgtEl>
                                        <p:attrNameLst>
                                          <p:attrName>ppt_h</p:attrName>
                                        </p:attrNameLst>
                                      </p:cBhvr>
                                      <p:tavLst>
                                        <p:tav tm="0">
                                          <p:val>
                                            <p:fltVal val="0"/>
                                          </p:val>
                                        </p:tav>
                                        <p:tav tm="100000">
                                          <p:val>
                                            <p:strVal val="#ppt_h"/>
                                          </p:val>
                                        </p:tav>
                                      </p:tavLst>
                                    </p:anim>
                                    <p:anim calcmode="lin" valueType="num">
                                      <p:cBhvr>
                                        <p:cTn id="303" dur="1000" fill="hold"/>
                                        <p:tgtEl>
                                          <p:spTgt spid="51"/>
                                        </p:tgtEl>
                                        <p:attrNameLst>
                                          <p:attrName>style.rotation</p:attrName>
                                        </p:attrNameLst>
                                      </p:cBhvr>
                                      <p:tavLst>
                                        <p:tav tm="0">
                                          <p:val>
                                            <p:fltVal val="90"/>
                                          </p:val>
                                        </p:tav>
                                        <p:tav tm="100000">
                                          <p:val>
                                            <p:fltVal val="0"/>
                                          </p:val>
                                        </p:tav>
                                      </p:tavLst>
                                    </p:anim>
                                    <p:animEffect transition="in" filter="fade">
                                      <p:cBhvr>
                                        <p:cTn id="304" dur="1000"/>
                                        <p:tgtEl>
                                          <p:spTgt spid="51"/>
                                        </p:tgtEl>
                                      </p:cBhvr>
                                    </p:animEffect>
                                  </p:childTnLst>
                                </p:cTn>
                              </p:par>
                              <p:par>
                                <p:cTn id="305" presetID="31" presetClass="entr" presetSubtype="0" fill="hold" nodeType="withEffect">
                                  <p:stCondLst>
                                    <p:cond delay="500"/>
                                  </p:stCondLst>
                                  <p:childTnLst>
                                    <p:set>
                                      <p:cBhvr>
                                        <p:cTn id="306" dur="1" fill="hold">
                                          <p:stCondLst>
                                            <p:cond delay="0"/>
                                          </p:stCondLst>
                                        </p:cTn>
                                        <p:tgtEl>
                                          <p:spTgt spid="52"/>
                                        </p:tgtEl>
                                        <p:attrNameLst>
                                          <p:attrName>style.visibility</p:attrName>
                                        </p:attrNameLst>
                                      </p:cBhvr>
                                      <p:to>
                                        <p:strVal val="visible"/>
                                      </p:to>
                                    </p:set>
                                    <p:anim calcmode="lin" valueType="num">
                                      <p:cBhvr>
                                        <p:cTn id="307" dur="1000" fill="hold"/>
                                        <p:tgtEl>
                                          <p:spTgt spid="52"/>
                                        </p:tgtEl>
                                        <p:attrNameLst>
                                          <p:attrName>ppt_w</p:attrName>
                                        </p:attrNameLst>
                                      </p:cBhvr>
                                      <p:tavLst>
                                        <p:tav tm="0">
                                          <p:val>
                                            <p:fltVal val="0"/>
                                          </p:val>
                                        </p:tav>
                                        <p:tav tm="100000">
                                          <p:val>
                                            <p:strVal val="#ppt_w"/>
                                          </p:val>
                                        </p:tav>
                                      </p:tavLst>
                                    </p:anim>
                                    <p:anim calcmode="lin" valueType="num">
                                      <p:cBhvr>
                                        <p:cTn id="308" dur="1000" fill="hold"/>
                                        <p:tgtEl>
                                          <p:spTgt spid="52"/>
                                        </p:tgtEl>
                                        <p:attrNameLst>
                                          <p:attrName>ppt_h</p:attrName>
                                        </p:attrNameLst>
                                      </p:cBhvr>
                                      <p:tavLst>
                                        <p:tav tm="0">
                                          <p:val>
                                            <p:fltVal val="0"/>
                                          </p:val>
                                        </p:tav>
                                        <p:tav tm="100000">
                                          <p:val>
                                            <p:strVal val="#ppt_h"/>
                                          </p:val>
                                        </p:tav>
                                      </p:tavLst>
                                    </p:anim>
                                    <p:anim calcmode="lin" valueType="num">
                                      <p:cBhvr>
                                        <p:cTn id="309" dur="1000" fill="hold"/>
                                        <p:tgtEl>
                                          <p:spTgt spid="52"/>
                                        </p:tgtEl>
                                        <p:attrNameLst>
                                          <p:attrName>style.rotation</p:attrName>
                                        </p:attrNameLst>
                                      </p:cBhvr>
                                      <p:tavLst>
                                        <p:tav tm="0">
                                          <p:val>
                                            <p:fltVal val="90"/>
                                          </p:val>
                                        </p:tav>
                                        <p:tav tm="100000">
                                          <p:val>
                                            <p:fltVal val="0"/>
                                          </p:val>
                                        </p:tav>
                                      </p:tavLst>
                                    </p:anim>
                                    <p:animEffect transition="in" filter="fade">
                                      <p:cBhvr>
                                        <p:cTn id="310" dur="1000"/>
                                        <p:tgtEl>
                                          <p:spTgt spid="52"/>
                                        </p:tgtEl>
                                      </p:cBhvr>
                                    </p:animEffect>
                                  </p:childTnLst>
                                </p:cTn>
                              </p:par>
                              <p:par>
                                <p:cTn id="311" presetID="31" presetClass="entr" presetSubtype="0" fill="hold" nodeType="withEffect">
                                  <p:stCondLst>
                                    <p:cond delay="500"/>
                                  </p:stCondLst>
                                  <p:childTnLst>
                                    <p:set>
                                      <p:cBhvr>
                                        <p:cTn id="312" dur="1" fill="hold">
                                          <p:stCondLst>
                                            <p:cond delay="0"/>
                                          </p:stCondLst>
                                        </p:cTn>
                                        <p:tgtEl>
                                          <p:spTgt spid="58"/>
                                        </p:tgtEl>
                                        <p:attrNameLst>
                                          <p:attrName>style.visibility</p:attrName>
                                        </p:attrNameLst>
                                      </p:cBhvr>
                                      <p:to>
                                        <p:strVal val="visible"/>
                                      </p:to>
                                    </p:set>
                                    <p:anim calcmode="lin" valueType="num">
                                      <p:cBhvr>
                                        <p:cTn id="313" dur="1000" fill="hold"/>
                                        <p:tgtEl>
                                          <p:spTgt spid="58"/>
                                        </p:tgtEl>
                                        <p:attrNameLst>
                                          <p:attrName>ppt_w</p:attrName>
                                        </p:attrNameLst>
                                      </p:cBhvr>
                                      <p:tavLst>
                                        <p:tav tm="0">
                                          <p:val>
                                            <p:fltVal val="0"/>
                                          </p:val>
                                        </p:tav>
                                        <p:tav tm="100000">
                                          <p:val>
                                            <p:strVal val="#ppt_w"/>
                                          </p:val>
                                        </p:tav>
                                      </p:tavLst>
                                    </p:anim>
                                    <p:anim calcmode="lin" valueType="num">
                                      <p:cBhvr>
                                        <p:cTn id="314" dur="1000" fill="hold"/>
                                        <p:tgtEl>
                                          <p:spTgt spid="58"/>
                                        </p:tgtEl>
                                        <p:attrNameLst>
                                          <p:attrName>ppt_h</p:attrName>
                                        </p:attrNameLst>
                                      </p:cBhvr>
                                      <p:tavLst>
                                        <p:tav tm="0">
                                          <p:val>
                                            <p:fltVal val="0"/>
                                          </p:val>
                                        </p:tav>
                                        <p:tav tm="100000">
                                          <p:val>
                                            <p:strVal val="#ppt_h"/>
                                          </p:val>
                                        </p:tav>
                                      </p:tavLst>
                                    </p:anim>
                                    <p:anim calcmode="lin" valueType="num">
                                      <p:cBhvr>
                                        <p:cTn id="315" dur="1000" fill="hold"/>
                                        <p:tgtEl>
                                          <p:spTgt spid="58"/>
                                        </p:tgtEl>
                                        <p:attrNameLst>
                                          <p:attrName>style.rotation</p:attrName>
                                        </p:attrNameLst>
                                      </p:cBhvr>
                                      <p:tavLst>
                                        <p:tav tm="0">
                                          <p:val>
                                            <p:fltVal val="90"/>
                                          </p:val>
                                        </p:tav>
                                        <p:tav tm="100000">
                                          <p:val>
                                            <p:fltVal val="0"/>
                                          </p:val>
                                        </p:tav>
                                      </p:tavLst>
                                    </p:anim>
                                    <p:animEffect transition="in" filter="fade">
                                      <p:cBhvr>
                                        <p:cTn id="316" dur="1000"/>
                                        <p:tgtEl>
                                          <p:spTgt spid="58"/>
                                        </p:tgtEl>
                                      </p:cBhvr>
                                    </p:animEffect>
                                  </p:childTnLst>
                                </p:cTn>
                              </p:par>
                              <p:par>
                                <p:cTn id="317" presetID="31" presetClass="entr" presetSubtype="0" fill="hold" nodeType="withEffect">
                                  <p:stCondLst>
                                    <p:cond delay="500"/>
                                  </p:stCondLst>
                                  <p:childTnLst>
                                    <p:set>
                                      <p:cBhvr>
                                        <p:cTn id="318" dur="1" fill="hold">
                                          <p:stCondLst>
                                            <p:cond delay="0"/>
                                          </p:stCondLst>
                                        </p:cTn>
                                        <p:tgtEl>
                                          <p:spTgt spid="59"/>
                                        </p:tgtEl>
                                        <p:attrNameLst>
                                          <p:attrName>style.visibility</p:attrName>
                                        </p:attrNameLst>
                                      </p:cBhvr>
                                      <p:to>
                                        <p:strVal val="visible"/>
                                      </p:to>
                                    </p:set>
                                    <p:anim calcmode="lin" valueType="num">
                                      <p:cBhvr>
                                        <p:cTn id="319" dur="1000" fill="hold"/>
                                        <p:tgtEl>
                                          <p:spTgt spid="59"/>
                                        </p:tgtEl>
                                        <p:attrNameLst>
                                          <p:attrName>ppt_w</p:attrName>
                                        </p:attrNameLst>
                                      </p:cBhvr>
                                      <p:tavLst>
                                        <p:tav tm="0">
                                          <p:val>
                                            <p:fltVal val="0"/>
                                          </p:val>
                                        </p:tav>
                                        <p:tav tm="100000">
                                          <p:val>
                                            <p:strVal val="#ppt_w"/>
                                          </p:val>
                                        </p:tav>
                                      </p:tavLst>
                                    </p:anim>
                                    <p:anim calcmode="lin" valueType="num">
                                      <p:cBhvr>
                                        <p:cTn id="320" dur="1000" fill="hold"/>
                                        <p:tgtEl>
                                          <p:spTgt spid="59"/>
                                        </p:tgtEl>
                                        <p:attrNameLst>
                                          <p:attrName>ppt_h</p:attrName>
                                        </p:attrNameLst>
                                      </p:cBhvr>
                                      <p:tavLst>
                                        <p:tav tm="0">
                                          <p:val>
                                            <p:fltVal val="0"/>
                                          </p:val>
                                        </p:tav>
                                        <p:tav tm="100000">
                                          <p:val>
                                            <p:strVal val="#ppt_h"/>
                                          </p:val>
                                        </p:tav>
                                      </p:tavLst>
                                    </p:anim>
                                    <p:anim calcmode="lin" valueType="num">
                                      <p:cBhvr>
                                        <p:cTn id="321" dur="1000" fill="hold"/>
                                        <p:tgtEl>
                                          <p:spTgt spid="59"/>
                                        </p:tgtEl>
                                        <p:attrNameLst>
                                          <p:attrName>style.rotation</p:attrName>
                                        </p:attrNameLst>
                                      </p:cBhvr>
                                      <p:tavLst>
                                        <p:tav tm="0">
                                          <p:val>
                                            <p:fltVal val="90"/>
                                          </p:val>
                                        </p:tav>
                                        <p:tav tm="100000">
                                          <p:val>
                                            <p:fltVal val="0"/>
                                          </p:val>
                                        </p:tav>
                                      </p:tavLst>
                                    </p:anim>
                                    <p:animEffect transition="in" filter="fade">
                                      <p:cBhvr>
                                        <p:cTn id="322" dur="1000"/>
                                        <p:tgtEl>
                                          <p:spTgt spid="59"/>
                                        </p:tgtEl>
                                      </p:cBhvr>
                                    </p:animEffect>
                                  </p:childTnLst>
                                </p:cTn>
                              </p:par>
                              <p:par>
                                <p:cTn id="323" presetID="31" presetClass="entr" presetSubtype="0" fill="hold" grpId="0" nodeType="withEffect">
                                  <p:stCondLst>
                                    <p:cond delay="500"/>
                                  </p:stCondLst>
                                  <p:childTnLst>
                                    <p:set>
                                      <p:cBhvr>
                                        <p:cTn id="324" dur="1" fill="hold">
                                          <p:stCondLst>
                                            <p:cond delay="0"/>
                                          </p:stCondLst>
                                        </p:cTn>
                                        <p:tgtEl>
                                          <p:spTgt spid="60"/>
                                        </p:tgtEl>
                                        <p:attrNameLst>
                                          <p:attrName>style.visibility</p:attrName>
                                        </p:attrNameLst>
                                      </p:cBhvr>
                                      <p:to>
                                        <p:strVal val="visible"/>
                                      </p:to>
                                    </p:set>
                                    <p:anim calcmode="lin" valueType="num">
                                      <p:cBhvr>
                                        <p:cTn id="325" dur="1000" fill="hold"/>
                                        <p:tgtEl>
                                          <p:spTgt spid="60"/>
                                        </p:tgtEl>
                                        <p:attrNameLst>
                                          <p:attrName>ppt_w</p:attrName>
                                        </p:attrNameLst>
                                      </p:cBhvr>
                                      <p:tavLst>
                                        <p:tav tm="0">
                                          <p:val>
                                            <p:fltVal val="0"/>
                                          </p:val>
                                        </p:tav>
                                        <p:tav tm="100000">
                                          <p:val>
                                            <p:strVal val="#ppt_w"/>
                                          </p:val>
                                        </p:tav>
                                      </p:tavLst>
                                    </p:anim>
                                    <p:anim calcmode="lin" valueType="num">
                                      <p:cBhvr>
                                        <p:cTn id="326" dur="1000" fill="hold"/>
                                        <p:tgtEl>
                                          <p:spTgt spid="60"/>
                                        </p:tgtEl>
                                        <p:attrNameLst>
                                          <p:attrName>ppt_h</p:attrName>
                                        </p:attrNameLst>
                                      </p:cBhvr>
                                      <p:tavLst>
                                        <p:tav tm="0">
                                          <p:val>
                                            <p:fltVal val="0"/>
                                          </p:val>
                                        </p:tav>
                                        <p:tav tm="100000">
                                          <p:val>
                                            <p:strVal val="#ppt_h"/>
                                          </p:val>
                                        </p:tav>
                                      </p:tavLst>
                                    </p:anim>
                                    <p:anim calcmode="lin" valueType="num">
                                      <p:cBhvr>
                                        <p:cTn id="327" dur="1000" fill="hold"/>
                                        <p:tgtEl>
                                          <p:spTgt spid="60"/>
                                        </p:tgtEl>
                                        <p:attrNameLst>
                                          <p:attrName>style.rotation</p:attrName>
                                        </p:attrNameLst>
                                      </p:cBhvr>
                                      <p:tavLst>
                                        <p:tav tm="0">
                                          <p:val>
                                            <p:fltVal val="90"/>
                                          </p:val>
                                        </p:tav>
                                        <p:tav tm="100000">
                                          <p:val>
                                            <p:fltVal val="0"/>
                                          </p:val>
                                        </p:tav>
                                      </p:tavLst>
                                    </p:anim>
                                    <p:animEffect transition="in" filter="fade">
                                      <p:cBhvr>
                                        <p:cTn id="328" dur="1000"/>
                                        <p:tgtEl>
                                          <p:spTgt spid="60"/>
                                        </p:tgtEl>
                                      </p:cBhvr>
                                    </p:animEffect>
                                  </p:childTnLst>
                                </p:cTn>
                              </p:par>
                              <p:par>
                                <p:cTn id="329" presetID="31" presetClass="entr" presetSubtype="0" fill="hold" grpId="0" nodeType="withEffect">
                                  <p:stCondLst>
                                    <p:cond delay="500"/>
                                  </p:stCondLst>
                                  <p:childTnLst>
                                    <p:set>
                                      <p:cBhvr>
                                        <p:cTn id="330" dur="1" fill="hold">
                                          <p:stCondLst>
                                            <p:cond delay="0"/>
                                          </p:stCondLst>
                                        </p:cTn>
                                        <p:tgtEl>
                                          <p:spTgt spid="61"/>
                                        </p:tgtEl>
                                        <p:attrNameLst>
                                          <p:attrName>style.visibility</p:attrName>
                                        </p:attrNameLst>
                                      </p:cBhvr>
                                      <p:to>
                                        <p:strVal val="visible"/>
                                      </p:to>
                                    </p:set>
                                    <p:anim calcmode="lin" valueType="num">
                                      <p:cBhvr>
                                        <p:cTn id="331" dur="1000" fill="hold"/>
                                        <p:tgtEl>
                                          <p:spTgt spid="61"/>
                                        </p:tgtEl>
                                        <p:attrNameLst>
                                          <p:attrName>ppt_w</p:attrName>
                                        </p:attrNameLst>
                                      </p:cBhvr>
                                      <p:tavLst>
                                        <p:tav tm="0">
                                          <p:val>
                                            <p:fltVal val="0"/>
                                          </p:val>
                                        </p:tav>
                                        <p:tav tm="100000">
                                          <p:val>
                                            <p:strVal val="#ppt_w"/>
                                          </p:val>
                                        </p:tav>
                                      </p:tavLst>
                                    </p:anim>
                                    <p:anim calcmode="lin" valueType="num">
                                      <p:cBhvr>
                                        <p:cTn id="332" dur="1000" fill="hold"/>
                                        <p:tgtEl>
                                          <p:spTgt spid="61"/>
                                        </p:tgtEl>
                                        <p:attrNameLst>
                                          <p:attrName>ppt_h</p:attrName>
                                        </p:attrNameLst>
                                      </p:cBhvr>
                                      <p:tavLst>
                                        <p:tav tm="0">
                                          <p:val>
                                            <p:fltVal val="0"/>
                                          </p:val>
                                        </p:tav>
                                        <p:tav tm="100000">
                                          <p:val>
                                            <p:strVal val="#ppt_h"/>
                                          </p:val>
                                        </p:tav>
                                      </p:tavLst>
                                    </p:anim>
                                    <p:anim calcmode="lin" valueType="num">
                                      <p:cBhvr>
                                        <p:cTn id="333" dur="1000" fill="hold"/>
                                        <p:tgtEl>
                                          <p:spTgt spid="61"/>
                                        </p:tgtEl>
                                        <p:attrNameLst>
                                          <p:attrName>style.rotation</p:attrName>
                                        </p:attrNameLst>
                                      </p:cBhvr>
                                      <p:tavLst>
                                        <p:tav tm="0">
                                          <p:val>
                                            <p:fltVal val="90"/>
                                          </p:val>
                                        </p:tav>
                                        <p:tav tm="100000">
                                          <p:val>
                                            <p:fltVal val="0"/>
                                          </p:val>
                                        </p:tav>
                                      </p:tavLst>
                                    </p:anim>
                                    <p:animEffect transition="in" filter="fade">
                                      <p:cBhvr>
                                        <p:cTn id="334" dur="1000"/>
                                        <p:tgtEl>
                                          <p:spTgt spid="61"/>
                                        </p:tgtEl>
                                      </p:cBhvr>
                                    </p:animEffect>
                                  </p:childTnLst>
                                </p:cTn>
                              </p:par>
                              <p:par>
                                <p:cTn id="335" presetID="31" presetClass="entr" presetSubtype="0" fill="hold" grpId="0" nodeType="withEffect">
                                  <p:stCondLst>
                                    <p:cond delay="500"/>
                                  </p:stCondLst>
                                  <p:childTnLst>
                                    <p:set>
                                      <p:cBhvr>
                                        <p:cTn id="336" dur="1" fill="hold">
                                          <p:stCondLst>
                                            <p:cond delay="0"/>
                                          </p:stCondLst>
                                        </p:cTn>
                                        <p:tgtEl>
                                          <p:spTgt spid="62"/>
                                        </p:tgtEl>
                                        <p:attrNameLst>
                                          <p:attrName>style.visibility</p:attrName>
                                        </p:attrNameLst>
                                      </p:cBhvr>
                                      <p:to>
                                        <p:strVal val="visible"/>
                                      </p:to>
                                    </p:set>
                                    <p:anim calcmode="lin" valueType="num">
                                      <p:cBhvr>
                                        <p:cTn id="337" dur="1000" fill="hold"/>
                                        <p:tgtEl>
                                          <p:spTgt spid="62"/>
                                        </p:tgtEl>
                                        <p:attrNameLst>
                                          <p:attrName>ppt_w</p:attrName>
                                        </p:attrNameLst>
                                      </p:cBhvr>
                                      <p:tavLst>
                                        <p:tav tm="0">
                                          <p:val>
                                            <p:fltVal val="0"/>
                                          </p:val>
                                        </p:tav>
                                        <p:tav tm="100000">
                                          <p:val>
                                            <p:strVal val="#ppt_w"/>
                                          </p:val>
                                        </p:tav>
                                      </p:tavLst>
                                    </p:anim>
                                    <p:anim calcmode="lin" valueType="num">
                                      <p:cBhvr>
                                        <p:cTn id="338" dur="1000" fill="hold"/>
                                        <p:tgtEl>
                                          <p:spTgt spid="62"/>
                                        </p:tgtEl>
                                        <p:attrNameLst>
                                          <p:attrName>ppt_h</p:attrName>
                                        </p:attrNameLst>
                                      </p:cBhvr>
                                      <p:tavLst>
                                        <p:tav tm="0">
                                          <p:val>
                                            <p:fltVal val="0"/>
                                          </p:val>
                                        </p:tav>
                                        <p:tav tm="100000">
                                          <p:val>
                                            <p:strVal val="#ppt_h"/>
                                          </p:val>
                                        </p:tav>
                                      </p:tavLst>
                                    </p:anim>
                                    <p:anim calcmode="lin" valueType="num">
                                      <p:cBhvr>
                                        <p:cTn id="339" dur="1000" fill="hold"/>
                                        <p:tgtEl>
                                          <p:spTgt spid="62"/>
                                        </p:tgtEl>
                                        <p:attrNameLst>
                                          <p:attrName>style.rotation</p:attrName>
                                        </p:attrNameLst>
                                      </p:cBhvr>
                                      <p:tavLst>
                                        <p:tav tm="0">
                                          <p:val>
                                            <p:fltVal val="90"/>
                                          </p:val>
                                        </p:tav>
                                        <p:tav tm="100000">
                                          <p:val>
                                            <p:fltVal val="0"/>
                                          </p:val>
                                        </p:tav>
                                      </p:tavLst>
                                    </p:anim>
                                    <p:animEffect transition="in" filter="fade">
                                      <p:cBhvr>
                                        <p:cTn id="340" dur="1000"/>
                                        <p:tgtEl>
                                          <p:spTgt spid="62"/>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65"/>
                                        </p:tgtEl>
                                        <p:attrNameLst>
                                          <p:attrName>style.visibility</p:attrName>
                                        </p:attrNameLst>
                                      </p:cBhvr>
                                      <p:to>
                                        <p:strVal val="visible"/>
                                      </p:to>
                                    </p:set>
                                    <p:animEffect transition="in" filter="fade">
                                      <p:cBhvr>
                                        <p:cTn id="343" dur="750"/>
                                        <p:tgtEl>
                                          <p:spTgt spid="65"/>
                                        </p:tgtEl>
                                      </p:cBhvr>
                                    </p:animEffect>
                                  </p:childTnLst>
                                </p:cTn>
                              </p:par>
                              <p:par>
                                <p:cTn id="344" presetID="35" presetClass="path" presetSubtype="0" decel="100000" fill="hold" grpId="1" nodeType="withEffect">
                                  <p:stCondLst>
                                    <p:cond delay="0"/>
                                  </p:stCondLst>
                                  <p:childTnLst>
                                    <p:animMotion origin="layout" path="M 2.08333E-7 -2.59259E-6 L -0.04557 -2.59259E-6 " pathEditMode="relative" rAng="0" ptsTypes="AA">
                                      <p:cBhvr>
                                        <p:cTn id="345" dur="1500" spd="-100000" fill="hold"/>
                                        <p:tgtEl>
                                          <p:spTgt spid="65"/>
                                        </p:tgtEl>
                                        <p:attrNameLst>
                                          <p:attrName>ppt_x</p:attrName>
                                          <p:attrName>ppt_y</p:attrName>
                                        </p:attrNameLst>
                                      </p:cBhvr>
                                      <p:rCtr x="-2279" y="0"/>
                                    </p:animMotion>
                                  </p:childTnLst>
                                </p:cTn>
                              </p:par>
                              <p:par>
                                <p:cTn id="346" presetID="10" presetClass="entr" presetSubtype="0" fill="hold" grpId="0" nodeType="withEffect">
                                  <p:stCondLst>
                                    <p:cond delay="250"/>
                                  </p:stCondLst>
                                  <p:childTnLst>
                                    <p:set>
                                      <p:cBhvr>
                                        <p:cTn id="347" dur="1" fill="hold">
                                          <p:stCondLst>
                                            <p:cond delay="0"/>
                                          </p:stCondLst>
                                        </p:cTn>
                                        <p:tgtEl>
                                          <p:spTgt spid="67"/>
                                        </p:tgtEl>
                                        <p:attrNameLst>
                                          <p:attrName>style.visibility</p:attrName>
                                        </p:attrNameLst>
                                      </p:cBhvr>
                                      <p:to>
                                        <p:strVal val="visible"/>
                                      </p:to>
                                    </p:set>
                                    <p:animEffect transition="in" filter="fade">
                                      <p:cBhvr>
                                        <p:cTn id="348" dur="750"/>
                                        <p:tgtEl>
                                          <p:spTgt spid="67"/>
                                        </p:tgtEl>
                                      </p:cBhvr>
                                    </p:animEffect>
                                  </p:childTnLst>
                                </p:cTn>
                              </p:par>
                              <p:par>
                                <p:cTn id="349" presetID="35" presetClass="path" presetSubtype="0" decel="100000" fill="hold" grpId="1" nodeType="withEffect">
                                  <p:stCondLst>
                                    <p:cond delay="250"/>
                                  </p:stCondLst>
                                  <p:childTnLst>
                                    <p:animMotion origin="layout" path="M 2.08333E-7 -2.59259E-6 L -0.04557 -2.59259E-6 " pathEditMode="relative" rAng="0" ptsTypes="AA">
                                      <p:cBhvr>
                                        <p:cTn id="350" dur="1500" spd="-100000" fill="hold"/>
                                        <p:tgtEl>
                                          <p:spTgt spid="67"/>
                                        </p:tgtEl>
                                        <p:attrNameLst>
                                          <p:attrName>ppt_x</p:attrName>
                                          <p:attrName>ppt_y</p:attrName>
                                        </p:attrNameLst>
                                      </p:cBhvr>
                                      <p:rCtr x="-2279" y="0"/>
                                    </p:animMotion>
                                  </p:childTnLst>
                                </p:cTn>
                              </p:par>
                              <p:par>
                                <p:cTn id="351" presetID="10" presetClass="entr" presetSubtype="0" fill="hold" grpId="0" nodeType="withEffect">
                                  <p:stCondLst>
                                    <p:cond delay="250"/>
                                  </p:stCondLst>
                                  <p:childTnLst>
                                    <p:set>
                                      <p:cBhvr>
                                        <p:cTn id="352" dur="1" fill="hold">
                                          <p:stCondLst>
                                            <p:cond delay="0"/>
                                          </p:stCondLst>
                                        </p:cTn>
                                        <p:tgtEl>
                                          <p:spTgt spid="66"/>
                                        </p:tgtEl>
                                        <p:attrNameLst>
                                          <p:attrName>style.visibility</p:attrName>
                                        </p:attrNameLst>
                                      </p:cBhvr>
                                      <p:to>
                                        <p:strVal val="visible"/>
                                      </p:to>
                                    </p:set>
                                    <p:animEffect transition="in" filter="fade">
                                      <p:cBhvr>
                                        <p:cTn id="353" dur="750"/>
                                        <p:tgtEl>
                                          <p:spTgt spid="66"/>
                                        </p:tgtEl>
                                      </p:cBhvr>
                                    </p:animEffect>
                                  </p:childTnLst>
                                </p:cTn>
                              </p:par>
                              <p:par>
                                <p:cTn id="354" presetID="35" presetClass="path" presetSubtype="0" decel="100000" fill="hold" grpId="1" nodeType="withEffect">
                                  <p:stCondLst>
                                    <p:cond delay="250"/>
                                  </p:stCondLst>
                                  <p:childTnLst>
                                    <p:animMotion origin="layout" path="M 2.08333E-7 -2.59259E-6 L -0.04557 -2.59259E-6 " pathEditMode="relative" rAng="0" ptsTypes="AA">
                                      <p:cBhvr>
                                        <p:cTn id="355" dur="1500" spd="-100000" fill="hold"/>
                                        <p:tgtEl>
                                          <p:spTgt spid="66"/>
                                        </p:tgtEl>
                                        <p:attrNameLst>
                                          <p:attrName>ppt_x</p:attrName>
                                          <p:attrName>ppt_y</p:attrName>
                                        </p:attrNameLst>
                                      </p:cBhvr>
                                      <p:rCtr x="-22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60" grpId="0" animBg="1"/>
      <p:bldP spid="61" grpId="0" animBg="1"/>
      <p:bldP spid="62" grpId="0" animBg="1"/>
      <p:bldP spid="65" grpId="0"/>
      <p:bldP spid="65" grpId="1"/>
      <p:bldP spid="66" grpId="0"/>
      <p:bldP spid="66" grpId="1"/>
      <p:bldP spid="67" grpId="0"/>
      <p:bldP spid="6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6400" y="403730"/>
            <a:ext cx="5992646" cy="623650"/>
            <a:chOff x="322090" y="403730"/>
            <a:chExt cx="5992646" cy="623650"/>
          </a:xfrm>
        </p:grpSpPr>
        <p:sp>
          <p:nvSpPr>
            <p:cNvPr id="3" name="文本框 2"/>
            <p:cNvSpPr txBox="1"/>
            <p:nvPr/>
          </p:nvSpPr>
          <p:spPr>
            <a:xfrm>
              <a:off x="781863" y="403730"/>
              <a:ext cx="4198105" cy="523219"/>
            </a:xfrm>
            <a:prstGeom prst="rect">
              <a:avLst/>
            </a:prstGeom>
            <a:noFill/>
          </p:spPr>
          <p:txBody>
            <a:bodyPr wrap="square" rtlCol="0">
              <a:spAutoFit/>
              <a:scene3d>
                <a:camera prst="orthographicFront"/>
                <a:lightRig rig="threePt" dir="t"/>
              </a:scene3d>
              <a:sp3d contourW="12700"/>
            </a:bodyPr>
            <a:lstStyle/>
            <a:p>
              <a:r>
                <a:rPr lang="zh-CN" altLang="en-US" sz="2800" b="1" dirty="0">
                  <a:latin typeface="造字工房朗宋（非商用）常规体" pitchFamily="2" charset="-122"/>
                  <a:ea typeface="造字工房朗宋（非商用）常规体" pitchFamily="2" charset="-122"/>
                </a:rPr>
                <a:t>新年工作计划</a:t>
              </a:r>
            </a:p>
          </p:txBody>
        </p:sp>
        <p:sp>
          <p:nvSpPr>
            <p:cNvPr id="4" name="文本框 3"/>
            <p:cNvSpPr txBox="1"/>
            <p:nvPr/>
          </p:nvSpPr>
          <p:spPr>
            <a:xfrm>
              <a:off x="781863" y="781159"/>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bg1">
                      <a:lumMod val="50000"/>
                    </a:schemeClr>
                  </a:solidFill>
                  <a:latin typeface="造字工房朗宋（非商用）常规体" pitchFamily="2" charset="-122"/>
                  <a:ea typeface="造字工房朗宋（非商用）常规体" pitchFamily="2" charset="-122"/>
                </a:rPr>
                <a:t>print the presentation and make it into a film to be used in a wider field</a:t>
              </a:r>
            </a:p>
          </p:txBody>
        </p:sp>
        <p:sp>
          <p:nvSpPr>
            <p:cNvPr id="5" name="矩形 4"/>
            <p:cNvSpPr/>
            <p:nvPr/>
          </p:nvSpPr>
          <p:spPr>
            <a:xfrm>
              <a:off x="322090" y="473499"/>
              <a:ext cx="402622" cy="402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6" name="矩形 5"/>
          <p:cNvSpPr/>
          <p:nvPr/>
        </p:nvSpPr>
        <p:spPr>
          <a:xfrm>
            <a:off x="668800" y="625899"/>
            <a:ext cx="310521" cy="310521"/>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pic>
        <p:nvPicPr>
          <p:cNvPr id="41" name="图片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20361"/>
            <a:ext cx="12191999" cy="6868732"/>
          </a:xfrm>
          <a:custGeom>
            <a:avLst/>
            <a:gdLst>
              <a:gd name="connsiteX0" fmla="*/ 0 w 12135947"/>
              <a:gd name="connsiteY0" fmla="*/ 0 h 3139682"/>
              <a:gd name="connsiteX1" fmla="*/ 12135947 w 12135947"/>
              <a:gd name="connsiteY1" fmla="*/ 0 h 3139682"/>
              <a:gd name="connsiteX2" fmla="*/ 12135947 w 12135947"/>
              <a:gd name="connsiteY2" fmla="*/ 3139682 h 3139682"/>
              <a:gd name="connsiteX3" fmla="*/ 0 w 12135947"/>
              <a:gd name="connsiteY3" fmla="*/ 3139682 h 3139682"/>
            </a:gdLst>
            <a:ahLst/>
            <a:cxnLst>
              <a:cxn ang="0">
                <a:pos x="connsiteX0" y="connsiteY0"/>
              </a:cxn>
              <a:cxn ang="0">
                <a:pos x="connsiteX1" y="connsiteY1"/>
              </a:cxn>
              <a:cxn ang="0">
                <a:pos x="connsiteX2" y="connsiteY2"/>
              </a:cxn>
              <a:cxn ang="0">
                <a:pos x="connsiteX3" y="connsiteY3"/>
              </a:cxn>
            </a:cxnLst>
            <a:rect l="l" t="t" r="r" b="b"/>
            <a:pathLst>
              <a:path w="12135947" h="3139682">
                <a:moveTo>
                  <a:pt x="0" y="0"/>
                </a:moveTo>
                <a:lnTo>
                  <a:pt x="12135947" y="0"/>
                </a:lnTo>
                <a:lnTo>
                  <a:pt x="12135947" y="3139682"/>
                </a:lnTo>
                <a:lnTo>
                  <a:pt x="0" y="3139682"/>
                </a:lnTo>
                <a:close/>
              </a:path>
            </a:pathLst>
          </a:custGeom>
        </p:spPr>
      </p:pic>
      <p:grpSp>
        <p:nvGrpSpPr>
          <p:cNvPr id="42" name="组合 41"/>
          <p:cNvGrpSpPr/>
          <p:nvPr/>
        </p:nvGrpSpPr>
        <p:grpSpPr>
          <a:xfrm>
            <a:off x="1122378" y="1503991"/>
            <a:ext cx="10203435" cy="4782192"/>
            <a:chOff x="838200" y="1145087"/>
            <a:chExt cx="7620000" cy="3571376"/>
          </a:xfrm>
        </p:grpSpPr>
        <p:sp>
          <p:nvSpPr>
            <p:cNvPr id="68" name="文本框 66"/>
            <p:cNvSpPr txBox="1">
              <a:spLocks noChangeArrowheads="1"/>
            </p:cNvSpPr>
            <p:nvPr/>
          </p:nvSpPr>
          <p:spPr bwMode="auto">
            <a:xfrm>
              <a:off x="2809874" y="1145087"/>
              <a:ext cx="3565525" cy="24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lnSpc>
                  <a:spcPts val="900"/>
                </a:lnSpc>
                <a:buFont typeface="Arial" panose="020B0604020202020204" pitchFamily="34" charset="0"/>
                <a:buNone/>
              </a:pPr>
              <a:r>
                <a:rPr lang="en-US" altLang="zh-CN" sz="800" dirty="0">
                  <a:latin typeface="造字工房朗宋（非商用）常规体" pitchFamily="2" charset="-122"/>
                  <a:ea typeface="造字工房朗宋（非商用）常规体" pitchFamily="2" charset="-122"/>
                </a:rPr>
                <a:t>this is a sample text. insert your desired text here. Again. this is a dummy text. enter your own text here. this is a sample text. this is a sample text</a:t>
              </a:r>
              <a:endParaRPr lang="zh-CN" altLang="en-US" sz="800" dirty="0">
                <a:latin typeface="造字工房朗宋（非商用）常规体" pitchFamily="2" charset="-122"/>
                <a:ea typeface="造字工房朗宋（非商用）常规体" pitchFamily="2" charset="-122"/>
              </a:endParaRPr>
            </a:p>
          </p:txBody>
        </p:sp>
        <p:grpSp>
          <p:nvGrpSpPr>
            <p:cNvPr id="44" name="组合 3"/>
            <p:cNvGrpSpPr/>
            <p:nvPr/>
          </p:nvGrpSpPr>
          <p:grpSpPr bwMode="auto">
            <a:xfrm>
              <a:off x="838200" y="2125663"/>
              <a:ext cx="2209800" cy="2590800"/>
              <a:chOff x="1054100" y="2125444"/>
              <a:chExt cx="2209800" cy="2590800"/>
            </a:xfrm>
          </p:grpSpPr>
          <p:sp>
            <p:nvSpPr>
              <p:cNvPr id="61" name="矩形 60"/>
              <p:cNvSpPr/>
              <p:nvPr/>
            </p:nvSpPr>
            <p:spPr>
              <a:xfrm>
                <a:off x="1054100" y="2125444"/>
                <a:ext cx="2209800" cy="666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造字工房朗宋（非商用）常规体" pitchFamily="2" charset="-122"/>
                  <a:ea typeface="造字工房朗宋（非商用）常规体" pitchFamily="2" charset="-122"/>
                </a:endParaRPr>
              </a:p>
            </p:txBody>
          </p:sp>
          <p:sp>
            <p:nvSpPr>
              <p:cNvPr id="62" name="矩形 61"/>
              <p:cNvSpPr/>
              <p:nvPr/>
            </p:nvSpPr>
            <p:spPr>
              <a:xfrm>
                <a:off x="1054100" y="2798544"/>
                <a:ext cx="2209800" cy="191770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造字工房朗宋（非商用）常规体" pitchFamily="2" charset="-122"/>
                  <a:ea typeface="造字工房朗宋（非商用）常规体" pitchFamily="2" charset="-122"/>
                </a:endParaRPr>
              </a:p>
            </p:txBody>
          </p:sp>
          <p:grpSp>
            <p:nvGrpSpPr>
              <p:cNvPr id="63" name="组合 7"/>
              <p:cNvGrpSpPr/>
              <p:nvPr/>
            </p:nvGrpSpPr>
            <p:grpSpPr bwMode="auto">
              <a:xfrm>
                <a:off x="1304106" y="3224784"/>
                <a:ext cx="1809735" cy="744469"/>
                <a:chOff x="2896077" y="752816"/>
                <a:chExt cx="2915697" cy="621849"/>
              </a:xfrm>
            </p:grpSpPr>
            <p:sp>
              <p:nvSpPr>
                <p:cNvPr id="66" name="文本框 66"/>
                <p:cNvSpPr txBox="1">
                  <a:spLocks noChangeArrowheads="1"/>
                </p:cNvSpPr>
                <p:nvPr/>
              </p:nvSpPr>
              <p:spPr bwMode="auto">
                <a:xfrm>
                  <a:off x="2904181" y="1173074"/>
                  <a:ext cx="2814869" cy="20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ts val="900"/>
                    </a:lnSpc>
                    <a:buFont typeface="Arial" panose="020B0604020202020204" pitchFamily="34" charset="0"/>
                    <a:buNone/>
                  </a:pPr>
                  <a:r>
                    <a:rPr lang="en-US" altLang="zh-CN" sz="600">
                      <a:solidFill>
                        <a:schemeClr val="bg1"/>
                      </a:solidFill>
                      <a:latin typeface="造字工房朗宋（非商用）常规体" pitchFamily="2" charset="-122"/>
                      <a:ea typeface="造字工房朗宋（非商用）常规体" pitchFamily="2" charset="-122"/>
                    </a:rPr>
                    <a:t>this is a sample text. insert your desired text here. Again. this is a dummy text. enter your own text here. this is a sample text. </a:t>
                  </a:r>
                  <a:endParaRPr lang="zh-CN" altLang="en-US" sz="600">
                    <a:solidFill>
                      <a:schemeClr val="bg1"/>
                    </a:solidFill>
                    <a:latin typeface="造字工房朗宋（非商用）常规体" pitchFamily="2" charset="-122"/>
                    <a:ea typeface="造字工房朗宋（非商用）常规体" pitchFamily="2" charset="-122"/>
                  </a:endParaRPr>
                </a:p>
              </p:txBody>
            </p:sp>
            <p:sp>
              <p:nvSpPr>
                <p:cNvPr id="67" name="文本框 66"/>
                <p:cNvSpPr txBox="1">
                  <a:spLocks noChangeArrowheads="1"/>
                </p:cNvSpPr>
                <p:nvPr/>
              </p:nvSpPr>
              <p:spPr bwMode="auto">
                <a:xfrm>
                  <a:off x="2896077" y="752816"/>
                  <a:ext cx="2915697" cy="21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panose="020B0604020202020204" pitchFamily="34" charset="0"/>
                    <a:buNone/>
                  </a:pPr>
                  <a:r>
                    <a:rPr lang="zh-CN" altLang="en-US" sz="1600" dirty="0">
                      <a:solidFill>
                        <a:schemeClr val="bg1"/>
                      </a:solidFill>
                      <a:latin typeface="造字工房朗宋（非商用）常规体" pitchFamily="2" charset="-122"/>
                      <a:ea typeface="造字工房朗宋（非商用）常规体" pitchFamily="2" charset="-122"/>
                    </a:rPr>
                    <a:t>输入你的标题</a:t>
                  </a:r>
                </a:p>
              </p:txBody>
            </p:sp>
          </p:grpSp>
          <p:sp>
            <p:nvSpPr>
              <p:cNvPr id="64" name="文本框 13"/>
              <p:cNvSpPr txBox="1">
                <a:spLocks noChangeArrowheads="1"/>
              </p:cNvSpPr>
              <p:nvPr/>
            </p:nvSpPr>
            <p:spPr bwMode="auto">
              <a:xfrm>
                <a:off x="1757160" y="2152997"/>
                <a:ext cx="863374" cy="6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anose="020B0604020202020204" pitchFamily="34" charset="0"/>
                  <a:buNone/>
                </a:pPr>
                <a:r>
                  <a:rPr lang="en-US" altLang="zh-CN" sz="5400" dirty="0">
                    <a:solidFill>
                      <a:srgbClr val="FEFEFE"/>
                    </a:solidFill>
                    <a:latin typeface="造字工房朗宋（非商用）常规体" pitchFamily="2" charset="-122"/>
                    <a:ea typeface="造字工房朗宋（非商用）常规体" pitchFamily="2" charset="-122"/>
                  </a:rPr>
                  <a:t>65%</a:t>
                </a:r>
                <a:endParaRPr lang="zh-CN" altLang="en-US" sz="5400" dirty="0">
                  <a:solidFill>
                    <a:srgbClr val="FEFEFE"/>
                  </a:solidFill>
                  <a:latin typeface="造字工房朗宋（非商用）常规体" pitchFamily="2" charset="-122"/>
                  <a:ea typeface="造字工房朗宋（非商用）常规体" pitchFamily="2" charset="-122"/>
                </a:endParaRPr>
              </a:p>
            </p:txBody>
          </p:sp>
          <p:sp>
            <p:nvSpPr>
              <p:cNvPr id="65" name="十字形 64"/>
              <p:cNvSpPr/>
              <p:nvPr/>
            </p:nvSpPr>
            <p:spPr>
              <a:xfrm>
                <a:off x="1528763" y="2395319"/>
                <a:ext cx="169862" cy="169862"/>
              </a:xfrm>
              <a:prstGeom prst="plus">
                <a:avLst>
                  <a:gd name="adj" fmla="val 41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造字工房朗宋（非商用）常规体" pitchFamily="2" charset="-122"/>
                  <a:ea typeface="造字工房朗宋（非商用）常规体" pitchFamily="2" charset="-122"/>
                </a:endParaRPr>
              </a:p>
            </p:txBody>
          </p:sp>
        </p:grpSp>
        <p:grpSp>
          <p:nvGrpSpPr>
            <p:cNvPr id="45" name="组合 4"/>
            <p:cNvGrpSpPr/>
            <p:nvPr/>
          </p:nvGrpSpPr>
          <p:grpSpPr bwMode="auto">
            <a:xfrm>
              <a:off x="3543300" y="1958975"/>
              <a:ext cx="2209800" cy="2757488"/>
              <a:chOff x="3498850" y="1958756"/>
              <a:chExt cx="2209800" cy="2757488"/>
            </a:xfrm>
          </p:grpSpPr>
          <p:sp>
            <p:nvSpPr>
              <p:cNvPr id="54" name="矩形 53"/>
              <p:cNvSpPr/>
              <p:nvPr/>
            </p:nvSpPr>
            <p:spPr>
              <a:xfrm>
                <a:off x="3498850" y="1958756"/>
                <a:ext cx="2209800" cy="833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造字工房朗宋（非商用）常规体" pitchFamily="2" charset="-122"/>
                  <a:ea typeface="造字工房朗宋（非商用）常规体" pitchFamily="2" charset="-122"/>
                </a:endParaRPr>
              </a:p>
            </p:txBody>
          </p:sp>
          <p:sp>
            <p:nvSpPr>
              <p:cNvPr id="55" name="矩形 54"/>
              <p:cNvSpPr/>
              <p:nvPr/>
            </p:nvSpPr>
            <p:spPr>
              <a:xfrm>
                <a:off x="3498850" y="2798544"/>
                <a:ext cx="2209800" cy="191770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造字工房朗宋（非商用）常规体" pitchFamily="2" charset="-122"/>
                  <a:ea typeface="造字工房朗宋（非商用）常规体" pitchFamily="2" charset="-122"/>
                </a:endParaRPr>
              </a:p>
            </p:txBody>
          </p:sp>
          <p:grpSp>
            <p:nvGrpSpPr>
              <p:cNvPr id="56" name="组合 7"/>
              <p:cNvGrpSpPr/>
              <p:nvPr/>
            </p:nvGrpSpPr>
            <p:grpSpPr bwMode="auto">
              <a:xfrm>
                <a:off x="3767906" y="3224784"/>
                <a:ext cx="1809735" cy="744469"/>
                <a:chOff x="2896077" y="752816"/>
                <a:chExt cx="2915697" cy="621849"/>
              </a:xfrm>
            </p:grpSpPr>
            <p:sp>
              <p:nvSpPr>
                <p:cNvPr id="59" name="文本框 66"/>
                <p:cNvSpPr txBox="1">
                  <a:spLocks noChangeArrowheads="1"/>
                </p:cNvSpPr>
                <p:nvPr/>
              </p:nvSpPr>
              <p:spPr bwMode="auto">
                <a:xfrm>
                  <a:off x="2904181" y="1173074"/>
                  <a:ext cx="2814869" cy="20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ts val="900"/>
                    </a:lnSpc>
                    <a:buFont typeface="Arial" panose="020B0604020202020204" pitchFamily="34" charset="0"/>
                    <a:buNone/>
                  </a:pPr>
                  <a:r>
                    <a:rPr lang="en-US" altLang="zh-CN" sz="600">
                      <a:solidFill>
                        <a:schemeClr val="bg1"/>
                      </a:solidFill>
                      <a:latin typeface="造字工房朗宋（非商用）常规体" pitchFamily="2" charset="-122"/>
                      <a:ea typeface="造字工房朗宋（非商用）常规体" pitchFamily="2" charset="-122"/>
                    </a:rPr>
                    <a:t>this is a sample text. insert your desired text here. Again. this is a dummy text. enter your own text here. this is a sample text. </a:t>
                  </a:r>
                  <a:endParaRPr lang="zh-CN" altLang="en-US" sz="600">
                    <a:solidFill>
                      <a:schemeClr val="bg1"/>
                    </a:solidFill>
                    <a:latin typeface="造字工房朗宋（非商用）常规体" pitchFamily="2" charset="-122"/>
                    <a:ea typeface="造字工房朗宋（非商用）常规体" pitchFamily="2" charset="-122"/>
                  </a:endParaRPr>
                </a:p>
              </p:txBody>
            </p:sp>
            <p:sp>
              <p:nvSpPr>
                <p:cNvPr id="60" name="文本框 66"/>
                <p:cNvSpPr txBox="1">
                  <a:spLocks noChangeArrowheads="1"/>
                </p:cNvSpPr>
                <p:nvPr/>
              </p:nvSpPr>
              <p:spPr bwMode="auto">
                <a:xfrm>
                  <a:off x="2896077" y="752816"/>
                  <a:ext cx="2915697" cy="21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dirty="0">
                      <a:solidFill>
                        <a:schemeClr val="bg1"/>
                      </a:solidFill>
                      <a:latin typeface="造字工房朗宋（非商用）常规体" pitchFamily="2" charset="-122"/>
                      <a:ea typeface="造字工房朗宋（非商用）常规体" pitchFamily="2" charset="-122"/>
                    </a:rPr>
                    <a:t>输入你的标题</a:t>
                  </a:r>
                </a:p>
              </p:txBody>
            </p:sp>
          </p:grpSp>
          <p:sp>
            <p:nvSpPr>
              <p:cNvPr id="57" name="文本框 13"/>
              <p:cNvSpPr txBox="1">
                <a:spLocks noChangeArrowheads="1"/>
              </p:cNvSpPr>
              <p:nvPr/>
            </p:nvSpPr>
            <p:spPr bwMode="auto">
              <a:xfrm>
                <a:off x="4309860" y="2064097"/>
                <a:ext cx="863374" cy="6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anose="020B0604020202020204" pitchFamily="34" charset="0"/>
                  <a:buNone/>
                </a:pPr>
                <a:r>
                  <a:rPr lang="en-US" altLang="zh-CN" sz="5400">
                    <a:solidFill>
                      <a:srgbClr val="FEFEFE"/>
                    </a:solidFill>
                    <a:latin typeface="造字工房朗宋（非商用）常规体" pitchFamily="2" charset="-122"/>
                    <a:ea typeface="造字工房朗宋（非商用）常规体" pitchFamily="2" charset="-122"/>
                  </a:rPr>
                  <a:t>85%</a:t>
                </a:r>
                <a:endParaRPr lang="zh-CN" altLang="en-US" sz="5400">
                  <a:solidFill>
                    <a:srgbClr val="FEFEFE"/>
                  </a:solidFill>
                  <a:latin typeface="造字工房朗宋（非商用）常规体" pitchFamily="2" charset="-122"/>
                  <a:ea typeface="造字工房朗宋（非商用）常规体" pitchFamily="2" charset="-122"/>
                </a:endParaRPr>
              </a:p>
            </p:txBody>
          </p:sp>
          <p:sp>
            <p:nvSpPr>
              <p:cNvPr id="58" name="十字形 57"/>
              <p:cNvSpPr/>
              <p:nvPr/>
            </p:nvSpPr>
            <p:spPr>
              <a:xfrm>
                <a:off x="4094163" y="2306419"/>
                <a:ext cx="169862" cy="169862"/>
              </a:xfrm>
              <a:prstGeom prst="plus">
                <a:avLst>
                  <a:gd name="adj" fmla="val 41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造字工房朗宋（非商用）常规体" pitchFamily="2" charset="-122"/>
                  <a:ea typeface="造字工房朗宋（非商用）常规体" pitchFamily="2" charset="-122"/>
                </a:endParaRPr>
              </a:p>
            </p:txBody>
          </p:sp>
        </p:grpSp>
        <p:grpSp>
          <p:nvGrpSpPr>
            <p:cNvPr id="46" name="组合 5"/>
            <p:cNvGrpSpPr/>
            <p:nvPr/>
          </p:nvGrpSpPr>
          <p:grpSpPr bwMode="auto">
            <a:xfrm>
              <a:off x="6248400" y="2125663"/>
              <a:ext cx="2209800" cy="2590800"/>
              <a:chOff x="5943600" y="2125444"/>
              <a:chExt cx="2209800" cy="2590800"/>
            </a:xfrm>
          </p:grpSpPr>
          <p:sp>
            <p:nvSpPr>
              <p:cNvPr id="47" name="矩形 46"/>
              <p:cNvSpPr/>
              <p:nvPr/>
            </p:nvSpPr>
            <p:spPr>
              <a:xfrm>
                <a:off x="5943600" y="2125444"/>
                <a:ext cx="2209800" cy="666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造字工房朗宋（非商用）常规体" pitchFamily="2" charset="-122"/>
                  <a:ea typeface="造字工房朗宋（非商用）常规体" pitchFamily="2" charset="-122"/>
                </a:endParaRPr>
              </a:p>
            </p:txBody>
          </p:sp>
          <p:sp>
            <p:nvSpPr>
              <p:cNvPr id="48" name="矩形 47"/>
              <p:cNvSpPr/>
              <p:nvPr/>
            </p:nvSpPr>
            <p:spPr>
              <a:xfrm>
                <a:off x="5943600" y="2798544"/>
                <a:ext cx="2209800" cy="191770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造字工房朗宋（非商用）常规体" pitchFamily="2" charset="-122"/>
                  <a:ea typeface="造字工房朗宋（非商用）常规体" pitchFamily="2" charset="-122"/>
                </a:endParaRPr>
              </a:p>
            </p:txBody>
          </p:sp>
          <p:grpSp>
            <p:nvGrpSpPr>
              <p:cNvPr id="49" name="组合 7"/>
              <p:cNvGrpSpPr/>
              <p:nvPr/>
            </p:nvGrpSpPr>
            <p:grpSpPr bwMode="auto">
              <a:xfrm>
                <a:off x="6231706" y="3224784"/>
                <a:ext cx="1809735" cy="744469"/>
                <a:chOff x="2896077" y="752816"/>
                <a:chExt cx="2915697" cy="621849"/>
              </a:xfrm>
            </p:grpSpPr>
            <p:sp>
              <p:nvSpPr>
                <p:cNvPr id="52" name="文本框 66"/>
                <p:cNvSpPr txBox="1">
                  <a:spLocks noChangeArrowheads="1"/>
                </p:cNvSpPr>
                <p:nvPr/>
              </p:nvSpPr>
              <p:spPr bwMode="auto">
                <a:xfrm>
                  <a:off x="2904181" y="1173074"/>
                  <a:ext cx="2814869" cy="20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ts val="900"/>
                    </a:lnSpc>
                    <a:buFont typeface="Arial" panose="020B0604020202020204" pitchFamily="34" charset="0"/>
                    <a:buNone/>
                  </a:pPr>
                  <a:r>
                    <a:rPr lang="en-US" altLang="zh-CN" sz="600">
                      <a:solidFill>
                        <a:schemeClr val="bg1"/>
                      </a:solidFill>
                      <a:latin typeface="造字工房朗宋（非商用）常规体" pitchFamily="2" charset="-122"/>
                      <a:ea typeface="造字工房朗宋（非商用）常规体" pitchFamily="2" charset="-122"/>
                    </a:rPr>
                    <a:t>this is a sample text. insert your desired text here. Again. this is a dummy text. enter your own text here. this is a sample text. </a:t>
                  </a:r>
                  <a:endParaRPr lang="zh-CN" altLang="en-US" sz="600">
                    <a:solidFill>
                      <a:schemeClr val="bg1"/>
                    </a:solidFill>
                    <a:latin typeface="造字工房朗宋（非商用）常规体" pitchFamily="2" charset="-122"/>
                    <a:ea typeface="造字工房朗宋（非商用）常规体" pitchFamily="2" charset="-122"/>
                  </a:endParaRPr>
                </a:p>
              </p:txBody>
            </p:sp>
            <p:sp>
              <p:nvSpPr>
                <p:cNvPr id="53" name="文本框 66"/>
                <p:cNvSpPr txBox="1">
                  <a:spLocks noChangeArrowheads="1"/>
                </p:cNvSpPr>
                <p:nvPr/>
              </p:nvSpPr>
              <p:spPr bwMode="auto">
                <a:xfrm>
                  <a:off x="2896077" y="752816"/>
                  <a:ext cx="2915697" cy="21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dirty="0">
                      <a:solidFill>
                        <a:schemeClr val="bg1"/>
                      </a:solidFill>
                      <a:latin typeface="造字工房朗宋（非商用）常规体" pitchFamily="2" charset="-122"/>
                      <a:ea typeface="造字工房朗宋（非商用）常规体" pitchFamily="2" charset="-122"/>
                    </a:rPr>
                    <a:t>输入你的标题</a:t>
                  </a:r>
                </a:p>
              </p:txBody>
            </p:sp>
          </p:grpSp>
          <p:sp>
            <p:nvSpPr>
              <p:cNvPr id="50" name="文本框 13"/>
              <p:cNvSpPr txBox="1">
                <a:spLocks noChangeArrowheads="1"/>
              </p:cNvSpPr>
              <p:nvPr/>
            </p:nvSpPr>
            <p:spPr bwMode="auto">
              <a:xfrm>
                <a:off x="6722860" y="2152997"/>
                <a:ext cx="863374" cy="6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anose="020B0604020202020204" pitchFamily="34" charset="0"/>
                  <a:buNone/>
                </a:pPr>
                <a:r>
                  <a:rPr lang="en-US" altLang="zh-CN" sz="5400">
                    <a:solidFill>
                      <a:srgbClr val="FEFEFE"/>
                    </a:solidFill>
                    <a:latin typeface="造字工房朗宋（非商用）常规体" pitchFamily="2" charset="-122"/>
                    <a:ea typeface="造字工房朗宋（非商用）常规体" pitchFamily="2" charset="-122"/>
                  </a:rPr>
                  <a:t>40%</a:t>
                </a:r>
                <a:endParaRPr lang="zh-CN" altLang="en-US" sz="5400">
                  <a:solidFill>
                    <a:srgbClr val="FEFEFE"/>
                  </a:solidFill>
                  <a:latin typeface="造字工房朗宋（非商用）常规体" pitchFamily="2" charset="-122"/>
                  <a:ea typeface="造字工房朗宋（非商用）常规体" pitchFamily="2" charset="-122"/>
                </a:endParaRPr>
              </a:p>
            </p:txBody>
          </p:sp>
          <p:sp>
            <p:nvSpPr>
              <p:cNvPr id="51" name="十字形 50"/>
              <p:cNvSpPr/>
              <p:nvPr/>
            </p:nvSpPr>
            <p:spPr>
              <a:xfrm>
                <a:off x="6507163" y="2395319"/>
                <a:ext cx="169862" cy="169862"/>
              </a:xfrm>
              <a:prstGeom prst="plus">
                <a:avLst>
                  <a:gd name="adj" fmla="val 41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造字工房朗宋（非商用）常规体" pitchFamily="2" charset="-122"/>
                  <a:ea typeface="造字工房朗宋（非商用）常规体" pitchFamily="2"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6400" y="403730"/>
            <a:ext cx="5992646" cy="623650"/>
            <a:chOff x="322090" y="403730"/>
            <a:chExt cx="5992646" cy="623650"/>
          </a:xfrm>
        </p:grpSpPr>
        <p:sp>
          <p:nvSpPr>
            <p:cNvPr id="3" name="文本框 2"/>
            <p:cNvSpPr txBox="1"/>
            <p:nvPr/>
          </p:nvSpPr>
          <p:spPr>
            <a:xfrm>
              <a:off x="781863" y="403730"/>
              <a:ext cx="4198105" cy="523219"/>
            </a:xfrm>
            <a:prstGeom prst="rect">
              <a:avLst/>
            </a:prstGeom>
            <a:noFill/>
          </p:spPr>
          <p:txBody>
            <a:bodyPr wrap="square" rtlCol="0">
              <a:spAutoFit/>
              <a:scene3d>
                <a:camera prst="orthographicFront"/>
                <a:lightRig rig="threePt" dir="t"/>
              </a:scene3d>
              <a:sp3d contourW="12700"/>
            </a:bodyPr>
            <a:lstStyle/>
            <a:p>
              <a:r>
                <a:rPr lang="zh-CN" altLang="en-US" sz="2800" b="1" dirty="0">
                  <a:latin typeface="造字工房朗宋（非商用）常规体" pitchFamily="2" charset="-122"/>
                  <a:ea typeface="造字工房朗宋（非商用）常规体" pitchFamily="2" charset="-122"/>
                </a:rPr>
                <a:t>新年工作计划</a:t>
              </a:r>
            </a:p>
          </p:txBody>
        </p:sp>
        <p:sp>
          <p:nvSpPr>
            <p:cNvPr id="4" name="文本框 3"/>
            <p:cNvSpPr txBox="1"/>
            <p:nvPr/>
          </p:nvSpPr>
          <p:spPr>
            <a:xfrm>
              <a:off x="781863" y="781159"/>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bg1">
                      <a:lumMod val="50000"/>
                    </a:schemeClr>
                  </a:solidFill>
                  <a:latin typeface="造字工房朗宋（非商用）常规体" pitchFamily="2" charset="-122"/>
                  <a:ea typeface="造字工房朗宋（非商用）常规体" pitchFamily="2" charset="-122"/>
                </a:rPr>
                <a:t>print the presentation and make it into a film to be used in a wider field</a:t>
              </a:r>
            </a:p>
          </p:txBody>
        </p:sp>
        <p:sp>
          <p:nvSpPr>
            <p:cNvPr id="5" name="矩形 4"/>
            <p:cNvSpPr/>
            <p:nvPr/>
          </p:nvSpPr>
          <p:spPr>
            <a:xfrm>
              <a:off x="322090" y="473499"/>
              <a:ext cx="402622" cy="402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6" name="矩形 5"/>
          <p:cNvSpPr/>
          <p:nvPr/>
        </p:nvSpPr>
        <p:spPr>
          <a:xfrm>
            <a:off x="668800" y="625899"/>
            <a:ext cx="310521" cy="310521"/>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5584" y="-438957"/>
            <a:ext cx="12006226" cy="8397368"/>
          </a:xfrm>
          <a:prstGeom prst="rect">
            <a:avLst/>
          </a:prstGeom>
        </p:spPr>
      </p:pic>
      <p:graphicFrame>
        <p:nvGraphicFramePr>
          <p:cNvPr id="8" name="Chart 19"/>
          <p:cNvGraphicFramePr/>
          <p:nvPr/>
        </p:nvGraphicFramePr>
        <p:xfrm>
          <a:off x="231373" y="1897983"/>
          <a:ext cx="7898696" cy="2415978"/>
        </p:xfrm>
        <a:graphic>
          <a:graphicData uri="http://schemas.openxmlformats.org/drawingml/2006/chart">
            <c:chart xmlns:c="http://schemas.openxmlformats.org/drawingml/2006/chart" xmlns:r="http://schemas.openxmlformats.org/officeDocument/2006/relationships" r:id="rId4"/>
          </a:graphicData>
        </a:graphic>
      </p:graphicFrame>
      <p:sp>
        <p:nvSpPr>
          <p:cNvPr id="9" name="文本框 8"/>
          <p:cNvSpPr txBox="1"/>
          <p:nvPr/>
        </p:nvSpPr>
        <p:spPr>
          <a:xfrm>
            <a:off x="1218716" y="5029038"/>
            <a:ext cx="6864940" cy="692497"/>
          </a:xfrm>
          <a:prstGeom prst="rect">
            <a:avLst/>
          </a:prstGeom>
          <a:noFill/>
        </p:spPr>
        <p:txBody>
          <a:bodyPr wrap="square" rtlCol="0">
            <a:spAutoFit/>
          </a:bodyPr>
          <a:lstStyle/>
          <a:p>
            <a:pPr algn="ctr">
              <a:lnSpc>
                <a:spcPct val="130000"/>
              </a:lnSpc>
            </a:pPr>
            <a:r>
              <a:rPr lang="en-US" altLang="zh-CN" sz="1000" dirty="0">
                <a:solidFill>
                  <a:schemeClr val="bg2">
                    <a:lumMod val="50000"/>
                  </a:schemeClr>
                </a:solidFill>
                <a:latin typeface="造字工房朗宋（非商用）常规体" pitchFamily="2" charset="-122"/>
                <a:ea typeface="造字工房朗宋（非商用）常规体" pitchFamily="2" charset="-122"/>
              </a:rPr>
              <a:t>This power point is made by mike.everything in this template is all original. This power point is made by mike. This power point is made by </a:t>
            </a:r>
            <a:r>
              <a:rPr lang="en-US" altLang="zh-CN" sz="1000" dirty="0" err="1">
                <a:solidFill>
                  <a:schemeClr val="bg2">
                    <a:lumMod val="50000"/>
                  </a:schemeClr>
                </a:solidFill>
                <a:latin typeface="造字工房朗宋（非商用）常规体" pitchFamily="2" charset="-122"/>
                <a:ea typeface="造字工房朗宋（非商用）常规体" pitchFamily="2" charset="-122"/>
              </a:rPr>
              <a:t>mike.everything</a:t>
            </a:r>
            <a:r>
              <a:rPr lang="en-US" altLang="zh-CN" sz="1000" dirty="0">
                <a:solidFill>
                  <a:schemeClr val="bg2">
                    <a:lumMod val="50000"/>
                  </a:schemeClr>
                </a:solidFill>
                <a:latin typeface="造字工房朗宋（非商用）常规体" pitchFamily="2" charset="-122"/>
                <a:ea typeface="造字工房朗宋（非商用）常规体" pitchFamily="2" charset="-122"/>
              </a:rPr>
              <a:t> in this template is all original. This power point is made by mike.  </a:t>
            </a:r>
            <a:endParaRPr lang="zh-CN" altLang="en-US" sz="1000" dirty="0">
              <a:solidFill>
                <a:schemeClr val="bg2">
                  <a:lumMod val="50000"/>
                </a:schemeClr>
              </a:solidFill>
              <a:latin typeface="造字工房朗宋（非商用）常规体" pitchFamily="2" charset="-122"/>
              <a:ea typeface="造字工房朗宋（非商用）常规体" pitchFamily="2" charset="-122"/>
            </a:endParaRPr>
          </a:p>
          <a:p>
            <a:pPr algn="ctr">
              <a:lnSpc>
                <a:spcPct val="130000"/>
              </a:lnSpc>
            </a:pPr>
            <a:r>
              <a:rPr lang="en-US" altLang="zh-CN" sz="1000" dirty="0">
                <a:solidFill>
                  <a:schemeClr val="bg2">
                    <a:lumMod val="50000"/>
                  </a:schemeClr>
                </a:solidFill>
                <a:latin typeface="造字工房朗宋（非商用）常规体" pitchFamily="2" charset="-122"/>
                <a:ea typeface="造字工房朗宋（非商用）常规体" pitchFamily="2" charset="-122"/>
              </a:rPr>
              <a:t>  </a:t>
            </a:r>
            <a:endParaRPr lang="zh-CN" altLang="en-US" sz="1000" dirty="0">
              <a:solidFill>
                <a:schemeClr val="bg2">
                  <a:lumMod val="50000"/>
                </a:schemeClr>
              </a:solidFill>
              <a:latin typeface="造字工房朗宋（非商用）常规体" pitchFamily="2" charset="-122"/>
              <a:ea typeface="造字工房朗宋（非商用）常规体" pitchFamily="2" charset="-122"/>
            </a:endParaRPr>
          </a:p>
        </p:txBody>
      </p:sp>
      <p:sp>
        <p:nvSpPr>
          <p:cNvPr id="10" name="等腰三角形 9"/>
          <p:cNvSpPr/>
          <p:nvPr/>
        </p:nvSpPr>
        <p:spPr>
          <a:xfrm rot="10800000">
            <a:off x="4738237" y="4878566"/>
            <a:ext cx="200626" cy="127322"/>
          </a:xfrm>
          <a:prstGeom prst="triangle">
            <a:avLst/>
          </a:prstGeom>
          <a:solidFill>
            <a:srgbClr val="0E0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3000"/>
                                        <p:tgtEl>
                                          <p:spTgt spid="8"/>
                                        </p:tgtEl>
                                      </p:cBhvr>
                                    </p:animEffect>
                                  </p:childTnLst>
                                </p:cTn>
                              </p:par>
                            </p:childTnLst>
                          </p:cTn>
                        </p:par>
                        <p:par>
                          <p:cTn id="8" fill="hold">
                            <p:stCondLst>
                              <p:cond delay="3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016" y="3146454"/>
            <a:ext cx="12006226" cy="8397368"/>
          </a:xfrm>
          <a:prstGeom prst="rect">
            <a:avLst/>
          </a:prstGeom>
        </p:spPr>
      </p:pic>
      <p:grpSp>
        <p:nvGrpSpPr>
          <p:cNvPr id="2" name="组合 1"/>
          <p:cNvGrpSpPr/>
          <p:nvPr/>
        </p:nvGrpSpPr>
        <p:grpSpPr>
          <a:xfrm>
            <a:off x="516400" y="403730"/>
            <a:ext cx="5992646" cy="623650"/>
            <a:chOff x="322090" y="403730"/>
            <a:chExt cx="5992646" cy="623650"/>
          </a:xfrm>
        </p:grpSpPr>
        <p:sp>
          <p:nvSpPr>
            <p:cNvPr id="3" name="文本框 2"/>
            <p:cNvSpPr txBox="1"/>
            <p:nvPr/>
          </p:nvSpPr>
          <p:spPr>
            <a:xfrm>
              <a:off x="781863" y="403730"/>
              <a:ext cx="4198105" cy="523219"/>
            </a:xfrm>
            <a:prstGeom prst="rect">
              <a:avLst/>
            </a:prstGeom>
            <a:noFill/>
          </p:spPr>
          <p:txBody>
            <a:bodyPr wrap="square" rtlCol="0">
              <a:spAutoFit/>
              <a:scene3d>
                <a:camera prst="orthographicFront"/>
                <a:lightRig rig="threePt" dir="t"/>
              </a:scene3d>
              <a:sp3d contourW="12700"/>
            </a:bodyPr>
            <a:lstStyle/>
            <a:p>
              <a:r>
                <a:rPr lang="zh-CN" altLang="en-US" sz="2800" b="1" dirty="0">
                  <a:latin typeface="造字工房朗宋（非商用）常规体" pitchFamily="2" charset="-122"/>
                  <a:ea typeface="造字工房朗宋（非商用）常规体" pitchFamily="2" charset="-122"/>
                </a:rPr>
                <a:t>新年工作计划</a:t>
              </a:r>
            </a:p>
          </p:txBody>
        </p:sp>
        <p:sp>
          <p:nvSpPr>
            <p:cNvPr id="4" name="文本框 3"/>
            <p:cNvSpPr txBox="1"/>
            <p:nvPr/>
          </p:nvSpPr>
          <p:spPr>
            <a:xfrm>
              <a:off x="781863" y="781159"/>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bg1">
                      <a:lumMod val="50000"/>
                    </a:schemeClr>
                  </a:solidFill>
                  <a:latin typeface="造字工房朗宋（非商用）常规体" pitchFamily="2" charset="-122"/>
                  <a:ea typeface="造字工房朗宋（非商用）常规体" pitchFamily="2" charset="-122"/>
                </a:rPr>
                <a:t>print the presentation and make it into a film to be used in a wider field</a:t>
              </a:r>
            </a:p>
          </p:txBody>
        </p:sp>
        <p:sp>
          <p:nvSpPr>
            <p:cNvPr id="5" name="矩形 4"/>
            <p:cNvSpPr/>
            <p:nvPr/>
          </p:nvSpPr>
          <p:spPr>
            <a:xfrm>
              <a:off x="322090" y="473499"/>
              <a:ext cx="402622" cy="402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6" name="矩形 5"/>
          <p:cNvSpPr/>
          <p:nvPr/>
        </p:nvSpPr>
        <p:spPr>
          <a:xfrm>
            <a:off x="668800" y="625899"/>
            <a:ext cx="310521" cy="310521"/>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nvGrpSpPr>
          <p:cNvPr id="7" name="组合 6"/>
          <p:cNvGrpSpPr/>
          <p:nvPr/>
        </p:nvGrpSpPr>
        <p:grpSpPr>
          <a:xfrm>
            <a:off x="2557874" y="1752301"/>
            <a:ext cx="1917158" cy="3782016"/>
            <a:chOff x="1066734" y="1408480"/>
            <a:chExt cx="2331826" cy="4600039"/>
          </a:xfrm>
          <a:effectLst>
            <a:outerShdw blurRad="50800" dist="38100" dir="16200000" rotWithShape="0">
              <a:prstClr val="black">
                <a:alpha val="40000"/>
              </a:prstClr>
            </a:outerShdw>
          </a:effectLst>
        </p:grpSpPr>
        <p:sp>
          <p:nvSpPr>
            <p:cNvPr id="8" name="矩形 7"/>
            <p:cNvSpPr/>
            <p:nvPr/>
          </p:nvSpPr>
          <p:spPr>
            <a:xfrm>
              <a:off x="1066734" y="3910940"/>
              <a:ext cx="2331826" cy="50865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zh-CN" altLang="en-US" sz="1000" b="1" dirty="0">
                  <a:latin typeface="造字工房朗宋（非商用）常规体" pitchFamily="2" charset="-122"/>
                  <a:ea typeface="造字工房朗宋（非商用）常规体" pitchFamily="2" charset="-122"/>
                  <a:cs typeface="+mn-ea"/>
                  <a:sym typeface="+mn-lt"/>
                </a:rPr>
                <a:t>标题文本预设</a:t>
              </a:r>
            </a:p>
          </p:txBody>
        </p:sp>
        <p:sp>
          <p:nvSpPr>
            <p:cNvPr id="9" name="矩形 8"/>
            <p:cNvSpPr/>
            <p:nvPr/>
          </p:nvSpPr>
          <p:spPr>
            <a:xfrm>
              <a:off x="1066734" y="4419600"/>
              <a:ext cx="2331826" cy="140081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0">
                <a:latin typeface="造字工房朗宋（非商用）常规体" pitchFamily="2" charset="-122"/>
                <a:ea typeface="造字工房朗宋（非商用）常规体" pitchFamily="2" charset="-122"/>
                <a:cs typeface="+mn-ea"/>
                <a:sym typeface="+mn-lt"/>
              </a:endParaRPr>
            </a:p>
          </p:txBody>
        </p:sp>
        <p:sp>
          <p:nvSpPr>
            <p:cNvPr id="10" name="任意多边形 5"/>
            <p:cNvSpPr/>
            <p:nvPr/>
          </p:nvSpPr>
          <p:spPr bwMode="auto">
            <a:xfrm>
              <a:off x="2693875" y="5630263"/>
              <a:ext cx="397608" cy="378256"/>
            </a:xfrm>
            <a:custGeom>
              <a:avLst/>
              <a:gdLst>
                <a:gd name="T0" fmla="*/ 0 w 452"/>
                <a:gd name="T1" fmla="*/ 0 h 430"/>
                <a:gd name="T2" fmla="*/ 452 w 452"/>
                <a:gd name="T3" fmla="*/ 0 h 430"/>
                <a:gd name="T4" fmla="*/ 452 w 452"/>
                <a:gd name="T5" fmla="*/ 430 h 430"/>
                <a:gd name="T6" fmla="*/ 0 w 452"/>
                <a:gd name="T7" fmla="*/ 430 h 430"/>
                <a:gd name="T8" fmla="*/ 0 w 452"/>
                <a:gd name="T9" fmla="*/ 0 h 430"/>
                <a:gd name="T10" fmla="*/ 0 w 452"/>
                <a:gd name="T11" fmla="*/ 0 h 430"/>
              </a:gdLst>
              <a:ahLst/>
              <a:cxnLst>
                <a:cxn ang="0">
                  <a:pos x="T0" y="T1"/>
                </a:cxn>
                <a:cxn ang="0">
                  <a:pos x="T2" y="T3"/>
                </a:cxn>
                <a:cxn ang="0">
                  <a:pos x="T4" y="T5"/>
                </a:cxn>
                <a:cxn ang="0">
                  <a:pos x="T6" y="T7"/>
                </a:cxn>
                <a:cxn ang="0">
                  <a:pos x="T8" y="T9"/>
                </a:cxn>
                <a:cxn ang="0">
                  <a:pos x="T10" y="T11"/>
                </a:cxn>
              </a:cxnLst>
              <a:rect l="0" t="0" r="r" b="b"/>
              <a:pathLst>
                <a:path w="452" h="430">
                  <a:moveTo>
                    <a:pt x="0" y="0"/>
                  </a:moveTo>
                  <a:lnTo>
                    <a:pt x="452" y="0"/>
                  </a:lnTo>
                  <a:lnTo>
                    <a:pt x="452" y="430"/>
                  </a:lnTo>
                  <a:lnTo>
                    <a:pt x="0" y="430"/>
                  </a:lnTo>
                  <a:lnTo>
                    <a:pt x="0" y="0"/>
                  </a:lnTo>
                  <a:lnTo>
                    <a:pt x="0" y="0"/>
                  </a:lnTo>
                  <a:close/>
                </a:path>
              </a:pathLst>
            </a:custGeom>
            <a:solidFill>
              <a:schemeClr val="tx1">
                <a:lumMod val="95000"/>
                <a:lumOff val="5000"/>
              </a:schemeClr>
            </a:solidFill>
            <a:ln>
              <a:noFill/>
            </a:ln>
          </p:spPr>
          <p:txBody>
            <a:bodyPr anchor="ctr"/>
            <a:lstStyle/>
            <a:p>
              <a:pPr algn="ctr"/>
              <a:endParaRPr sz="1000" dirty="0">
                <a:latin typeface="造字工房朗宋（非商用）常规体" pitchFamily="2" charset="-122"/>
                <a:ea typeface="造字工房朗宋（非商用）常规体" pitchFamily="2" charset="-122"/>
                <a:cs typeface="+mn-ea"/>
                <a:sym typeface="+mn-lt"/>
              </a:endParaRPr>
            </a:p>
          </p:txBody>
        </p:sp>
        <p:sp>
          <p:nvSpPr>
            <p:cNvPr id="11" name="文本框 6"/>
            <p:cNvSpPr txBox="1"/>
            <p:nvPr/>
          </p:nvSpPr>
          <p:spPr>
            <a:xfrm>
              <a:off x="1066734" y="3910939"/>
              <a:ext cx="2331826" cy="508660"/>
            </a:xfrm>
            <a:prstGeom prst="rect">
              <a:avLst/>
            </a:prstGeom>
          </p:spPr>
          <p:txBody>
            <a:bodyPr anchor="ctr"/>
            <a:lstStyle/>
            <a:p>
              <a:pPr algn="ctr"/>
              <a:endParaRPr sz="1000">
                <a:latin typeface="造字工房朗宋（非商用）常规体" pitchFamily="2" charset="-122"/>
                <a:ea typeface="造字工房朗宋（非商用）常规体" pitchFamily="2" charset="-122"/>
                <a:cs typeface="+mn-ea"/>
                <a:sym typeface="+mn-lt"/>
              </a:endParaRPr>
            </a:p>
          </p:txBody>
        </p:sp>
        <p:sp>
          <p:nvSpPr>
            <p:cNvPr id="12" name="文本框 7"/>
            <p:cNvSpPr txBox="1"/>
            <p:nvPr/>
          </p:nvSpPr>
          <p:spPr>
            <a:xfrm>
              <a:off x="2693875" y="5630263"/>
              <a:ext cx="398376" cy="378256"/>
            </a:xfrm>
            <a:prstGeom prst="rect">
              <a:avLst/>
            </a:prstGeom>
          </p:spPr>
          <p:txBody>
            <a:bodyPr wrap="none" anchor="ctr">
              <a:normAutofit/>
            </a:bodyPr>
            <a:lstStyle/>
            <a:p>
              <a:pPr algn="ctr"/>
              <a:r>
                <a:rPr lang="en-US" sz="1000">
                  <a:solidFill>
                    <a:schemeClr val="bg1"/>
                  </a:solidFill>
                  <a:latin typeface="造字工房朗宋（非商用）常规体" pitchFamily="2" charset="-122"/>
                  <a:ea typeface="造字工房朗宋（非商用）常规体" pitchFamily="2" charset="-122"/>
                  <a:cs typeface="+mn-ea"/>
                  <a:sym typeface="+mn-lt"/>
                </a:rPr>
                <a:t>1</a:t>
              </a:r>
            </a:p>
          </p:txBody>
        </p:sp>
        <p:sp>
          <p:nvSpPr>
            <p:cNvPr id="13" name="矩形 12"/>
            <p:cNvSpPr/>
            <p:nvPr/>
          </p:nvSpPr>
          <p:spPr>
            <a:xfrm>
              <a:off x="1066734" y="1408480"/>
              <a:ext cx="2331826" cy="2502457"/>
            </a:xfrm>
            <a:prstGeom prst="rect">
              <a:avLst/>
            </a:prstGeom>
            <a:blipFill dpi="0" rotWithShape="1">
              <a:blip r:embed="rId4" cstate="print">
                <a:extLst>
                  <a:ext uri="{28A0092B-C50C-407E-A947-70E740481C1C}">
                    <a14:useLocalDpi xmlns:a14="http://schemas.microsoft.com/office/drawing/2010/main" val="0"/>
                  </a:ext>
                </a:extLst>
              </a:blip>
              <a:srcRect/>
              <a:stretch>
                <a:fillRect b="-6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0">
                <a:latin typeface="造字工房朗宋（非商用）常规体" pitchFamily="2" charset="-122"/>
                <a:ea typeface="造字工房朗宋（非商用）常规体" pitchFamily="2" charset="-122"/>
                <a:cs typeface="+mn-ea"/>
                <a:sym typeface="+mn-lt"/>
              </a:endParaRPr>
            </a:p>
          </p:txBody>
        </p:sp>
        <p:sp>
          <p:nvSpPr>
            <p:cNvPr id="14" name="矩形 13"/>
            <p:cNvSpPr/>
            <p:nvPr/>
          </p:nvSpPr>
          <p:spPr>
            <a:xfrm>
              <a:off x="1066734" y="4766062"/>
              <a:ext cx="2331826" cy="707886"/>
            </a:xfrm>
            <a:prstGeom prst="rect">
              <a:avLst/>
            </a:prstGeom>
          </p:spPr>
          <p:txBody>
            <a:bodyPr wrap="square">
              <a:normAutofit/>
            </a:bodyPr>
            <a:lstStyle/>
            <a:p>
              <a:pPr algn="ctr">
                <a:lnSpc>
                  <a:spcPct val="120000"/>
                </a:lnSpc>
              </a:pPr>
              <a:endParaRPr lang="zh-CN" altLang="en-US" sz="1000" dirty="0">
                <a:latin typeface="造字工房朗宋（非商用）常规体" pitchFamily="2" charset="-122"/>
                <a:ea typeface="造字工房朗宋（非商用）常规体" pitchFamily="2" charset="-122"/>
                <a:cs typeface="+mn-ea"/>
                <a:sym typeface="+mn-lt"/>
              </a:endParaRPr>
            </a:p>
          </p:txBody>
        </p:sp>
      </p:grpSp>
      <p:grpSp>
        <p:nvGrpSpPr>
          <p:cNvPr id="15" name="组合 14"/>
          <p:cNvGrpSpPr/>
          <p:nvPr/>
        </p:nvGrpSpPr>
        <p:grpSpPr>
          <a:xfrm>
            <a:off x="5172957" y="1751882"/>
            <a:ext cx="1917158" cy="3782854"/>
            <a:chOff x="3634409" y="1408480"/>
            <a:chExt cx="2331826" cy="4601058"/>
          </a:xfrm>
          <a:effectLst>
            <a:outerShdw blurRad="50800" dist="38100" dir="16200000" rotWithShape="0">
              <a:prstClr val="black">
                <a:alpha val="40000"/>
              </a:prstClr>
            </a:outerShdw>
          </a:effectLst>
        </p:grpSpPr>
        <p:sp>
          <p:nvSpPr>
            <p:cNvPr id="16" name="矩形 15"/>
            <p:cNvSpPr/>
            <p:nvPr/>
          </p:nvSpPr>
          <p:spPr>
            <a:xfrm>
              <a:off x="3634409" y="3910940"/>
              <a:ext cx="2331826" cy="50865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zh-CN" altLang="en-US" sz="1000" b="1" dirty="0">
                  <a:latin typeface="造字工房朗宋（非商用）常规体" pitchFamily="2" charset="-122"/>
                  <a:ea typeface="造字工房朗宋（非商用）常规体" pitchFamily="2" charset="-122"/>
                  <a:cs typeface="+mn-ea"/>
                  <a:sym typeface="+mn-lt"/>
                </a:rPr>
                <a:t>标题文本预设</a:t>
              </a:r>
            </a:p>
          </p:txBody>
        </p:sp>
        <p:sp>
          <p:nvSpPr>
            <p:cNvPr id="17" name="矩形 16"/>
            <p:cNvSpPr/>
            <p:nvPr/>
          </p:nvSpPr>
          <p:spPr>
            <a:xfrm>
              <a:off x="3634409" y="4419600"/>
              <a:ext cx="2331826" cy="140081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0">
                <a:latin typeface="造字工房朗宋（非商用）常规体" pitchFamily="2" charset="-122"/>
                <a:ea typeface="造字工房朗宋（非商用）常规体" pitchFamily="2" charset="-122"/>
                <a:cs typeface="+mn-ea"/>
                <a:sym typeface="+mn-lt"/>
              </a:endParaRPr>
            </a:p>
          </p:txBody>
        </p:sp>
        <p:sp>
          <p:nvSpPr>
            <p:cNvPr id="18" name="任意多边形 12"/>
            <p:cNvSpPr/>
            <p:nvPr/>
          </p:nvSpPr>
          <p:spPr bwMode="auto">
            <a:xfrm>
              <a:off x="5269572" y="5631282"/>
              <a:ext cx="397608" cy="378256"/>
            </a:xfrm>
            <a:custGeom>
              <a:avLst/>
              <a:gdLst>
                <a:gd name="T0" fmla="*/ 0 w 452"/>
                <a:gd name="T1" fmla="*/ 0 h 430"/>
                <a:gd name="T2" fmla="*/ 452 w 452"/>
                <a:gd name="T3" fmla="*/ 0 h 430"/>
                <a:gd name="T4" fmla="*/ 452 w 452"/>
                <a:gd name="T5" fmla="*/ 430 h 430"/>
                <a:gd name="T6" fmla="*/ 0 w 452"/>
                <a:gd name="T7" fmla="*/ 430 h 430"/>
                <a:gd name="T8" fmla="*/ 0 w 452"/>
                <a:gd name="T9" fmla="*/ 0 h 430"/>
                <a:gd name="T10" fmla="*/ 0 w 452"/>
                <a:gd name="T11" fmla="*/ 0 h 430"/>
              </a:gdLst>
              <a:ahLst/>
              <a:cxnLst>
                <a:cxn ang="0">
                  <a:pos x="T0" y="T1"/>
                </a:cxn>
                <a:cxn ang="0">
                  <a:pos x="T2" y="T3"/>
                </a:cxn>
                <a:cxn ang="0">
                  <a:pos x="T4" y="T5"/>
                </a:cxn>
                <a:cxn ang="0">
                  <a:pos x="T6" y="T7"/>
                </a:cxn>
                <a:cxn ang="0">
                  <a:pos x="T8" y="T9"/>
                </a:cxn>
                <a:cxn ang="0">
                  <a:pos x="T10" y="T11"/>
                </a:cxn>
              </a:cxnLst>
              <a:rect l="0" t="0" r="r" b="b"/>
              <a:pathLst>
                <a:path w="452" h="430">
                  <a:moveTo>
                    <a:pt x="0" y="0"/>
                  </a:moveTo>
                  <a:lnTo>
                    <a:pt x="452" y="0"/>
                  </a:lnTo>
                  <a:lnTo>
                    <a:pt x="452" y="430"/>
                  </a:lnTo>
                  <a:lnTo>
                    <a:pt x="0" y="430"/>
                  </a:lnTo>
                  <a:lnTo>
                    <a:pt x="0" y="0"/>
                  </a:lnTo>
                  <a:lnTo>
                    <a:pt x="0" y="0"/>
                  </a:lnTo>
                  <a:close/>
                </a:path>
              </a:pathLst>
            </a:custGeom>
            <a:solidFill>
              <a:schemeClr val="tx1">
                <a:lumMod val="95000"/>
                <a:lumOff val="5000"/>
              </a:schemeClr>
            </a:solidFill>
            <a:ln>
              <a:noFill/>
            </a:ln>
          </p:spPr>
          <p:txBody>
            <a:bodyPr anchor="ctr"/>
            <a:lstStyle/>
            <a:p>
              <a:pPr algn="ctr"/>
              <a:endParaRPr sz="1000" dirty="0">
                <a:latin typeface="造字工房朗宋（非商用）常规体" pitchFamily="2" charset="-122"/>
                <a:ea typeface="造字工房朗宋（非商用）常规体" pitchFamily="2" charset="-122"/>
                <a:cs typeface="+mn-ea"/>
                <a:sym typeface="+mn-lt"/>
              </a:endParaRPr>
            </a:p>
          </p:txBody>
        </p:sp>
        <p:sp>
          <p:nvSpPr>
            <p:cNvPr id="19" name="文本框 13"/>
            <p:cNvSpPr txBox="1"/>
            <p:nvPr/>
          </p:nvSpPr>
          <p:spPr>
            <a:xfrm>
              <a:off x="3634409" y="3910940"/>
              <a:ext cx="2331826" cy="508660"/>
            </a:xfrm>
            <a:prstGeom prst="rect">
              <a:avLst/>
            </a:prstGeom>
          </p:spPr>
          <p:txBody>
            <a:bodyPr anchor="ctr"/>
            <a:lstStyle/>
            <a:p>
              <a:pPr algn="ctr"/>
              <a:endParaRPr sz="1000">
                <a:latin typeface="造字工房朗宋（非商用）常规体" pitchFamily="2" charset="-122"/>
                <a:ea typeface="造字工房朗宋（非商用）常规体" pitchFamily="2" charset="-122"/>
                <a:cs typeface="+mn-ea"/>
                <a:sym typeface="+mn-lt"/>
              </a:endParaRPr>
            </a:p>
          </p:txBody>
        </p:sp>
        <p:sp>
          <p:nvSpPr>
            <p:cNvPr id="20" name="文本框 14"/>
            <p:cNvSpPr txBox="1"/>
            <p:nvPr/>
          </p:nvSpPr>
          <p:spPr>
            <a:xfrm>
              <a:off x="5269572" y="5631282"/>
              <a:ext cx="398376" cy="378256"/>
            </a:xfrm>
            <a:prstGeom prst="rect">
              <a:avLst/>
            </a:prstGeom>
          </p:spPr>
          <p:txBody>
            <a:bodyPr wrap="none" anchor="ctr">
              <a:normAutofit/>
            </a:bodyPr>
            <a:lstStyle/>
            <a:p>
              <a:pPr algn="ctr"/>
              <a:r>
                <a:rPr lang="en-US" sz="1000">
                  <a:solidFill>
                    <a:schemeClr val="bg1"/>
                  </a:solidFill>
                  <a:latin typeface="造字工房朗宋（非商用）常规体" pitchFamily="2" charset="-122"/>
                  <a:ea typeface="造字工房朗宋（非商用）常规体" pitchFamily="2" charset="-122"/>
                  <a:cs typeface="+mn-ea"/>
                  <a:sym typeface="+mn-lt"/>
                </a:rPr>
                <a:t>2</a:t>
              </a:r>
            </a:p>
          </p:txBody>
        </p:sp>
        <p:sp>
          <p:nvSpPr>
            <p:cNvPr id="21" name="矩形 20"/>
            <p:cNvSpPr/>
            <p:nvPr/>
          </p:nvSpPr>
          <p:spPr>
            <a:xfrm>
              <a:off x="3634409" y="1408480"/>
              <a:ext cx="2331826" cy="2502457"/>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0">
                <a:latin typeface="造字工房朗宋（非商用）常规体" pitchFamily="2" charset="-122"/>
                <a:ea typeface="造字工房朗宋（非商用）常规体" pitchFamily="2" charset="-122"/>
                <a:cs typeface="+mn-ea"/>
                <a:sym typeface="+mn-lt"/>
              </a:endParaRPr>
            </a:p>
          </p:txBody>
        </p:sp>
        <p:sp>
          <p:nvSpPr>
            <p:cNvPr id="22" name="矩形 21"/>
            <p:cNvSpPr/>
            <p:nvPr/>
          </p:nvSpPr>
          <p:spPr>
            <a:xfrm>
              <a:off x="3634409" y="4766062"/>
              <a:ext cx="2331826" cy="707886"/>
            </a:xfrm>
            <a:prstGeom prst="rect">
              <a:avLst/>
            </a:prstGeom>
          </p:spPr>
          <p:txBody>
            <a:bodyPr wrap="square">
              <a:normAutofit/>
            </a:bodyPr>
            <a:lstStyle/>
            <a:p>
              <a:pPr algn="ctr">
                <a:lnSpc>
                  <a:spcPct val="120000"/>
                </a:lnSpc>
              </a:pPr>
              <a:endParaRPr lang="zh-CN" altLang="en-US" sz="1000" dirty="0">
                <a:latin typeface="造字工房朗宋（非商用）常规体" pitchFamily="2" charset="-122"/>
                <a:ea typeface="造字工房朗宋（非商用）常规体" pitchFamily="2" charset="-122"/>
                <a:cs typeface="+mn-ea"/>
                <a:sym typeface="+mn-lt"/>
              </a:endParaRPr>
            </a:p>
          </p:txBody>
        </p:sp>
      </p:grpSp>
      <p:grpSp>
        <p:nvGrpSpPr>
          <p:cNvPr id="23" name="组合 22"/>
          <p:cNvGrpSpPr/>
          <p:nvPr/>
        </p:nvGrpSpPr>
        <p:grpSpPr>
          <a:xfrm>
            <a:off x="7788040" y="1752301"/>
            <a:ext cx="1917158" cy="3782016"/>
            <a:chOff x="6215314" y="1408480"/>
            <a:chExt cx="2331826" cy="4600039"/>
          </a:xfrm>
          <a:effectLst>
            <a:outerShdw blurRad="50800" dist="38100" dir="16200000" rotWithShape="0">
              <a:prstClr val="black">
                <a:alpha val="40000"/>
              </a:prstClr>
            </a:outerShdw>
          </a:effectLst>
        </p:grpSpPr>
        <p:sp>
          <p:nvSpPr>
            <p:cNvPr id="24" name="矩形 23"/>
            <p:cNvSpPr/>
            <p:nvPr/>
          </p:nvSpPr>
          <p:spPr>
            <a:xfrm>
              <a:off x="6215314" y="3910940"/>
              <a:ext cx="2331826" cy="50865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zh-CN" altLang="en-US" sz="1000" b="1" dirty="0">
                  <a:latin typeface="造字工房朗宋（非商用）常规体" pitchFamily="2" charset="-122"/>
                  <a:ea typeface="造字工房朗宋（非商用）常规体" pitchFamily="2" charset="-122"/>
                  <a:cs typeface="+mn-ea"/>
                  <a:sym typeface="+mn-lt"/>
                </a:rPr>
                <a:t>标题文本预设</a:t>
              </a:r>
            </a:p>
          </p:txBody>
        </p:sp>
        <p:sp>
          <p:nvSpPr>
            <p:cNvPr id="25" name="矩形 24"/>
            <p:cNvSpPr/>
            <p:nvPr/>
          </p:nvSpPr>
          <p:spPr>
            <a:xfrm>
              <a:off x="6215314" y="4419600"/>
              <a:ext cx="2331826" cy="140081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0">
                <a:latin typeface="造字工房朗宋（非商用）常规体" pitchFamily="2" charset="-122"/>
                <a:ea typeface="造字工房朗宋（非商用）常规体" pitchFamily="2" charset="-122"/>
                <a:cs typeface="+mn-ea"/>
                <a:sym typeface="+mn-lt"/>
              </a:endParaRPr>
            </a:p>
          </p:txBody>
        </p:sp>
        <p:sp>
          <p:nvSpPr>
            <p:cNvPr id="26" name="任意多边形 19"/>
            <p:cNvSpPr/>
            <p:nvPr/>
          </p:nvSpPr>
          <p:spPr bwMode="auto">
            <a:xfrm>
              <a:off x="7854783" y="5630263"/>
              <a:ext cx="397608" cy="378256"/>
            </a:xfrm>
            <a:custGeom>
              <a:avLst/>
              <a:gdLst>
                <a:gd name="T0" fmla="*/ 0 w 452"/>
                <a:gd name="T1" fmla="*/ 0 h 430"/>
                <a:gd name="T2" fmla="*/ 452 w 452"/>
                <a:gd name="T3" fmla="*/ 0 h 430"/>
                <a:gd name="T4" fmla="*/ 452 w 452"/>
                <a:gd name="T5" fmla="*/ 430 h 430"/>
                <a:gd name="T6" fmla="*/ 0 w 452"/>
                <a:gd name="T7" fmla="*/ 430 h 430"/>
                <a:gd name="T8" fmla="*/ 0 w 452"/>
                <a:gd name="T9" fmla="*/ 0 h 430"/>
                <a:gd name="T10" fmla="*/ 0 w 452"/>
                <a:gd name="T11" fmla="*/ 0 h 430"/>
              </a:gdLst>
              <a:ahLst/>
              <a:cxnLst>
                <a:cxn ang="0">
                  <a:pos x="T0" y="T1"/>
                </a:cxn>
                <a:cxn ang="0">
                  <a:pos x="T2" y="T3"/>
                </a:cxn>
                <a:cxn ang="0">
                  <a:pos x="T4" y="T5"/>
                </a:cxn>
                <a:cxn ang="0">
                  <a:pos x="T6" y="T7"/>
                </a:cxn>
                <a:cxn ang="0">
                  <a:pos x="T8" y="T9"/>
                </a:cxn>
                <a:cxn ang="0">
                  <a:pos x="T10" y="T11"/>
                </a:cxn>
              </a:cxnLst>
              <a:rect l="0" t="0" r="r" b="b"/>
              <a:pathLst>
                <a:path w="452" h="430">
                  <a:moveTo>
                    <a:pt x="0" y="0"/>
                  </a:moveTo>
                  <a:lnTo>
                    <a:pt x="452" y="0"/>
                  </a:lnTo>
                  <a:lnTo>
                    <a:pt x="452" y="430"/>
                  </a:lnTo>
                  <a:lnTo>
                    <a:pt x="0" y="430"/>
                  </a:lnTo>
                  <a:lnTo>
                    <a:pt x="0" y="0"/>
                  </a:lnTo>
                  <a:lnTo>
                    <a:pt x="0" y="0"/>
                  </a:lnTo>
                  <a:close/>
                </a:path>
              </a:pathLst>
            </a:custGeom>
            <a:solidFill>
              <a:schemeClr val="tx1">
                <a:lumMod val="95000"/>
                <a:lumOff val="5000"/>
              </a:schemeClr>
            </a:solidFill>
            <a:ln>
              <a:noFill/>
            </a:ln>
          </p:spPr>
          <p:txBody>
            <a:bodyPr anchor="ctr"/>
            <a:lstStyle/>
            <a:p>
              <a:pPr algn="ctr"/>
              <a:endParaRPr sz="1000" dirty="0">
                <a:latin typeface="造字工房朗宋（非商用）常规体" pitchFamily="2" charset="-122"/>
                <a:ea typeface="造字工房朗宋（非商用）常规体" pitchFamily="2" charset="-122"/>
                <a:cs typeface="+mn-ea"/>
                <a:sym typeface="+mn-lt"/>
              </a:endParaRPr>
            </a:p>
          </p:txBody>
        </p:sp>
        <p:sp>
          <p:nvSpPr>
            <p:cNvPr id="27" name="文本框 20"/>
            <p:cNvSpPr txBox="1"/>
            <p:nvPr/>
          </p:nvSpPr>
          <p:spPr>
            <a:xfrm>
              <a:off x="6215314" y="3910939"/>
              <a:ext cx="2331826" cy="508660"/>
            </a:xfrm>
            <a:prstGeom prst="rect">
              <a:avLst/>
            </a:prstGeom>
          </p:spPr>
          <p:txBody>
            <a:bodyPr anchor="ctr"/>
            <a:lstStyle/>
            <a:p>
              <a:pPr algn="ctr"/>
              <a:endParaRPr sz="1000">
                <a:latin typeface="造字工房朗宋（非商用）常规体" pitchFamily="2" charset="-122"/>
                <a:ea typeface="造字工房朗宋（非商用）常规体" pitchFamily="2" charset="-122"/>
                <a:cs typeface="+mn-ea"/>
                <a:sym typeface="+mn-lt"/>
              </a:endParaRPr>
            </a:p>
          </p:txBody>
        </p:sp>
        <p:sp>
          <p:nvSpPr>
            <p:cNvPr id="28" name="文本框 21"/>
            <p:cNvSpPr txBox="1"/>
            <p:nvPr/>
          </p:nvSpPr>
          <p:spPr>
            <a:xfrm>
              <a:off x="7854783" y="5630263"/>
              <a:ext cx="398376" cy="378256"/>
            </a:xfrm>
            <a:prstGeom prst="rect">
              <a:avLst/>
            </a:prstGeom>
          </p:spPr>
          <p:txBody>
            <a:bodyPr wrap="none" anchor="ctr">
              <a:normAutofit/>
            </a:bodyPr>
            <a:lstStyle/>
            <a:p>
              <a:pPr algn="ctr"/>
              <a:r>
                <a:rPr lang="en-US" sz="1000">
                  <a:solidFill>
                    <a:schemeClr val="bg1"/>
                  </a:solidFill>
                  <a:latin typeface="造字工房朗宋（非商用）常规体" pitchFamily="2" charset="-122"/>
                  <a:ea typeface="造字工房朗宋（非商用）常规体" pitchFamily="2" charset="-122"/>
                  <a:cs typeface="+mn-ea"/>
                  <a:sym typeface="+mn-lt"/>
                </a:rPr>
                <a:t>3</a:t>
              </a:r>
            </a:p>
          </p:txBody>
        </p:sp>
        <p:sp>
          <p:nvSpPr>
            <p:cNvPr id="29" name="矩形 28"/>
            <p:cNvSpPr/>
            <p:nvPr/>
          </p:nvSpPr>
          <p:spPr>
            <a:xfrm>
              <a:off x="6215314" y="1408480"/>
              <a:ext cx="2331826" cy="2502457"/>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0">
                <a:latin typeface="造字工房朗宋（非商用）常规体" pitchFamily="2" charset="-122"/>
                <a:ea typeface="造字工房朗宋（非商用）常规体" pitchFamily="2" charset="-122"/>
                <a:cs typeface="+mn-ea"/>
                <a:sym typeface="+mn-lt"/>
              </a:endParaRPr>
            </a:p>
          </p:txBody>
        </p:sp>
        <p:sp>
          <p:nvSpPr>
            <p:cNvPr id="30" name="矩形 29"/>
            <p:cNvSpPr/>
            <p:nvPr/>
          </p:nvSpPr>
          <p:spPr>
            <a:xfrm>
              <a:off x="6215314" y="4766062"/>
              <a:ext cx="2331826" cy="707886"/>
            </a:xfrm>
            <a:prstGeom prst="rect">
              <a:avLst/>
            </a:prstGeom>
          </p:spPr>
          <p:txBody>
            <a:bodyPr wrap="square">
              <a:normAutofit/>
            </a:bodyPr>
            <a:lstStyle/>
            <a:p>
              <a:pPr algn="ctr">
                <a:lnSpc>
                  <a:spcPct val="120000"/>
                </a:lnSpc>
              </a:pPr>
              <a:endParaRPr lang="zh-CN" altLang="en-US" sz="1000" dirty="0">
                <a:latin typeface="造字工房朗宋（非商用）常规体" pitchFamily="2" charset="-122"/>
                <a:ea typeface="造字工房朗宋（非商用）常规体" pitchFamily="2" charset="-122"/>
                <a:cs typeface="+mn-ea"/>
                <a:sym typeface="+mn-lt"/>
              </a:endParaRPr>
            </a:p>
          </p:txBody>
        </p:sp>
      </p:grpSp>
      <p:sp>
        <p:nvSpPr>
          <p:cNvPr id="31" name="文本框 30"/>
          <p:cNvSpPr txBox="1"/>
          <p:nvPr/>
        </p:nvSpPr>
        <p:spPr>
          <a:xfrm>
            <a:off x="2534531" y="4509796"/>
            <a:ext cx="1963844" cy="477054"/>
          </a:xfrm>
          <a:prstGeom prst="rect">
            <a:avLst/>
          </a:prstGeom>
          <a:noFill/>
          <a:effectLst>
            <a:outerShdw blurRad="50800" dist="38100" dir="16200000" rotWithShape="0">
              <a:prstClr val="black">
                <a:alpha val="40000"/>
              </a:prstClr>
            </a:outerShdw>
          </a:effectLst>
        </p:spPr>
        <p:txBody>
          <a:bodyPr wrap="square" rtlCol="0">
            <a:spAutoFit/>
          </a:bodyPr>
          <a:lstStyle/>
          <a:p>
            <a:pPr algn="ctr">
              <a:spcBef>
                <a:spcPts val="600"/>
              </a:spcBef>
            </a:pPr>
            <a:r>
              <a:rPr lang="zh-CN" altLang="en-US" sz="1000" dirty="0">
                <a:solidFill>
                  <a:schemeClr val="tx1">
                    <a:lumMod val="95000"/>
                    <a:lumOff val="5000"/>
                  </a:schemeClr>
                </a:solidFill>
                <a:latin typeface="造字工房朗宋（非商用）常规体" pitchFamily="2" charset="-122"/>
                <a:ea typeface="造字工房朗宋（非商用）常规体" pitchFamily="2" charset="-122"/>
                <a:cs typeface="Hiragino Sans GB W3" charset="-122"/>
              </a:rPr>
              <a:t>输入替换内容</a:t>
            </a:r>
            <a:endParaRPr lang="en-US" altLang="zh-CN" sz="1000" dirty="0">
              <a:solidFill>
                <a:schemeClr val="tx1">
                  <a:lumMod val="95000"/>
                  <a:lumOff val="5000"/>
                </a:schemeClr>
              </a:solidFill>
              <a:latin typeface="造字工房朗宋（非商用）常规体" pitchFamily="2" charset="-122"/>
              <a:ea typeface="造字工房朗宋（非商用）常规体" pitchFamily="2" charset="-122"/>
              <a:cs typeface="Hiragino Sans GB W3" charset="-122"/>
            </a:endParaRPr>
          </a:p>
          <a:p>
            <a:pPr algn="ctr">
              <a:spcBef>
                <a:spcPts val="600"/>
              </a:spcBef>
            </a:pPr>
            <a:r>
              <a:rPr lang="zh-CN" altLang="en-US" sz="1000" dirty="0">
                <a:latin typeface="造字工房朗宋（非商用）常规体" pitchFamily="2" charset="-122"/>
                <a:ea typeface="造字工房朗宋（非商用）常规体" pitchFamily="2" charset="-122"/>
                <a:cs typeface="Hiragino Sans GB W3" charset="-122"/>
              </a:rPr>
              <a:t>输入替换内容</a:t>
            </a:r>
            <a:endParaRPr lang="en-US" altLang="zh-CN" sz="1000" dirty="0">
              <a:solidFill>
                <a:schemeClr val="tx1">
                  <a:lumMod val="95000"/>
                  <a:lumOff val="5000"/>
                </a:schemeClr>
              </a:solidFill>
              <a:latin typeface="造字工房朗宋（非商用）常规体" pitchFamily="2" charset="-122"/>
              <a:ea typeface="造字工房朗宋（非商用）常规体" pitchFamily="2" charset="-122"/>
              <a:cs typeface="Hiragino Sans GB W3" charset="-122"/>
            </a:endParaRPr>
          </a:p>
        </p:txBody>
      </p:sp>
      <p:sp>
        <p:nvSpPr>
          <p:cNvPr id="32" name="文本框 31"/>
          <p:cNvSpPr txBox="1"/>
          <p:nvPr/>
        </p:nvSpPr>
        <p:spPr>
          <a:xfrm>
            <a:off x="5172957" y="4508164"/>
            <a:ext cx="1963844" cy="477054"/>
          </a:xfrm>
          <a:prstGeom prst="rect">
            <a:avLst/>
          </a:prstGeom>
          <a:noFill/>
          <a:effectLst>
            <a:outerShdw blurRad="50800" dist="38100" dir="16200000" rotWithShape="0">
              <a:prstClr val="black">
                <a:alpha val="40000"/>
              </a:prstClr>
            </a:outerShdw>
          </a:effectLst>
        </p:spPr>
        <p:txBody>
          <a:bodyPr wrap="square" rtlCol="0">
            <a:spAutoFit/>
          </a:bodyPr>
          <a:lstStyle/>
          <a:p>
            <a:pPr algn="ctr">
              <a:spcBef>
                <a:spcPts val="600"/>
              </a:spcBef>
            </a:pPr>
            <a:r>
              <a:rPr lang="zh-CN" altLang="en-US" sz="1000" dirty="0">
                <a:solidFill>
                  <a:schemeClr val="tx1">
                    <a:lumMod val="95000"/>
                    <a:lumOff val="5000"/>
                  </a:schemeClr>
                </a:solidFill>
                <a:latin typeface="造字工房朗宋（非商用）常规体" pitchFamily="2" charset="-122"/>
                <a:ea typeface="造字工房朗宋（非商用）常规体" pitchFamily="2" charset="-122"/>
                <a:cs typeface="Hiragino Sans GB W3" charset="-122"/>
              </a:rPr>
              <a:t>输入替换内容</a:t>
            </a:r>
            <a:endParaRPr lang="en-US" altLang="zh-CN" sz="1000" dirty="0">
              <a:solidFill>
                <a:schemeClr val="tx1">
                  <a:lumMod val="95000"/>
                  <a:lumOff val="5000"/>
                </a:schemeClr>
              </a:solidFill>
              <a:latin typeface="造字工房朗宋（非商用）常规体" pitchFamily="2" charset="-122"/>
              <a:ea typeface="造字工房朗宋（非商用）常规体" pitchFamily="2" charset="-122"/>
              <a:cs typeface="Hiragino Sans GB W3" charset="-122"/>
            </a:endParaRPr>
          </a:p>
          <a:p>
            <a:pPr algn="ctr">
              <a:spcBef>
                <a:spcPts val="600"/>
              </a:spcBef>
            </a:pPr>
            <a:r>
              <a:rPr lang="zh-CN" altLang="en-US" sz="1000" dirty="0">
                <a:latin typeface="造字工房朗宋（非商用）常规体" pitchFamily="2" charset="-122"/>
                <a:ea typeface="造字工房朗宋（非商用）常规体" pitchFamily="2" charset="-122"/>
                <a:cs typeface="Hiragino Sans GB W3" charset="-122"/>
              </a:rPr>
              <a:t>输入替换内容</a:t>
            </a:r>
            <a:endParaRPr lang="en-US" altLang="zh-CN" sz="1000" dirty="0">
              <a:solidFill>
                <a:schemeClr val="tx1">
                  <a:lumMod val="95000"/>
                  <a:lumOff val="5000"/>
                </a:schemeClr>
              </a:solidFill>
              <a:latin typeface="造字工房朗宋（非商用）常规体" pitchFamily="2" charset="-122"/>
              <a:ea typeface="造字工房朗宋（非商用）常规体" pitchFamily="2" charset="-122"/>
              <a:cs typeface="Hiragino Sans GB W3" charset="-122"/>
            </a:endParaRPr>
          </a:p>
        </p:txBody>
      </p:sp>
      <p:sp>
        <p:nvSpPr>
          <p:cNvPr id="33" name="文本框 32"/>
          <p:cNvSpPr txBox="1"/>
          <p:nvPr/>
        </p:nvSpPr>
        <p:spPr>
          <a:xfrm>
            <a:off x="7834726" y="4514731"/>
            <a:ext cx="1963844" cy="477054"/>
          </a:xfrm>
          <a:prstGeom prst="rect">
            <a:avLst/>
          </a:prstGeom>
          <a:noFill/>
          <a:effectLst>
            <a:outerShdw blurRad="50800" dist="38100" dir="16200000" rotWithShape="0">
              <a:prstClr val="black">
                <a:alpha val="40000"/>
              </a:prstClr>
            </a:outerShdw>
          </a:effectLst>
        </p:spPr>
        <p:txBody>
          <a:bodyPr wrap="square" rtlCol="0">
            <a:spAutoFit/>
          </a:bodyPr>
          <a:lstStyle/>
          <a:p>
            <a:pPr algn="ctr">
              <a:spcBef>
                <a:spcPts val="600"/>
              </a:spcBef>
            </a:pPr>
            <a:r>
              <a:rPr lang="zh-CN" altLang="en-US" sz="1000" dirty="0">
                <a:solidFill>
                  <a:schemeClr val="tx1">
                    <a:lumMod val="95000"/>
                    <a:lumOff val="5000"/>
                  </a:schemeClr>
                </a:solidFill>
                <a:latin typeface="造字工房朗宋（非商用）常规体" pitchFamily="2" charset="-122"/>
                <a:ea typeface="造字工房朗宋（非商用）常规体" pitchFamily="2" charset="-122"/>
                <a:cs typeface="Hiragino Sans GB W3" charset="-122"/>
              </a:rPr>
              <a:t>输入替换内容</a:t>
            </a:r>
            <a:endParaRPr lang="en-US" altLang="zh-CN" sz="1000" dirty="0">
              <a:solidFill>
                <a:schemeClr val="tx1">
                  <a:lumMod val="95000"/>
                  <a:lumOff val="5000"/>
                </a:schemeClr>
              </a:solidFill>
              <a:latin typeface="造字工房朗宋（非商用）常规体" pitchFamily="2" charset="-122"/>
              <a:ea typeface="造字工房朗宋（非商用）常规体" pitchFamily="2" charset="-122"/>
              <a:cs typeface="Hiragino Sans GB W3" charset="-122"/>
            </a:endParaRPr>
          </a:p>
          <a:p>
            <a:pPr algn="ctr">
              <a:spcBef>
                <a:spcPts val="600"/>
              </a:spcBef>
            </a:pPr>
            <a:r>
              <a:rPr lang="zh-CN" altLang="en-US" sz="1000" dirty="0">
                <a:latin typeface="造字工房朗宋（非商用）常规体" pitchFamily="2" charset="-122"/>
                <a:ea typeface="造字工房朗宋（非商用）常规体" pitchFamily="2" charset="-122"/>
                <a:cs typeface="Hiragino Sans GB W3" charset="-122"/>
              </a:rPr>
              <a:t>输入替换内容</a:t>
            </a:r>
            <a:endParaRPr lang="en-US" altLang="zh-CN" sz="1000" dirty="0">
              <a:solidFill>
                <a:schemeClr val="tx1">
                  <a:lumMod val="95000"/>
                  <a:lumOff val="5000"/>
                </a:schemeClr>
              </a:solidFill>
              <a:latin typeface="造字工房朗宋（非商用）常规体" pitchFamily="2" charset="-122"/>
              <a:ea typeface="造字工房朗宋（非商用）常规体" pitchFamily="2" charset="-122"/>
              <a:cs typeface="Hiragino Sans GB W3"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6400" y="403730"/>
            <a:ext cx="5992646" cy="623650"/>
            <a:chOff x="322090" y="403730"/>
            <a:chExt cx="5992646" cy="623650"/>
          </a:xfrm>
        </p:grpSpPr>
        <p:sp>
          <p:nvSpPr>
            <p:cNvPr id="3" name="文本框 2"/>
            <p:cNvSpPr txBox="1"/>
            <p:nvPr/>
          </p:nvSpPr>
          <p:spPr>
            <a:xfrm>
              <a:off x="781863" y="403730"/>
              <a:ext cx="4198105" cy="523219"/>
            </a:xfrm>
            <a:prstGeom prst="rect">
              <a:avLst/>
            </a:prstGeom>
            <a:noFill/>
          </p:spPr>
          <p:txBody>
            <a:bodyPr wrap="square" rtlCol="0">
              <a:spAutoFit/>
              <a:scene3d>
                <a:camera prst="orthographicFront"/>
                <a:lightRig rig="threePt" dir="t"/>
              </a:scene3d>
              <a:sp3d contourW="12700"/>
            </a:bodyPr>
            <a:lstStyle/>
            <a:p>
              <a:r>
                <a:rPr lang="zh-CN" altLang="en-US" sz="2800" b="1" dirty="0">
                  <a:latin typeface="造字工房朗宋（非商用）常规体" pitchFamily="2" charset="-122"/>
                  <a:ea typeface="造字工房朗宋（非商用）常规体" pitchFamily="2" charset="-122"/>
                </a:rPr>
                <a:t>新年工作计划</a:t>
              </a:r>
            </a:p>
          </p:txBody>
        </p:sp>
        <p:sp>
          <p:nvSpPr>
            <p:cNvPr id="4" name="文本框 3"/>
            <p:cNvSpPr txBox="1"/>
            <p:nvPr/>
          </p:nvSpPr>
          <p:spPr>
            <a:xfrm>
              <a:off x="781863" y="781159"/>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bg1">
                      <a:lumMod val="50000"/>
                    </a:schemeClr>
                  </a:solidFill>
                  <a:latin typeface="造字工房朗宋（非商用）常规体" pitchFamily="2" charset="-122"/>
                  <a:ea typeface="造字工房朗宋（非商用）常规体" pitchFamily="2" charset="-122"/>
                </a:rPr>
                <a:t>print the presentation and make it into a film to be used in a wider field</a:t>
              </a:r>
            </a:p>
          </p:txBody>
        </p:sp>
        <p:sp>
          <p:nvSpPr>
            <p:cNvPr id="5" name="矩形 4"/>
            <p:cNvSpPr/>
            <p:nvPr/>
          </p:nvSpPr>
          <p:spPr>
            <a:xfrm>
              <a:off x="322090" y="473499"/>
              <a:ext cx="402622" cy="402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6" name="矩形 5"/>
          <p:cNvSpPr/>
          <p:nvPr/>
        </p:nvSpPr>
        <p:spPr>
          <a:xfrm>
            <a:off x="668800" y="625899"/>
            <a:ext cx="310521" cy="310521"/>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nvGrpSpPr>
          <p:cNvPr id="7" name="组合 6"/>
          <p:cNvGrpSpPr/>
          <p:nvPr/>
        </p:nvGrpSpPr>
        <p:grpSpPr>
          <a:xfrm>
            <a:off x="315412" y="1217712"/>
            <a:ext cx="12050081" cy="5413986"/>
            <a:chOff x="315412" y="1099357"/>
            <a:chExt cx="12050081" cy="5413986"/>
          </a:xfrm>
        </p:grpSpPr>
        <p:sp>
          <p:nvSpPr>
            <p:cNvPr id="8" name="矩形 7"/>
            <p:cNvSpPr/>
            <p:nvPr/>
          </p:nvSpPr>
          <p:spPr>
            <a:xfrm>
              <a:off x="315412" y="1099357"/>
              <a:ext cx="6501313" cy="5413986"/>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nvGrpSpPr>
            <p:cNvPr id="9" name="组合 8"/>
            <p:cNvGrpSpPr/>
            <p:nvPr/>
          </p:nvGrpSpPr>
          <p:grpSpPr>
            <a:xfrm>
              <a:off x="709252" y="1514757"/>
              <a:ext cx="5550871" cy="4583186"/>
              <a:chOff x="1624270" y="529589"/>
              <a:chExt cx="5240209" cy="4326682"/>
            </a:xfrm>
            <a:solidFill>
              <a:schemeClr val="bg1"/>
            </a:solidFill>
          </p:grpSpPr>
          <p:sp>
            <p:nvSpPr>
              <p:cNvPr id="17" name="Freeform 8"/>
              <p:cNvSpPr/>
              <p:nvPr/>
            </p:nvSpPr>
            <p:spPr bwMode="auto">
              <a:xfrm>
                <a:off x="4892853" y="4644651"/>
                <a:ext cx="255620" cy="211620"/>
              </a:xfrm>
              <a:custGeom>
                <a:avLst/>
                <a:gdLst>
                  <a:gd name="T0" fmla="*/ 82 w 244"/>
                  <a:gd name="T1" fmla="*/ 202 h 202"/>
                  <a:gd name="T2" fmla="*/ 82 w 244"/>
                  <a:gd name="T3" fmla="*/ 202 h 202"/>
                  <a:gd name="T4" fmla="*/ 22 w 244"/>
                  <a:gd name="T5" fmla="*/ 182 h 202"/>
                  <a:gd name="T6" fmla="*/ 22 w 244"/>
                  <a:gd name="T7" fmla="*/ 182 h 202"/>
                  <a:gd name="T8" fmla="*/ 12 w 244"/>
                  <a:gd name="T9" fmla="*/ 174 h 202"/>
                  <a:gd name="T10" fmla="*/ 6 w 244"/>
                  <a:gd name="T11" fmla="*/ 166 h 202"/>
                  <a:gd name="T12" fmla="*/ 0 w 244"/>
                  <a:gd name="T13" fmla="*/ 158 h 202"/>
                  <a:gd name="T14" fmla="*/ 0 w 244"/>
                  <a:gd name="T15" fmla="*/ 150 h 202"/>
                  <a:gd name="T16" fmla="*/ 0 w 244"/>
                  <a:gd name="T17" fmla="*/ 132 h 202"/>
                  <a:gd name="T18" fmla="*/ 0 w 244"/>
                  <a:gd name="T19" fmla="*/ 114 h 202"/>
                  <a:gd name="T20" fmla="*/ 0 w 244"/>
                  <a:gd name="T21" fmla="*/ 114 h 202"/>
                  <a:gd name="T22" fmla="*/ 2 w 244"/>
                  <a:gd name="T23" fmla="*/ 94 h 202"/>
                  <a:gd name="T24" fmla="*/ 4 w 244"/>
                  <a:gd name="T25" fmla="*/ 90 h 202"/>
                  <a:gd name="T26" fmla="*/ 6 w 244"/>
                  <a:gd name="T27" fmla="*/ 86 h 202"/>
                  <a:gd name="T28" fmla="*/ 8 w 244"/>
                  <a:gd name="T29" fmla="*/ 84 h 202"/>
                  <a:gd name="T30" fmla="*/ 14 w 244"/>
                  <a:gd name="T31" fmla="*/ 82 h 202"/>
                  <a:gd name="T32" fmla="*/ 30 w 244"/>
                  <a:gd name="T33" fmla="*/ 78 h 202"/>
                  <a:gd name="T34" fmla="*/ 30 w 244"/>
                  <a:gd name="T35" fmla="*/ 78 h 202"/>
                  <a:gd name="T36" fmla="*/ 42 w 244"/>
                  <a:gd name="T37" fmla="*/ 68 h 202"/>
                  <a:gd name="T38" fmla="*/ 42 w 244"/>
                  <a:gd name="T39" fmla="*/ 68 h 202"/>
                  <a:gd name="T40" fmla="*/ 44 w 244"/>
                  <a:gd name="T41" fmla="*/ 32 h 202"/>
                  <a:gd name="T42" fmla="*/ 44 w 244"/>
                  <a:gd name="T43" fmla="*/ 32 h 202"/>
                  <a:gd name="T44" fmla="*/ 48 w 244"/>
                  <a:gd name="T45" fmla="*/ 30 h 202"/>
                  <a:gd name="T46" fmla="*/ 48 w 244"/>
                  <a:gd name="T47" fmla="*/ 30 h 202"/>
                  <a:gd name="T48" fmla="*/ 64 w 244"/>
                  <a:gd name="T49" fmla="*/ 34 h 202"/>
                  <a:gd name="T50" fmla="*/ 74 w 244"/>
                  <a:gd name="T51" fmla="*/ 34 h 202"/>
                  <a:gd name="T52" fmla="*/ 84 w 244"/>
                  <a:gd name="T53" fmla="*/ 34 h 202"/>
                  <a:gd name="T54" fmla="*/ 84 w 244"/>
                  <a:gd name="T55" fmla="*/ 34 h 202"/>
                  <a:gd name="T56" fmla="*/ 134 w 244"/>
                  <a:gd name="T57" fmla="*/ 6 h 202"/>
                  <a:gd name="T58" fmla="*/ 134 w 244"/>
                  <a:gd name="T59" fmla="*/ 6 h 202"/>
                  <a:gd name="T60" fmla="*/ 218 w 244"/>
                  <a:gd name="T61" fmla="*/ 0 h 202"/>
                  <a:gd name="T62" fmla="*/ 218 w 244"/>
                  <a:gd name="T63" fmla="*/ 0 h 202"/>
                  <a:gd name="T64" fmla="*/ 224 w 244"/>
                  <a:gd name="T65" fmla="*/ 4 h 202"/>
                  <a:gd name="T66" fmla="*/ 234 w 244"/>
                  <a:gd name="T67" fmla="*/ 12 h 202"/>
                  <a:gd name="T68" fmla="*/ 238 w 244"/>
                  <a:gd name="T69" fmla="*/ 16 h 202"/>
                  <a:gd name="T70" fmla="*/ 240 w 244"/>
                  <a:gd name="T71" fmla="*/ 22 h 202"/>
                  <a:gd name="T72" fmla="*/ 244 w 244"/>
                  <a:gd name="T73" fmla="*/ 28 h 202"/>
                  <a:gd name="T74" fmla="*/ 244 w 244"/>
                  <a:gd name="T75" fmla="*/ 36 h 202"/>
                  <a:gd name="T76" fmla="*/ 244 w 244"/>
                  <a:gd name="T77" fmla="*/ 36 h 202"/>
                  <a:gd name="T78" fmla="*/ 232 w 244"/>
                  <a:gd name="T79" fmla="*/ 56 h 202"/>
                  <a:gd name="T80" fmla="*/ 224 w 244"/>
                  <a:gd name="T81" fmla="*/ 66 h 202"/>
                  <a:gd name="T82" fmla="*/ 216 w 244"/>
                  <a:gd name="T83" fmla="*/ 74 h 202"/>
                  <a:gd name="T84" fmla="*/ 216 w 244"/>
                  <a:gd name="T85" fmla="*/ 74 h 202"/>
                  <a:gd name="T86" fmla="*/ 210 w 244"/>
                  <a:gd name="T87" fmla="*/ 90 h 202"/>
                  <a:gd name="T88" fmla="*/ 202 w 244"/>
                  <a:gd name="T89" fmla="*/ 106 h 202"/>
                  <a:gd name="T90" fmla="*/ 194 w 244"/>
                  <a:gd name="T91" fmla="*/ 122 h 202"/>
                  <a:gd name="T92" fmla="*/ 188 w 244"/>
                  <a:gd name="T93" fmla="*/ 142 h 202"/>
                  <a:gd name="T94" fmla="*/ 188 w 244"/>
                  <a:gd name="T95" fmla="*/ 142 h 202"/>
                  <a:gd name="T96" fmla="*/ 98 w 244"/>
                  <a:gd name="T97" fmla="*/ 198 h 202"/>
                  <a:gd name="T98" fmla="*/ 98 w 244"/>
                  <a:gd name="T99" fmla="*/ 198 h 202"/>
                  <a:gd name="T100" fmla="*/ 90 w 244"/>
                  <a:gd name="T101" fmla="*/ 200 h 202"/>
                  <a:gd name="T102" fmla="*/ 82 w 244"/>
                  <a:gd name="T103" fmla="*/ 202 h 202"/>
                  <a:gd name="T104" fmla="*/ 82 w 244"/>
                  <a:gd name="T105"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4" h="202">
                    <a:moveTo>
                      <a:pt x="82" y="202"/>
                    </a:moveTo>
                    <a:lnTo>
                      <a:pt x="82" y="202"/>
                    </a:lnTo>
                    <a:lnTo>
                      <a:pt x="22" y="182"/>
                    </a:lnTo>
                    <a:lnTo>
                      <a:pt x="22" y="182"/>
                    </a:lnTo>
                    <a:lnTo>
                      <a:pt x="12" y="174"/>
                    </a:lnTo>
                    <a:lnTo>
                      <a:pt x="6" y="166"/>
                    </a:lnTo>
                    <a:lnTo>
                      <a:pt x="0" y="158"/>
                    </a:lnTo>
                    <a:lnTo>
                      <a:pt x="0" y="150"/>
                    </a:lnTo>
                    <a:lnTo>
                      <a:pt x="0" y="132"/>
                    </a:lnTo>
                    <a:lnTo>
                      <a:pt x="0" y="114"/>
                    </a:lnTo>
                    <a:lnTo>
                      <a:pt x="0" y="114"/>
                    </a:lnTo>
                    <a:lnTo>
                      <a:pt x="2" y="94"/>
                    </a:lnTo>
                    <a:lnTo>
                      <a:pt x="4" y="90"/>
                    </a:lnTo>
                    <a:lnTo>
                      <a:pt x="6" y="86"/>
                    </a:lnTo>
                    <a:lnTo>
                      <a:pt x="8" y="84"/>
                    </a:lnTo>
                    <a:lnTo>
                      <a:pt x="14" y="82"/>
                    </a:lnTo>
                    <a:lnTo>
                      <a:pt x="30" y="78"/>
                    </a:lnTo>
                    <a:lnTo>
                      <a:pt x="30" y="78"/>
                    </a:lnTo>
                    <a:lnTo>
                      <a:pt x="42" y="68"/>
                    </a:lnTo>
                    <a:lnTo>
                      <a:pt x="42" y="68"/>
                    </a:lnTo>
                    <a:lnTo>
                      <a:pt x="44" y="32"/>
                    </a:lnTo>
                    <a:lnTo>
                      <a:pt x="44" y="32"/>
                    </a:lnTo>
                    <a:lnTo>
                      <a:pt x="48" y="30"/>
                    </a:lnTo>
                    <a:lnTo>
                      <a:pt x="48" y="30"/>
                    </a:lnTo>
                    <a:lnTo>
                      <a:pt x="64" y="34"/>
                    </a:lnTo>
                    <a:lnTo>
                      <a:pt x="74" y="34"/>
                    </a:lnTo>
                    <a:lnTo>
                      <a:pt x="84" y="34"/>
                    </a:lnTo>
                    <a:lnTo>
                      <a:pt x="84" y="34"/>
                    </a:lnTo>
                    <a:lnTo>
                      <a:pt x="134" y="6"/>
                    </a:lnTo>
                    <a:lnTo>
                      <a:pt x="134" y="6"/>
                    </a:lnTo>
                    <a:lnTo>
                      <a:pt x="218" y="0"/>
                    </a:lnTo>
                    <a:lnTo>
                      <a:pt x="218" y="0"/>
                    </a:lnTo>
                    <a:lnTo>
                      <a:pt x="224" y="4"/>
                    </a:lnTo>
                    <a:lnTo>
                      <a:pt x="234" y="12"/>
                    </a:lnTo>
                    <a:lnTo>
                      <a:pt x="238" y="16"/>
                    </a:lnTo>
                    <a:lnTo>
                      <a:pt x="240" y="22"/>
                    </a:lnTo>
                    <a:lnTo>
                      <a:pt x="244" y="28"/>
                    </a:lnTo>
                    <a:lnTo>
                      <a:pt x="244" y="36"/>
                    </a:lnTo>
                    <a:lnTo>
                      <a:pt x="244" y="36"/>
                    </a:lnTo>
                    <a:lnTo>
                      <a:pt x="232" y="56"/>
                    </a:lnTo>
                    <a:lnTo>
                      <a:pt x="224" y="66"/>
                    </a:lnTo>
                    <a:lnTo>
                      <a:pt x="216" y="74"/>
                    </a:lnTo>
                    <a:lnTo>
                      <a:pt x="216" y="74"/>
                    </a:lnTo>
                    <a:lnTo>
                      <a:pt x="210" y="90"/>
                    </a:lnTo>
                    <a:lnTo>
                      <a:pt x="202" y="106"/>
                    </a:lnTo>
                    <a:lnTo>
                      <a:pt x="194" y="122"/>
                    </a:lnTo>
                    <a:lnTo>
                      <a:pt x="188" y="142"/>
                    </a:lnTo>
                    <a:lnTo>
                      <a:pt x="188" y="142"/>
                    </a:lnTo>
                    <a:lnTo>
                      <a:pt x="98" y="198"/>
                    </a:lnTo>
                    <a:lnTo>
                      <a:pt x="98" y="198"/>
                    </a:lnTo>
                    <a:lnTo>
                      <a:pt x="90" y="200"/>
                    </a:lnTo>
                    <a:lnTo>
                      <a:pt x="82" y="202"/>
                    </a:lnTo>
                    <a:lnTo>
                      <a:pt x="82" y="202"/>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18" name="Freeform 10"/>
              <p:cNvSpPr/>
              <p:nvPr/>
            </p:nvSpPr>
            <p:spPr bwMode="auto">
              <a:xfrm>
                <a:off x="4993425" y="3978363"/>
                <a:ext cx="821336" cy="630669"/>
              </a:xfrm>
              <a:custGeom>
                <a:avLst/>
                <a:gdLst>
                  <a:gd name="T0" fmla="*/ 40 w 784"/>
                  <a:gd name="T1" fmla="*/ 590 h 602"/>
                  <a:gd name="T2" fmla="*/ 0 w 784"/>
                  <a:gd name="T3" fmla="*/ 520 h 602"/>
                  <a:gd name="T4" fmla="*/ 8 w 784"/>
                  <a:gd name="T5" fmla="*/ 486 h 602"/>
                  <a:gd name="T6" fmla="*/ 26 w 784"/>
                  <a:gd name="T7" fmla="*/ 440 h 602"/>
                  <a:gd name="T8" fmla="*/ 66 w 784"/>
                  <a:gd name="T9" fmla="*/ 396 h 602"/>
                  <a:gd name="T10" fmla="*/ 124 w 784"/>
                  <a:gd name="T11" fmla="*/ 342 h 602"/>
                  <a:gd name="T12" fmla="*/ 184 w 784"/>
                  <a:gd name="T13" fmla="*/ 276 h 602"/>
                  <a:gd name="T14" fmla="*/ 214 w 784"/>
                  <a:gd name="T15" fmla="*/ 230 h 602"/>
                  <a:gd name="T16" fmla="*/ 218 w 784"/>
                  <a:gd name="T17" fmla="*/ 196 h 602"/>
                  <a:gd name="T18" fmla="*/ 248 w 784"/>
                  <a:gd name="T19" fmla="*/ 164 h 602"/>
                  <a:gd name="T20" fmla="*/ 254 w 784"/>
                  <a:gd name="T21" fmla="*/ 96 h 602"/>
                  <a:gd name="T22" fmla="*/ 264 w 784"/>
                  <a:gd name="T23" fmla="*/ 60 h 602"/>
                  <a:gd name="T24" fmla="*/ 298 w 784"/>
                  <a:gd name="T25" fmla="*/ 36 h 602"/>
                  <a:gd name="T26" fmla="*/ 352 w 784"/>
                  <a:gd name="T27" fmla="*/ 68 h 602"/>
                  <a:gd name="T28" fmla="*/ 360 w 784"/>
                  <a:gd name="T29" fmla="*/ 32 h 602"/>
                  <a:gd name="T30" fmla="*/ 346 w 784"/>
                  <a:gd name="T31" fmla="*/ 8 h 602"/>
                  <a:gd name="T32" fmla="*/ 454 w 784"/>
                  <a:gd name="T33" fmla="*/ 10 h 602"/>
                  <a:gd name="T34" fmla="*/ 506 w 784"/>
                  <a:gd name="T35" fmla="*/ 0 h 602"/>
                  <a:gd name="T36" fmla="*/ 518 w 784"/>
                  <a:gd name="T37" fmla="*/ 20 h 602"/>
                  <a:gd name="T38" fmla="*/ 478 w 784"/>
                  <a:gd name="T39" fmla="*/ 82 h 602"/>
                  <a:gd name="T40" fmla="*/ 500 w 784"/>
                  <a:gd name="T41" fmla="*/ 96 h 602"/>
                  <a:gd name="T42" fmla="*/ 580 w 784"/>
                  <a:gd name="T43" fmla="*/ 72 h 602"/>
                  <a:gd name="T44" fmla="*/ 612 w 784"/>
                  <a:gd name="T45" fmla="*/ 84 h 602"/>
                  <a:gd name="T46" fmla="*/ 668 w 784"/>
                  <a:gd name="T47" fmla="*/ 58 h 602"/>
                  <a:gd name="T48" fmla="*/ 710 w 784"/>
                  <a:gd name="T49" fmla="*/ 56 h 602"/>
                  <a:gd name="T50" fmla="*/ 784 w 784"/>
                  <a:gd name="T51" fmla="*/ 152 h 602"/>
                  <a:gd name="T52" fmla="*/ 752 w 784"/>
                  <a:gd name="T53" fmla="*/ 174 h 602"/>
                  <a:gd name="T54" fmla="*/ 728 w 784"/>
                  <a:gd name="T55" fmla="*/ 196 h 602"/>
                  <a:gd name="T56" fmla="*/ 728 w 784"/>
                  <a:gd name="T57" fmla="*/ 224 h 602"/>
                  <a:gd name="T58" fmla="*/ 704 w 784"/>
                  <a:gd name="T59" fmla="*/ 242 h 602"/>
                  <a:gd name="T60" fmla="*/ 634 w 784"/>
                  <a:gd name="T61" fmla="*/ 282 h 602"/>
                  <a:gd name="T62" fmla="*/ 606 w 784"/>
                  <a:gd name="T63" fmla="*/ 296 h 602"/>
                  <a:gd name="T64" fmla="*/ 582 w 784"/>
                  <a:gd name="T65" fmla="*/ 288 h 602"/>
                  <a:gd name="T66" fmla="*/ 556 w 784"/>
                  <a:gd name="T67" fmla="*/ 304 h 602"/>
                  <a:gd name="T68" fmla="*/ 544 w 784"/>
                  <a:gd name="T69" fmla="*/ 292 h 602"/>
                  <a:gd name="T70" fmla="*/ 526 w 784"/>
                  <a:gd name="T71" fmla="*/ 294 h 602"/>
                  <a:gd name="T72" fmla="*/ 516 w 784"/>
                  <a:gd name="T73" fmla="*/ 326 h 602"/>
                  <a:gd name="T74" fmla="*/ 498 w 784"/>
                  <a:gd name="T75" fmla="*/ 338 h 602"/>
                  <a:gd name="T76" fmla="*/ 478 w 784"/>
                  <a:gd name="T77" fmla="*/ 342 h 602"/>
                  <a:gd name="T78" fmla="*/ 468 w 784"/>
                  <a:gd name="T79" fmla="*/ 326 h 602"/>
                  <a:gd name="T80" fmla="*/ 436 w 784"/>
                  <a:gd name="T81" fmla="*/ 302 h 602"/>
                  <a:gd name="T82" fmla="*/ 408 w 784"/>
                  <a:gd name="T83" fmla="*/ 330 h 602"/>
                  <a:gd name="T84" fmla="*/ 374 w 784"/>
                  <a:gd name="T85" fmla="*/ 368 h 602"/>
                  <a:gd name="T86" fmla="*/ 350 w 784"/>
                  <a:gd name="T87" fmla="*/ 394 h 602"/>
                  <a:gd name="T88" fmla="*/ 306 w 784"/>
                  <a:gd name="T89" fmla="*/ 418 h 602"/>
                  <a:gd name="T90" fmla="*/ 270 w 784"/>
                  <a:gd name="T91" fmla="*/ 422 h 602"/>
                  <a:gd name="T92" fmla="*/ 256 w 784"/>
                  <a:gd name="T93" fmla="*/ 438 h 602"/>
                  <a:gd name="T94" fmla="*/ 218 w 784"/>
                  <a:gd name="T95" fmla="*/ 432 h 602"/>
                  <a:gd name="T96" fmla="*/ 140 w 784"/>
                  <a:gd name="T97" fmla="*/ 462 h 602"/>
                  <a:gd name="T98" fmla="*/ 92 w 784"/>
                  <a:gd name="T99" fmla="*/ 474 h 602"/>
                  <a:gd name="T100" fmla="*/ 76 w 784"/>
                  <a:gd name="T101" fmla="*/ 510 h 602"/>
                  <a:gd name="T102" fmla="*/ 52 w 784"/>
                  <a:gd name="T103" fmla="*/ 542 h 602"/>
                  <a:gd name="T104" fmla="*/ 78 w 784"/>
                  <a:gd name="T105" fmla="*/ 566 h 602"/>
                  <a:gd name="T106" fmla="*/ 86 w 784"/>
                  <a:gd name="T107" fmla="*/ 590 h 602"/>
                  <a:gd name="T108" fmla="*/ 54 w 784"/>
                  <a:gd name="T109" fmla="*/ 60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602">
                    <a:moveTo>
                      <a:pt x="54" y="602"/>
                    </a:moveTo>
                    <a:lnTo>
                      <a:pt x="54" y="602"/>
                    </a:lnTo>
                    <a:lnTo>
                      <a:pt x="46" y="596"/>
                    </a:lnTo>
                    <a:lnTo>
                      <a:pt x="40" y="590"/>
                    </a:lnTo>
                    <a:lnTo>
                      <a:pt x="34" y="580"/>
                    </a:lnTo>
                    <a:lnTo>
                      <a:pt x="28" y="558"/>
                    </a:lnTo>
                    <a:lnTo>
                      <a:pt x="28" y="558"/>
                    </a:lnTo>
                    <a:lnTo>
                      <a:pt x="0" y="520"/>
                    </a:lnTo>
                    <a:lnTo>
                      <a:pt x="0" y="520"/>
                    </a:lnTo>
                    <a:lnTo>
                      <a:pt x="0" y="502"/>
                    </a:lnTo>
                    <a:lnTo>
                      <a:pt x="2" y="492"/>
                    </a:lnTo>
                    <a:lnTo>
                      <a:pt x="8" y="486"/>
                    </a:lnTo>
                    <a:lnTo>
                      <a:pt x="18" y="478"/>
                    </a:lnTo>
                    <a:lnTo>
                      <a:pt x="18" y="478"/>
                    </a:lnTo>
                    <a:lnTo>
                      <a:pt x="22" y="450"/>
                    </a:lnTo>
                    <a:lnTo>
                      <a:pt x="26" y="440"/>
                    </a:lnTo>
                    <a:lnTo>
                      <a:pt x="30" y="430"/>
                    </a:lnTo>
                    <a:lnTo>
                      <a:pt x="36" y="422"/>
                    </a:lnTo>
                    <a:lnTo>
                      <a:pt x="44" y="414"/>
                    </a:lnTo>
                    <a:lnTo>
                      <a:pt x="66" y="396"/>
                    </a:lnTo>
                    <a:lnTo>
                      <a:pt x="66" y="396"/>
                    </a:lnTo>
                    <a:lnTo>
                      <a:pt x="94" y="366"/>
                    </a:lnTo>
                    <a:lnTo>
                      <a:pt x="108" y="354"/>
                    </a:lnTo>
                    <a:lnTo>
                      <a:pt x="124" y="342"/>
                    </a:lnTo>
                    <a:lnTo>
                      <a:pt x="124" y="342"/>
                    </a:lnTo>
                    <a:lnTo>
                      <a:pt x="154" y="306"/>
                    </a:lnTo>
                    <a:lnTo>
                      <a:pt x="184" y="276"/>
                    </a:lnTo>
                    <a:lnTo>
                      <a:pt x="184" y="276"/>
                    </a:lnTo>
                    <a:lnTo>
                      <a:pt x="196" y="266"/>
                    </a:lnTo>
                    <a:lnTo>
                      <a:pt x="204" y="256"/>
                    </a:lnTo>
                    <a:lnTo>
                      <a:pt x="210" y="244"/>
                    </a:lnTo>
                    <a:lnTo>
                      <a:pt x="214" y="230"/>
                    </a:lnTo>
                    <a:lnTo>
                      <a:pt x="214" y="230"/>
                    </a:lnTo>
                    <a:lnTo>
                      <a:pt x="214" y="214"/>
                    </a:lnTo>
                    <a:lnTo>
                      <a:pt x="216" y="204"/>
                    </a:lnTo>
                    <a:lnTo>
                      <a:pt x="218" y="196"/>
                    </a:lnTo>
                    <a:lnTo>
                      <a:pt x="222" y="190"/>
                    </a:lnTo>
                    <a:lnTo>
                      <a:pt x="232" y="180"/>
                    </a:lnTo>
                    <a:lnTo>
                      <a:pt x="240" y="174"/>
                    </a:lnTo>
                    <a:lnTo>
                      <a:pt x="248" y="164"/>
                    </a:lnTo>
                    <a:lnTo>
                      <a:pt x="248" y="164"/>
                    </a:lnTo>
                    <a:lnTo>
                      <a:pt x="244" y="106"/>
                    </a:lnTo>
                    <a:lnTo>
                      <a:pt x="244" y="106"/>
                    </a:lnTo>
                    <a:lnTo>
                      <a:pt x="254" y="96"/>
                    </a:lnTo>
                    <a:lnTo>
                      <a:pt x="260" y="84"/>
                    </a:lnTo>
                    <a:lnTo>
                      <a:pt x="262" y="72"/>
                    </a:lnTo>
                    <a:lnTo>
                      <a:pt x="264" y="60"/>
                    </a:lnTo>
                    <a:lnTo>
                      <a:pt x="264" y="60"/>
                    </a:lnTo>
                    <a:lnTo>
                      <a:pt x="278" y="36"/>
                    </a:lnTo>
                    <a:lnTo>
                      <a:pt x="278" y="36"/>
                    </a:lnTo>
                    <a:lnTo>
                      <a:pt x="298" y="36"/>
                    </a:lnTo>
                    <a:lnTo>
                      <a:pt x="298" y="36"/>
                    </a:lnTo>
                    <a:lnTo>
                      <a:pt x="332" y="68"/>
                    </a:lnTo>
                    <a:lnTo>
                      <a:pt x="332" y="68"/>
                    </a:lnTo>
                    <a:lnTo>
                      <a:pt x="352" y="68"/>
                    </a:lnTo>
                    <a:lnTo>
                      <a:pt x="352" y="68"/>
                    </a:lnTo>
                    <a:lnTo>
                      <a:pt x="354" y="64"/>
                    </a:lnTo>
                    <a:lnTo>
                      <a:pt x="356" y="60"/>
                    </a:lnTo>
                    <a:lnTo>
                      <a:pt x="358" y="48"/>
                    </a:lnTo>
                    <a:lnTo>
                      <a:pt x="360" y="32"/>
                    </a:lnTo>
                    <a:lnTo>
                      <a:pt x="360" y="32"/>
                    </a:lnTo>
                    <a:lnTo>
                      <a:pt x="340" y="10"/>
                    </a:lnTo>
                    <a:lnTo>
                      <a:pt x="340" y="10"/>
                    </a:lnTo>
                    <a:lnTo>
                      <a:pt x="346" y="8"/>
                    </a:lnTo>
                    <a:lnTo>
                      <a:pt x="346" y="8"/>
                    </a:lnTo>
                    <a:lnTo>
                      <a:pt x="442" y="8"/>
                    </a:lnTo>
                    <a:lnTo>
                      <a:pt x="442" y="8"/>
                    </a:lnTo>
                    <a:lnTo>
                      <a:pt x="454" y="10"/>
                    </a:lnTo>
                    <a:lnTo>
                      <a:pt x="472" y="10"/>
                    </a:lnTo>
                    <a:lnTo>
                      <a:pt x="490" y="8"/>
                    </a:lnTo>
                    <a:lnTo>
                      <a:pt x="500" y="4"/>
                    </a:lnTo>
                    <a:lnTo>
                      <a:pt x="506" y="0"/>
                    </a:lnTo>
                    <a:lnTo>
                      <a:pt x="506" y="0"/>
                    </a:lnTo>
                    <a:lnTo>
                      <a:pt x="518" y="0"/>
                    </a:lnTo>
                    <a:lnTo>
                      <a:pt x="518" y="0"/>
                    </a:lnTo>
                    <a:lnTo>
                      <a:pt x="518" y="20"/>
                    </a:lnTo>
                    <a:lnTo>
                      <a:pt x="518" y="20"/>
                    </a:lnTo>
                    <a:lnTo>
                      <a:pt x="476" y="68"/>
                    </a:lnTo>
                    <a:lnTo>
                      <a:pt x="476" y="68"/>
                    </a:lnTo>
                    <a:lnTo>
                      <a:pt x="478" y="82"/>
                    </a:lnTo>
                    <a:lnTo>
                      <a:pt x="482" y="88"/>
                    </a:lnTo>
                    <a:lnTo>
                      <a:pt x="486" y="92"/>
                    </a:lnTo>
                    <a:lnTo>
                      <a:pt x="492" y="94"/>
                    </a:lnTo>
                    <a:lnTo>
                      <a:pt x="500" y="96"/>
                    </a:lnTo>
                    <a:lnTo>
                      <a:pt x="524" y="98"/>
                    </a:lnTo>
                    <a:lnTo>
                      <a:pt x="524" y="98"/>
                    </a:lnTo>
                    <a:lnTo>
                      <a:pt x="580" y="72"/>
                    </a:lnTo>
                    <a:lnTo>
                      <a:pt x="580" y="72"/>
                    </a:lnTo>
                    <a:lnTo>
                      <a:pt x="600" y="72"/>
                    </a:lnTo>
                    <a:lnTo>
                      <a:pt x="600" y="72"/>
                    </a:lnTo>
                    <a:lnTo>
                      <a:pt x="612" y="84"/>
                    </a:lnTo>
                    <a:lnTo>
                      <a:pt x="612" y="84"/>
                    </a:lnTo>
                    <a:lnTo>
                      <a:pt x="624" y="82"/>
                    </a:lnTo>
                    <a:lnTo>
                      <a:pt x="634" y="78"/>
                    </a:lnTo>
                    <a:lnTo>
                      <a:pt x="656" y="64"/>
                    </a:lnTo>
                    <a:lnTo>
                      <a:pt x="668" y="58"/>
                    </a:lnTo>
                    <a:lnTo>
                      <a:pt x="680" y="54"/>
                    </a:lnTo>
                    <a:lnTo>
                      <a:pt x="694" y="52"/>
                    </a:lnTo>
                    <a:lnTo>
                      <a:pt x="710" y="56"/>
                    </a:lnTo>
                    <a:lnTo>
                      <a:pt x="710" y="56"/>
                    </a:lnTo>
                    <a:lnTo>
                      <a:pt x="740" y="92"/>
                    </a:lnTo>
                    <a:lnTo>
                      <a:pt x="740" y="92"/>
                    </a:lnTo>
                    <a:lnTo>
                      <a:pt x="784" y="152"/>
                    </a:lnTo>
                    <a:lnTo>
                      <a:pt x="784" y="152"/>
                    </a:lnTo>
                    <a:lnTo>
                      <a:pt x="784" y="168"/>
                    </a:lnTo>
                    <a:lnTo>
                      <a:pt x="784" y="168"/>
                    </a:lnTo>
                    <a:lnTo>
                      <a:pt x="764" y="170"/>
                    </a:lnTo>
                    <a:lnTo>
                      <a:pt x="752" y="174"/>
                    </a:lnTo>
                    <a:lnTo>
                      <a:pt x="752" y="174"/>
                    </a:lnTo>
                    <a:lnTo>
                      <a:pt x="746" y="180"/>
                    </a:lnTo>
                    <a:lnTo>
                      <a:pt x="740" y="186"/>
                    </a:lnTo>
                    <a:lnTo>
                      <a:pt x="728" y="196"/>
                    </a:lnTo>
                    <a:lnTo>
                      <a:pt x="724" y="200"/>
                    </a:lnTo>
                    <a:lnTo>
                      <a:pt x="722" y="208"/>
                    </a:lnTo>
                    <a:lnTo>
                      <a:pt x="722" y="214"/>
                    </a:lnTo>
                    <a:lnTo>
                      <a:pt x="728" y="224"/>
                    </a:lnTo>
                    <a:lnTo>
                      <a:pt x="728" y="224"/>
                    </a:lnTo>
                    <a:lnTo>
                      <a:pt x="728" y="230"/>
                    </a:lnTo>
                    <a:lnTo>
                      <a:pt x="728" y="230"/>
                    </a:lnTo>
                    <a:lnTo>
                      <a:pt x="704" y="242"/>
                    </a:lnTo>
                    <a:lnTo>
                      <a:pt x="680" y="256"/>
                    </a:lnTo>
                    <a:lnTo>
                      <a:pt x="656" y="270"/>
                    </a:lnTo>
                    <a:lnTo>
                      <a:pt x="634" y="282"/>
                    </a:lnTo>
                    <a:lnTo>
                      <a:pt x="634" y="282"/>
                    </a:lnTo>
                    <a:lnTo>
                      <a:pt x="618" y="298"/>
                    </a:lnTo>
                    <a:lnTo>
                      <a:pt x="618" y="298"/>
                    </a:lnTo>
                    <a:lnTo>
                      <a:pt x="612" y="298"/>
                    </a:lnTo>
                    <a:lnTo>
                      <a:pt x="606" y="296"/>
                    </a:lnTo>
                    <a:lnTo>
                      <a:pt x="602" y="292"/>
                    </a:lnTo>
                    <a:lnTo>
                      <a:pt x="600" y="288"/>
                    </a:lnTo>
                    <a:lnTo>
                      <a:pt x="600" y="288"/>
                    </a:lnTo>
                    <a:lnTo>
                      <a:pt x="582" y="288"/>
                    </a:lnTo>
                    <a:lnTo>
                      <a:pt x="582" y="288"/>
                    </a:lnTo>
                    <a:lnTo>
                      <a:pt x="570" y="304"/>
                    </a:lnTo>
                    <a:lnTo>
                      <a:pt x="570" y="304"/>
                    </a:lnTo>
                    <a:lnTo>
                      <a:pt x="556" y="304"/>
                    </a:lnTo>
                    <a:lnTo>
                      <a:pt x="556" y="304"/>
                    </a:lnTo>
                    <a:lnTo>
                      <a:pt x="552" y="298"/>
                    </a:lnTo>
                    <a:lnTo>
                      <a:pt x="548" y="294"/>
                    </a:lnTo>
                    <a:lnTo>
                      <a:pt x="544" y="292"/>
                    </a:lnTo>
                    <a:lnTo>
                      <a:pt x="540" y="292"/>
                    </a:lnTo>
                    <a:lnTo>
                      <a:pt x="534" y="292"/>
                    </a:lnTo>
                    <a:lnTo>
                      <a:pt x="526" y="294"/>
                    </a:lnTo>
                    <a:lnTo>
                      <a:pt x="526" y="294"/>
                    </a:lnTo>
                    <a:lnTo>
                      <a:pt x="526" y="318"/>
                    </a:lnTo>
                    <a:lnTo>
                      <a:pt x="526" y="318"/>
                    </a:lnTo>
                    <a:lnTo>
                      <a:pt x="520" y="322"/>
                    </a:lnTo>
                    <a:lnTo>
                      <a:pt x="516" y="326"/>
                    </a:lnTo>
                    <a:lnTo>
                      <a:pt x="508" y="328"/>
                    </a:lnTo>
                    <a:lnTo>
                      <a:pt x="504" y="328"/>
                    </a:lnTo>
                    <a:lnTo>
                      <a:pt x="500" y="332"/>
                    </a:lnTo>
                    <a:lnTo>
                      <a:pt x="498" y="338"/>
                    </a:lnTo>
                    <a:lnTo>
                      <a:pt x="494" y="346"/>
                    </a:lnTo>
                    <a:lnTo>
                      <a:pt x="494" y="346"/>
                    </a:lnTo>
                    <a:lnTo>
                      <a:pt x="482" y="344"/>
                    </a:lnTo>
                    <a:lnTo>
                      <a:pt x="478" y="342"/>
                    </a:lnTo>
                    <a:lnTo>
                      <a:pt x="476" y="340"/>
                    </a:lnTo>
                    <a:lnTo>
                      <a:pt x="472" y="334"/>
                    </a:lnTo>
                    <a:lnTo>
                      <a:pt x="468" y="326"/>
                    </a:lnTo>
                    <a:lnTo>
                      <a:pt x="468" y="326"/>
                    </a:lnTo>
                    <a:lnTo>
                      <a:pt x="462" y="326"/>
                    </a:lnTo>
                    <a:lnTo>
                      <a:pt x="462" y="326"/>
                    </a:lnTo>
                    <a:lnTo>
                      <a:pt x="436" y="302"/>
                    </a:lnTo>
                    <a:lnTo>
                      <a:pt x="436" y="302"/>
                    </a:lnTo>
                    <a:lnTo>
                      <a:pt x="420" y="302"/>
                    </a:lnTo>
                    <a:lnTo>
                      <a:pt x="420" y="302"/>
                    </a:lnTo>
                    <a:lnTo>
                      <a:pt x="414" y="314"/>
                    </a:lnTo>
                    <a:lnTo>
                      <a:pt x="408" y="330"/>
                    </a:lnTo>
                    <a:lnTo>
                      <a:pt x="408" y="330"/>
                    </a:lnTo>
                    <a:lnTo>
                      <a:pt x="388" y="362"/>
                    </a:lnTo>
                    <a:lnTo>
                      <a:pt x="388" y="362"/>
                    </a:lnTo>
                    <a:lnTo>
                      <a:pt x="374" y="368"/>
                    </a:lnTo>
                    <a:lnTo>
                      <a:pt x="366" y="374"/>
                    </a:lnTo>
                    <a:lnTo>
                      <a:pt x="358" y="382"/>
                    </a:lnTo>
                    <a:lnTo>
                      <a:pt x="350" y="394"/>
                    </a:lnTo>
                    <a:lnTo>
                      <a:pt x="350" y="394"/>
                    </a:lnTo>
                    <a:lnTo>
                      <a:pt x="338" y="396"/>
                    </a:lnTo>
                    <a:lnTo>
                      <a:pt x="328" y="398"/>
                    </a:lnTo>
                    <a:lnTo>
                      <a:pt x="328" y="398"/>
                    </a:lnTo>
                    <a:lnTo>
                      <a:pt x="306" y="418"/>
                    </a:lnTo>
                    <a:lnTo>
                      <a:pt x="306" y="418"/>
                    </a:lnTo>
                    <a:lnTo>
                      <a:pt x="290" y="418"/>
                    </a:lnTo>
                    <a:lnTo>
                      <a:pt x="278" y="420"/>
                    </a:lnTo>
                    <a:lnTo>
                      <a:pt x="270" y="422"/>
                    </a:lnTo>
                    <a:lnTo>
                      <a:pt x="262" y="426"/>
                    </a:lnTo>
                    <a:lnTo>
                      <a:pt x="262" y="426"/>
                    </a:lnTo>
                    <a:lnTo>
                      <a:pt x="256" y="438"/>
                    </a:lnTo>
                    <a:lnTo>
                      <a:pt x="256" y="438"/>
                    </a:lnTo>
                    <a:lnTo>
                      <a:pt x="244" y="438"/>
                    </a:lnTo>
                    <a:lnTo>
                      <a:pt x="244" y="438"/>
                    </a:lnTo>
                    <a:lnTo>
                      <a:pt x="228" y="432"/>
                    </a:lnTo>
                    <a:lnTo>
                      <a:pt x="218" y="432"/>
                    </a:lnTo>
                    <a:lnTo>
                      <a:pt x="210" y="436"/>
                    </a:lnTo>
                    <a:lnTo>
                      <a:pt x="198" y="440"/>
                    </a:lnTo>
                    <a:lnTo>
                      <a:pt x="198" y="440"/>
                    </a:lnTo>
                    <a:lnTo>
                      <a:pt x="140" y="462"/>
                    </a:lnTo>
                    <a:lnTo>
                      <a:pt x="140" y="462"/>
                    </a:lnTo>
                    <a:lnTo>
                      <a:pt x="120" y="464"/>
                    </a:lnTo>
                    <a:lnTo>
                      <a:pt x="104" y="466"/>
                    </a:lnTo>
                    <a:lnTo>
                      <a:pt x="92" y="474"/>
                    </a:lnTo>
                    <a:lnTo>
                      <a:pt x="78" y="486"/>
                    </a:lnTo>
                    <a:lnTo>
                      <a:pt x="78" y="486"/>
                    </a:lnTo>
                    <a:lnTo>
                      <a:pt x="76" y="510"/>
                    </a:lnTo>
                    <a:lnTo>
                      <a:pt x="76" y="510"/>
                    </a:lnTo>
                    <a:lnTo>
                      <a:pt x="64" y="514"/>
                    </a:lnTo>
                    <a:lnTo>
                      <a:pt x="56" y="520"/>
                    </a:lnTo>
                    <a:lnTo>
                      <a:pt x="52" y="528"/>
                    </a:lnTo>
                    <a:lnTo>
                      <a:pt x="52" y="542"/>
                    </a:lnTo>
                    <a:lnTo>
                      <a:pt x="52" y="542"/>
                    </a:lnTo>
                    <a:lnTo>
                      <a:pt x="60" y="548"/>
                    </a:lnTo>
                    <a:lnTo>
                      <a:pt x="72" y="558"/>
                    </a:lnTo>
                    <a:lnTo>
                      <a:pt x="78" y="566"/>
                    </a:lnTo>
                    <a:lnTo>
                      <a:pt x="82" y="572"/>
                    </a:lnTo>
                    <a:lnTo>
                      <a:pt x="86" y="580"/>
                    </a:lnTo>
                    <a:lnTo>
                      <a:pt x="86" y="590"/>
                    </a:lnTo>
                    <a:lnTo>
                      <a:pt x="86" y="590"/>
                    </a:lnTo>
                    <a:lnTo>
                      <a:pt x="78" y="594"/>
                    </a:lnTo>
                    <a:lnTo>
                      <a:pt x="68" y="598"/>
                    </a:lnTo>
                    <a:lnTo>
                      <a:pt x="54" y="602"/>
                    </a:lnTo>
                    <a:lnTo>
                      <a:pt x="54" y="602"/>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19" name="Freeform 11"/>
              <p:cNvSpPr/>
              <p:nvPr/>
            </p:nvSpPr>
            <p:spPr bwMode="auto">
              <a:xfrm>
                <a:off x="3681801" y="3544647"/>
                <a:ext cx="924003" cy="976384"/>
              </a:xfrm>
              <a:custGeom>
                <a:avLst/>
                <a:gdLst>
                  <a:gd name="T0" fmla="*/ 356 w 882"/>
                  <a:gd name="T1" fmla="*/ 898 h 932"/>
                  <a:gd name="T2" fmla="*/ 352 w 882"/>
                  <a:gd name="T3" fmla="*/ 844 h 932"/>
                  <a:gd name="T4" fmla="*/ 310 w 882"/>
                  <a:gd name="T5" fmla="*/ 844 h 932"/>
                  <a:gd name="T6" fmla="*/ 246 w 882"/>
                  <a:gd name="T7" fmla="*/ 840 h 932"/>
                  <a:gd name="T8" fmla="*/ 208 w 882"/>
                  <a:gd name="T9" fmla="*/ 800 h 932"/>
                  <a:gd name="T10" fmla="*/ 164 w 882"/>
                  <a:gd name="T11" fmla="*/ 782 h 932"/>
                  <a:gd name="T12" fmla="*/ 166 w 882"/>
                  <a:gd name="T13" fmla="*/ 724 h 932"/>
                  <a:gd name="T14" fmla="*/ 138 w 882"/>
                  <a:gd name="T15" fmla="*/ 676 h 932"/>
                  <a:gd name="T16" fmla="*/ 114 w 882"/>
                  <a:gd name="T17" fmla="*/ 616 h 932"/>
                  <a:gd name="T18" fmla="*/ 88 w 882"/>
                  <a:gd name="T19" fmla="*/ 564 h 932"/>
                  <a:gd name="T20" fmla="*/ 16 w 882"/>
                  <a:gd name="T21" fmla="*/ 578 h 932"/>
                  <a:gd name="T22" fmla="*/ 0 w 882"/>
                  <a:gd name="T23" fmla="*/ 490 h 932"/>
                  <a:gd name="T24" fmla="*/ 84 w 882"/>
                  <a:gd name="T25" fmla="*/ 392 h 932"/>
                  <a:gd name="T26" fmla="*/ 120 w 882"/>
                  <a:gd name="T27" fmla="*/ 310 h 932"/>
                  <a:gd name="T28" fmla="*/ 130 w 882"/>
                  <a:gd name="T29" fmla="*/ 236 h 932"/>
                  <a:gd name="T30" fmla="*/ 126 w 882"/>
                  <a:gd name="T31" fmla="*/ 178 h 932"/>
                  <a:gd name="T32" fmla="*/ 104 w 882"/>
                  <a:gd name="T33" fmla="*/ 108 h 932"/>
                  <a:gd name="T34" fmla="*/ 126 w 882"/>
                  <a:gd name="T35" fmla="*/ 52 h 932"/>
                  <a:gd name="T36" fmla="*/ 134 w 882"/>
                  <a:gd name="T37" fmla="*/ 0 h 932"/>
                  <a:gd name="T38" fmla="*/ 170 w 882"/>
                  <a:gd name="T39" fmla="*/ 44 h 932"/>
                  <a:gd name="T40" fmla="*/ 208 w 882"/>
                  <a:gd name="T41" fmla="*/ 100 h 932"/>
                  <a:gd name="T42" fmla="*/ 218 w 882"/>
                  <a:gd name="T43" fmla="*/ 44 h 932"/>
                  <a:gd name="T44" fmla="*/ 252 w 882"/>
                  <a:gd name="T45" fmla="*/ 88 h 932"/>
                  <a:gd name="T46" fmla="*/ 332 w 882"/>
                  <a:gd name="T47" fmla="*/ 148 h 932"/>
                  <a:gd name="T48" fmla="*/ 406 w 882"/>
                  <a:gd name="T49" fmla="*/ 280 h 932"/>
                  <a:gd name="T50" fmla="*/ 400 w 882"/>
                  <a:gd name="T51" fmla="*/ 336 h 932"/>
                  <a:gd name="T52" fmla="*/ 452 w 882"/>
                  <a:gd name="T53" fmla="*/ 370 h 932"/>
                  <a:gd name="T54" fmla="*/ 574 w 882"/>
                  <a:gd name="T55" fmla="*/ 346 h 932"/>
                  <a:gd name="T56" fmla="*/ 586 w 882"/>
                  <a:gd name="T57" fmla="*/ 290 h 932"/>
                  <a:gd name="T58" fmla="*/ 558 w 882"/>
                  <a:gd name="T59" fmla="*/ 230 h 932"/>
                  <a:gd name="T60" fmla="*/ 620 w 882"/>
                  <a:gd name="T61" fmla="*/ 178 h 932"/>
                  <a:gd name="T62" fmla="*/ 606 w 882"/>
                  <a:gd name="T63" fmla="*/ 122 h 932"/>
                  <a:gd name="T64" fmla="*/ 614 w 882"/>
                  <a:gd name="T65" fmla="*/ 104 h 932"/>
                  <a:gd name="T66" fmla="*/ 654 w 882"/>
                  <a:gd name="T67" fmla="*/ 64 h 932"/>
                  <a:gd name="T68" fmla="*/ 712 w 882"/>
                  <a:gd name="T69" fmla="*/ 144 h 932"/>
                  <a:gd name="T70" fmla="*/ 790 w 882"/>
                  <a:gd name="T71" fmla="*/ 128 h 932"/>
                  <a:gd name="T72" fmla="*/ 790 w 882"/>
                  <a:gd name="T73" fmla="*/ 188 h 932"/>
                  <a:gd name="T74" fmla="*/ 752 w 882"/>
                  <a:gd name="T75" fmla="*/ 208 h 932"/>
                  <a:gd name="T76" fmla="*/ 660 w 882"/>
                  <a:gd name="T77" fmla="*/ 204 h 932"/>
                  <a:gd name="T78" fmla="*/ 630 w 882"/>
                  <a:gd name="T79" fmla="*/ 266 h 932"/>
                  <a:gd name="T80" fmla="*/ 652 w 882"/>
                  <a:gd name="T81" fmla="*/ 308 h 932"/>
                  <a:gd name="T82" fmla="*/ 698 w 882"/>
                  <a:gd name="T83" fmla="*/ 300 h 932"/>
                  <a:gd name="T84" fmla="*/ 718 w 882"/>
                  <a:gd name="T85" fmla="*/ 330 h 932"/>
                  <a:gd name="T86" fmla="*/ 692 w 882"/>
                  <a:gd name="T87" fmla="*/ 418 h 932"/>
                  <a:gd name="T88" fmla="*/ 732 w 882"/>
                  <a:gd name="T89" fmla="*/ 472 h 932"/>
                  <a:gd name="T90" fmla="*/ 726 w 882"/>
                  <a:gd name="T91" fmla="*/ 528 h 932"/>
                  <a:gd name="T92" fmla="*/ 828 w 882"/>
                  <a:gd name="T93" fmla="*/ 590 h 932"/>
                  <a:gd name="T94" fmla="*/ 876 w 882"/>
                  <a:gd name="T95" fmla="*/ 606 h 932"/>
                  <a:gd name="T96" fmla="*/ 850 w 882"/>
                  <a:gd name="T97" fmla="*/ 658 h 932"/>
                  <a:gd name="T98" fmla="*/ 784 w 882"/>
                  <a:gd name="T99" fmla="*/ 676 h 932"/>
                  <a:gd name="T100" fmla="*/ 720 w 882"/>
                  <a:gd name="T101" fmla="*/ 734 h 932"/>
                  <a:gd name="T102" fmla="*/ 650 w 882"/>
                  <a:gd name="T103" fmla="*/ 764 h 932"/>
                  <a:gd name="T104" fmla="*/ 612 w 882"/>
                  <a:gd name="T105" fmla="*/ 742 h 932"/>
                  <a:gd name="T106" fmla="*/ 564 w 882"/>
                  <a:gd name="T107" fmla="*/ 760 h 932"/>
                  <a:gd name="T108" fmla="*/ 526 w 882"/>
                  <a:gd name="T109" fmla="*/ 740 h 932"/>
                  <a:gd name="T110" fmla="*/ 482 w 882"/>
                  <a:gd name="T111" fmla="*/ 750 h 932"/>
                  <a:gd name="T112" fmla="*/ 448 w 882"/>
                  <a:gd name="T113" fmla="*/ 768 h 932"/>
                  <a:gd name="T114" fmla="*/ 404 w 882"/>
                  <a:gd name="T115" fmla="*/ 766 h 932"/>
                  <a:gd name="T116" fmla="*/ 410 w 882"/>
                  <a:gd name="T117" fmla="*/ 826 h 932"/>
                  <a:gd name="T118" fmla="*/ 410 w 882"/>
                  <a:gd name="T119" fmla="*/ 872 h 932"/>
                  <a:gd name="T120" fmla="*/ 406 w 882"/>
                  <a:gd name="T121" fmla="*/ 93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82" h="932">
                    <a:moveTo>
                      <a:pt x="406" y="932"/>
                    </a:moveTo>
                    <a:lnTo>
                      <a:pt x="406" y="932"/>
                    </a:lnTo>
                    <a:lnTo>
                      <a:pt x="392" y="920"/>
                    </a:lnTo>
                    <a:lnTo>
                      <a:pt x="380" y="910"/>
                    </a:lnTo>
                    <a:lnTo>
                      <a:pt x="368" y="904"/>
                    </a:lnTo>
                    <a:lnTo>
                      <a:pt x="356" y="898"/>
                    </a:lnTo>
                    <a:lnTo>
                      <a:pt x="356" y="898"/>
                    </a:lnTo>
                    <a:lnTo>
                      <a:pt x="358" y="880"/>
                    </a:lnTo>
                    <a:lnTo>
                      <a:pt x="358" y="866"/>
                    </a:lnTo>
                    <a:lnTo>
                      <a:pt x="356" y="854"/>
                    </a:lnTo>
                    <a:lnTo>
                      <a:pt x="352" y="844"/>
                    </a:lnTo>
                    <a:lnTo>
                      <a:pt x="352" y="844"/>
                    </a:lnTo>
                    <a:lnTo>
                      <a:pt x="342" y="836"/>
                    </a:lnTo>
                    <a:lnTo>
                      <a:pt x="342" y="836"/>
                    </a:lnTo>
                    <a:lnTo>
                      <a:pt x="332" y="836"/>
                    </a:lnTo>
                    <a:lnTo>
                      <a:pt x="324" y="838"/>
                    </a:lnTo>
                    <a:lnTo>
                      <a:pt x="316" y="840"/>
                    </a:lnTo>
                    <a:lnTo>
                      <a:pt x="310" y="844"/>
                    </a:lnTo>
                    <a:lnTo>
                      <a:pt x="298" y="854"/>
                    </a:lnTo>
                    <a:lnTo>
                      <a:pt x="288" y="866"/>
                    </a:lnTo>
                    <a:lnTo>
                      <a:pt x="288" y="866"/>
                    </a:lnTo>
                    <a:lnTo>
                      <a:pt x="260" y="860"/>
                    </a:lnTo>
                    <a:lnTo>
                      <a:pt x="260" y="860"/>
                    </a:lnTo>
                    <a:lnTo>
                      <a:pt x="246" y="840"/>
                    </a:lnTo>
                    <a:lnTo>
                      <a:pt x="240" y="832"/>
                    </a:lnTo>
                    <a:lnTo>
                      <a:pt x="234" y="828"/>
                    </a:lnTo>
                    <a:lnTo>
                      <a:pt x="234" y="828"/>
                    </a:lnTo>
                    <a:lnTo>
                      <a:pt x="218" y="808"/>
                    </a:lnTo>
                    <a:lnTo>
                      <a:pt x="212" y="802"/>
                    </a:lnTo>
                    <a:lnTo>
                      <a:pt x="208" y="800"/>
                    </a:lnTo>
                    <a:lnTo>
                      <a:pt x="202" y="798"/>
                    </a:lnTo>
                    <a:lnTo>
                      <a:pt x="194" y="798"/>
                    </a:lnTo>
                    <a:lnTo>
                      <a:pt x="172" y="798"/>
                    </a:lnTo>
                    <a:lnTo>
                      <a:pt x="172" y="798"/>
                    </a:lnTo>
                    <a:lnTo>
                      <a:pt x="168" y="790"/>
                    </a:lnTo>
                    <a:lnTo>
                      <a:pt x="164" y="782"/>
                    </a:lnTo>
                    <a:lnTo>
                      <a:pt x="162" y="774"/>
                    </a:lnTo>
                    <a:lnTo>
                      <a:pt x="160" y="766"/>
                    </a:lnTo>
                    <a:lnTo>
                      <a:pt x="160" y="752"/>
                    </a:lnTo>
                    <a:lnTo>
                      <a:pt x="160" y="740"/>
                    </a:lnTo>
                    <a:lnTo>
                      <a:pt x="160" y="740"/>
                    </a:lnTo>
                    <a:lnTo>
                      <a:pt x="166" y="724"/>
                    </a:lnTo>
                    <a:lnTo>
                      <a:pt x="168" y="708"/>
                    </a:lnTo>
                    <a:lnTo>
                      <a:pt x="166" y="694"/>
                    </a:lnTo>
                    <a:lnTo>
                      <a:pt x="164" y="688"/>
                    </a:lnTo>
                    <a:lnTo>
                      <a:pt x="162" y="682"/>
                    </a:lnTo>
                    <a:lnTo>
                      <a:pt x="162" y="682"/>
                    </a:lnTo>
                    <a:lnTo>
                      <a:pt x="138" y="676"/>
                    </a:lnTo>
                    <a:lnTo>
                      <a:pt x="126" y="670"/>
                    </a:lnTo>
                    <a:lnTo>
                      <a:pt x="124" y="668"/>
                    </a:lnTo>
                    <a:lnTo>
                      <a:pt x="124" y="664"/>
                    </a:lnTo>
                    <a:lnTo>
                      <a:pt x="124" y="650"/>
                    </a:lnTo>
                    <a:lnTo>
                      <a:pt x="124" y="650"/>
                    </a:lnTo>
                    <a:lnTo>
                      <a:pt x="114" y="616"/>
                    </a:lnTo>
                    <a:lnTo>
                      <a:pt x="114" y="616"/>
                    </a:lnTo>
                    <a:lnTo>
                      <a:pt x="102" y="598"/>
                    </a:lnTo>
                    <a:lnTo>
                      <a:pt x="102" y="598"/>
                    </a:lnTo>
                    <a:lnTo>
                      <a:pt x="96" y="576"/>
                    </a:lnTo>
                    <a:lnTo>
                      <a:pt x="92" y="568"/>
                    </a:lnTo>
                    <a:lnTo>
                      <a:pt x="88" y="564"/>
                    </a:lnTo>
                    <a:lnTo>
                      <a:pt x="82" y="560"/>
                    </a:lnTo>
                    <a:lnTo>
                      <a:pt x="76" y="558"/>
                    </a:lnTo>
                    <a:lnTo>
                      <a:pt x="58" y="556"/>
                    </a:lnTo>
                    <a:lnTo>
                      <a:pt x="58" y="556"/>
                    </a:lnTo>
                    <a:lnTo>
                      <a:pt x="30" y="572"/>
                    </a:lnTo>
                    <a:lnTo>
                      <a:pt x="16" y="578"/>
                    </a:lnTo>
                    <a:lnTo>
                      <a:pt x="4" y="580"/>
                    </a:lnTo>
                    <a:lnTo>
                      <a:pt x="4" y="580"/>
                    </a:lnTo>
                    <a:lnTo>
                      <a:pt x="2" y="576"/>
                    </a:lnTo>
                    <a:lnTo>
                      <a:pt x="2" y="576"/>
                    </a:lnTo>
                    <a:lnTo>
                      <a:pt x="0" y="490"/>
                    </a:lnTo>
                    <a:lnTo>
                      <a:pt x="0" y="490"/>
                    </a:lnTo>
                    <a:lnTo>
                      <a:pt x="16" y="454"/>
                    </a:lnTo>
                    <a:lnTo>
                      <a:pt x="16" y="454"/>
                    </a:lnTo>
                    <a:lnTo>
                      <a:pt x="32" y="436"/>
                    </a:lnTo>
                    <a:lnTo>
                      <a:pt x="46" y="422"/>
                    </a:lnTo>
                    <a:lnTo>
                      <a:pt x="62" y="408"/>
                    </a:lnTo>
                    <a:lnTo>
                      <a:pt x="84" y="392"/>
                    </a:lnTo>
                    <a:lnTo>
                      <a:pt x="84" y="392"/>
                    </a:lnTo>
                    <a:lnTo>
                      <a:pt x="108" y="370"/>
                    </a:lnTo>
                    <a:lnTo>
                      <a:pt x="108" y="370"/>
                    </a:lnTo>
                    <a:lnTo>
                      <a:pt x="110" y="328"/>
                    </a:lnTo>
                    <a:lnTo>
                      <a:pt x="110" y="328"/>
                    </a:lnTo>
                    <a:lnTo>
                      <a:pt x="120" y="310"/>
                    </a:lnTo>
                    <a:lnTo>
                      <a:pt x="120" y="310"/>
                    </a:lnTo>
                    <a:lnTo>
                      <a:pt x="120" y="288"/>
                    </a:lnTo>
                    <a:lnTo>
                      <a:pt x="120" y="266"/>
                    </a:lnTo>
                    <a:lnTo>
                      <a:pt x="124" y="248"/>
                    </a:lnTo>
                    <a:lnTo>
                      <a:pt x="126" y="240"/>
                    </a:lnTo>
                    <a:lnTo>
                      <a:pt x="130" y="236"/>
                    </a:lnTo>
                    <a:lnTo>
                      <a:pt x="130" y="236"/>
                    </a:lnTo>
                    <a:lnTo>
                      <a:pt x="132" y="218"/>
                    </a:lnTo>
                    <a:lnTo>
                      <a:pt x="134" y="204"/>
                    </a:lnTo>
                    <a:lnTo>
                      <a:pt x="132" y="190"/>
                    </a:lnTo>
                    <a:lnTo>
                      <a:pt x="126" y="178"/>
                    </a:lnTo>
                    <a:lnTo>
                      <a:pt x="126" y="178"/>
                    </a:lnTo>
                    <a:lnTo>
                      <a:pt x="84" y="142"/>
                    </a:lnTo>
                    <a:lnTo>
                      <a:pt x="84" y="142"/>
                    </a:lnTo>
                    <a:lnTo>
                      <a:pt x="84" y="110"/>
                    </a:lnTo>
                    <a:lnTo>
                      <a:pt x="84" y="110"/>
                    </a:lnTo>
                    <a:lnTo>
                      <a:pt x="94" y="110"/>
                    </a:lnTo>
                    <a:lnTo>
                      <a:pt x="104" y="108"/>
                    </a:lnTo>
                    <a:lnTo>
                      <a:pt x="126" y="100"/>
                    </a:lnTo>
                    <a:lnTo>
                      <a:pt x="126" y="100"/>
                    </a:lnTo>
                    <a:lnTo>
                      <a:pt x="128" y="88"/>
                    </a:lnTo>
                    <a:lnTo>
                      <a:pt x="128" y="76"/>
                    </a:lnTo>
                    <a:lnTo>
                      <a:pt x="128" y="64"/>
                    </a:lnTo>
                    <a:lnTo>
                      <a:pt x="126" y="52"/>
                    </a:lnTo>
                    <a:lnTo>
                      <a:pt x="120" y="32"/>
                    </a:lnTo>
                    <a:lnTo>
                      <a:pt x="120" y="22"/>
                    </a:lnTo>
                    <a:lnTo>
                      <a:pt x="118" y="12"/>
                    </a:lnTo>
                    <a:lnTo>
                      <a:pt x="118" y="12"/>
                    </a:lnTo>
                    <a:lnTo>
                      <a:pt x="126" y="6"/>
                    </a:lnTo>
                    <a:lnTo>
                      <a:pt x="134" y="0"/>
                    </a:lnTo>
                    <a:lnTo>
                      <a:pt x="138" y="0"/>
                    </a:lnTo>
                    <a:lnTo>
                      <a:pt x="142" y="0"/>
                    </a:lnTo>
                    <a:lnTo>
                      <a:pt x="148" y="4"/>
                    </a:lnTo>
                    <a:lnTo>
                      <a:pt x="154" y="8"/>
                    </a:lnTo>
                    <a:lnTo>
                      <a:pt x="154" y="8"/>
                    </a:lnTo>
                    <a:lnTo>
                      <a:pt x="170" y="44"/>
                    </a:lnTo>
                    <a:lnTo>
                      <a:pt x="178" y="66"/>
                    </a:lnTo>
                    <a:lnTo>
                      <a:pt x="184" y="90"/>
                    </a:lnTo>
                    <a:lnTo>
                      <a:pt x="184" y="90"/>
                    </a:lnTo>
                    <a:lnTo>
                      <a:pt x="188" y="96"/>
                    </a:lnTo>
                    <a:lnTo>
                      <a:pt x="192" y="98"/>
                    </a:lnTo>
                    <a:lnTo>
                      <a:pt x="208" y="100"/>
                    </a:lnTo>
                    <a:lnTo>
                      <a:pt x="208" y="100"/>
                    </a:lnTo>
                    <a:lnTo>
                      <a:pt x="212" y="92"/>
                    </a:lnTo>
                    <a:lnTo>
                      <a:pt x="216" y="86"/>
                    </a:lnTo>
                    <a:lnTo>
                      <a:pt x="218" y="70"/>
                    </a:lnTo>
                    <a:lnTo>
                      <a:pt x="218" y="44"/>
                    </a:lnTo>
                    <a:lnTo>
                      <a:pt x="218" y="44"/>
                    </a:lnTo>
                    <a:lnTo>
                      <a:pt x="230" y="34"/>
                    </a:lnTo>
                    <a:lnTo>
                      <a:pt x="230" y="34"/>
                    </a:lnTo>
                    <a:lnTo>
                      <a:pt x="236" y="44"/>
                    </a:lnTo>
                    <a:lnTo>
                      <a:pt x="242" y="56"/>
                    </a:lnTo>
                    <a:lnTo>
                      <a:pt x="252" y="88"/>
                    </a:lnTo>
                    <a:lnTo>
                      <a:pt x="252" y="88"/>
                    </a:lnTo>
                    <a:lnTo>
                      <a:pt x="268" y="112"/>
                    </a:lnTo>
                    <a:lnTo>
                      <a:pt x="278" y="126"/>
                    </a:lnTo>
                    <a:lnTo>
                      <a:pt x="292" y="142"/>
                    </a:lnTo>
                    <a:lnTo>
                      <a:pt x="292" y="142"/>
                    </a:lnTo>
                    <a:lnTo>
                      <a:pt x="332" y="148"/>
                    </a:lnTo>
                    <a:lnTo>
                      <a:pt x="332" y="148"/>
                    </a:lnTo>
                    <a:lnTo>
                      <a:pt x="368" y="216"/>
                    </a:lnTo>
                    <a:lnTo>
                      <a:pt x="368" y="216"/>
                    </a:lnTo>
                    <a:lnTo>
                      <a:pt x="404" y="264"/>
                    </a:lnTo>
                    <a:lnTo>
                      <a:pt x="404" y="264"/>
                    </a:lnTo>
                    <a:lnTo>
                      <a:pt x="406" y="280"/>
                    </a:lnTo>
                    <a:lnTo>
                      <a:pt x="406" y="280"/>
                    </a:lnTo>
                    <a:lnTo>
                      <a:pt x="398" y="290"/>
                    </a:lnTo>
                    <a:lnTo>
                      <a:pt x="392" y="298"/>
                    </a:lnTo>
                    <a:lnTo>
                      <a:pt x="390" y="306"/>
                    </a:lnTo>
                    <a:lnTo>
                      <a:pt x="390" y="324"/>
                    </a:lnTo>
                    <a:lnTo>
                      <a:pt x="390" y="324"/>
                    </a:lnTo>
                    <a:lnTo>
                      <a:pt x="400" y="336"/>
                    </a:lnTo>
                    <a:lnTo>
                      <a:pt x="408" y="346"/>
                    </a:lnTo>
                    <a:lnTo>
                      <a:pt x="422" y="356"/>
                    </a:lnTo>
                    <a:lnTo>
                      <a:pt x="430" y="358"/>
                    </a:lnTo>
                    <a:lnTo>
                      <a:pt x="440" y="362"/>
                    </a:lnTo>
                    <a:lnTo>
                      <a:pt x="440" y="362"/>
                    </a:lnTo>
                    <a:lnTo>
                      <a:pt x="452" y="370"/>
                    </a:lnTo>
                    <a:lnTo>
                      <a:pt x="460" y="376"/>
                    </a:lnTo>
                    <a:lnTo>
                      <a:pt x="472" y="380"/>
                    </a:lnTo>
                    <a:lnTo>
                      <a:pt x="472" y="380"/>
                    </a:lnTo>
                    <a:lnTo>
                      <a:pt x="500" y="378"/>
                    </a:lnTo>
                    <a:lnTo>
                      <a:pt x="500" y="378"/>
                    </a:lnTo>
                    <a:lnTo>
                      <a:pt x="574" y="346"/>
                    </a:lnTo>
                    <a:lnTo>
                      <a:pt x="574" y="346"/>
                    </a:lnTo>
                    <a:lnTo>
                      <a:pt x="580" y="330"/>
                    </a:lnTo>
                    <a:lnTo>
                      <a:pt x="584" y="318"/>
                    </a:lnTo>
                    <a:lnTo>
                      <a:pt x="586" y="304"/>
                    </a:lnTo>
                    <a:lnTo>
                      <a:pt x="586" y="290"/>
                    </a:lnTo>
                    <a:lnTo>
                      <a:pt x="586" y="290"/>
                    </a:lnTo>
                    <a:lnTo>
                      <a:pt x="578" y="278"/>
                    </a:lnTo>
                    <a:lnTo>
                      <a:pt x="572" y="272"/>
                    </a:lnTo>
                    <a:lnTo>
                      <a:pt x="558" y="262"/>
                    </a:lnTo>
                    <a:lnTo>
                      <a:pt x="558" y="262"/>
                    </a:lnTo>
                    <a:lnTo>
                      <a:pt x="558" y="238"/>
                    </a:lnTo>
                    <a:lnTo>
                      <a:pt x="558" y="230"/>
                    </a:lnTo>
                    <a:lnTo>
                      <a:pt x="564" y="222"/>
                    </a:lnTo>
                    <a:lnTo>
                      <a:pt x="564" y="222"/>
                    </a:lnTo>
                    <a:lnTo>
                      <a:pt x="578" y="214"/>
                    </a:lnTo>
                    <a:lnTo>
                      <a:pt x="594" y="204"/>
                    </a:lnTo>
                    <a:lnTo>
                      <a:pt x="608" y="192"/>
                    </a:lnTo>
                    <a:lnTo>
                      <a:pt x="620" y="178"/>
                    </a:lnTo>
                    <a:lnTo>
                      <a:pt x="620" y="178"/>
                    </a:lnTo>
                    <a:lnTo>
                      <a:pt x="620" y="152"/>
                    </a:lnTo>
                    <a:lnTo>
                      <a:pt x="620" y="152"/>
                    </a:lnTo>
                    <a:lnTo>
                      <a:pt x="616" y="138"/>
                    </a:lnTo>
                    <a:lnTo>
                      <a:pt x="610" y="128"/>
                    </a:lnTo>
                    <a:lnTo>
                      <a:pt x="606" y="122"/>
                    </a:lnTo>
                    <a:lnTo>
                      <a:pt x="600" y="116"/>
                    </a:lnTo>
                    <a:lnTo>
                      <a:pt x="600" y="116"/>
                    </a:lnTo>
                    <a:lnTo>
                      <a:pt x="598" y="108"/>
                    </a:lnTo>
                    <a:lnTo>
                      <a:pt x="598" y="108"/>
                    </a:lnTo>
                    <a:lnTo>
                      <a:pt x="614" y="104"/>
                    </a:lnTo>
                    <a:lnTo>
                      <a:pt x="614" y="104"/>
                    </a:lnTo>
                    <a:lnTo>
                      <a:pt x="622" y="94"/>
                    </a:lnTo>
                    <a:lnTo>
                      <a:pt x="628" y="84"/>
                    </a:lnTo>
                    <a:lnTo>
                      <a:pt x="632" y="72"/>
                    </a:lnTo>
                    <a:lnTo>
                      <a:pt x="636" y="66"/>
                    </a:lnTo>
                    <a:lnTo>
                      <a:pt x="642" y="64"/>
                    </a:lnTo>
                    <a:lnTo>
                      <a:pt x="654" y="64"/>
                    </a:lnTo>
                    <a:lnTo>
                      <a:pt x="672" y="66"/>
                    </a:lnTo>
                    <a:lnTo>
                      <a:pt x="672" y="66"/>
                    </a:lnTo>
                    <a:lnTo>
                      <a:pt x="694" y="124"/>
                    </a:lnTo>
                    <a:lnTo>
                      <a:pt x="694" y="124"/>
                    </a:lnTo>
                    <a:lnTo>
                      <a:pt x="704" y="136"/>
                    </a:lnTo>
                    <a:lnTo>
                      <a:pt x="712" y="144"/>
                    </a:lnTo>
                    <a:lnTo>
                      <a:pt x="722" y="152"/>
                    </a:lnTo>
                    <a:lnTo>
                      <a:pt x="722" y="152"/>
                    </a:lnTo>
                    <a:lnTo>
                      <a:pt x="758" y="152"/>
                    </a:lnTo>
                    <a:lnTo>
                      <a:pt x="758" y="152"/>
                    </a:lnTo>
                    <a:lnTo>
                      <a:pt x="774" y="140"/>
                    </a:lnTo>
                    <a:lnTo>
                      <a:pt x="790" y="128"/>
                    </a:lnTo>
                    <a:lnTo>
                      <a:pt x="790" y="128"/>
                    </a:lnTo>
                    <a:lnTo>
                      <a:pt x="796" y="138"/>
                    </a:lnTo>
                    <a:lnTo>
                      <a:pt x="796" y="138"/>
                    </a:lnTo>
                    <a:lnTo>
                      <a:pt x="796" y="152"/>
                    </a:lnTo>
                    <a:lnTo>
                      <a:pt x="794" y="170"/>
                    </a:lnTo>
                    <a:lnTo>
                      <a:pt x="790" y="188"/>
                    </a:lnTo>
                    <a:lnTo>
                      <a:pt x="786" y="196"/>
                    </a:lnTo>
                    <a:lnTo>
                      <a:pt x="780" y="204"/>
                    </a:lnTo>
                    <a:lnTo>
                      <a:pt x="780" y="204"/>
                    </a:lnTo>
                    <a:lnTo>
                      <a:pt x="766" y="208"/>
                    </a:lnTo>
                    <a:lnTo>
                      <a:pt x="752" y="208"/>
                    </a:lnTo>
                    <a:lnTo>
                      <a:pt x="752" y="208"/>
                    </a:lnTo>
                    <a:lnTo>
                      <a:pt x="720" y="192"/>
                    </a:lnTo>
                    <a:lnTo>
                      <a:pt x="720" y="192"/>
                    </a:lnTo>
                    <a:lnTo>
                      <a:pt x="694" y="192"/>
                    </a:lnTo>
                    <a:lnTo>
                      <a:pt x="676" y="196"/>
                    </a:lnTo>
                    <a:lnTo>
                      <a:pt x="668" y="198"/>
                    </a:lnTo>
                    <a:lnTo>
                      <a:pt x="660" y="204"/>
                    </a:lnTo>
                    <a:lnTo>
                      <a:pt x="642" y="218"/>
                    </a:lnTo>
                    <a:lnTo>
                      <a:pt x="642" y="218"/>
                    </a:lnTo>
                    <a:lnTo>
                      <a:pt x="630" y="236"/>
                    </a:lnTo>
                    <a:lnTo>
                      <a:pt x="630" y="236"/>
                    </a:lnTo>
                    <a:lnTo>
                      <a:pt x="630" y="256"/>
                    </a:lnTo>
                    <a:lnTo>
                      <a:pt x="630" y="266"/>
                    </a:lnTo>
                    <a:lnTo>
                      <a:pt x="636" y="280"/>
                    </a:lnTo>
                    <a:lnTo>
                      <a:pt x="636" y="280"/>
                    </a:lnTo>
                    <a:lnTo>
                      <a:pt x="638" y="290"/>
                    </a:lnTo>
                    <a:lnTo>
                      <a:pt x="642" y="296"/>
                    </a:lnTo>
                    <a:lnTo>
                      <a:pt x="646" y="302"/>
                    </a:lnTo>
                    <a:lnTo>
                      <a:pt x="652" y="308"/>
                    </a:lnTo>
                    <a:lnTo>
                      <a:pt x="658" y="310"/>
                    </a:lnTo>
                    <a:lnTo>
                      <a:pt x="666" y="308"/>
                    </a:lnTo>
                    <a:lnTo>
                      <a:pt x="676" y="304"/>
                    </a:lnTo>
                    <a:lnTo>
                      <a:pt x="676" y="304"/>
                    </a:lnTo>
                    <a:lnTo>
                      <a:pt x="692" y="302"/>
                    </a:lnTo>
                    <a:lnTo>
                      <a:pt x="698" y="300"/>
                    </a:lnTo>
                    <a:lnTo>
                      <a:pt x="706" y="300"/>
                    </a:lnTo>
                    <a:lnTo>
                      <a:pt x="710" y="304"/>
                    </a:lnTo>
                    <a:lnTo>
                      <a:pt x="714" y="308"/>
                    </a:lnTo>
                    <a:lnTo>
                      <a:pt x="716" y="318"/>
                    </a:lnTo>
                    <a:lnTo>
                      <a:pt x="718" y="330"/>
                    </a:lnTo>
                    <a:lnTo>
                      <a:pt x="718" y="330"/>
                    </a:lnTo>
                    <a:lnTo>
                      <a:pt x="704" y="378"/>
                    </a:lnTo>
                    <a:lnTo>
                      <a:pt x="704" y="378"/>
                    </a:lnTo>
                    <a:lnTo>
                      <a:pt x="696" y="390"/>
                    </a:lnTo>
                    <a:lnTo>
                      <a:pt x="690" y="400"/>
                    </a:lnTo>
                    <a:lnTo>
                      <a:pt x="690" y="410"/>
                    </a:lnTo>
                    <a:lnTo>
                      <a:pt x="692" y="418"/>
                    </a:lnTo>
                    <a:lnTo>
                      <a:pt x="698" y="426"/>
                    </a:lnTo>
                    <a:lnTo>
                      <a:pt x="706" y="432"/>
                    </a:lnTo>
                    <a:lnTo>
                      <a:pt x="718" y="438"/>
                    </a:lnTo>
                    <a:lnTo>
                      <a:pt x="734" y="444"/>
                    </a:lnTo>
                    <a:lnTo>
                      <a:pt x="734" y="444"/>
                    </a:lnTo>
                    <a:lnTo>
                      <a:pt x="732" y="472"/>
                    </a:lnTo>
                    <a:lnTo>
                      <a:pt x="732" y="472"/>
                    </a:lnTo>
                    <a:lnTo>
                      <a:pt x="730" y="486"/>
                    </a:lnTo>
                    <a:lnTo>
                      <a:pt x="724" y="502"/>
                    </a:lnTo>
                    <a:lnTo>
                      <a:pt x="724" y="510"/>
                    </a:lnTo>
                    <a:lnTo>
                      <a:pt x="724" y="520"/>
                    </a:lnTo>
                    <a:lnTo>
                      <a:pt x="726" y="528"/>
                    </a:lnTo>
                    <a:lnTo>
                      <a:pt x="730" y="536"/>
                    </a:lnTo>
                    <a:lnTo>
                      <a:pt x="730" y="536"/>
                    </a:lnTo>
                    <a:lnTo>
                      <a:pt x="760" y="572"/>
                    </a:lnTo>
                    <a:lnTo>
                      <a:pt x="760" y="572"/>
                    </a:lnTo>
                    <a:lnTo>
                      <a:pt x="828" y="590"/>
                    </a:lnTo>
                    <a:lnTo>
                      <a:pt x="828" y="590"/>
                    </a:lnTo>
                    <a:lnTo>
                      <a:pt x="836" y="596"/>
                    </a:lnTo>
                    <a:lnTo>
                      <a:pt x="842" y="600"/>
                    </a:lnTo>
                    <a:lnTo>
                      <a:pt x="850" y="604"/>
                    </a:lnTo>
                    <a:lnTo>
                      <a:pt x="850" y="604"/>
                    </a:lnTo>
                    <a:lnTo>
                      <a:pt x="876" y="606"/>
                    </a:lnTo>
                    <a:lnTo>
                      <a:pt x="876" y="606"/>
                    </a:lnTo>
                    <a:lnTo>
                      <a:pt x="882" y="628"/>
                    </a:lnTo>
                    <a:lnTo>
                      <a:pt x="882" y="628"/>
                    </a:lnTo>
                    <a:lnTo>
                      <a:pt x="876" y="636"/>
                    </a:lnTo>
                    <a:lnTo>
                      <a:pt x="872" y="644"/>
                    </a:lnTo>
                    <a:lnTo>
                      <a:pt x="872" y="644"/>
                    </a:lnTo>
                    <a:lnTo>
                      <a:pt x="850" y="658"/>
                    </a:lnTo>
                    <a:lnTo>
                      <a:pt x="832" y="666"/>
                    </a:lnTo>
                    <a:lnTo>
                      <a:pt x="832" y="666"/>
                    </a:lnTo>
                    <a:lnTo>
                      <a:pt x="818" y="666"/>
                    </a:lnTo>
                    <a:lnTo>
                      <a:pt x="806" y="668"/>
                    </a:lnTo>
                    <a:lnTo>
                      <a:pt x="794" y="672"/>
                    </a:lnTo>
                    <a:lnTo>
                      <a:pt x="784" y="676"/>
                    </a:lnTo>
                    <a:lnTo>
                      <a:pt x="764" y="686"/>
                    </a:lnTo>
                    <a:lnTo>
                      <a:pt x="744" y="700"/>
                    </a:lnTo>
                    <a:lnTo>
                      <a:pt x="744" y="700"/>
                    </a:lnTo>
                    <a:lnTo>
                      <a:pt x="736" y="716"/>
                    </a:lnTo>
                    <a:lnTo>
                      <a:pt x="728" y="726"/>
                    </a:lnTo>
                    <a:lnTo>
                      <a:pt x="720" y="734"/>
                    </a:lnTo>
                    <a:lnTo>
                      <a:pt x="720" y="734"/>
                    </a:lnTo>
                    <a:lnTo>
                      <a:pt x="682" y="734"/>
                    </a:lnTo>
                    <a:lnTo>
                      <a:pt x="682" y="734"/>
                    </a:lnTo>
                    <a:lnTo>
                      <a:pt x="662" y="756"/>
                    </a:lnTo>
                    <a:lnTo>
                      <a:pt x="656" y="760"/>
                    </a:lnTo>
                    <a:lnTo>
                      <a:pt x="650" y="764"/>
                    </a:lnTo>
                    <a:lnTo>
                      <a:pt x="642" y="766"/>
                    </a:lnTo>
                    <a:lnTo>
                      <a:pt x="636" y="766"/>
                    </a:lnTo>
                    <a:lnTo>
                      <a:pt x="636" y="766"/>
                    </a:lnTo>
                    <a:lnTo>
                      <a:pt x="628" y="754"/>
                    </a:lnTo>
                    <a:lnTo>
                      <a:pt x="620" y="746"/>
                    </a:lnTo>
                    <a:lnTo>
                      <a:pt x="612" y="742"/>
                    </a:lnTo>
                    <a:lnTo>
                      <a:pt x="604" y="742"/>
                    </a:lnTo>
                    <a:lnTo>
                      <a:pt x="596" y="744"/>
                    </a:lnTo>
                    <a:lnTo>
                      <a:pt x="588" y="748"/>
                    </a:lnTo>
                    <a:lnTo>
                      <a:pt x="574" y="758"/>
                    </a:lnTo>
                    <a:lnTo>
                      <a:pt x="574" y="758"/>
                    </a:lnTo>
                    <a:lnTo>
                      <a:pt x="564" y="760"/>
                    </a:lnTo>
                    <a:lnTo>
                      <a:pt x="556" y="760"/>
                    </a:lnTo>
                    <a:lnTo>
                      <a:pt x="548" y="758"/>
                    </a:lnTo>
                    <a:lnTo>
                      <a:pt x="544" y="756"/>
                    </a:lnTo>
                    <a:lnTo>
                      <a:pt x="534" y="748"/>
                    </a:lnTo>
                    <a:lnTo>
                      <a:pt x="526" y="740"/>
                    </a:lnTo>
                    <a:lnTo>
                      <a:pt x="526" y="740"/>
                    </a:lnTo>
                    <a:lnTo>
                      <a:pt x="514" y="738"/>
                    </a:lnTo>
                    <a:lnTo>
                      <a:pt x="506" y="738"/>
                    </a:lnTo>
                    <a:lnTo>
                      <a:pt x="498" y="738"/>
                    </a:lnTo>
                    <a:lnTo>
                      <a:pt x="492" y="742"/>
                    </a:lnTo>
                    <a:lnTo>
                      <a:pt x="486" y="746"/>
                    </a:lnTo>
                    <a:lnTo>
                      <a:pt x="482" y="750"/>
                    </a:lnTo>
                    <a:lnTo>
                      <a:pt x="474" y="764"/>
                    </a:lnTo>
                    <a:lnTo>
                      <a:pt x="474" y="764"/>
                    </a:lnTo>
                    <a:lnTo>
                      <a:pt x="468" y="768"/>
                    </a:lnTo>
                    <a:lnTo>
                      <a:pt x="462" y="770"/>
                    </a:lnTo>
                    <a:lnTo>
                      <a:pt x="454" y="770"/>
                    </a:lnTo>
                    <a:lnTo>
                      <a:pt x="448" y="768"/>
                    </a:lnTo>
                    <a:lnTo>
                      <a:pt x="436" y="762"/>
                    </a:lnTo>
                    <a:lnTo>
                      <a:pt x="430" y="756"/>
                    </a:lnTo>
                    <a:lnTo>
                      <a:pt x="430" y="756"/>
                    </a:lnTo>
                    <a:lnTo>
                      <a:pt x="414" y="756"/>
                    </a:lnTo>
                    <a:lnTo>
                      <a:pt x="414" y="756"/>
                    </a:lnTo>
                    <a:lnTo>
                      <a:pt x="404" y="766"/>
                    </a:lnTo>
                    <a:lnTo>
                      <a:pt x="398" y="774"/>
                    </a:lnTo>
                    <a:lnTo>
                      <a:pt x="396" y="784"/>
                    </a:lnTo>
                    <a:lnTo>
                      <a:pt x="394" y="802"/>
                    </a:lnTo>
                    <a:lnTo>
                      <a:pt x="394" y="802"/>
                    </a:lnTo>
                    <a:lnTo>
                      <a:pt x="402" y="814"/>
                    </a:lnTo>
                    <a:lnTo>
                      <a:pt x="410" y="826"/>
                    </a:lnTo>
                    <a:lnTo>
                      <a:pt x="412" y="832"/>
                    </a:lnTo>
                    <a:lnTo>
                      <a:pt x="412" y="840"/>
                    </a:lnTo>
                    <a:lnTo>
                      <a:pt x="412" y="850"/>
                    </a:lnTo>
                    <a:lnTo>
                      <a:pt x="410" y="860"/>
                    </a:lnTo>
                    <a:lnTo>
                      <a:pt x="410" y="860"/>
                    </a:lnTo>
                    <a:lnTo>
                      <a:pt x="410" y="872"/>
                    </a:lnTo>
                    <a:lnTo>
                      <a:pt x="414" y="886"/>
                    </a:lnTo>
                    <a:lnTo>
                      <a:pt x="416" y="902"/>
                    </a:lnTo>
                    <a:lnTo>
                      <a:pt x="420" y="922"/>
                    </a:lnTo>
                    <a:lnTo>
                      <a:pt x="420" y="922"/>
                    </a:lnTo>
                    <a:lnTo>
                      <a:pt x="412" y="928"/>
                    </a:lnTo>
                    <a:lnTo>
                      <a:pt x="406" y="932"/>
                    </a:lnTo>
                    <a:lnTo>
                      <a:pt x="406" y="932"/>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20" name="Freeform 12"/>
              <p:cNvSpPr/>
              <p:nvPr/>
            </p:nvSpPr>
            <p:spPr bwMode="auto">
              <a:xfrm>
                <a:off x="4459137" y="3894553"/>
                <a:ext cx="783622" cy="584573"/>
              </a:xfrm>
              <a:custGeom>
                <a:avLst/>
                <a:gdLst>
                  <a:gd name="T0" fmla="*/ 450 w 748"/>
                  <a:gd name="T1" fmla="*/ 540 h 558"/>
                  <a:gd name="T2" fmla="*/ 440 w 748"/>
                  <a:gd name="T3" fmla="*/ 532 h 558"/>
                  <a:gd name="T4" fmla="*/ 422 w 748"/>
                  <a:gd name="T5" fmla="*/ 516 h 558"/>
                  <a:gd name="T6" fmla="*/ 406 w 748"/>
                  <a:gd name="T7" fmla="*/ 508 h 558"/>
                  <a:gd name="T8" fmla="*/ 390 w 748"/>
                  <a:gd name="T9" fmla="*/ 536 h 558"/>
                  <a:gd name="T10" fmla="*/ 280 w 748"/>
                  <a:gd name="T11" fmla="*/ 532 h 558"/>
                  <a:gd name="T12" fmla="*/ 218 w 748"/>
                  <a:gd name="T13" fmla="*/ 498 h 558"/>
                  <a:gd name="T14" fmla="*/ 204 w 748"/>
                  <a:gd name="T15" fmla="*/ 478 h 558"/>
                  <a:gd name="T16" fmla="*/ 212 w 748"/>
                  <a:gd name="T17" fmla="*/ 432 h 558"/>
                  <a:gd name="T18" fmla="*/ 188 w 748"/>
                  <a:gd name="T19" fmla="*/ 390 h 558"/>
                  <a:gd name="T20" fmla="*/ 142 w 748"/>
                  <a:gd name="T21" fmla="*/ 382 h 558"/>
                  <a:gd name="T22" fmla="*/ 82 w 748"/>
                  <a:gd name="T23" fmla="*/ 368 h 558"/>
                  <a:gd name="T24" fmla="*/ 104 w 748"/>
                  <a:gd name="T25" fmla="*/ 342 h 558"/>
                  <a:gd name="T26" fmla="*/ 140 w 748"/>
                  <a:gd name="T27" fmla="*/ 316 h 558"/>
                  <a:gd name="T28" fmla="*/ 142 w 748"/>
                  <a:gd name="T29" fmla="*/ 262 h 558"/>
                  <a:gd name="T30" fmla="*/ 102 w 748"/>
                  <a:gd name="T31" fmla="*/ 252 h 558"/>
                  <a:gd name="T32" fmla="*/ 20 w 748"/>
                  <a:gd name="T33" fmla="*/ 222 h 558"/>
                  <a:gd name="T34" fmla="*/ 0 w 748"/>
                  <a:gd name="T35" fmla="*/ 192 h 558"/>
                  <a:gd name="T36" fmla="*/ 22 w 748"/>
                  <a:gd name="T37" fmla="*/ 162 h 558"/>
                  <a:gd name="T38" fmla="*/ 62 w 748"/>
                  <a:gd name="T39" fmla="*/ 154 h 558"/>
                  <a:gd name="T40" fmla="*/ 120 w 748"/>
                  <a:gd name="T41" fmla="*/ 190 h 558"/>
                  <a:gd name="T42" fmla="*/ 156 w 748"/>
                  <a:gd name="T43" fmla="*/ 192 h 558"/>
                  <a:gd name="T44" fmla="*/ 206 w 748"/>
                  <a:gd name="T45" fmla="*/ 156 h 558"/>
                  <a:gd name="T46" fmla="*/ 240 w 748"/>
                  <a:gd name="T47" fmla="*/ 98 h 558"/>
                  <a:gd name="T48" fmla="*/ 274 w 748"/>
                  <a:gd name="T49" fmla="*/ 110 h 558"/>
                  <a:gd name="T50" fmla="*/ 308 w 748"/>
                  <a:gd name="T51" fmla="*/ 128 h 558"/>
                  <a:gd name="T52" fmla="*/ 342 w 748"/>
                  <a:gd name="T53" fmla="*/ 134 h 558"/>
                  <a:gd name="T54" fmla="*/ 410 w 748"/>
                  <a:gd name="T55" fmla="*/ 100 h 558"/>
                  <a:gd name="T56" fmla="*/ 442 w 748"/>
                  <a:gd name="T57" fmla="*/ 78 h 558"/>
                  <a:gd name="T58" fmla="*/ 470 w 748"/>
                  <a:gd name="T59" fmla="*/ 52 h 558"/>
                  <a:gd name="T60" fmla="*/ 514 w 748"/>
                  <a:gd name="T61" fmla="*/ 38 h 558"/>
                  <a:gd name="T62" fmla="*/ 588 w 748"/>
                  <a:gd name="T63" fmla="*/ 10 h 558"/>
                  <a:gd name="T64" fmla="*/ 632 w 748"/>
                  <a:gd name="T65" fmla="*/ 0 h 558"/>
                  <a:gd name="T66" fmla="*/ 672 w 748"/>
                  <a:gd name="T67" fmla="*/ 54 h 558"/>
                  <a:gd name="T68" fmla="*/ 640 w 748"/>
                  <a:gd name="T69" fmla="*/ 112 h 558"/>
                  <a:gd name="T70" fmla="*/ 642 w 748"/>
                  <a:gd name="T71" fmla="*/ 142 h 558"/>
                  <a:gd name="T72" fmla="*/ 682 w 748"/>
                  <a:gd name="T73" fmla="*/ 172 h 558"/>
                  <a:gd name="T74" fmla="*/ 734 w 748"/>
                  <a:gd name="T75" fmla="*/ 180 h 558"/>
                  <a:gd name="T76" fmla="*/ 748 w 748"/>
                  <a:gd name="T77" fmla="*/ 220 h 558"/>
                  <a:gd name="T78" fmla="*/ 734 w 748"/>
                  <a:gd name="T79" fmla="*/ 254 h 558"/>
                  <a:gd name="T80" fmla="*/ 722 w 748"/>
                  <a:gd name="T81" fmla="*/ 264 h 558"/>
                  <a:gd name="T82" fmla="*/ 712 w 748"/>
                  <a:gd name="T83" fmla="*/ 312 h 558"/>
                  <a:gd name="T84" fmla="*/ 688 w 748"/>
                  <a:gd name="T85" fmla="*/ 346 h 558"/>
                  <a:gd name="T86" fmla="*/ 672 w 748"/>
                  <a:gd name="T87" fmla="*/ 360 h 558"/>
                  <a:gd name="T88" fmla="*/ 634 w 748"/>
                  <a:gd name="T89" fmla="*/ 406 h 558"/>
                  <a:gd name="T90" fmla="*/ 614 w 748"/>
                  <a:gd name="T91" fmla="*/ 424 h 558"/>
                  <a:gd name="T92" fmla="*/ 586 w 748"/>
                  <a:gd name="T93" fmla="*/ 448 h 558"/>
                  <a:gd name="T94" fmla="*/ 570 w 748"/>
                  <a:gd name="T95" fmla="*/ 468 h 558"/>
                  <a:gd name="T96" fmla="*/ 566 w 748"/>
                  <a:gd name="T97" fmla="*/ 474 h 558"/>
                  <a:gd name="T98" fmla="*/ 546 w 748"/>
                  <a:gd name="T99" fmla="*/ 484 h 558"/>
                  <a:gd name="T100" fmla="*/ 518 w 748"/>
                  <a:gd name="T101" fmla="*/ 534 h 558"/>
                  <a:gd name="T102" fmla="*/ 466 w 748"/>
                  <a:gd name="T103"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8" h="558">
                    <a:moveTo>
                      <a:pt x="450" y="558"/>
                    </a:moveTo>
                    <a:lnTo>
                      <a:pt x="450" y="558"/>
                    </a:lnTo>
                    <a:lnTo>
                      <a:pt x="450" y="540"/>
                    </a:lnTo>
                    <a:lnTo>
                      <a:pt x="450" y="540"/>
                    </a:lnTo>
                    <a:lnTo>
                      <a:pt x="446" y="540"/>
                    </a:lnTo>
                    <a:lnTo>
                      <a:pt x="444" y="538"/>
                    </a:lnTo>
                    <a:lnTo>
                      <a:pt x="440" y="532"/>
                    </a:lnTo>
                    <a:lnTo>
                      <a:pt x="440" y="532"/>
                    </a:lnTo>
                    <a:lnTo>
                      <a:pt x="428" y="530"/>
                    </a:lnTo>
                    <a:lnTo>
                      <a:pt x="428" y="530"/>
                    </a:lnTo>
                    <a:lnTo>
                      <a:pt x="426" y="522"/>
                    </a:lnTo>
                    <a:lnTo>
                      <a:pt x="422" y="516"/>
                    </a:lnTo>
                    <a:lnTo>
                      <a:pt x="418" y="510"/>
                    </a:lnTo>
                    <a:lnTo>
                      <a:pt x="414" y="508"/>
                    </a:lnTo>
                    <a:lnTo>
                      <a:pt x="410" y="508"/>
                    </a:lnTo>
                    <a:lnTo>
                      <a:pt x="406" y="508"/>
                    </a:lnTo>
                    <a:lnTo>
                      <a:pt x="396" y="510"/>
                    </a:lnTo>
                    <a:lnTo>
                      <a:pt x="396" y="510"/>
                    </a:lnTo>
                    <a:lnTo>
                      <a:pt x="390" y="536"/>
                    </a:lnTo>
                    <a:lnTo>
                      <a:pt x="390" y="536"/>
                    </a:lnTo>
                    <a:lnTo>
                      <a:pt x="322" y="540"/>
                    </a:lnTo>
                    <a:lnTo>
                      <a:pt x="322" y="540"/>
                    </a:lnTo>
                    <a:lnTo>
                      <a:pt x="280" y="532"/>
                    </a:lnTo>
                    <a:lnTo>
                      <a:pt x="280" y="532"/>
                    </a:lnTo>
                    <a:lnTo>
                      <a:pt x="246" y="528"/>
                    </a:lnTo>
                    <a:lnTo>
                      <a:pt x="246" y="528"/>
                    </a:lnTo>
                    <a:lnTo>
                      <a:pt x="218" y="498"/>
                    </a:lnTo>
                    <a:lnTo>
                      <a:pt x="218" y="498"/>
                    </a:lnTo>
                    <a:lnTo>
                      <a:pt x="208" y="478"/>
                    </a:lnTo>
                    <a:lnTo>
                      <a:pt x="208" y="478"/>
                    </a:lnTo>
                    <a:lnTo>
                      <a:pt x="204" y="478"/>
                    </a:lnTo>
                    <a:lnTo>
                      <a:pt x="204" y="478"/>
                    </a:lnTo>
                    <a:lnTo>
                      <a:pt x="200" y="464"/>
                    </a:lnTo>
                    <a:lnTo>
                      <a:pt x="202" y="452"/>
                    </a:lnTo>
                    <a:lnTo>
                      <a:pt x="206" y="442"/>
                    </a:lnTo>
                    <a:lnTo>
                      <a:pt x="212" y="432"/>
                    </a:lnTo>
                    <a:lnTo>
                      <a:pt x="212" y="432"/>
                    </a:lnTo>
                    <a:lnTo>
                      <a:pt x="212" y="406"/>
                    </a:lnTo>
                    <a:lnTo>
                      <a:pt x="212" y="406"/>
                    </a:lnTo>
                    <a:lnTo>
                      <a:pt x="188" y="390"/>
                    </a:lnTo>
                    <a:lnTo>
                      <a:pt x="188" y="390"/>
                    </a:lnTo>
                    <a:lnTo>
                      <a:pt x="188" y="384"/>
                    </a:lnTo>
                    <a:lnTo>
                      <a:pt x="188" y="384"/>
                    </a:lnTo>
                    <a:lnTo>
                      <a:pt x="142" y="382"/>
                    </a:lnTo>
                    <a:lnTo>
                      <a:pt x="104" y="378"/>
                    </a:lnTo>
                    <a:lnTo>
                      <a:pt x="104" y="378"/>
                    </a:lnTo>
                    <a:lnTo>
                      <a:pt x="82" y="368"/>
                    </a:lnTo>
                    <a:lnTo>
                      <a:pt x="82" y="368"/>
                    </a:lnTo>
                    <a:lnTo>
                      <a:pt x="72" y="344"/>
                    </a:lnTo>
                    <a:lnTo>
                      <a:pt x="72" y="344"/>
                    </a:lnTo>
                    <a:lnTo>
                      <a:pt x="104" y="342"/>
                    </a:lnTo>
                    <a:lnTo>
                      <a:pt x="104" y="342"/>
                    </a:lnTo>
                    <a:lnTo>
                      <a:pt x="112" y="338"/>
                    </a:lnTo>
                    <a:lnTo>
                      <a:pt x="122" y="332"/>
                    </a:lnTo>
                    <a:lnTo>
                      <a:pt x="140" y="316"/>
                    </a:lnTo>
                    <a:lnTo>
                      <a:pt x="140" y="316"/>
                    </a:lnTo>
                    <a:lnTo>
                      <a:pt x="148" y="300"/>
                    </a:lnTo>
                    <a:lnTo>
                      <a:pt x="150" y="286"/>
                    </a:lnTo>
                    <a:lnTo>
                      <a:pt x="148" y="274"/>
                    </a:lnTo>
                    <a:lnTo>
                      <a:pt x="142" y="262"/>
                    </a:lnTo>
                    <a:lnTo>
                      <a:pt x="142" y="262"/>
                    </a:lnTo>
                    <a:lnTo>
                      <a:pt x="114" y="260"/>
                    </a:lnTo>
                    <a:lnTo>
                      <a:pt x="114" y="260"/>
                    </a:lnTo>
                    <a:lnTo>
                      <a:pt x="102" y="252"/>
                    </a:lnTo>
                    <a:lnTo>
                      <a:pt x="88" y="246"/>
                    </a:lnTo>
                    <a:lnTo>
                      <a:pt x="64" y="238"/>
                    </a:lnTo>
                    <a:lnTo>
                      <a:pt x="40" y="230"/>
                    </a:lnTo>
                    <a:lnTo>
                      <a:pt x="20" y="222"/>
                    </a:lnTo>
                    <a:lnTo>
                      <a:pt x="20" y="222"/>
                    </a:lnTo>
                    <a:lnTo>
                      <a:pt x="6" y="204"/>
                    </a:lnTo>
                    <a:lnTo>
                      <a:pt x="2" y="196"/>
                    </a:lnTo>
                    <a:lnTo>
                      <a:pt x="0" y="192"/>
                    </a:lnTo>
                    <a:lnTo>
                      <a:pt x="0" y="192"/>
                    </a:lnTo>
                    <a:lnTo>
                      <a:pt x="12" y="174"/>
                    </a:lnTo>
                    <a:lnTo>
                      <a:pt x="18" y="166"/>
                    </a:lnTo>
                    <a:lnTo>
                      <a:pt x="22" y="162"/>
                    </a:lnTo>
                    <a:lnTo>
                      <a:pt x="30" y="158"/>
                    </a:lnTo>
                    <a:lnTo>
                      <a:pt x="36" y="156"/>
                    </a:lnTo>
                    <a:lnTo>
                      <a:pt x="48" y="154"/>
                    </a:lnTo>
                    <a:lnTo>
                      <a:pt x="62" y="154"/>
                    </a:lnTo>
                    <a:lnTo>
                      <a:pt x="62" y="154"/>
                    </a:lnTo>
                    <a:lnTo>
                      <a:pt x="90" y="164"/>
                    </a:lnTo>
                    <a:lnTo>
                      <a:pt x="90" y="164"/>
                    </a:lnTo>
                    <a:lnTo>
                      <a:pt x="120" y="190"/>
                    </a:lnTo>
                    <a:lnTo>
                      <a:pt x="120" y="190"/>
                    </a:lnTo>
                    <a:lnTo>
                      <a:pt x="130" y="192"/>
                    </a:lnTo>
                    <a:lnTo>
                      <a:pt x="142" y="192"/>
                    </a:lnTo>
                    <a:lnTo>
                      <a:pt x="156" y="192"/>
                    </a:lnTo>
                    <a:lnTo>
                      <a:pt x="172" y="190"/>
                    </a:lnTo>
                    <a:lnTo>
                      <a:pt x="172" y="190"/>
                    </a:lnTo>
                    <a:lnTo>
                      <a:pt x="188" y="174"/>
                    </a:lnTo>
                    <a:lnTo>
                      <a:pt x="206" y="156"/>
                    </a:lnTo>
                    <a:lnTo>
                      <a:pt x="222" y="136"/>
                    </a:lnTo>
                    <a:lnTo>
                      <a:pt x="238" y="120"/>
                    </a:lnTo>
                    <a:lnTo>
                      <a:pt x="238" y="120"/>
                    </a:lnTo>
                    <a:lnTo>
                      <a:pt x="240" y="98"/>
                    </a:lnTo>
                    <a:lnTo>
                      <a:pt x="240" y="98"/>
                    </a:lnTo>
                    <a:lnTo>
                      <a:pt x="264" y="96"/>
                    </a:lnTo>
                    <a:lnTo>
                      <a:pt x="264" y="96"/>
                    </a:lnTo>
                    <a:lnTo>
                      <a:pt x="274" y="110"/>
                    </a:lnTo>
                    <a:lnTo>
                      <a:pt x="274" y="110"/>
                    </a:lnTo>
                    <a:lnTo>
                      <a:pt x="284" y="114"/>
                    </a:lnTo>
                    <a:lnTo>
                      <a:pt x="294" y="120"/>
                    </a:lnTo>
                    <a:lnTo>
                      <a:pt x="308" y="128"/>
                    </a:lnTo>
                    <a:lnTo>
                      <a:pt x="324" y="134"/>
                    </a:lnTo>
                    <a:lnTo>
                      <a:pt x="324" y="134"/>
                    </a:lnTo>
                    <a:lnTo>
                      <a:pt x="342" y="134"/>
                    </a:lnTo>
                    <a:lnTo>
                      <a:pt x="342" y="134"/>
                    </a:lnTo>
                    <a:lnTo>
                      <a:pt x="384" y="120"/>
                    </a:lnTo>
                    <a:lnTo>
                      <a:pt x="384" y="120"/>
                    </a:lnTo>
                    <a:lnTo>
                      <a:pt x="398" y="108"/>
                    </a:lnTo>
                    <a:lnTo>
                      <a:pt x="410" y="100"/>
                    </a:lnTo>
                    <a:lnTo>
                      <a:pt x="422" y="92"/>
                    </a:lnTo>
                    <a:lnTo>
                      <a:pt x="438" y="84"/>
                    </a:lnTo>
                    <a:lnTo>
                      <a:pt x="438" y="84"/>
                    </a:lnTo>
                    <a:lnTo>
                      <a:pt x="442" y="78"/>
                    </a:lnTo>
                    <a:lnTo>
                      <a:pt x="450" y="72"/>
                    </a:lnTo>
                    <a:lnTo>
                      <a:pt x="450" y="72"/>
                    </a:lnTo>
                    <a:lnTo>
                      <a:pt x="462" y="56"/>
                    </a:lnTo>
                    <a:lnTo>
                      <a:pt x="470" y="52"/>
                    </a:lnTo>
                    <a:lnTo>
                      <a:pt x="476" y="46"/>
                    </a:lnTo>
                    <a:lnTo>
                      <a:pt x="494" y="40"/>
                    </a:lnTo>
                    <a:lnTo>
                      <a:pt x="514" y="38"/>
                    </a:lnTo>
                    <a:lnTo>
                      <a:pt x="514" y="38"/>
                    </a:lnTo>
                    <a:lnTo>
                      <a:pt x="550" y="36"/>
                    </a:lnTo>
                    <a:lnTo>
                      <a:pt x="550" y="36"/>
                    </a:lnTo>
                    <a:lnTo>
                      <a:pt x="570" y="22"/>
                    </a:lnTo>
                    <a:lnTo>
                      <a:pt x="588" y="10"/>
                    </a:lnTo>
                    <a:lnTo>
                      <a:pt x="596" y="6"/>
                    </a:lnTo>
                    <a:lnTo>
                      <a:pt x="606" y="2"/>
                    </a:lnTo>
                    <a:lnTo>
                      <a:pt x="618" y="0"/>
                    </a:lnTo>
                    <a:lnTo>
                      <a:pt x="632" y="0"/>
                    </a:lnTo>
                    <a:lnTo>
                      <a:pt x="632" y="0"/>
                    </a:lnTo>
                    <a:lnTo>
                      <a:pt x="654" y="36"/>
                    </a:lnTo>
                    <a:lnTo>
                      <a:pt x="654" y="36"/>
                    </a:lnTo>
                    <a:lnTo>
                      <a:pt x="672" y="54"/>
                    </a:lnTo>
                    <a:lnTo>
                      <a:pt x="672" y="54"/>
                    </a:lnTo>
                    <a:lnTo>
                      <a:pt x="656" y="82"/>
                    </a:lnTo>
                    <a:lnTo>
                      <a:pt x="646" y="96"/>
                    </a:lnTo>
                    <a:lnTo>
                      <a:pt x="640" y="112"/>
                    </a:lnTo>
                    <a:lnTo>
                      <a:pt x="640" y="112"/>
                    </a:lnTo>
                    <a:lnTo>
                      <a:pt x="638" y="140"/>
                    </a:lnTo>
                    <a:lnTo>
                      <a:pt x="638" y="140"/>
                    </a:lnTo>
                    <a:lnTo>
                      <a:pt x="642" y="142"/>
                    </a:lnTo>
                    <a:lnTo>
                      <a:pt x="650" y="142"/>
                    </a:lnTo>
                    <a:lnTo>
                      <a:pt x="672" y="142"/>
                    </a:lnTo>
                    <a:lnTo>
                      <a:pt x="672" y="142"/>
                    </a:lnTo>
                    <a:lnTo>
                      <a:pt x="682" y="172"/>
                    </a:lnTo>
                    <a:lnTo>
                      <a:pt x="682" y="172"/>
                    </a:lnTo>
                    <a:lnTo>
                      <a:pt x="690" y="184"/>
                    </a:lnTo>
                    <a:lnTo>
                      <a:pt x="690" y="184"/>
                    </a:lnTo>
                    <a:lnTo>
                      <a:pt x="734" y="180"/>
                    </a:lnTo>
                    <a:lnTo>
                      <a:pt x="734" y="180"/>
                    </a:lnTo>
                    <a:lnTo>
                      <a:pt x="740" y="190"/>
                    </a:lnTo>
                    <a:lnTo>
                      <a:pt x="744" y="204"/>
                    </a:lnTo>
                    <a:lnTo>
                      <a:pt x="748" y="220"/>
                    </a:lnTo>
                    <a:lnTo>
                      <a:pt x="748" y="238"/>
                    </a:lnTo>
                    <a:lnTo>
                      <a:pt x="748" y="238"/>
                    </a:lnTo>
                    <a:lnTo>
                      <a:pt x="740" y="248"/>
                    </a:lnTo>
                    <a:lnTo>
                      <a:pt x="734" y="254"/>
                    </a:lnTo>
                    <a:lnTo>
                      <a:pt x="726" y="258"/>
                    </a:lnTo>
                    <a:lnTo>
                      <a:pt x="726" y="258"/>
                    </a:lnTo>
                    <a:lnTo>
                      <a:pt x="724" y="262"/>
                    </a:lnTo>
                    <a:lnTo>
                      <a:pt x="722" y="264"/>
                    </a:lnTo>
                    <a:lnTo>
                      <a:pt x="718" y="266"/>
                    </a:lnTo>
                    <a:lnTo>
                      <a:pt x="718" y="266"/>
                    </a:lnTo>
                    <a:lnTo>
                      <a:pt x="712" y="312"/>
                    </a:lnTo>
                    <a:lnTo>
                      <a:pt x="712" y="312"/>
                    </a:lnTo>
                    <a:lnTo>
                      <a:pt x="706" y="324"/>
                    </a:lnTo>
                    <a:lnTo>
                      <a:pt x="700" y="338"/>
                    </a:lnTo>
                    <a:lnTo>
                      <a:pt x="700" y="338"/>
                    </a:lnTo>
                    <a:lnTo>
                      <a:pt x="688" y="346"/>
                    </a:lnTo>
                    <a:lnTo>
                      <a:pt x="682" y="350"/>
                    </a:lnTo>
                    <a:lnTo>
                      <a:pt x="682" y="356"/>
                    </a:lnTo>
                    <a:lnTo>
                      <a:pt x="682" y="356"/>
                    </a:lnTo>
                    <a:lnTo>
                      <a:pt x="672" y="360"/>
                    </a:lnTo>
                    <a:lnTo>
                      <a:pt x="664" y="366"/>
                    </a:lnTo>
                    <a:lnTo>
                      <a:pt x="656" y="376"/>
                    </a:lnTo>
                    <a:lnTo>
                      <a:pt x="648" y="386"/>
                    </a:lnTo>
                    <a:lnTo>
                      <a:pt x="634" y="406"/>
                    </a:lnTo>
                    <a:lnTo>
                      <a:pt x="626" y="414"/>
                    </a:lnTo>
                    <a:lnTo>
                      <a:pt x="616" y="420"/>
                    </a:lnTo>
                    <a:lnTo>
                      <a:pt x="616" y="420"/>
                    </a:lnTo>
                    <a:lnTo>
                      <a:pt x="614" y="424"/>
                    </a:lnTo>
                    <a:lnTo>
                      <a:pt x="610" y="428"/>
                    </a:lnTo>
                    <a:lnTo>
                      <a:pt x="600" y="434"/>
                    </a:lnTo>
                    <a:lnTo>
                      <a:pt x="600" y="434"/>
                    </a:lnTo>
                    <a:lnTo>
                      <a:pt x="586" y="448"/>
                    </a:lnTo>
                    <a:lnTo>
                      <a:pt x="572" y="464"/>
                    </a:lnTo>
                    <a:lnTo>
                      <a:pt x="572" y="464"/>
                    </a:lnTo>
                    <a:lnTo>
                      <a:pt x="570" y="466"/>
                    </a:lnTo>
                    <a:lnTo>
                      <a:pt x="570" y="468"/>
                    </a:lnTo>
                    <a:lnTo>
                      <a:pt x="570" y="468"/>
                    </a:lnTo>
                    <a:lnTo>
                      <a:pt x="566" y="468"/>
                    </a:lnTo>
                    <a:lnTo>
                      <a:pt x="566" y="468"/>
                    </a:lnTo>
                    <a:lnTo>
                      <a:pt x="566" y="474"/>
                    </a:lnTo>
                    <a:lnTo>
                      <a:pt x="566" y="474"/>
                    </a:lnTo>
                    <a:lnTo>
                      <a:pt x="560" y="474"/>
                    </a:lnTo>
                    <a:lnTo>
                      <a:pt x="556" y="476"/>
                    </a:lnTo>
                    <a:lnTo>
                      <a:pt x="546" y="484"/>
                    </a:lnTo>
                    <a:lnTo>
                      <a:pt x="532" y="500"/>
                    </a:lnTo>
                    <a:lnTo>
                      <a:pt x="532" y="500"/>
                    </a:lnTo>
                    <a:lnTo>
                      <a:pt x="518" y="534"/>
                    </a:lnTo>
                    <a:lnTo>
                      <a:pt x="518" y="534"/>
                    </a:lnTo>
                    <a:lnTo>
                      <a:pt x="502" y="538"/>
                    </a:lnTo>
                    <a:lnTo>
                      <a:pt x="488" y="544"/>
                    </a:lnTo>
                    <a:lnTo>
                      <a:pt x="478" y="550"/>
                    </a:lnTo>
                    <a:lnTo>
                      <a:pt x="466" y="558"/>
                    </a:lnTo>
                    <a:lnTo>
                      <a:pt x="466" y="558"/>
                    </a:lnTo>
                    <a:lnTo>
                      <a:pt x="450" y="558"/>
                    </a:lnTo>
                    <a:lnTo>
                      <a:pt x="450" y="558"/>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21" name="Freeform 13"/>
              <p:cNvSpPr/>
              <p:nvPr/>
            </p:nvSpPr>
            <p:spPr bwMode="auto">
              <a:xfrm>
                <a:off x="6129047" y="3896648"/>
                <a:ext cx="186477" cy="431621"/>
              </a:xfrm>
              <a:custGeom>
                <a:avLst/>
                <a:gdLst>
                  <a:gd name="T0" fmla="*/ 82 w 178"/>
                  <a:gd name="T1" fmla="*/ 412 h 412"/>
                  <a:gd name="T2" fmla="*/ 82 w 178"/>
                  <a:gd name="T3" fmla="*/ 412 h 412"/>
                  <a:gd name="T4" fmla="*/ 50 w 178"/>
                  <a:gd name="T5" fmla="*/ 364 h 412"/>
                  <a:gd name="T6" fmla="*/ 50 w 178"/>
                  <a:gd name="T7" fmla="*/ 364 h 412"/>
                  <a:gd name="T8" fmla="*/ 40 w 178"/>
                  <a:gd name="T9" fmla="*/ 360 h 412"/>
                  <a:gd name="T10" fmla="*/ 34 w 178"/>
                  <a:gd name="T11" fmla="*/ 356 h 412"/>
                  <a:gd name="T12" fmla="*/ 28 w 178"/>
                  <a:gd name="T13" fmla="*/ 350 h 412"/>
                  <a:gd name="T14" fmla="*/ 26 w 178"/>
                  <a:gd name="T15" fmla="*/ 346 h 412"/>
                  <a:gd name="T16" fmla="*/ 20 w 178"/>
                  <a:gd name="T17" fmla="*/ 336 h 412"/>
                  <a:gd name="T18" fmla="*/ 16 w 178"/>
                  <a:gd name="T19" fmla="*/ 324 h 412"/>
                  <a:gd name="T20" fmla="*/ 16 w 178"/>
                  <a:gd name="T21" fmla="*/ 324 h 412"/>
                  <a:gd name="T22" fmla="*/ 0 w 178"/>
                  <a:gd name="T23" fmla="*/ 304 h 412"/>
                  <a:gd name="T24" fmla="*/ 0 w 178"/>
                  <a:gd name="T25" fmla="*/ 304 h 412"/>
                  <a:gd name="T26" fmla="*/ 2 w 178"/>
                  <a:gd name="T27" fmla="*/ 280 h 412"/>
                  <a:gd name="T28" fmla="*/ 6 w 178"/>
                  <a:gd name="T29" fmla="*/ 258 h 412"/>
                  <a:gd name="T30" fmla="*/ 8 w 178"/>
                  <a:gd name="T31" fmla="*/ 238 h 412"/>
                  <a:gd name="T32" fmla="*/ 8 w 178"/>
                  <a:gd name="T33" fmla="*/ 228 h 412"/>
                  <a:gd name="T34" fmla="*/ 6 w 178"/>
                  <a:gd name="T35" fmla="*/ 220 h 412"/>
                  <a:gd name="T36" fmla="*/ 6 w 178"/>
                  <a:gd name="T37" fmla="*/ 220 h 412"/>
                  <a:gd name="T38" fmla="*/ 6 w 178"/>
                  <a:gd name="T39" fmla="*/ 196 h 412"/>
                  <a:gd name="T40" fmla="*/ 10 w 178"/>
                  <a:gd name="T41" fmla="*/ 180 h 412"/>
                  <a:gd name="T42" fmla="*/ 16 w 178"/>
                  <a:gd name="T43" fmla="*/ 166 h 412"/>
                  <a:gd name="T44" fmla="*/ 30 w 178"/>
                  <a:gd name="T45" fmla="*/ 150 h 412"/>
                  <a:gd name="T46" fmla="*/ 30 w 178"/>
                  <a:gd name="T47" fmla="*/ 150 h 412"/>
                  <a:gd name="T48" fmla="*/ 38 w 178"/>
                  <a:gd name="T49" fmla="*/ 112 h 412"/>
                  <a:gd name="T50" fmla="*/ 38 w 178"/>
                  <a:gd name="T51" fmla="*/ 112 h 412"/>
                  <a:gd name="T52" fmla="*/ 60 w 178"/>
                  <a:gd name="T53" fmla="*/ 64 h 412"/>
                  <a:gd name="T54" fmla="*/ 60 w 178"/>
                  <a:gd name="T55" fmla="*/ 64 h 412"/>
                  <a:gd name="T56" fmla="*/ 76 w 178"/>
                  <a:gd name="T57" fmla="*/ 44 h 412"/>
                  <a:gd name="T58" fmla="*/ 90 w 178"/>
                  <a:gd name="T59" fmla="*/ 28 h 412"/>
                  <a:gd name="T60" fmla="*/ 104 w 178"/>
                  <a:gd name="T61" fmla="*/ 14 h 412"/>
                  <a:gd name="T62" fmla="*/ 122 w 178"/>
                  <a:gd name="T63" fmla="*/ 0 h 412"/>
                  <a:gd name="T64" fmla="*/ 122 w 178"/>
                  <a:gd name="T65" fmla="*/ 0 h 412"/>
                  <a:gd name="T66" fmla="*/ 164 w 178"/>
                  <a:gd name="T67" fmla="*/ 2 h 412"/>
                  <a:gd name="T68" fmla="*/ 164 w 178"/>
                  <a:gd name="T69" fmla="*/ 2 h 412"/>
                  <a:gd name="T70" fmla="*/ 170 w 178"/>
                  <a:gd name="T71" fmla="*/ 6 h 412"/>
                  <a:gd name="T72" fmla="*/ 170 w 178"/>
                  <a:gd name="T73" fmla="*/ 6 h 412"/>
                  <a:gd name="T74" fmla="*/ 176 w 178"/>
                  <a:gd name="T75" fmla="*/ 30 h 412"/>
                  <a:gd name="T76" fmla="*/ 178 w 178"/>
                  <a:gd name="T77" fmla="*/ 44 h 412"/>
                  <a:gd name="T78" fmla="*/ 178 w 178"/>
                  <a:gd name="T79" fmla="*/ 58 h 412"/>
                  <a:gd name="T80" fmla="*/ 178 w 178"/>
                  <a:gd name="T81" fmla="*/ 58 h 412"/>
                  <a:gd name="T82" fmla="*/ 172 w 178"/>
                  <a:gd name="T83" fmla="*/ 72 h 412"/>
                  <a:gd name="T84" fmla="*/ 168 w 178"/>
                  <a:gd name="T85" fmla="*/ 86 h 412"/>
                  <a:gd name="T86" fmla="*/ 166 w 178"/>
                  <a:gd name="T87" fmla="*/ 102 h 412"/>
                  <a:gd name="T88" fmla="*/ 166 w 178"/>
                  <a:gd name="T89" fmla="*/ 118 h 412"/>
                  <a:gd name="T90" fmla="*/ 168 w 178"/>
                  <a:gd name="T91" fmla="*/ 154 h 412"/>
                  <a:gd name="T92" fmla="*/ 170 w 178"/>
                  <a:gd name="T93" fmla="*/ 188 h 412"/>
                  <a:gd name="T94" fmla="*/ 170 w 178"/>
                  <a:gd name="T95" fmla="*/ 188 h 412"/>
                  <a:gd name="T96" fmla="*/ 164 w 178"/>
                  <a:gd name="T97" fmla="*/ 202 h 412"/>
                  <a:gd name="T98" fmla="*/ 158 w 178"/>
                  <a:gd name="T99" fmla="*/ 218 h 412"/>
                  <a:gd name="T100" fmla="*/ 158 w 178"/>
                  <a:gd name="T101" fmla="*/ 218 h 412"/>
                  <a:gd name="T102" fmla="*/ 118 w 178"/>
                  <a:gd name="T103" fmla="*/ 304 h 412"/>
                  <a:gd name="T104" fmla="*/ 118 w 178"/>
                  <a:gd name="T105" fmla="*/ 304 h 412"/>
                  <a:gd name="T106" fmla="*/ 108 w 178"/>
                  <a:gd name="T107" fmla="*/ 398 h 412"/>
                  <a:gd name="T108" fmla="*/ 108 w 178"/>
                  <a:gd name="T109" fmla="*/ 398 h 412"/>
                  <a:gd name="T110" fmla="*/ 98 w 178"/>
                  <a:gd name="T111" fmla="*/ 408 h 412"/>
                  <a:gd name="T112" fmla="*/ 98 w 178"/>
                  <a:gd name="T113" fmla="*/ 408 h 412"/>
                  <a:gd name="T114" fmla="*/ 90 w 178"/>
                  <a:gd name="T115" fmla="*/ 410 h 412"/>
                  <a:gd name="T116" fmla="*/ 82 w 178"/>
                  <a:gd name="T117" fmla="*/ 412 h 412"/>
                  <a:gd name="T118" fmla="*/ 82 w 178"/>
                  <a:gd name="T119"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8" h="412">
                    <a:moveTo>
                      <a:pt x="82" y="412"/>
                    </a:moveTo>
                    <a:lnTo>
                      <a:pt x="82" y="412"/>
                    </a:lnTo>
                    <a:lnTo>
                      <a:pt x="50" y="364"/>
                    </a:lnTo>
                    <a:lnTo>
                      <a:pt x="50" y="364"/>
                    </a:lnTo>
                    <a:lnTo>
                      <a:pt x="40" y="360"/>
                    </a:lnTo>
                    <a:lnTo>
                      <a:pt x="34" y="356"/>
                    </a:lnTo>
                    <a:lnTo>
                      <a:pt x="28" y="350"/>
                    </a:lnTo>
                    <a:lnTo>
                      <a:pt x="26" y="346"/>
                    </a:lnTo>
                    <a:lnTo>
                      <a:pt x="20" y="336"/>
                    </a:lnTo>
                    <a:lnTo>
                      <a:pt x="16" y="324"/>
                    </a:lnTo>
                    <a:lnTo>
                      <a:pt x="16" y="324"/>
                    </a:lnTo>
                    <a:lnTo>
                      <a:pt x="0" y="304"/>
                    </a:lnTo>
                    <a:lnTo>
                      <a:pt x="0" y="304"/>
                    </a:lnTo>
                    <a:lnTo>
                      <a:pt x="2" y="280"/>
                    </a:lnTo>
                    <a:lnTo>
                      <a:pt x="6" y="258"/>
                    </a:lnTo>
                    <a:lnTo>
                      <a:pt x="8" y="238"/>
                    </a:lnTo>
                    <a:lnTo>
                      <a:pt x="8" y="228"/>
                    </a:lnTo>
                    <a:lnTo>
                      <a:pt x="6" y="220"/>
                    </a:lnTo>
                    <a:lnTo>
                      <a:pt x="6" y="220"/>
                    </a:lnTo>
                    <a:lnTo>
                      <a:pt x="6" y="196"/>
                    </a:lnTo>
                    <a:lnTo>
                      <a:pt x="10" y="180"/>
                    </a:lnTo>
                    <a:lnTo>
                      <a:pt x="16" y="166"/>
                    </a:lnTo>
                    <a:lnTo>
                      <a:pt x="30" y="150"/>
                    </a:lnTo>
                    <a:lnTo>
                      <a:pt x="30" y="150"/>
                    </a:lnTo>
                    <a:lnTo>
                      <a:pt x="38" y="112"/>
                    </a:lnTo>
                    <a:lnTo>
                      <a:pt x="38" y="112"/>
                    </a:lnTo>
                    <a:lnTo>
                      <a:pt x="60" y="64"/>
                    </a:lnTo>
                    <a:lnTo>
                      <a:pt x="60" y="64"/>
                    </a:lnTo>
                    <a:lnTo>
                      <a:pt x="76" y="44"/>
                    </a:lnTo>
                    <a:lnTo>
                      <a:pt x="90" y="28"/>
                    </a:lnTo>
                    <a:lnTo>
                      <a:pt x="104" y="14"/>
                    </a:lnTo>
                    <a:lnTo>
                      <a:pt x="122" y="0"/>
                    </a:lnTo>
                    <a:lnTo>
                      <a:pt x="122" y="0"/>
                    </a:lnTo>
                    <a:lnTo>
                      <a:pt x="164" y="2"/>
                    </a:lnTo>
                    <a:lnTo>
                      <a:pt x="164" y="2"/>
                    </a:lnTo>
                    <a:lnTo>
                      <a:pt x="170" y="6"/>
                    </a:lnTo>
                    <a:lnTo>
                      <a:pt x="170" y="6"/>
                    </a:lnTo>
                    <a:lnTo>
                      <a:pt x="176" y="30"/>
                    </a:lnTo>
                    <a:lnTo>
                      <a:pt x="178" y="44"/>
                    </a:lnTo>
                    <a:lnTo>
                      <a:pt x="178" y="58"/>
                    </a:lnTo>
                    <a:lnTo>
                      <a:pt x="178" y="58"/>
                    </a:lnTo>
                    <a:lnTo>
                      <a:pt x="172" y="72"/>
                    </a:lnTo>
                    <a:lnTo>
                      <a:pt x="168" y="86"/>
                    </a:lnTo>
                    <a:lnTo>
                      <a:pt x="166" y="102"/>
                    </a:lnTo>
                    <a:lnTo>
                      <a:pt x="166" y="118"/>
                    </a:lnTo>
                    <a:lnTo>
                      <a:pt x="168" y="154"/>
                    </a:lnTo>
                    <a:lnTo>
                      <a:pt x="170" y="188"/>
                    </a:lnTo>
                    <a:lnTo>
                      <a:pt x="170" y="188"/>
                    </a:lnTo>
                    <a:lnTo>
                      <a:pt x="164" y="202"/>
                    </a:lnTo>
                    <a:lnTo>
                      <a:pt x="158" y="218"/>
                    </a:lnTo>
                    <a:lnTo>
                      <a:pt x="158" y="218"/>
                    </a:lnTo>
                    <a:lnTo>
                      <a:pt x="118" y="304"/>
                    </a:lnTo>
                    <a:lnTo>
                      <a:pt x="118" y="304"/>
                    </a:lnTo>
                    <a:lnTo>
                      <a:pt x="108" y="398"/>
                    </a:lnTo>
                    <a:lnTo>
                      <a:pt x="108" y="398"/>
                    </a:lnTo>
                    <a:lnTo>
                      <a:pt x="98" y="408"/>
                    </a:lnTo>
                    <a:lnTo>
                      <a:pt x="98" y="408"/>
                    </a:lnTo>
                    <a:lnTo>
                      <a:pt x="90" y="410"/>
                    </a:lnTo>
                    <a:lnTo>
                      <a:pt x="82" y="412"/>
                    </a:lnTo>
                    <a:lnTo>
                      <a:pt x="82" y="412"/>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22" name="Freeform 14"/>
              <p:cNvSpPr/>
              <p:nvPr/>
            </p:nvSpPr>
            <p:spPr bwMode="auto">
              <a:xfrm>
                <a:off x="6141619" y="3907125"/>
                <a:ext cx="163429" cy="408573"/>
              </a:xfrm>
              <a:custGeom>
                <a:avLst/>
                <a:gdLst>
                  <a:gd name="T0" fmla="*/ 76 w 156"/>
                  <a:gd name="T1" fmla="*/ 390 h 390"/>
                  <a:gd name="T2" fmla="*/ 76 w 156"/>
                  <a:gd name="T3" fmla="*/ 390 h 390"/>
                  <a:gd name="T4" fmla="*/ 46 w 156"/>
                  <a:gd name="T5" fmla="*/ 344 h 390"/>
                  <a:gd name="T6" fmla="*/ 46 w 156"/>
                  <a:gd name="T7" fmla="*/ 344 h 390"/>
                  <a:gd name="T8" fmla="*/ 26 w 156"/>
                  <a:gd name="T9" fmla="*/ 338 h 390"/>
                  <a:gd name="T10" fmla="*/ 26 w 156"/>
                  <a:gd name="T11" fmla="*/ 338 h 390"/>
                  <a:gd name="T12" fmla="*/ 22 w 156"/>
                  <a:gd name="T13" fmla="*/ 324 h 390"/>
                  <a:gd name="T14" fmla="*/ 14 w 156"/>
                  <a:gd name="T15" fmla="*/ 310 h 390"/>
                  <a:gd name="T16" fmla="*/ 6 w 156"/>
                  <a:gd name="T17" fmla="*/ 300 h 390"/>
                  <a:gd name="T18" fmla="*/ 0 w 156"/>
                  <a:gd name="T19" fmla="*/ 294 h 390"/>
                  <a:gd name="T20" fmla="*/ 0 w 156"/>
                  <a:gd name="T21" fmla="*/ 294 h 390"/>
                  <a:gd name="T22" fmla="*/ 0 w 156"/>
                  <a:gd name="T23" fmla="*/ 272 h 390"/>
                  <a:gd name="T24" fmla="*/ 0 w 156"/>
                  <a:gd name="T25" fmla="*/ 272 h 390"/>
                  <a:gd name="T26" fmla="*/ 4 w 156"/>
                  <a:gd name="T27" fmla="*/ 242 h 390"/>
                  <a:gd name="T28" fmla="*/ 6 w 156"/>
                  <a:gd name="T29" fmla="*/ 230 h 390"/>
                  <a:gd name="T30" fmla="*/ 8 w 156"/>
                  <a:gd name="T31" fmla="*/ 216 h 390"/>
                  <a:gd name="T32" fmla="*/ 8 w 156"/>
                  <a:gd name="T33" fmla="*/ 216 h 390"/>
                  <a:gd name="T34" fmla="*/ 4 w 156"/>
                  <a:gd name="T35" fmla="*/ 202 h 390"/>
                  <a:gd name="T36" fmla="*/ 4 w 156"/>
                  <a:gd name="T37" fmla="*/ 192 h 390"/>
                  <a:gd name="T38" fmla="*/ 4 w 156"/>
                  <a:gd name="T39" fmla="*/ 182 h 390"/>
                  <a:gd name="T40" fmla="*/ 8 w 156"/>
                  <a:gd name="T41" fmla="*/ 174 h 390"/>
                  <a:gd name="T42" fmla="*/ 18 w 156"/>
                  <a:gd name="T43" fmla="*/ 158 h 390"/>
                  <a:gd name="T44" fmla="*/ 30 w 156"/>
                  <a:gd name="T45" fmla="*/ 142 h 390"/>
                  <a:gd name="T46" fmla="*/ 30 w 156"/>
                  <a:gd name="T47" fmla="*/ 142 h 390"/>
                  <a:gd name="T48" fmla="*/ 38 w 156"/>
                  <a:gd name="T49" fmla="*/ 108 h 390"/>
                  <a:gd name="T50" fmla="*/ 38 w 156"/>
                  <a:gd name="T51" fmla="*/ 108 h 390"/>
                  <a:gd name="T52" fmla="*/ 48 w 156"/>
                  <a:gd name="T53" fmla="*/ 84 h 390"/>
                  <a:gd name="T54" fmla="*/ 56 w 156"/>
                  <a:gd name="T55" fmla="*/ 64 h 390"/>
                  <a:gd name="T56" fmla="*/ 68 w 156"/>
                  <a:gd name="T57" fmla="*/ 46 h 390"/>
                  <a:gd name="T58" fmla="*/ 84 w 156"/>
                  <a:gd name="T59" fmla="*/ 28 h 390"/>
                  <a:gd name="T60" fmla="*/ 84 w 156"/>
                  <a:gd name="T61" fmla="*/ 28 h 390"/>
                  <a:gd name="T62" fmla="*/ 116 w 156"/>
                  <a:gd name="T63" fmla="*/ 2 h 390"/>
                  <a:gd name="T64" fmla="*/ 116 w 156"/>
                  <a:gd name="T65" fmla="*/ 2 h 390"/>
                  <a:gd name="T66" fmla="*/ 150 w 156"/>
                  <a:gd name="T67" fmla="*/ 0 h 390"/>
                  <a:gd name="T68" fmla="*/ 150 w 156"/>
                  <a:gd name="T69" fmla="*/ 0 h 390"/>
                  <a:gd name="T70" fmla="*/ 154 w 156"/>
                  <a:gd name="T71" fmla="*/ 18 h 390"/>
                  <a:gd name="T72" fmla="*/ 156 w 156"/>
                  <a:gd name="T73" fmla="*/ 32 h 390"/>
                  <a:gd name="T74" fmla="*/ 156 w 156"/>
                  <a:gd name="T75" fmla="*/ 44 h 390"/>
                  <a:gd name="T76" fmla="*/ 156 w 156"/>
                  <a:gd name="T77" fmla="*/ 44 h 390"/>
                  <a:gd name="T78" fmla="*/ 150 w 156"/>
                  <a:gd name="T79" fmla="*/ 56 h 390"/>
                  <a:gd name="T80" fmla="*/ 146 w 156"/>
                  <a:gd name="T81" fmla="*/ 70 h 390"/>
                  <a:gd name="T82" fmla="*/ 144 w 156"/>
                  <a:gd name="T83" fmla="*/ 86 h 390"/>
                  <a:gd name="T84" fmla="*/ 142 w 156"/>
                  <a:gd name="T85" fmla="*/ 102 h 390"/>
                  <a:gd name="T86" fmla="*/ 144 w 156"/>
                  <a:gd name="T87" fmla="*/ 138 h 390"/>
                  <a:gd name="T88" fmla="*/ 146 w 156"/>
                  <a:gd name="T89" fmla="*/ 174 h 390"/>
                  <a:gd name="T90" fmla="*/ 146 w 156"/>
                  <a:gd name="T91" fmla="*/ 174 h 390"/>
                  <a:gd name="T92" fmla="*/ 138 w 156"/>
                  <a:gd name="T93" fmla="*/ 196 h 390"/>
                  <a:gd name="T94" fmla="*/ 126 w 156"/>
                  <a:gd name="T95" fmla="*/ 222 h 390"/>
                  <a:gd name="T96" fmla="*/ 102 w 156"/>
                  <a:gd name="T97" fmla="*/ 270 h 390"/>
                  <a:gd name="T98" fmla="*/ 102 w 156"/>
                  <a:gd name="T99" fmla="*/ 270 h 390"/>
                  <a:gd name="T100" fmla="*/ 96 w 156"/>
                  <a:gd name="T101" fmla="*/ 290 h 390"/>
                  <a:gd name="T102" fmla="*/ 96 w 156"/>
                  <a:gd name="T103" fmla="*/ 290 h 390"/>
                  <a:gd name="T104" fmla="*/ 84 w 156"/>
                  <a:gd name="T105" fmla="*/ 382 h 390"/>
                  <a:gd name="T106" fmla="*/ 84 w 156"/>
                  <a:gd name="T107" fmla="*/ 382 h 390"/>
                  <a:gd name="T108" fmla="*/ 80 w 156"/>
                  <a:gd name="T109" fmla="*/ 386 h 390"/>
                  <a:gd name="T110" fmla="*/ 76 w 156"/>
                  <a:gd name="T111" fmla="*/ 390 h 390"/>
                  <a:gd name="T112" fmla="*/ 76 w 156"/>
                  <a:gd name="T113"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6" h="390">
                    <a:moveTo>
                      <a:pt x="76" y="390"/>
                    </a:moveTo>
                    <a:lnTo>
                      <a:pt x="76" y="390"/>
                    </a:lnTo>
                    <a:lnTo>
                      <a:pt x="46" y="344"/>
                    </a:lnTo>
                    <a:lnTo>
                      <a:pt x="46" y="344"/>
                    </a:lnTo>
                    <a:lnTo>
                      <a:pt x="26" y="338"/>
                    </a:lnTo>
                    <a:lnTo>
                      <a:pt x="26" y="338"/>
                    </a:lnTo>
                    <a:lnTo>
                      <a:pt x="22" y="324"/>
                    </a:lnTo>
                    <a:lnTo>
                      <a:pt x="14" y="310"/>
                    </a:lnTo>
                    <a:lnTo>
                      <a:pt x="6" y="300"/>
                    </a:lnTo>
                    <a:lnTo>
                      <a:pt x="0" y="294"/>
                    </a:lnTo>
                    <a:lnTo>
                      <a:pt x="0" y="294"/>
                    </a:lnTo>
                    <a:lnTo>
                      <a:pt x="0" y="272"/>
                    </a:lnTo>
                    <a:lnTo>
                      <a:pt x="0" y="272"/>
                    </a:lnTo>
                    <a:lnTo>
                      <a:pt x="4" y="242"/>
                    </a:lnTo>
                    <a:lnTo>
                      <a:pt x="6" y="230"/>
                    </a:lnTo>
                    <a:lnTo>
                      <a:pt x="8" y="216"/>
                    </a:lnTo>
                    <a:lnTo>
                      <a:pt x="8" y="216"/>
                    </a:lnTo>
                    <a:lnTo>
                      <a:pt x="4" y="202"/>
                    </a:lnTo>
                    <a:lnTo>
                      <a:pt x="4" y="192"/>
                    </a:lnTo>
                    <a:lnTo>
                      <a:pt x="4" y="182"/>
                    </a:lnTo>
                    <a:lnTo>
                      <a:pt x="8" y="174"/>
                    </a:lnTo>
                    <a:lnTo>
                      <a:pt x="18" y="158"/>
                    </a:lnTo>
                    <a:lnTo>
                      <a:pt x="30" y="142"/>
                    </a:lnTo>
                    <a:lnTo>
                      <a:pt x="30" y="142"/>
                    </a:lnTo>
                    <a:lnTo>
                      <a:pt x="38" y="108"/>
                    </a:lnTo>
                    <a:lnTo>
                      <a:pt x="38" y="108"/>
                    </a:lnTo>
                    <a:lnTo>
                      <a:pt x="48" y="84"/>
                    </a:lnTo>
                    <a:lnTo>
                      <a:pt x="56" y="64"/>
                    </a:lnTo>
                    <a:lnTo>
                      <a:pt x="68" y="46"/>
                    </a:lnTo>
                    <a:lnTo>
                      <a:pt x="84" y="28"/>
                    </a:lnTo>
                    <a:lnTo>
                      <a:pt x="84" y="28"/>
                    </a:lnTo>
                    <a:lnTo>
                      <a:pt x="116" y="2"/>
                    </a:lnTo>
                    <a:lnTo>
                      <a:pt x="116" y="2"/>
                    </a:lnTo>
                    <a:lnTo>
                      <a:pt x="150" y="0"/>
                    </a:lnTo>
                    <a:lnTo>
                      <a:pt x="150" y="0"/>
                    </a:lnTo>
                    <a:lnTo>
                      <a:pt x="154" y="18"/>
                    </a:lnTo>
                    <a:lnTo>
                      <a:pt x="156" y="32"/>
                    </a:lnTo>
                    <a:lnTo>
                      <a:pt x="156" y="44"/>
                    </a:lnTo>
                    <a:lnTo>
                      <a:pt x="156" y="44"/>
                    </a:lnTo>
                    <a:lnTo>
                      <a:pt x="150" y="56"/>
                    </a:lnTo>
                    <a:lnTo>
                      <a:pt x="146" y="70"/>
                    </a:lnTo>
                    <a:lnTo>
                      <a:pt x="144" y="86"/>
                    </a:lnTo>
                    <a:lnTo>
                      <a:pt x="142" y="102"/>
                    </a:lnTo>
                    <a:lnTo>
                      <a:pt x="144" y="138"/>
                    </a:lnTo>
                    <a:lnTo>
                      <a:pt x="146" y="174"/>
                    </a:lnTo>
                    <a:lnTo>
                      <a:pt x="146" y="174"/>
                    </a:lnTo>
                    <a:lnTo>
                      <a:pt x="138" y="196"/>
                    </a:lnTo>
                    <a:lnTo>
                      <a:pt x="126" y="222"/>
                    </a:lnTo>
                    <a:lnTo>
                      <a:pt x="102" y="270"/>
                    </a:lnTo>
                    <a:lnTo>
                      <a:pt x="102" y="270"/>
                    </a:lnTo>
                    <a:lnTo>
                      <a:pt x="96" y="290"/>
                    </a:lnTo>
                    <a:lnTo>
                      <a:pt x="96" y="290"/>
                    </a:lnTo>
                    <a:lnTo>
                      <a:pt x="84" y="382"/>
                    </a:lnTo>
                    <a:lnTo>
                      <a:pt x="84" y="382"/>
                    </a:lnTo>
                    <a:lnTo>
                      <a:pt x="80" y="386"/>
                    </a:lnTo>
                    <a:lnTo>
                      <a:pt x="76" y="390"/>
                    </a:lnTo>
                    <a:lnTo>
                      <a:pt x="76" y="39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23" name="Freeform 15"/>
              <p:cNvSpPr/>
              <p:nvPr/>
            </p:nvSpPr>
            <p:spPr bwMode="auto">
              <a:xfrm>
                <a:off x="5684855" y="3582362"/>
                <a:ext cx="433716" cy="563621"/>
              </a:xfrm>
              <a:custGeom>
                <a:avLst/>
                <a:gdLst>
                  <a:gd name="T0" fmla="*/ 136 w 414"/>
                  <a:gd name="T1" fmla="*/ 532 h 538"/>
                  <a:gd name="T2" fmla="*/ 122 w 414"/>
                  <a:gd name="T3" fmla="*/ 508 h 538"/>
                  <a:gd name="T4" fmla="*/ 116 w 414"/>
                  <a:gd name="T5" fmla="*/ 498 h 538"/>
                  <a:gd name="T6" fmla="*/ 58 w 414"/>
                  <a:gd name="T7" fmla="*/ 426 h 538"/>
                  <a:gd name="T8" fmla="*/ 12 w 414"/>
                  <a:gd name="T9" fmla="*/ 420 h 538"/>
                  <a:gd name="T10" fmla="*/ 0 w 414"/>
                  <a:gd name="T11" fmla="*/ 402 h 538"/>
                  <a:gd name="T12" fmla="*/ 6 w 414"/>
                  <a:gd name="T13" fmla="*/ 360 h 538"/>
                  <a:gd name="T14" fmla="*/ 10 w 414"/>
                  <a:gd name="T15" fmla="*/ 332 h 538"/>
                  <a:gd name="T16" fmla="*/ 8 w 414"/>
                  <a:gd name="T17" fmla="*/ 306 h 538"/>
                  <a:gd name="T18" fmla="*/ 44 w 414"/>
                  <a:gd name="T19" fmla="*/ 246 h 538"/>
                  <a:gd name="T20" fmla="*/ 42 w 414"/>
                  <a:gd name="T21" fmla="*/ 200 h 538"/>
                  <a:gd name="T22" fmla="*/ 46 w 414"/>
                  <a:gd name="T23" fmla="*/ 190 h 538"/>
                  <a:gd name="T24" fmla="*/ 74 w 414"/>
                  <a:gd name="T25" fmla="*/ 174 h 538"/>
                  <a:gd name="T26" fmla="*/ 102 w 414"/>
                  <a:gd name="T27" fmla="*/ 134 h 538"/>
                  <a:gd name="T28" fmla="*/ 102 w 414"/>
                  <a:gd name="T29" fmla="*/ 116 h 538"/>
                  <a:gd name="T30" fmla="*/ 92 w 414"/>
                  <a:gd name="T31" fmla="*/ 88 h 538"/>
                  <a:gd name="T32" fmla="*/ 104 w 414"/>
                  <a:gd name="T33" fmla="*/ 72 h 538"/>
                  <a:gd name="T34" fmla="*/ 132 w 414"/>
                  <a:gd name="T35" fmla="*/ 58 h 538"/>
                  <a:gd name="T36" fmla="*/ 172 w 414"/>
                  <a:gd name="T37" fmla="*/ 48 h 538"/>
                  <a:gd name="T38" fmla="*/ 190 w 414"/>
                  <a:gd name="T39" fmla="*/ 28 h 538"/>
                  <a:gd name="T40" fmla="*/ 204 w 414"/>
                  <a:gd name="T41" fmla="*/ 2 h 538"/>
                  <a:gd name="T42" fmla="*/ 224 w 414"/>
                  <a:gd name="T43" fmla="*/ 2 h 538"/>
                  <a:gd name="T44" fmla="*/ 236 w 414"/>
                  <a:gd name="T45" fmla="*/ 16 h 538"/>
                  <a:gd name="T46" fmla="*/ 250 w 414"/>
                  <a:gd name="T47" fmla="*/ 64 h 538"/>
                  <a:gd name="T48" fmla="*/ 280 w 414"/>
                  <a:gd name="T49" fmla="*/ 96 h 538"/>
                  <a:gd name="T50" fmla="*/ 336 w 414"/>
                  <a:gd name="T51" fmla="*/ 100 h 538"/>
                  <a:gd name="T52" fmla="*/ 366 w 414"/>
                  <a:gd name="T53" fmla="*/ 86 h 538"/>
                  <a:gd name="T54" fmla="*/ 404 w 414"/>
                  <a:gd name="T55" fmla="*/ 84 h 538"/>
                  <a:gd name="T56" fmla="*/ 398 w 414"/>
                  <a:gd name="T57" fmla="*/ 104 h 538"/>
                  <a:gd name="T58" fmla="*/ 384 w 414"/>
                  <a:gd name="T59" fmla="*/ 124 h 538"/>
                  <a:gd name="T60" fmla="*/ 362 w 414"/>
                  <a:gd name="T61" fmla="*/ 154 h 538"/>
                  <a:gd name="T62" fmla="*/ 330 w 414"/>
                  <a:gd name="T63" fmla="*/ 162 h 538"/>
                  <a:gd name="T64" fmla="*/ 328 w 414"/>
                  <a:gd name="T65" fmla="*/ 180 h 538"/>
                  <a:gd name="T66" fmla="*/ 348 w 414"/>
                  <a:gd name="T67" fmla="*/ 198 h 538"/>
                  <a:gd name="T68" fmla="*/ 350 w 414"/>
                  <a:gd name="T69" fmla="*/ 222 h 538"/>
                  <a:gd name="T70" fmla="*/ 348 w 414"/>
                  <a:gd name="T71" fmla="*/ 240 h 538"/>
                  <a:gd name="T72" fmla="*/ 340 w 414"/>
                  <a:gd name="T73" fmla="*/ 278 h 538"/>
                  <a:gd name="T74" fmla="*/ 346 w 414"/>
                  <a:gd name="T75" fmla="*/ 296 h 538"/>
                  <a:gd name="T76" fmla="*/ 356 w 414"/>
                  <a:gd name="T77" fmla="*/ 308 h 538"/>
                  <a:gd name="T78" fmla="*/ 350 w 414"/>
                  <a:gd name="T79" fmla="*/ 306 h 538"/>
                  <a:gd name="T80" fmla="*/ 318 w 414"/>
                  <a:gd name="T81" fmla="*/ 312 h 538"/>
                  <a:gd name="T82" fmla="*/ 318 w 414"/>
                  <a:gd name="T83" fmla="*/ 336 h 538"/>
                  <a:gd name="T84" fmla="*/ 296 w 414"/>
                  <a:gd name="T85" fmla="*/ 354 h 538"/>
                  <a:gd name="T86" fmla="*/ 288 w 414"/>
                  <a:gd name="T87" fmla="*/ 384 h 538"/>
                  <a:gd name="T88" fmla="*/ 268 w 414"/>
                  <a:gd name="T89" fmla="*/ 408 h 538"/>
                  <a:gd name="T90" fmla="*/ 228 w 414"/>
                  <a:gd name="T91" fmla="*/ 416 h 538"/>
                  <a:gd name="T92" fmla="*/ 240 w 414"/>
                  <a:gd name="T93" fmla="*/ 440 h 538"/>
                  <a:gd name="T94" fmla="*/ 218 w 414"/>
                  <a:gd name="T95" fmla="*/ 450 h 538"/>
                  <a:gd name="T96" fmla="*/ 184 w 414"/>
                  <a:gd name="T97" fmla="*/ 480 h 538"/>
                  <a:gd name="T98" fmla="*/ 166 w 414"/>
                  <a:gd name="T99" fmla="*/ 514 h 538"/>
                  <a:gd name="T100" fmla="*/ 150 w 414"/>
                  <a:gd name="T101" fmla="*/ 52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4" h="538">
                    <a:moveTo>
                      <a:pt x="136" y="538"/>
                    </a:moveTo>
                    <a:lnTo>
                      <a:pt x="136" y="538"/>
                    </a:lnTo>
                    <a:lnTo>
                      <a:pt x="136" y="532"/>
                    </a:lnTo>
                    <a:lnTo>
                      <a:pt x="134" y="526"/>
                    </a:lnTo>
                    <a:lnTo>
                      <a:pt x="128" y="516"/>
                    </a:lnTo>
                    <a:lnTo>
                      <a:pt x="122" y="508"/>
                    </a:lnTo>
                    <a:lnTo>
                      <a:pt x="116" y="504"/>
                    </a:lnTo>
                    <a:lnTo>
                      <a:pt x="116" y="504"/>
                    </a:lnTo>
                    <a:lnTo>
                      <a:pt x="116" y="498"/>
                    </a:lnTo>
                    <a:lnTo>
                      <a:pt x="116" y="498"/>
                    </a:lnTo>
                    <a:lnTo>
                      <a:pt x="58" y="426"/>
                    </a:lnTo>
                    <a:lnTo>
                      <a:pt x="58" y="426"/>
                    </a:lnTo>
                    <a:lnTo>
                      <a:pt x="40" y="422"/>
                    </a:lnTo>
                    <a:lnTo>
                      <a:pt x="26" y="420"/>
                    </a:lnTo>
                    <a:lnTo>
                      <a:pt x="12" y="420"/>
                    </a:lnTo>
                    <a:lnTo>
                      <a:pt x="2" y="418"/>
                    </a:lnTo>
                    <a:lnTo>
                      <a:pt x="2" y="418"/>
                    </a:lnTo>
                    <a:lnTo>
                      <a:pt x="0" y="402"/>
                    </a:lnTo>
                    <a:lnTo>
                      <a:pt x="0" y="386"/>
                    </a:lnTo>
                    <a:lnTo>
                      <a:pt x="6" y="360"/>
                    </a:lnTo>
                    <a:lnTo>
                      <a:pt x="6" y="360"/>
                    </a:lnTo>
                    <a:lnTo>
                      <a:pt x="8" y="352"/>
                    </a:lnTo>
                    <a:lnTo>
                      <a:pt x="10" y="346"/>
                    </a:lnTo>
                    <a:lnTo>
                      <a:pt x="10" y="332"/>
                    </a:lnTo>
                    <a:lnTo>
                      <a:pt x="10" y="318"/>
                    </a:lnTo>
                    <a:lnTo>
                      <a:pt x="8" y="306"/>
                    </a:lnTo>
                    <a:lnTo>
                      <a:pt x="8" y="306"/>
                    </a:lnTo>
                    <a:lnTo>
                      <a:pt x="40" y="270"/>
                    </a:lnTo>
                    <a:lnTo>
                      <a:pt x="40" y="270"/>
                    </a:lnTo>
                    <a:lnTo>
                      <a:pt x="44" y="246"/>
                    </a:lnTo>
                    <a:lnTo>
                      <a:pt x="44" y="246"/>
                    </a:lnTo>
                    <a:lnTo>
                      <a:pt x="42" y="214"/>
                    </a:lnTo>
                    <a:lnTo>
                      <a:pt x="42" y="200"/>
                    </a:lnTo>
                    <a:lnTo>
                      <a:pt x="44" y="194"/>
                    </a:lnTo>
                    <a:lnTo>
                      <a:pt x="46" y="190"/>
                    </a:lnTo>
                    <a:lnTo>
                      <a:pt x="46" y="190"/>
                    </a:lnTo>
                    <a:lnTo>
                      <a:pt x="60" y="182"/>
                    </a:lnTo>
                    <a:lnTo>
                      <a:pt x="74" y="174"/>
                    </a:lnTo>
                    <a:lnTo>
                      <a:pt x="74" y="174"/>
                    </a:lnTo>
                    <a:lnTo>
                      <a:pt x="94" y="152"/>
                    </a:lnTo>
                    <a:lnTo>
                      <a:pt x="94" y="152"/>
                    </a:lnTo>
                    <a:lnTo>
                      <a:pt x="102" y="134"/>
                    </a:lnTo>
                    <a:lnTo>
                      <a:pt x="102" y="134"/>
                    </a:lnTo>
                    <a:lnTo>
                      <a:pt x="102" y="116"/>
                    </a:lnTo>
                    <a:lnTo>
                      <a:pt x="102" y="116"/>
                    </a:lnTo>
                    <a:lnTo>
                      <a:pt x="96" y="104"/>
                    </a:lnTo>
                    <a:lnTo>
                      <a:pt x="94" y="94"/>
                    </a:lnTo>
                    <a:lnTo>
                      <a:pt x="92" y="88"/>
                    </a:lnTo>
                    <a:lnTo>
                      <a:pt x="94" y="82"/>
                    </a:lnTo>
                    <a:lnTo>
                      <a:pt x="98" y="76"/>
                    </a:lnTo>
                    <a:lnTo>
                      <a:pt x="104" y="72"/>
                    </a:lnTo>
                    <a:lnTo>
                      <a:pt x="120" y="60"/>
                    </a:lnTo>
                    <a:lnTo>
                      <a:pt x="120" y="60"/>
                    </a:lnTo>
                    <a:lnTo>
                      <a:pt x="132" y="58"/>
                    </a:lnTo>
                    <a:lnTo>
                      <a:pt x="144" y="56"/>
                    </a:lnTo>
                    <a:lnTo>
                      <a:pt x="158" y="54"/>
                    </a:lnTo>
                    <a:lnTo>
                      <a:pt x="172" y="48"/>
                    </a:lnTo>
                    <a:lnTo>
                      <a:pt x="172" y="48"/>
                    </a:lnTo>
                    <a:lnTo>
                      <a:pt x="182" y="40"/>
                    </a:lnTo>
                    <a:lnTo>
                      <a:pt x="190" y="28"/>
                    </a:lnTo>
                    <a:lnTo>
                      <a:pt x="198" y="14"/>
                    </a:lnTo>
                    <a:lnTo>
                      <a:pt x="204" y="2"/>
                    </a:lnTo>
                    <a:lnTo>
                      <a:pt x="204" y="2"/>
                    </a:lnTo>
                    <a:lnTo>
                      <a:pt x="210" y="0"/>
                    </a:lnTo>
                    <a:lnTo>
                      <a:pt x="216" y="0"/>
                    </a:lnTo>
                    <a:lnTo>
                      <a:pt x="224" y="2"/>
                    </a:lnTo>
                    <a:lnTo>
                      <a:pt x="232" y="6"/>
                    </a:lnTo>
                    <a:lnTo>
                      <a:pt x="232" y="6"/>
                    </a:lnTo>
                    <a:lnTo>
                      <a:pt x="236" y="16"/>
                    </a:lnTo>
                    <a:lnTo>
                      <a:pt x="238" y="28"/>
                    </a:lnTo>
                    <a:lnTo>
                      <a:pt x="246" y="52"/>
                    </a:lnTo>
                    <a:lnTo>
                      <a:pt x="250" y="64"/>
                    </a:lnTo>
                    <a:lnTo>
                      <a:pt x="258" y="76"/>
                    </a:lnTo>
                    <a:lnTo>
                      <a:pt x="266" y="86"/>
                    </a:lnTo>
                    <a:lnTo>
                      <a:pt x="280" y="96"/>
                    </a:lnTo>
                    <a:lnTo>
                      <a:pt x="280" y="96"/>
                    </a:lnTo>
                    <a:lnTo>
                      <a:pt x="336" y="100"/>
                    </a:lnTo>
                    <a:lnTo>
                      <a:pt x="336" y="100"/>
                    </a:lnTo>
                    <a:lnTo>
                      <a:pt x="342" y="94"/>
                    </a:lnTo>
                    <a:lnTo>
                      <a:pt x="350" y="92"/>
                    </a:lnTo>
                    <a:lnTo>
                      <a:pt x="366" y="86"/>
                    </a:lnTo>
                    <a:lnTo>
                      <a:pt x="386" y="86"/>
                    </a:lnTo>
                    <a:lnTo>
                      <a:pt x="404" y="84"/>
                    </a:lnTo>
                    <a:lnTo>
                      <a:pt x="404" y="84"/>
                    </a:lnTo>
                    <a:lnTo>
                      <a:pt x="414" y="90"/>
                    </a:lnTo>
                    <a:lnTo>
                      <a:pt x="414" y="90"/>
                    </a:lnTo>
                    <a:lnTo>
                      <a:pt x="398" y="104"/>
                    </a:lnTo>
                    <a:lnTo>
                      <a:pt x="392" y="112"/>
                    </a:lnTo>
                    <a:lnTo>
                      <a:pt x="384" y="124"/>
                    </a:lnTo>
                    <a:lnTo>
                      <a:pt x="384" y="124"/>
                    </a:lnTo>
                    <a:lnTo>
                      <a:pt x="382" y="156"/>
                    </a:lnTo>
                    <a:lnTo>
                      <a:pt x="382" y="156"/>
                    </a:lnTo>
                    <a:lnTo>
                      <a:pt x="362" y="154"/>
                    </a:lnTo>
                    <a:lnTo>
                      <a:pt x="342" y="154"/>
                    </a:lnTo>
                    <a:lnTo>
                      <a:pt x="336" y="158"/>
                    </a:lnTo>
                    <a:lnTo>
                      <a:pt x="330" y="162"/>
                    </a:lnTo>
                    <a:lnTo>
                      <a:pt x="326" y="168"/>
                    </a:lnTo>
                    <a:lnTo>
                      <a:pt x="328" y="180"/>
                    </a:lnTo>
                    <a:lnTo>
                      <a:pt x="328" y="180"/>
                    </a:lnTo>
                    <a:lnTo>
                      <a:pt x="338" y="186"/>
                    </a:lnTo>
                    <a:lnTo>
                      <a:pt x="348" y="198"/>
                    </a:lnTo>
                    <a:lnTo>
                      <a:pt x="348" y="198"/>
                    </a:lnTo>
                    <a:lnTo>
                      <a:pt x="364" y="208"/>
                    </a:lnTo>
                    <a:lnTo>
                      <a:pt x="364" y="208"/>
                    </a:lnTo>
                    <a:lnTo>
                      <a:pt x="350" y="222"/>
                    </a:lnTo>
                    <a:lnTo>
                      <a:pt x="350" y="222"/>
                    </a:lnTo>
                    <a:lnTo>
                      <a:pt x="350" y="230"/>
                    </a:lnTo>
                    <a:lnTo>
                      <a:pt x="348" y="240"/>
                    </a:lnTo>
                    <a:lnTo>
                      <a:pt x="342" y="258"/>
                    </a:lnTo>
                    <a:lnTo>
                      <a:pt x="342" y="268"/>
                    </a:lnTo>
                    <a:lnTo>
                      <a:pt x="340" y="278"/>
                    </a:lnTo>
                    <a:lnTo>
                      <a:pt x="342" y="286"/>
                    </a:lnTo>
                    <a:lnTo>
                      <a:pt x="346" y="296"/>
                    </a:lnTo>
                    <a:lnTo>
                      <a:pt x="346" y="296"/>
                    </a:lnTo>
                    <a:lnTo>
                      <a:pt x="356" y="304"/>
                    </a:lnTo>
                    <a:lnTo>
                      <a:pt x="356" y="304"/>
                    </a:lnTo>
                    <a:lnTo>
                      <a:pt x="356" y="308"/>
                    </a:lnTo>
                    <a:lnTo>
                      <a:pt x="356" y="308"/>
                    </a:lnTo>
                    <a:lnTo>
                      <a:pt x="350" y="306"/>
                    </a:lnTo>
                    <a:lnTo>
                      <a:pt x="350" y="306"/>
                    </a:lnTo>
                    <a:lnTo>
                      <a:pt x="322" y="306"/>
                    </a:lnTo>
                    <a:lnTo>
                      <a:pt x="322" y="306"/>
                    </a:lnTo>
                    <a:lnTo>
                      <a:pt x="318" y="312"/>
                    </a:lnTo>
                    <a:lnTo>
                      <a:pt x="318" y="318"/>
                    </a:lnTo>
                    <a:lnTo>
                      <a:pt x="320" y="324"/>
                    </a:lnTo>
                    <a:lnTo>
                      <a:pt x="318" y="336"/>
                    </a:lnTo>
                    <a:lnTo>
                      <a:pt x="318" y="336"/>
                    </a:lnTo>
                    <a:lnTo>
                      <a:pt x="304" y="346"/>
                    </a:lnTo>
                    <a:lnTo>
                      <a:pt x="296" y="354"/>
                    </a:lnTo>
                    <a:lnTo>
                      <a:pt x="292" y="364"/>
                    </a:lnTo>
                    <a:lnTo>
                      <a:pt x="288" y="384"/>
                    </a:lnTo>
                    <a:lnTo>
                      <a:pt x="288" y="384"/>
                    </a:lnTo>
                    <a:lnTo>
                      <a:pt x="278" y="396"/>
                    </a:lnTo>
                    <a:lnTo>
                      <a:pt x="268" y="408"/>
                    </a:lnTo>
                    <a:lnTo>
                      <a:pt x="268" y="408"/>
                    </a:lnTo>
                    <a:lnTo>
                      <a:pt x="232" y="410"/>
                    </a:lnTo>
                    <a:lnTo>
                      <a:pt x="232" y="410"/>
                    </a:lnTo>
                    <a:lnTo>
                      <a:pt x="228" y="416"/>
                    </a:lnTo>
                    <a:lnTo>
                      <a:pt x="228" y="422"/>
                    </a:lnTo>
                    <a:lnTo>
                      <a:pt x="230" y="430"/>
                    </a:lnTo>
                    <a:lnTo>
                      <a:pt x="240" y="440"/>
                    </a:lnTo>
                    <a:lnTo>
                      <a:pt x="240" y="440"/>
                    </a:lnTo>
                    <a:lnTo>
                      <a:pt x="228" y="444"/>
                    </a:lnTo>
                    <a:lnTo>
                      <a:pt x="218" y="450"/>
                    </a:lnTo>
                    <a:lnTo>
                      <a:pt x="208" y="456"/>
                    </a:lnTo>
                    <a:lnTo>
                      <a:pt x="200" y="464"/>
                    </a:lnTo>
                    <a:lnTo>
                      <a:pt x="184" y="480"/>
                    </a:lnTo>
                    <a:lnTo>
                      <a:pt x="168" y="500"/>
                    </a:lnTo>
                    <a:lnTo>
                      <a:pt x="168" y="500"/>
                    </a:lnTo>
                    <a:lnTo>
                      <a:pt x="166" y="514"/>
                    </a:lnTo>
                    <a:lnTo>
                      <a:pt x="166" y="514"/>
                    </a:lnTo>
                    <a:lnTo>
                      <a:pt x="158" y="522"/>
                    </a:lnTo>
                    <a:lnTo>
                      <a:pt x="150" y="528"/>
                    </a:lnTo>
                    <a:lnTo>
                      <a:pt x="136" y="538"/>
                    </a:lnTo>
                    <a:lnTo>
                      <a:pt x="136" y="538"/>
                    </a:lnTo>
                    <a:close/>
                  </a:path>
                </a:pathLst>
              </a:custGeom>
              <a:solidFill>
                <a:schemeClr val="tx1">
                  <a:lumMod val="75000"/>
                  <a:lumOff val="25000"/>
                </a:schemeClr>
              </a:solid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24" name="Freeform 16"/>
              <p:cNvSpPr/>
              <p:nvPr/>
            </p:nvSpPr>
            <p:spPr bwMode="auto">
              <a:xfrm>
                <a:off x="4352280" y="3527885"/>
                <a:ext cx="634859" cy="557335"/>
              </a:xfrm>
              <a:custGeom>
                <a:avLst/>
                <a:gdLst>
                  <a:gd name="T0" fmla="*/ 210 w 606"/>
                  <a:gd name="T1" fmla="*/ 516 h 532"/>
                  <a:gd name="T2" fmla="*/ 172 w 606"/>
                  <a:gd name="T3" fmla="*/ 494 h 532"/>
                  <a:gd name="T4" fmla="*/ 126 w 606"/>
                  <a:gd name="T5" fmla="*/ 498 h 532"/>
                  <a:gd name="T6" fmla="*/ 96 w 606"/>
                  <a:gd name="T7" fmla="*/ 530 h 532"/>
                  <a:gd name="T8" fmla="*/ 104 w 606"/>
                  <a:gd name="T9" fmla="*/ 494 h 532"/>
                  <a:gd name="T10" fmla="*/ 62 w 606"/>
                  <a:gd name="T11" fmla="*/ 432 h 532"/>
                  <a:gd name="T12" fmla="*/ 84 w 606"/>
                  <a:gd name="T13" fmla="*/ 356 h 532"/>
                  <a:gd name="T14" fmla="*/ 88 w 606"/>
                  <a:gd name="T15" fmla="*/ 336 h 532"/>
                  <a:gd name="T16" fmla="*/ 70 w 606"/>
                  <a:gd name="T17" fmla="*/ 304 h 532"/>
                  <a:gd name="T18" fmla="*/ 20 w 606"/>
                  <a:gd name="T19" fmla="*/ 314 h 532"/>
                  <a:gd name="T20" fmla="*/ 6 w 606"/>
                  <a:gd name="T21" fmla="*/ 302 h 532"/>
                  <a:gd name="T22" fmla="*/ 0 w 606"/>
                  <a:gd name="T23" fmla="*/ 278 h 532"/>
                  <a:gd name="T24" fmla="*/ 10 w 606"/>
                  <a:gd name="T25" fmla="*/ 240 h 532"/>
                  <a:gd name="T26" fmla="*/ 60 w 606"/>
                  <a:gd name="T27" fmla="*/ 218 h 532"/>
                  <a:gd name="T28" fmla="*/ 90 w 606"/>
                  <a:gd name="T29" fmla="*/ 226 h 532"/>
                  <a:gd name="T30" fmla="*/ 134 w 606"/>
                  <a:gd name="T31" fmla="*/ 234 h 532"/>
                  <a:gd name="T32" fmla="*/ 158 w 606"/>
                  <a:gd name="T33" fmla="*/ 214 h 532"/>
                  <a:gd name="T34" fmla="*/ 174 w 606"/>
                  <a:gd name="T35" fmla="*/ 194 h 532"/>
                  <a:gd name="T36" fmla="*/ 252 w 606"/>
                  <a:gd name="T37" fmla="*/ 204 h 532"/>
                  <a:gd name="T38" fmla="*/ 264 w 606"/>
                  <a:gd name="T39" fmla="*/ 182 h 532"/>
                  <a:gd name="T40" fmla="*/ 266 w 606"/>
                  <a:gd name="T41" fmla="*/ 146 h 532"/>
                  <a:gd name="T42" fmla="*/ 196 w 606"/>
                  <a:gd name="T43" fmla="*/ 108 h 532"/>
                  <a:gd name="T44" fmla="*/ 192 w 606"/>
                  <a:gd name="T45" fmla="*/ 88 h 532"/>
                  <a:gd name="T46" fmla="*/ 216 w 606"/>
                  <a:gd name="T47" fmla="*/ 78 h 532"/>
                  <a:gd name="T48" fmla="*/ 278 w 606"/>
                  <a:gd name="T49" fmla="*/ 102 h 532"/>
                  <a:gd name="T50" fmla="*/ 326 w 606"/>
                  <a:gd name="T51" fmla="*/ 88 h 532"/>
                  <a:gd name="T52" fmla="*/ 378 w 606"/>
                  <a:gd name="T53" fmla="*/ 44 h 532"/>
                  <a:gd name="T54" fmla="*/ 390 w 606"/>
                  <a:gd name="T55" fmla="*/ 14 h 532"/>
                  <a:gd name="T56" fmla="*/ 414 w 606"/>
                  <a:gd name="T57" fmla="*/ 0 h 532"/>
                  <a:gd name="T58" fmla="*/ 444 w 606"/>
                  <a:gd name="T59" fmla="*/ 10 h 532"/>
                  <a:gd name="T60" fmla="*/ 468 w 606"/>
                  <a:gd name="T61" fmla="*/ 66 h 532"/>
                  <a:gd name="T62" fmla="*/ 526 w 606"/>
                  <a:gd name="T63" fmla="*/ 130 h 532"/>
                  <a:gd name="T64" fmla="*/ 562 w 606"/>
                  <a:gd name="T65" fmla="*/ 154 h 532"/>
                  <a:gd name="T66" fmla="*/ 564 w 606"/>
                  <a:gd name="T67" fmla="*/ 196 h 532"/>
                  <a:gd name="T68" fmla="*/ 534 w 606"/>
                  <a:gd name="T69" fmla="*/ 216 h 532"/>
                  <a:gd name="T70" fmla="*/ 506 w 606"/>
                  <a:gd name="T71" fmla="*/ 246 h 532"/>
                  <a:gd name="T72" fmla="*/ 532 w 606"/>
                  <a:gd name="T73" fmla="*/ 258 h 532"/>
                  <a:gd name="T74" fmla="*/ 568 w 606"/>
                  <a:gd name="T75" fmla="*/ 326 h 532"/>
                  <a:gd name="T76" fmla="*/ 592 w 606"/>
                  <a:gd name="T77" fmla="*/ 356 h 532"/>
                  <a:gd name="T78" fmla="*/ 590 w 606"/>
                  <a:gd name="T79" fmla="*/ 380 h 532"/>
                  <a:gd name="T80" fmla="*/ 546 w 606"/>
                  <a:gd name="T81" fmla="*/ 408 h 532"/>
                  <a:gd name="T82" fmla="*/ 482 w 606"/>
                  <a:gd name="T83" fmla="*/ 460 h 532"/>
                  <a:gd name="T84" fmla="*/ 434 w 606"/>
                  <a:gd name="T85" fmla="*/ 472 h 532"/>
                  <a:gd name="T86" fmla="*/ 392 w 606"/>
                  <a:gd name="T87" fmla="*/ 456 h 532"/>
                  <a:gd name="T88" fmla="*/ 358 w 606"/>
                  <a:gd name="T89" fmla="*/ 436 h 532"/>
                  <a:gd name="T90" fmla="*/ 332 w 606"/>
                  <a:gd name="T91" fmla="*/ 442 h 532"/>
                  <a:gd name="T92" fmla="*/ 302 w 606"/>
                  <a:gd name="T93" fmla="*/ 492 h 532"/>
                  <a:gd name="T94" fmla="*/ 266 w 606"/>
                  <a:gd name="T95" fmla="*/ 528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6" h="532">
                    <a:moveTo>
                      <a:pt x="240" y="532"/>
                    </a:moveTo>
                    <a:lnTo>
                      <a:pt x="240" y="532"/>
                    </a:lnTo>
                    <a:lnTo>
                      <a:pt x="222" y="524"/>
                    </a:lnTo>
                    <a:lnTo>
                      <a:pt x="210" y="516"/>
                    </a:lnTo>
                    <a:lnTo>
                      <a:pt x="202" y="508"/>
                    </a:lnTo>
                    <a:lnTo>
                      <a:pt x="194" y="502"/>
                    </a:lnTo>
                    <a:lnTo>
                      <a:pt x="194" y="502"/>
                    </a:lnTo>
                    <a:lnTo>
                      <a:pt x="172" y="494"/>
                    </a:lnTo>
                    <a:lnTo>
                      <a:pt x="172" y="494"/>
                    </a:lnTo>
                    <a:lnTo>
                      <a:pt x="152" y="494"/>
                    </a:lnTo>
                    <a:lnTo>
                      <a:pt x="138" y="494"/>
                    </a:lnTo>
                    <a:lnTo>
                      <a:pt x="126" y="498"/>
                    </a:lnTo>
                    <a:lnTo>
                      <a:pt x="112" y="508"/>
                    </a:lnTo>
                    <a:lnTo>
                      <a:pt x="112" y="508"/>
                    </a:lnTo>
                    <a:lnTo>
                      <a:pt x="96" y="530"/>
                    </a:lnTo>
                    <a:lnTo>
                      <a:pt x="96" y="530"/>
                    </a:lnTo>
                    <a:lnTo>
                      <a:pt x="96" y="518"/>
                    </a:lnTo>
                    <a:lnTo>
                      <a:pt x="98" y="508"/>
                    </a:lnTo>
                    <a:lnTo>
                      <a:pt x="104" y="494"/>
                    </a:lnTo>
                    <a:lnTo>
                      <a:pt x="104" y="494"/>
                    </a:lnTo>
                    <a:lnTo>
                      <a:pt x="106" y="452"/>
                    </a:lnTo>
                    <a:lnTo>
                      <a:pt x="106" y="452"/>
                    </a:lnTo>
                    <a:lnTo>
                      <a:pt x="62" y="432"/>
                    </a:lnTo>
                    <a:lnTo>
                      <a:pt x="62" y="432"/>
                    </a:lnTo>
                    <a:lnTo>
                      <a:pt x="64" y="420"/>
                    </a:lnTo>
                    <a:lnTo>
                      <a:pt x="68" y="410"/>
                    </a:lnTo>
                    <a:lnTo>
                      <a:pt x="68" y="410"/>
                    </a:lnTo>
                    <a:lnTo>
                      <a:pt x="84" y="356"/>
                    </a:lnTo>
                    <a:lnTo>
                      <a:pt x="84" y="356"/>
                    </a:lnTo>
                    <a:lnTo>
                      <a:pt x="88" y="352"/>
                    </a:lnTo>
                    <a:lnTo>
                      <a:pt x="88" y="346"/>
                    </a:lnTo>
                    <a:lnTo>
                      <a:pt x="88" y="336"/>
                    </a:lnTo>
                    <a:lnTo>
                      <a:pt x="84" y="320"/>
                    </a:lnTo>
                    <a:lnTo>
                      <a:pt x="84" y="320"/>
                    </a:lnTo>
                    <a:lnTo>
                      <a:pt x="70" y="304"/>
                    </a:lnTo>
                    <a:lnTo>
                      <a:pt x="70" y="304"/>
                    </a:lnTo>
                    <a:lnTo>
                      <a:pt x="58" y="306"/>
                    </a:lnTo>
                    <a:lnTo>
                      <a:pt x="46" y="308"/>
                    </a:lnTo>
                    <a:lnTo>
                      <a:pt x="20" y="314"/>
                    </a:lnTo>
                    <a:lnTo>
                      <a:pt x="20" y="314"/>
                    </a:lnTo>
                    <a:lnTo>
                      <a:pt x="14" y="314"/>
                    </a:lnTo>
                    <a:lnTo>
                      <a:pt x="10" y="310"/>
                    </a:lnTo>
                    <a:lnTo>
                      <a:pt x="8" y="308"/>
                    </a:lnTo>
                    <a:lnTo>
                      <a:pt x="6" y="302"/>
                    </a:lnTo>
                    <a:lnTo>
                      <a:pt x="6" y="294"/>
                    </a:lnTo>
                    <a:lnTo>
                      <a:pt x="6" y="290"/>
                    </a:lnTo>
                    <a:lnTo>
                      <a:pt x="6" y="290"/>
                    </a:lnTo>
                    <a:lnTo>
                      <a:pt x="0" y="278"/>
                    </a:lnTo>
                    <a:lnTo>
                      <a:pt x="0" y="278"/>
                    </a:lnTo>
                    <a:lnTo>
                      <a:pt x="2" y="262"/>
                    </a:lnTo>
                    <a:lnTo>
                      <a:pt x="4" y="250"/>
                    </a:lnTo>
                    <a:lnTo>
                      <a:pt x="10" y="240"/>
                    </a:lnTo>
                    <a:lnTo>
                      <a:pt x="16" y="234"/>
                    </a:lnTo>
                    <a:lnTo>
                      <a:pt x="24" y="228"/>
                    </a:lnTo>
                    <a:lnTo>
                      <a:pt x="34" y="224"/>
                    </a:lnTo>
                    <a:lnTo>
                      <a:pt x="60" y="218"/>
                    </a:lnTo>
                    <a:lnTo>
                      <a:pt x="60" y="218"/>
                    </a:lnTo>
                    <a:lnTo>
                      <a:pt x="74" y="218"/>
                    </a:lnTo>
                    <a:lnTo>
                      <a:pt x="74" y="218"/>
                    </a:lnTo>
                    <a:lnTo>
                      <a:pt x="90" y="226"/>
                    </a:lnTo>
                    <a:lnTo>
                      <a:pt x="106" y="232"/>
                    </a:lnTo>
                    <a:lnTo>
                      <a:pt x="114" y="234"/>
                    </a:lnTo>
                    <a:lnTo>
                      <a:pt x="124" y="236"/>
                    </a:lnTo>
                    <a:lnTo>
                      <a:pt x="134" y="234"/>
                    </a:lnTo>
                    <a:lnTo>
                      <a:pt x="144" y="230"/>
                    </a:lnTo>
                    <a:lnTo>
                      <a:pt x="144" y="230"/>
                    </a:lnTo>
                    <a:lnTo>
                      <a:pt x="158" y="214"/>
                    </a:lnTo>
                    <a:lnTo>
                      <a:pt x="158" y="214"/>
                    </a:lnTo>
                    <a:lnTo>
                      <a:pt x="164" y="196"/>
                    </a:lnTo>
                    <a:lnTo>
                      <a:pt x="164" y="196"/>
                    </a:lnTo>
                    <a:lnTo>
                      <a:pt x="174" y="194"/>
                    </a:lnTo>
                    <a:lnTo>
                      <a:pt x="174" y="194"/>
                    </a:lnTo>
                    <a:lnTo>
                      <a:pt x="178" y="198"/>
                    </a:lnTo>
                    <a:lnTo>
                      <a:pt x="186" y="200"/>
                    </a:lnTo>
                    <a:lnTo>
                      <a:pt x="206" y="202"/>
                    </a:lnTo>
                    <a:lnTo>
                      <a:pt x="252" y="204"/>
                    </a:lnTo>
                    <a:lnTo>
                      <a:pt x="252" y="204"/>
                    </a:lnTo>
                    <a:lnTo>
                      <a:pt x="258" y="196"/>
                    </a:lnTo>
                    <a:lnTo>
                      <a:pt x="262" y="190"/>
                    </a:lnTo>
                    <a:lnTo>
                      <a:pt x="264" y="182"/>
                    </a:lnTo>
                    <a:lnTo>
                      <a:pt x="266" y="174"/>
                    </a:lnTo>
                    <a:lnTo>
                      <a:pt x="266" y="160"/>
                    </a:lnTo>
                    <a:lnTo>
                      <a:pt x="266" y="146"/>
                    </a:lnTo>
                    <a:lnTo>
                      <a:pt x="266" y="146"/>
                    </a:lnTo>
                    <a:lnTo>
                      <a:pt x="256" y="136"/>
                    </a:lnTo>
                    <a:lnTo>
                      <a:pt x="248" y="130"/>
                    </a:lnTo>
                    <a:lnTo>
                      <a:pt x="230" y="120"/>
                    </a:lnTo>
                    <a:lnTo>
                      <a:pt x="196" y="108"/>
                    </a:lnTo>
                    <a:lnTo>
                      <a:pt x="196" y="108"/>
                    </a:lnTo>
                    <a:lnTo>
                      <a:pt x="194" y="100"/>
                    </a:lnTo>
                    <a:lnTo>
                      <a:pt x="192" y="94"/>
                    </a:lnTo>
                    <a:lnTo>
                      <a:pt x="192" y="88"/>
                    </a:lnTo>
                    <a:lnTo>
                      <a:pt x="194" y="84"/>
                    </a:lnTo>
                    <a:lnTo>
                      <a:pt x="198" y="82"/>
                    </a:lnTo>
                    <a:lnTo>
                      <a:pt x="202" y="80"/>
                    </a:lnTo>
                    <a:lnTo>
                      <a:pt x="216" y="78"/>
                    </a:lnTo>
                    <a:lnTo>
                      <a:pt x="216" y="78"/>
                    </a:lnTo>
                    <a:lnTo>
                      <a:pt x="238" y="94"/>
                    </a:lnTo>
                    <a:lnTo>
                      <a:pt x="238" y="94"/>
                    </a:lnTo>
                    <a:lnTo>
                      <a:pt x="278" y="102"/>
                    </a:lnTo>
                    <a:lnTo>
                      <a:pt x="278" y="102"/>
                    </a:lnTo>
                    <a:lnTo>
                      <a:pt x="294" y="100"/>
                    </a:lnTo>
                    <a:lnTo>
                      <a:pt x="310" y="96"/>
                    </a:lnTo>
                    <a:lnTo>
                      <a:pt x="326" y="88"/>
                    </a:lnTo>
                    <a:lnTo>
                      <a:pt x="342" y="80"/>
                    </a:lnTo>
                    <a:lnTo>
                      <a:pt x="356" y="68"/>
                    </a:lnTo>
                    <a:lnTo>
                      <a:pt x="368" y="56"/>
                    </a:lnTo>
                    <a:lnTo>
                      <a:pt x="378" y="44"/>
                    </a:lnTo>
                    <a:lnTo>
                      <a:pt x="386" y="30"/>
                    </a:lnTo>
                    <a:lnTo>
                      <a:pt x="386" y="30"/>
                    </a:lnTo>
                    <a:lnTo>
                      <a:pt x="388" y="22"/>
                    </a:lnTo>
                    <a:lnTo>
                      <a:pt x="390" y="14"/>
                    </a:lnTo>
                    <a:lnTo>
                      <a:pt x="394" y="8"/>
                    </a:lnTo>
                    <a:lnTo>
                      <a:pt x="400" y="4"/>
                    </a:lnTo>
                    <a:lnTo>
                      <a:pt x="406" y="2"/>
                    </a:lnTo>
                    <a:lnTo>
                      <a:pt x="414" y="0"/>
                    </a:lnTo>
                    <a:lnTo>
                      <a:pt x="432" y="0"/>
                    </a:lnTo>
                    <a:lnTo>
                      <a:pt x="432" y="0"/>
                    </a:lnTo>
                    <a:lnTo>
                      <a:pt x="438" y="4"/>
                    </a:lnTo>
                    <a:lnTo>
                      <a:pt x="444" y="10"/>
                    </a:lnTo>
                    <a:lnTo>
                      <a:pt x="450" y="16"/>
                    </a:lnTo>
                    <a:lnTo>
                      <a:pt x="456" y="24"/>
                    </a:lnTo>
                    <a:lnTo>
                      <a:pt x="464" y="44"/>
                    </a:lnTo>
                    <a:lnTo>
                      <a:pt x="468" y="66"/>
                    </a:lnTo>
                    <a:lnTo>
                      <a:pt x="468" y="66"/>
                    </a:lnTo>
                    <a:lnTo>
                      <a:pt x="494" y="98"/>
                    </a:lnTo>
                    <a:lnTo>
                      <a:pt x="508" y="114"/>
                    </a:lnTo>
                    <a:lnTo>
                      <a:pt x="526" y="130"/>
                    </a:lnTo>
                    <a:lnTo>
                      <a:pt x="526" y="130"/>
                    </a:lnTo>
                    <a:lnTo>
                      <a:pt x="558" y="142"/>
                    </a:lnTo>
                    <a:lnTo>
                      <a:pt x="558" y="142"/>
                    </a:lnTo>
                    <a:lnTo>
                      <a:pt x="562" y="154"/>
                    </a:lnTo>
                    <a:lnTo>
                      <a:pt x="566" y="170"/>
                    </a:lnTo>
                    <a:lnTo>
                      <a:pt x="566" y="178"/>
                    </a:lnTo>
                    <a:lnTo>
                      <a:pt x="566" y="188"/>
                    </a:lnTo>
                    <a:lnTo>
                      <a:pt x="564" y="196"/>
                    </a:lnTo>
                    <a:lnTo>
                      <a:pt x="558" y="204"/>
                    </a:lnTo>
                    <a:lnTo>
                      <a:pt x="558" y="204"/>
                    </a:lnTo>
                    <a:lnTo>
                      <a:pt x="546" y="210"/>
                    </a:lnTo>
                    <a:lnTo>
                      <a:pt x="534" y="216"/>
                    </a:lnTo>
                    <a:lnTo>
                      <a:pt x="516" y="222"/>
                    </a:lnTo>
                    <a:lnTo>
                      <a:pt x="510" y="228"/>
                    </a:lnTo>
                    <a:lnTo>
                      <a:pt x="506" y="234"/>
                    </a:lnTo>
                    <a:lnTo>
                      <a:pt x="506" y="246"/>
                    </a:lnTo>
                    <a:lnTo>
                      <a:pt x="506" y="262"/>
                    </a:lnTo>
                    <a:lnTo>
                      <a:pt x="506" y="262"/>
                    </a:lnTo>
                    <a:lnTo>
                      <a:pt x="518" y="262"/>
                    </a:lnTo>
                    <a:lnTo>
                      <a:pt x="532" y="258"/>
                    </a:lnTo>
                    <a:lnTo>
                      <a:pt x="532" y="258"/>
                    </a:lnTo>
                    <a:lnTo>
                      <a:pt x="572" y="256"/>
                    </a:lnTo>
                    <a:lnTo>
                      <a:pt x="572" y="256"/>
                    </a:lnTo>
                    <a:lnTo>
                      <a:pt x="568" y="326"/>
                    </a:lnTo>
                    <a:lnTo>
                      <a:pt x="568" y="326"/>
                    </a:lnTo>
                    <a:lnTo>
                      <a:pt x="572" y="334"/>
                    </a:lnTo>
                    <a:lnTo>
                      <a:pt x="576" y="340"/>
                    </a:lnTo>
                    <a:lnTo>
                      <a:pt x="592" y="356"/>
                    </a:lnTo>
                    <a:lnTo>
                      <a:pt x="592" y="356"/>
                    </a:lnTo>
                    <a:lnTo>
                      <a:pt x="606" y="378"/>
                    </a:lnTo>
                    <a:lnTo>
                      <a:pt x="606" y="378"/>
                    </a:lnTo>
                    <a:lnTo>
                      <a:pt x="590" y="380"/>
                    </a:lnTo>
                    <a:lnTo>
                      <a:pt x="576" y="384"/>
                    </a:lnTo>
                    <a:lnTo>
                      <a:pt x="554" y="398"/>
                    </a:lnTo>
                    <a:lnTo>
                      <a:pt x="554" y="398"/>
                    </a:lnTo>
                    <a:lnTo>
                      <a:pt x="546" y="408"/>
                    </a:lnTo>
                    <a:lnTo>
                      <a:pt x="538" y="416"/>
                    </a:lnTo>
                    <a:lnTo>
                      <a:pt x="520" y="430"/>
                    </a:lnTo>
                    <a:lnTo>
                      <a:pt x="500" y="444"/>
                    </a:lnTo>
                    <a:lnTo>
                      <a:pt x="482" y="460"/>
                    </a:lnTo>
                    <a:lnTo>
                      <a:pt x="482" y="460"/>
                    </a:lnTo>
                    <a:lnTo>
                      <a:pt x="466" y="464"/>
                    </a:lnTo>
                    <a:lnTo>
                      <a:pt x="450" y="470"/>
                    </a:lnTo>
                    <a:lnTo>
                      <a:pt x="434" y="472"/>
                    </a:lnTo>
                    <a:lnTo>
                      <a:pt x="420" y="472"/>
                    </a:lnTo>
                    <a:lnTo>
                      <a:pt x="420" y="472"/>
                    </a:lnTo>
                    <a:lnTo>
                      <a:pt x="392" y="456"/>
                    </a:lnTo>
                    <a:lnTo>
                      <a:pt x="392" y="456"/>
                    </a:lnTo>
                    <a:lnTo>
                      <a:pt x="376" y="440"/>
                    </a:lnTo>
                    <a:lnTo>
                      <a:pt x="372" y="438"/>
                    </a:lnTo>
                    <a:lnTo>
                      <a:pt x="368" y="436"/>
                    </a:lnTo>
                    <a:lnTo>
                      <a:pt x="358" y="436"/>
                    </a:lnTo>
                    <a:lnTo>
                      <a:pt x="342" y="436"/>
                    </a:lnTo>
                    <a:lnTo>
                      <a:pt x="342" y="436"/>
                    </a:lnTo>
                    <a:lnTo>
                      <a:pt x="336" y="438"/>
                    </a:lnTo>
                    <a:lnTo>
                      <a:pt x="332" y="442"/>
                    </a:lnTo>
                    <a:lnTo>
                      <a:pt x="332" y="442"/>
                    </a:lnTo>
                    <a:lnTo>
                      <a:pt x="330" y="464"/>
                    </a:lnTo>
                    <a:lnTo>
                      <a:pt x="330" y="464"/>
                    </a:lnTo>
                    <a:lnTo>
                      <a:pt x="302" y="492"/>
                    </a:lnTo>
                    <a:lnTo>
                      <a:pt x="290" y="506"/>
                    </a:lnTo>
                    <a:lnTo>
                      <a:pt x="278" y="522"/>
                    </a:lnTo>
                    <a:lnTo>
                      <a:pt x="278" y="522"/>
                    </a:lnTo>
                    <a:lnTo>
                      <a:pt x="266" y="528"/>
                    </a:lnTo>
                    <a:lnTo>
                      <a:pt x="256" y="530"/>
                    </a:lnTo>
                    <a:lnTo>
                      <a:pt x="240" y="532"/>
                    </a:lnTo>
                    <a:lnTo>
                      <a:pt x="240" y="532"/>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25" name="Freeform 17"/>
              <p:cNvSpPr/>
              <p:nvPr/>
            </p:nvSpPr>
            <p:spPr bwMode="auto">
              <a:xfrm>
                <a:off x="4892853" y="3412647"/>
                <a:ext cx="563621" cy="668383"/>
              </a:xfrm>
              <a:custGeom>
                <a:avLst/>
                <a:gdLst>
                  <a:gd name="T0" fmla="*/ 324 w 538"/>
                  <a:gd name="T1" fmla="*/ 632 h 638"/>
                  <a:gd name="T2" fmla="*/ 306 w 538"/>
                  <a:gd name="T3" fmla="*/ 628 h 638"/>
                  <a:gd name="T4" fmla="*/ 282 w 538"/>
                  <a:gd name="T5" fmla="*/ 636 h 638"/>
                  <a:gd name="T6" fmla="*/ 272 w 538"/>
                  <a:gd name="T7" fmla="*/ 608 h 638"/>
                  <a:gd name="T8" fmla="*/ 258 w 538"/>
                  <a:gd name="T9" fmla="*/ 594 h 638"/>
                  <a:gd name="T10" fmla="*/ 234 w 538"/>
                  <a:gd name="T11" fmla="*/ 594 h 638"/>
                  <a:gd name="T12" fmla="*/ 234 w 538"/>
                  <a:gd name="T13" fmla="*/ 580 h 638"/>
                  <a:gd name="T14" fmla="*/ 268 w 538"/>
                  <a:gd name="T15" fmla="*/ 508 h 638"/>
                  <a:gd name="T16" fmla="*/ 240 w 538"/>
                  <a:gd name="T17" fmla="*/ 472 h 638"/>
                  <a:gd name="T18" fmla="*/ 226 w 538"/>
                  <a:gd name="T19" fmla="*/ 452 h 638"/>
                  <a:gd name="T20" fmla="*/ 204 w 538"/>
                  <a:gd name="T21" fmla="*/ 448 h 638"/>
                  <a:gd name="T22" fmla="*/ 172 w 538"/>
                  <a:gd name="T23" fmla="*/ 456 h 638"/>
                  <a:gd name="T24" fmla="*/ 132 w 538"/>
                  <a:gd name="T25" fmla="*/ 486 h 638"/>
                  <a:gd name="T26" fmla="*/ 98 w 538"/>
                  <a:gd name="T27" fmla="*/ 488 h 638"/>
                  <a:gd name="T28" fmla="*/ 86 w 538"/>
                  <a:gd name="T29" fmla="*/ 458 h 638"/>
                  <a:gd name="T30" fmla="*/ 68 w 538"/>
                  <a:gd name="T31" fmla="*/ 442 h 638"/>
                  <a:gd name="T32" fmla="*/ 64 w 538"/>
                  <a:gd name="T33" fmla="*/ 354 h 638"/>
                  <a:gd name="T34" fmla="*/ 14 w 538"/>
                  <a:gd name="T35" fmla="*/ 358 h 638"/>
                  <a:gd name="T36" fmla="*/ 0 w 538"/>
                  <a:gd name="T37" fmla="*/ 352 h 638"/>
                  <a:gd name="T38" fmla="*/ 8 w 538"/>
                  <a:gd name="T39" fmla="*/ 340 h 638"/>
                  <a:gd name="T40" fmla="*/ 32 w 538"/>
                  <a:gd name="T41" fmla="*/ 334 h 638"/>
                  <a:gd name="T42" fmla="*/ 54 w 538"/>
                  <a:gd name="T43" fmla="*/ 312 h 638"/>
                  <a:gd name="T44" fmla="*/ 62 w 538"/>
                  <a:gd name="T45" fmla="*/ 284 h 638"/>
                  <a:gd name="T46" fmla="*/ 46 w 538"/>
                  <a:gd name="T47" fmla="*/ 154 h 638"/>
                  <a:gd name="T48" fmla="*/ 40 w 538"/>
                  <a:gd name="T49" fmla="*/ 130 h 638"/>
                  <a:gd name="T50" fmla="*/ 64 w 538"/>
                  <a:gd name="T51" fmla="*/ 108 h 638"/>
                  <a:gd name="T52" fmla="*/ 80 w 538"/>
                  <a:gd name="T53" fmla="*/ 78 h 638"/>
                  <a:gd name="T54" fmla="*/ 114 w 538"/>
                  <a:gd name="T55" fmla="*/ 56 h 638"/>
                  <a:gd name="T56" fmla="*/ 142 w 538"/>
                  <a:gd name="T57" fmla="*/ 58 h 638"/>
                  <a:gd name="T58" fmla="*/ 158 w 538"/>
                  <a:gd name="T59" fmla="*/ 54 h 638"/>
                  <a:gd name="T60" fmla="*/ 168 w 538"/>
                  <a:gd name="T61" fmla="*/ 42 h 638"/>
                  <a:gd name="T62" fmla="*/ 158 w 538"/>
                  <a:gd name="T63" fmla="*/ 14 h 638"/>
                  <a:gd name="T64" fmla="*/ 156 w 538"/>
                  <a:gd name="T65" fmla="*/ 4 h 638"/>
                  <a:gd name="T66" fmla="*/ 174 w 538"/>
                  <a:gd name="T67" fmla="*/ 2 h 638"/>
                  <a:gd name="T68" fmla="*/ 210 w 538"/>
                  <a:gd name="T69" fmla="*/ 12 h 638"/>
                  <a:gd name="T70" fmla="*/ 274 w 538"/>
                  <a:gd name="T71" fmla="*/ 34 h 638"/>
                  <a:gd name="T72" fmla="*/ 312 w 538"/>
                  <a:gd name="T73" fmla="*/ 56 h 638"/>
                  <a:gd name="T74" fmla="*/ 372 w 538"/>
                  <a:gd name="T75" fmla="*/ 68 h 638"/>
                  <a:gd name="T76" fmla="*/ 392 w 538"/>
                  <a:gd name="T77" fmla="*/ 44 h 638"/>
                  <a:gd name="T78" fmla="*/ 420 w 538"/>
                  <a:gd name="T79" fmla="*/ 60 h 638"/>
                  <a:gd name="T80" fmla="*/ 450 w 538"/>
                  <a:gd name="T81" fmla="*/ 82 h 638"/>
                  <a:gd name="T82" fmla="*/ 482 w 538"/>
                  <a:gd name="T83" fmla="*/ 100 h 638"/>
                  <a:gd name="T84" fmla="*/ 514 w 538"/>
                  <a:gd name="T85" fmla="*/ 134 h 638"/>
                  <a:gd name="T86" fmla="*/ 522 w 538"/>
                  <a:gd name="T87" fmla="*/ 180 h 638"/>
                  <a:gd name="T88" fmla="*/ 516 w 538"/>
                  <a:gd name="T89" fmla="*/ 214 h 638"/>
                  <a:gd name="T90" fmla="*/ 486 w 538"/>
                  <a:gd name="T91" fmla="*/ 248 h 638"/>
                  <a:gd name="T92" fmla="*/ 480 w 538"/>
                  <a:gd name="T93" fmla="*/ 286 h 638"/>
                  <a:gd name="T94" fmla="*/ 494 w 538"/>
                  <a:gd name="T95" fmla="*/ 320 h 638"/>
                  <a:gd name="T96" fmla="*/ 502 w 538"/>
                  <a:gd name="T97" fmla="*/ 344 h 638"/>
                  <a:gd name="T98" fmla="*/ 522 w 538"/>
                  <a:gd name="T99" fmla="*/ 414 h 638"/>
                  <a:gd name="T100" fmla="*/ 532 w 538"/>
                  <a:gd name="T101" fmla="*/ 440 h 638"/>
                  <a:gd name="T102" fmla="*/ 528 w 538"/>
                  <a:gd name="T103" fmla="*/ 472 h 638"/>
                  <a:gd name="T104" fmla="*/ 538 w 538"/>
                  <a:gd name="T105" fmla="*/ 536 h 638"/>
                  <a:gd name="T106" fmla="*/ 426 w 538"/>
                  <a:gd name="T107" fmla="*/ 540 h 638"/>
                  <a:gd name="T108" fmla="*/ 428 w 538"/>
                  <a:gd name="T109" fmla="*/ 558 h 638"/>
                  <a:gd name="T110" fmla="*/ 446 w 538"/>
                  <a:gd name="T111" fmla="*/ 580 h 638"/>
                  <a:gd name="T112" fmla="*/ 436 w 538"/>
                  <a:gd name="T113" fmla="*/ 598 h 638"/>
                  <a:gd name="T114" fmla="*/ 402 w 538"/>
                  <a:gd name="T115" fmla="*/ 568 h 638"/>
                  <a:gd name="T116" fmla="*/ 368 w 538"/>
                  <a:gd name="T117" fmla="*/ 566 h 638"/>
                  <a:gd name="T118" fmla="*/ 348 w 538"/>
                  <a:gd name="T119" fmla="*/ 604 h 638"/>
                  <a:gd name="T120" fmla="*/ 336 w 538"/>
                  <a:gd name="T121" fmla="*/ 63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8" h="638">
                    <a:moveTo>
                      <a:pt x="332" y="638"/>
                    </a:moveTo>
                    <a:lnTo>
                      <a:pt x="332" y="638"/>
                    </a:lnTo>
                    <a:lnTo>
                      <a:pt x="324" y="632"/>
                    </a:lnTo>
                    <a:lnTo>
                      <a:pt x="318" y="630"/>
                    </a:lnTo>
                    <a:lnTo>
                      <a:pt x="312" y="628"/>
                    </a:lnTo>
                    <a:lnTo>
                      <a:pt x="306" y="628"/>
                    </a:lnTo>
                    <a:lnTo>
                      <a:pt x="294" y="632"/>
                    </a:lnTo>
                    <a:lnTo>
                      <a:pt x="282" y="636"/>
                    </a:lnTo>
                    <a:lnTo>
                      <a:pt x="282" y="636"/>
                    </a:lnTo>
                    <a:lnTo>
                      <a:pt x="274" y="620"/>
                    </a:lnTo>
                    <a:lnTo>
                      <a:pt x="274" y="620"/>
                    </a:lnTo>
                    <a:lnTo>
                      <a:pt x="272" y="608"/>
                    </a:lnTo>
                    <a:lnTo>
                      <a:pt x="270" y="600"/>
                    </a:lnTo>
                    <a:lnTo>
                      <a:pt x="264" y="596"/>
                    </a:lnTo>
                    <a:lnTo>
                      <a:pt x="258" y="594"/>
                    </a:lnTo>
                    <a:lnTo>
                      <a:pt x="252" y="592"/>
                    </a:lnTo>
                    <a:lnTo>
                      <a:pt x="246" y="592"/>
                    </a:lnTo>
                    <a:lnTo>
                      <a:pt x="234" y="594"/>
                    </a:lnTo>
                    <a:lnTo>
                      <a:pt x="234" y="594"/>
                    </a:lnTo>
                    <a:lnTo>
                      <a:pt x="234" y="580"/>
                    </a:lnTo>
                    <a:lnTo>
                      <a:pt x="234" y="580"/>
                    </a:lnTo>
                    <a:lnTo>
                      <a:pt x="254" y="542"/>
                    </a:lnTo>
                    <a:lnTo>
                      <a:pt x="264" y="524"/>
                    </a:lnTo>
                    <a:lnTo>
                      <a:pt x="268" y="508"/>
                    </a:lnTo>
                    <a:lnTo>
                      <a:pt x="268" y="508"/>
                    </a:lnTo>
                    <a:lnTo>
                      <a:pt x="246" y="484"/>
                    </a:lnTo>
                    <a:lnTo>
                      <a:pt x="240" y="472"/>
                    </a:lnTo>
                    <a:lnTo>
                      <a:pt x="236" y="462"/>
                    </a:lnTo>
                    <a:lnTo>
                      <a:pt x="236" y="462"/>
                    </a:lnTo>
                    <a:lnTo>
                      <a:pt x="226" y="452"/>
                    </a:lnTo>
                    <a:lnTo>
                      <a:pt x="218" y="448"/>
                    </a:lnTo>
                    <a:lnTo>
                      <a:pt x="212" y="448"/>
                    </a:lnTo>
                    <a:lnTo>
                      <a:pt x="204" y="448"/>
                    </a:lnTo>
                    <a:lnTo>
                      <a:pt x="204" y="448"/>
                    </a:lnTo>
                    <a:lnTo>
                      <a:pt x="172" y="456"/>
                    </a:lnTo>
                    <a:lnTo>
                      <a:pt x="172" y="456"/>
                    </a:lnTo>
                    <a:lnTo>
                      <a:pt x="162" y="466"/>
                    </a:lnTo>
                    <a:lnTo>
                      <a:pt x="152" y="472"/>
                    </a:lnTo>
                    <a:lnTo>
                      <a:pt x="132" y="486"/>
                    </a:lnTo>
                    <a:lnTo>
                      <a:pt x="132" y="486"/>
                    </a:lnTo>
                    <a:lnTo>
                      <a:pt x="98" y="488"/>
                    </a:lnTo>
                    <a:lnTo>
                      <a:pt x="98" y="488"/>
                    </a:lnTo>
                    <a:lnTo>
                      <a:pt x="96" y="478"/>
                    </a:lnTo>
                    <a:lnTo>
                      <a:pt x="94" y="470"/>
                    </a:lnTo>
                    <a:lnTo>
                      <a:pt x="86" y="458"/>
                    </a:lnTo>
                    <a:lnTo>
                      <a:pt x="76" y="448"/>
                    </a:lnTo>
                    <a:lnTo>
                      <a:pt x="68" y="442"/>
                    </a:lnTo>
                    <a:lnTo>
                      <a:pt x="68" y="442"/>
                    </a:lnTo>
                    <a:lnTo>
                      <a:pt x="64" y="432"/>
                    </a:lnTo>
                    <a:lnTo>
                      <a:pt x="64" y="432"/>
                    </a:lnTo>
                    <a:lnTo>
                      <a:pt x="64" y="354"/>
                    </a:lnTo>
                    <a:lnTo>
                      <a:pt x="64" y="354"/>
                    </a:lnTo>
                    <a:lnTo>
                      <a:pt x="28" y="356"/>
                    </a:lnTo>
                    <a:lnTo>
                      <a:pt x="14" y="358"/>
                    </a:lnTo>
                    <a:lnTo>
                      <a:pt x="0" y="362"/>
                    </a:lnTo>
                    <a:lnTo>
                      <a:pt x="0" y="362"/>
                    </a:lnTo>
                    <a:lnTo>
                      <a:pt x="0" y="352"/>
                    </a:lnTo>
                    <a:lnTo>
                      <a:pt x="2" y="346"/>
                    </a:lnTo>
                    <a:lnTo>
                      <a:pt x="4" y="344"/>
                    </a:lnTo>
                    <a:lnTo>
                      <a:pt x="8" y="340"/>
                    </a:lnTo>
                    <a:lnTo>
                      <a:pt x="18" y="338"/>
                    </a:lnTo>
                    <a:lnTo>
                      <a:pt x="32" y="334"/>
                    </a:lnTo>
                    <a:lnTo>
                      <a:pt x="32" y="334"/>
                    </a:lnTo>
                    <a:lnTo>
                      <a:pt x="38" y="330"/>
                    </a:lnTo>
                    <a:lnTo>
                      <a:pt x="44" y="326"/>
                    </a:lnTo>
                    <a:lnTo>
                      <a:pt x="54" y="312"/>
                    </a:lnTo>
                    <a:lnTo>
                      <a:pt x="60" y="298"/>
                    </a:lnTo>
                    <a:lnTo>
                      <a:pt x="62" y="284"/>
                    </a:lnTo>
                    <a:lnTo>
                      <a:pt x="62" y="284"/>
                    </a:lnTo>
                    <a:lnTo>
                      <a:pt x="48" y="224"/>
                    </a:lnTo>
                    <a:lnTo>
                      <a:pt x="48" y="224"/>
                    </a:lnTo>
                    <a:lnTo>
                      <a:pt x="46" y="154"/>
                    </a:lnTo>
                    <a:lnTo>
                      <a:pt x="46" y="154"/>
                    </a:lnTo>
                    <a:lnTo>
                      <a:pt x="40" y="130"/>
                    </a:lnTo>
                    <a:lnTo>
                      <a:pt x="40" y="130"/>
                    </a:lnTo>
                    <a:lnTo>
                      <a:pt x="46" y="126"/>
                    </a:lnTo>
                    <a:lnTo>
                      <a:pt x="54" y="120"/>
                    </a:lnTo>
                    <a:lnTo>
                      <a:pt x="64" y="108"/>
                    </a:lnTo>
                    <a:lnTo>
                      <a:pt x="72" y="94"/>
                    </a:lnTo>
                    <a:lnTo>
                      <a:pt x="80" y="78"/>
                    </a:lnTo>
                    <a:lnTo>
                      <a:pt x="80" y="78"/>
                    </a:lnTo>
                    <a:lnTo>
                      <a:pt x="94" y="68"/>
                    </a:lnTo>
                    <a:lnTo>
                      <a:pt x="108" y="60"/>
                    </a:lnTo>
                    <a:lnTo>
                      <a:pt x="114" y="56"/>
                    </a:lnTo>
                    <a:lnTo>
                      <a:pt x="122" y="56"/>
                    </a:lnTo>
                    <a:lnTo>
                      <a:pt x="132" y="56"/>
                    </a:lnTo>
                    <a:lnTo>
                      <a:pt x="142" y="58"/>
                    </a:lnTo>
                    <a:lnTo>
                      <a:pt x="142" y="58"/>
                    </a:lnTo>
                    <a:lnTo>
                      <a:pt x="150" y="58"/>
                    </a:lnTo>
                    <a:lnTo>
                      <a:pt x="158" y="54"/>
                    </a:lnTo>
                    <a:lnTo>
                      <a:pt x="164" y="50"/>
                    </a:lnTo>
                    <a:lnTo>
                      <a:pt x="168" y="42"/>
                    </a:lnTo>
                    <a:lnTo>
                      <a:pt x="168" y="42"/>
                    </a:lnTo>
                    <a:lnTo>
                      <a:pt x="166" y="30"/>
                    </a:lnTo>
                    <a:lnTo>
                      <a:pt x="164" y="20"/>
                    </a:lnTo>
                    <a:lnTo>
                      <a:pt x="158" y="14"/>
                    </a:lnTo>
                    <a:lnTo>
                      <a:pt x="152" y="10"/>
                    </a:lnTo>
                    <a:lnTo>
                      <a:pt x="152" y="10"/>
                    </a:lnTo>
                    <a:lnTo>
                      <a:pt x="156" y="4"/>
                    </a:lnTo>
                    <a:lnTo>
                      <a:pt x="160" y="2"/>
                    </a:lnTo>
                    <a:lnTo>
                      <a:pt x="166" y="0"/>
                    </a:lnTo>
                    <a:lnTo>
                      <a:pt x="174" y="2"/>
                    </a:lnTo>
                    <a:lnTo>
                      <a:pt x="192" y="6"/>
                    </a:lnTo>
                    <a:lnTo>
                      <a:pt x="210" y="12"/>
                    </a:lnTo>
                    <a:lnTo>
                      <a:pt x="210" y="12"/>
                    </a:lnTo>
                    <a:lnTo>
                      <a:pt x="238" y="16"/>
                    </a:lnTo>
                    <a:lnTo>
                      <a:pt x="238" y="16"/>
                    </a:lnTo>
                    <a:lnTo>
                      <a:pt x="274" y="34"/>
                    </a:lnTo>
                    <a:lnTo>
                      <a:pt x="292" y="44"/>
                    </a:lnTo>
                    <a:lnTo>
                      <a:pt x="312" y="56"/>
                    </a:lnTo>
                    <a:lnTo>
                      <a:pt x="312" y="56"/>
                    </a:lnTo>
                    <a:lnTo>
                      <a:pt x="342" y="68"/>
                    </a:lnTo>
                    <a:lnTo>
                      <a:pt x="342" y="68"/>
                    </a:lnTo>
                    <a:lnTo>
                      <a:pt x="372" y="68"/>
                    </a:lnTo>
                    <a:lnTo>
                      <a:pt x="372" y="68"/>
                    </a:lnTo>
                    <a:lnTo>
                      <a:pt x="392" y="44"/>
                    </a:lnTo>
                    <a:lnTo>
                      <a:pt x="392" y="44"/>
                    </a:lnTo>
                    <a:lnTo>
                      <a:pt x="400" y="46"/>
                    </a:lnTo>
                    <a:lnTo>
                      <a:pt x="410" y="52"/>
                    </a:lnTo>
                    <a:lnTo>
                      <a:pt x="420" y="60"/>
                    </a:lnTo>
                    <a:lnTo>
                      <a:pt x="430" y="72"/>
                    </a:lnTo>
                    <a:lnTo>
                      <a:pt x="430" y="72"/>
                    </a:lnTo>
                    <a:lnTo>
                      <a:pt x="450" y="82"/>
                    </a:lnTo>
                    <a:lnTo>
                      <a:pt x="450" y="82"/>
                    </a:lnTo>
                    <a:lnTo>
                      <a:pt x="466" y="90"/>
                    </a:lnTo>
                    <a:lnTo>
                      <a:pt x="482" y="100"/>
                    </a:lnTo>
                    <a:lnTo>
                      <a:pt x="500" y="116"/>
                    </a:lnTo>
                    <a:lnTo>
                      <a:pt x="514" y="134"/>
                    </a:lnTo>
                    <a:lnTo>
                      <a:pt x="514" y="134"/>
                    </a:lnTo>
                    <a:lnTo>
                      <a:pt x="520" y="152"/>
                    </a:lnTo>
                    <a:lnTo>
                      <a:pt x="522" y="170"/>
                    </a:lnTo>
                    <a:lnTo>
                      <a:pt x="522" y="180"/>
                    </a:lnTo>
                    <a:lnTo>
                      <a:pt x="522" y="190"/>
                    </a:lnTo>
                    <a:lnTo>
                      <a:pt x="520" y="202"/>
                    </a:lnTo>
                    <a:lnTo>
                      <a:pt x="516" y="214"/>
                    </a:lnTo>
                    <a:lnTo>
                      <a:pt x="516" y="214"/>
                    </a:lnTo>
                    <a:lnTo>
                      <a:pt x="494" y="238"/>
                    </a:lnTo>
                    <a:lnTo>
                      <a:pt x="486" y="248"/>
                    </a:lnTo>
                    <a:lnTo>
                      <a:pt x="482" y="260"/>
                    </a:lnTo>
                    <a:lnTo>
                      <a:pt x="480" y="272"/>
                    </a:lnTo>
                    <a:lnTo>
                      <a:pt x="480" y="286"/>
                    </a:lnTo>
                    <a:lnTo>
                      <a:pt x="486" y="302"/>
                    </a:lnTo>
                    <a:lnTo>
                      <a:pt x="494" y="320"/>
                    </a:lnTo>
                    <a:lnTo>
                      <a:pt x="494" y="320"/>
                    </a:lnTo>
                    <a:lnTo>
                      <a:pt x="500" y="340"/>
                    </a:lnTo>
                    <a:lnTo>
                      <a:pt x="500" y="340"/>
                    </a:lnTo>
                    <a:lnTo>
                      <a:pt x="502" y="344"/>
                    </a:lnTo>
                    <a:lnTo>
                      <a:pt x="506" y="352"/>
                    </a:lnTo>
                    <a:lnTo>
                      <a:pt x="512" y="372"/>
                    </a:lnTo>
                    <a:lnTo>
                      <a:pt x="522" y="414"/>
                    </a:lnTo>
                    <a:lnTo>
                      <a:pt x="522" y="414"/>
                    </a:lnTo>
                    <a:lnTo>
                      <a:pt x="530" y="428"/>
                    </a:lnTo>
                    <a:lnTo>
                      <a:pt x="532" y="440"/>
                    </a:lnTo>
                    <a:lnTo>
                      <a:pt x="532" y="454"/>
                    </a:lnTo>
                    <a:lnTo>
                      <a:pt x="528" y="472"/>
                    </a:lnTo>
                    <a:lnTo>
                      <a:pt x="528" y="472"/>
                    </a:lnTo>
                    <a:lnTo>
                      <a:pt x="528" y="500"/>
                    </a:lnTo>
                    <a:lnTo>
                      <a:pt x="532" y="518"/>
                    </a:lnTo>
                    <a:lnTo>
                      <a:pt x="538" y="536"/>
                    </a:lnTo>
                    <a:lnTo>
                      <a:pt x="538" y="536"/>
                    </a:lnTo>
                    <a:lnTo>
                      <a:pt x="426" y="540"/>
                    </a:lnTo>
                    <a:lnTo>
                      <a:pt x="426" y="540"/>
                    </a:lnTo>
                    <a:lnTo>
                      <a:pt x="424" y="544"/>
                    </a:lnTo>
                    <a:lnTo>
                      <a:pt x="424" y="548"/>
                    </a:lnTo>
                    <a:lnTo>
                      <a:pt x="428" y="558"/>
                    </a:lnTo>
                    <a:lnTo>
                      <a:pt x="438" y="570"/>
                    </a:lnTo>
                    <a:lnTo>
                      <a:pt x="446" y="580"/>
                    </a:lnTo>
                    <a:lnTo>
                      <a:pt x="446" y="580"/>
                    </a:lnTo>
                    <a:lnTo>
                      <a:pt x="442" y="598"/>
                    </a:lnTo>
                    <a:lnTo>
                      <a:pt x="442" y="598"/>
                    </a:lnTo>
                    <a:lnTo>
                      <a:pt x="436" y="598"/>
                    </a:lnTo>
                    <a:lnTo>
                      <a:pt x="428" y="594"/>
                    </a:lnTo>
                    <a:lnTo>
                      <a:pt x="416" y="584"/>
                    </a:lnTo>
                    <a:lnTo>
                      <a:pt x="402" y="568"/>
                    </a:lnTo>
                    <a:lnTo>
                      <a:pt x="402" y="568"/>
                    </a:lnTo>
                    <a:lnTo>
                      <a:pt x="368" y="566"/>
                    </a:lnTo>
                    <a:lnTo>
                      <a:pt x="368" y="566"/>
                    </a:lnTo>
                    <a:lnTo>
                      <a:pt x="350" y="594"/>
                    </a:lnTo>
                    <a:lnTo>
                      <a:pt x="350" y="594"/>
                    </a:lnTo>
                    <a:lnTo>
                      <a:pt x="348" y="604"/>
                    </a:lnTo>
                    <a:lnTo>
                      <a:pt x="346" y="616"/>
                    </a:lnTo>
                    <a:lnTo>
                      <a:pt x="340" y="628"/>
                    </a:lnTo>
                    <a:lnTo>
                      <a:pt x="336" y="634"/>
                    </a:lnTo>
                    <a:lnTo>
                      <a:pt x="332" y="638"/>
                    </a:lnTo>
                    <a:lnTo>
                      <a:pt x="332" y="638"/>
                    </a:lnTo>
                    <a:close/>
                  </a:path>
                </a:pathLst>
              </a:custGeom>
              <a:solidFill>
                <a:schemeClr val="tx1">
                  <a:lumMod val="75000"/>
                  <a:lumOff val="25000"/>
                </a:schemeClr>
              </a:solid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26" name="Freeform 18"/>
              <p:cNvSpPr/>
              <p:nvPr/>
            </p:nvSpPr>
            <p:spPr bwMode="auto">
              <a:xfrm>
                <a:off x="5406188" y="3374932"/>
                <a:ext cx="488192" cy="697717"/>
              </a:xfrm>
              <a:custGeom>
                <a:avLst/>
                <a:gdLst>
                  <a:gd name="T0" fmla="*/ 112 w 466"/>
                  <a:gd name="T1" fmla="*/ 660 h 666"/>
                  <a:gd name="T2" fmla="*/ 94 w 466"/>
                  <a:gd name="T3" fmla="*/ 656 h 666"/>
                  <a:gd name="T4" fmla="*/ 134 w 466"/>
                  <a:gd name="T5" fmla="*/ 598 h 666"/>
                  <a:gd name="T6" fmla="*/ 128 w 466"/>
                  <a:gd name="T7" fmla="*/ 566 h 666"/>
                  <a:gd name="T8" fmla="*/ 104 w 466"/>
                  <a:gd name="T9" fmla="*/ 568 h 666"/>
                  <a:gd name="T10" fmla="*/ 88 w 466"/>
                  <a:gd name="T11" fmla="*/ 576 h 666"/>
                  <a:gd name="T12" fmla="*/ 48 w 466"/>
                  <a:gd name="T13" fmla="*/ 536 h 666"/>
                  <a:gd name="T14" fmla="*/ 52 w 466"/>
                  <a:gd name="T15" fmla="*/ 494 h 666"/>
                  <a:gd name="T16" fmla="*/ 52 w 466"/>
                  <a:gd name="T17" fmla="*/ 456 h 666"/>
                  <a:gd name="T18" fmla="*/ 42 w 466"/>
                  <a:gd name="T19" fmla="*/ 446 h 666"/>
                  <a:gd name="T20" fmla="*/ 30 w 466"/>
                  <a:gd name="T21" fmla="*/ 398 h 666"/>
                  <a:gd name="T22" fmla="*/ 16 w 466"/>
                  <a:gd name="T23" fmla="*/ 356 h 666"/>
                  <a:gd name="T24" fmla="*/ 2 w 466"/>
                  <a:gd name="T25" fmla="*/ 316 h 666"/>
                  <a:gd name="T26" fmla="*/ 6 w 466"/>
                  <a:gd name="T27" fmla="*/ 292 h 666"/>
                  <a:gd name="T28" fmla="*/ 16 w 466"/>
                  <a:gd name="T29" fmla="*/ 280 h 666"/>
                  <a:gd name="T30" fmla="*/ 42 w 466"/>
                  <a:gd name="T31" fmla="*/ 240 h 666"/>
                  <a:gd name="T32" fmla="*/ 42 w 466"/>
                  <a:gd name="T33" fmla="*/ 188 h 666"/>
                  <a:gd name="T34" fmla="*/ 22 w 466"/>
                  <a:gd name="T35" fmla="*/ 146 h 666"/>
                  <a:gd name="T36" fmla="*/ 46 w 466"/>
                  <a:gd name="T37" fmla="*/ 126 h 666"/>
                  <a:gd name="T38" fmla="*/ 78 w 466"/>
                  <a:gd name="T39" fmla="*/ 116 h 666"/>
                  <a:gd name="T40" fmla="*/ 88 w 466"/>
                  <a:gd name="T41" fmla="*/ 114 h 666"/>
                  <a:gd name="T42" fmla="*/ 102 w 466"/>
                  <a:gd name="T43" fmla="*/ 98 h 666"/>
                  <a:gd name="T44" fmla="*/ 160 w 466"/>
                  <a:gd name="T45" fmla="*/ 60 h 666"/>
                  <a:gd name="T46" fmla="*/ 176 w 466"/>
                  <a:gd name="T47" fmla="*/ 46 h 666"/>
                  <a:gd name="T48" fmla="*/ 226 w 466"/>
                  <a:gd name="T49" fmla="*/ 32 h 666"/>
                  <a:gd name="T50" fmla="*/ 250 w 466"/>
                  <a:gd name="T51" fmla="*/ 22 h 666"/>
                  <a:gd name="T52" fmla="*/ 260 w 466"/>
                  <a:gd name="T53" fmla="*/ 2 h 666"/>
                  <a:gd name="T54" fmla="*/ 284 w 466"/>
                  <a:gd name="T55" fmla="*/ 0 h 666"/>
                  <a:gd name="T56" fmla="*/ 292 w 466"/>
                  <a:gd name="T57" fmla="*/ 52 h 666"/>
                  <a:gd name="T58" fmla="*/ 314 w 466"/>
                  <a:gd name="T59" fmla="*/ 56 h 666"/>
                  <a:gd name="T60" fmla="*/ 326 w 466"/>
                  <a:gd name="T61" fmla="*/ 34 h 666"/>
                  <a:gd name="T62" fmla="*/ 334 w 466"/>
                  <a:gd name="T63" fmla="*/ 14 h 666"/>
                  <a:gd name="T64" fmla="*/ 344 w 466"/>
                  <a:gd name="T65" fmla="*/ 36 h 666"/>
                  <a:gd name="T66" fmla="*/ 362 w 466"/>
                  <a:gd name="T67" fmla="*/ 50 h 666"/>
                  <a:gd name="T68" fmla="*/ 384 w 466"/>
                  <a:gd name="T69" fmla="*/ 54 h 666"/>
                  <a:gd name="T70" fmla="*/ 424 w 466"/>
                  <a:gd name="T71" fmla="*/ 42 h 666"/>
                  <a:gd name="T72" fmla="*/ 442 w 466"/>
                  <a:gd name="T73" fmla="*/ 42 h 666"/>
                  <a:gd name="T74" fmla="*/ 422 w 466"/>
                  <a:gd name="T75" fmla="*/ 66 h 666"/>
                  <a:gd name="T76" fmla="*/ 414 w 466"/>
                  <a:gd name="T77" fmla="*/ 88 h 666"/>
                  <a:gd name="T78" fmla="*/ 428 w 466"/>
                  <a:gd name="T79" fmla="*/ 112 h 666"/>
                  <a:gd name="T80" fmla="*/ 466 w 466"/>
                  <a:gd name="T81" fmla="*/ 168 h 666"/>
                  <a:gd name="T82" fmla="*/ 464 w 466"/>
                  <a:gd name="T83" fmla="*/ 192 h 666"/>
                  <a:gd name="T84" fmla="*/ 450 w 466"/>
                  <a:gd name="T85" fmla="*/ 218 h 666"/>
                  <a:gd name="T86" fmla="*/ 430 w 466"/>
                  <a:gd name="T87" fmla="*/ 236 h 666"/>
                  <a:gd name="T88" fmla="*/ 396 w 466"/>
                  <a:gd name="T89" fmla="*/ 244 h 666"/>
                  <a:gd name="T90" fmla="*/ 376 w 466"/>
                  <a:gd name="T91" fmla="*/ 250 h 666"/>
                  <a:gd name="T92" fmla="*/ 348 w 466"/>
                  <a:gd name="T93" fmla="*/ 276 h 666"/>
                  <a:gd name="T94" fmla="*/ 348 w 466"/>
                  <a:gd name="T95" fmla="*/ 304 h 666"/>
                  <a:gd name="T96" fmla="*/ 354 w 466"/>
                  <a:gd name="T97" fmla="*/ 332 h 666"/>
                  <a:gd name="T98" fmla="*/ 328 w 466"/>
                  <a:gd name="T99" fmla="*/ 366 h 666"/>
                  <a:gd name="T100" fmla="*/ 302 w 466"/>
                  <a:gd name="T101" fmla="*/ 386 h 666"/>
                  <a:gd name="T102" fmla="*/ 296 w 466"/>
                  <a:gd name="T103" fmla="*/ 408 h 666"/>
                  <a:gd name="T104" fmla="*/ 292 w 466"/>
                  <a:gd name="T105" fmla="*/ 468 h 666"/>
                  <a:gd name="T106" fmla="*/ 270 w 466"/>
                  <a:gd name="T107" fmla="*/ 490 h 666"/>
                  <a:gd name="T108" fmla="*/ 264 w 466"/>
                  <a:gd name="T109" fmla="*/ 522 h 666"/>
                  <a:gd name="T110" fmla="*/ 266 w 466"/>
                  <a:gd name="T111" fmla="*/ 546 h 666"/>
                  <a:gd name="T112" fmla="*/ 254 w 466"/>
                  <a:gd name="T113" fmla="*/ 596 h 666"/>
                  <a:gd name="T114" fmla="*/ 260 w 466"/>
                  <a:gd name="T115" fmla="*/ 630 h 666"/>
                  <a:gd name="T116" fmla="*/ 224 w 466"/>
                  <a:gd name="T117" fmla="*/ 650 h 666"/>
                  <a:gd name="T118" fmla="*/ 196 w 466"/>
                  <a:gd name="T119" fmla="*/ 636 h 666"/>
                  <a:gd name="T120" fmla="*/ 168 w 466"/>
                  <a:gd name="T121" fmla="*/ 646 h 666"/>
                  <a:gd name="T122" fmla="*/ 134 w 466"/>
                  <a:gd name="T123" fmla="*/ 66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6" h="666">
                    <a:moveTo>
                      <a:pt x="118" y="666"/>
                    </a:moveTo>
                    <a:lnTo>
                      <a:pt x="118" y="666"/>
                    </a:lnTo>
                    <a:lnTo>
                      <a:pt x="112" y="660"/>
                    </a:lnTo>
                    <a:lnTo>
                      <a:pt x="106" y="658"/>
                    </a:lnTo>
                    <a:lnTo>
                      <a:pt x="94" y="656"/>
                    </a:lnTo>
                    <a:lnTo>
                      <a:pt x="94" y="656"/>
                    </a:lnTo>
                    <a:lnTo>
                      <a:pt x="94" y="650"/>
                    </a:lnTo>
                    <a:lnTo>
                      <a:pt x="94" y="650"/>
                    </a:lnTo>
                    <a:lnTo>
                      <a:pt x="134" y="598"/>
                    </a:lnTo>
                    <a:lnTo>
                      <a:pt x="134" y="598"/>
                    </a:lnTo>
                    <a:lnTo>
                      <a:pt x="132" y="578"/>
                    </a:lnTo>
                    <a:lnTo>
                      <a:pt x="128" y="566"/>
                    </a:lnTo>
                    <a:lnTo>
                      <a:pt x="128" y="566"/>
                    </a:lnTo>
                    <a:lnTo>
                      <a:pt x="114" y="566"/>
                    </a:lnTo>
                    <a:lnTo>
                      <a:pt x="104" y="568"/>
                    </a:lnTo>
                    <a:lnTo>
                      <a:pt x="96" y="572"/>
                    </a:lnTo>
                    <a:lnTo>
                      <a:pt x="88" y="576"/>
                    </a:lnTo>
                    <a:lnTo>
                      <a:pt x="88" y="576"/>
                    </a:lnTo>
                    <a:lnTo>
                      <a:pt x="60" y="576"/>
                    </a:lnTo>
                    <a:lnTo>
                      <a:pt x="60" y="576"/>
                    </a:lnTo>
                    <a:lnTo>
                      <a:pt x="48" y="536"/>
                    </a:lnTo>
                    <a:lnTo>
                      <a:pt x="48" y="536"/>
                    </a:lnTo>
                    <a:lnTo>
                      <a:pt x="50" y="514"/>
                    </a:lnTo>
                    <a:lnTo>
                      <a:pt x="52" y="494"/>
                    </a:lnTo>
                    <a:lnTo>
                      <a:pt x="54" y="474"/>
                    </a:lnTo>
                    <a:lnTo>
                      <a:pt x="52" y="466"/>
                    </a:lnTo>
                    <a:lnTo>
                      <a:pt x="52" y="456"/>
                    </a:lnTo>
                    <a:lnTo>
                      <a:pt x="52" y="456"/>
                    </a:lnTo>
                    <a:lnTo>
                      <a:pt x="42" y="446"/>
                    </a:lnTo>
                    <a:lnTo>
                      <a:pt x="42" y="446"/>
                    </a:lnTo>
                    <a:lnTo>
                      <a:pt x="40" y="434"/>
                    </a:lnTo>
                    <a:lnTo>
                      <a:pt x="38" y="422"/>
                    </a:lnTo>
                    <a:lnTo>
                      <a:pt x="30" y="398"/>
                    </a:lnTo>
                    <a:lnTo>
                      <a:pt x="22" y="376"/>
                    </a:lnTo>
                    <a:lnTo>
                      <a:pt x="16" y="356"/>
                    </a:lnTo>
                    <a:lnTo>
                      <a:pt x="16" y="356"/>
                    </a:lnTo>
                    <a:lnTo>
                      <a:pt x="6" y="334"/>
                    </a:lnTo>
                    <a:lnTo>
                      <a:pt x="4" y="326"/>
                    </a:lnTo>
                    <a:lnTo>
                      <a:pt x="2" y="316"/>
                    </a:lnTo>
                    <a:lnTo>
                      <a:pt x="0" y="308"/>
                    </a:lnTo>
                    <a:lnTo>
                      <a:pt x="2" y="300"/>
                    </a:lnTo>
                    <a:lnTo>
                      <a:pt x="6" y="292"/>
                    </a:lnTo>
                    <a:lnTo>
                      <a:pt x="12" y="282"/>
                    </a:lnTo>
                    <a:lnTo>
                      <a:pt x="12" y="282"/>
                    </a:lnTo>
                    <a:lnTo>
                      <a:pt x="16" y="280"/>
                    </a:lnTo>
                    <a:lnTo>
                      <a:pt x="20" y="276"/>
                    </a:lnTo>
                    <a:lnTo>
                      <a:pt x="30" y="264"/>
                    </a:lnTo>
                    <a:lnTo>
                      <a:pt x="42" y="240"/>
                    </a:lnTo>
                    <a:lnTo>
                      <a:pt x="42" y="240"/>
                    </a:lnTo>
                    <a:lnTo>
                      <a:pt x="42" y="188"/>
                    </a:lnTo>
                    <a:lnTo>
                      <a:pt x="42" y="188"/>
                    </a:lnTo>
                    <a:lnTo>
                      <a:pt x="30" y="156"/>
                    </a:lnTo>
                    <a:lnTo>
                      <a:pt x="30" y="156"/>
                    </a:lnTo>
                    <a:lnTo>
                      <a:pt x="22" y="146"/>
                    </a:lnTo>
                    <a:lnTo>
                      <a:pt x="22" y="146"/>
                    </a:lnTo>
                    <a:lnTo>
                      <a:pt x="46" y="126"/>
                    </a:lnTo>
                    <a:lnTo>
                      <a:pt x="46" y="126"/>
                    </a:lnTo>
                    <a:lnTo>
                      <a:pt x="62" y="122"/>
                    </a:lnTo>
                    <a:lnTo>
                      <a:pt x="74" y="118"/>
                    </a:lnTo>
                    <a:lnTo>
                      <a:pt x="78" y="116"/>
                    </a:lnTo>
                    <a:lnTo>
                      <a:pt x="80" y="114"/>
                    </a:lnTo>
                    <a:lnTo>
                      <a:pt x="80" y="114"/>
                    </a:lnTo>
                    <a:lnTo>
                      <a:pt x="88" y="114"/>
                    </a:lnTo>
                    <a:lnTo>
                      <a:pt x="88" y="114"/>
                    </a:lnTo>
                    <a:lnTo>
                      <a:pt x="94" y="106"/>
                    </a:lnTo>
                    <a:lnTo>
                      <a:pt x="102" y="98"/>
                    </a:lnTo>
                    <a:lnTo>
                      <a:pt x="122" y="84"/>
                    </a:lnTo>
                    <a:lnTo>
                      <a:pt x="142" y="72"/>
                    </a:lnTo>
                    <a:lnTo>
                      <a:pt x="160" y="60"/>
                    </a:lnTo>
                    <a:lnTo>
                      <a:pt x="160" y="60"/>
                    </a:lnTo>
                    <a:lnTo>
                      <a:pt x="168" y="52"/>
                    </a:lnTo>
                    <a:lnTo>
                      <a:pt x="176" y="46"/>
                    </a:lnTo>
                    <a:lnTo>
                      <a:pt x="188" y="42"/>
                    </a:lnTo>
                    <a:lnTo>
                      <a:pt x="200" y="38"/>
                    </a:lnTo>
                    <a:lnTo>
                      <a:pt x="226" y="32"/>
                    </a:lnTo>
                    <a:lnTo>
                      <a:pt x="238" y="28"/>
                    </a:lnTo>
                    <a:lnTo>
                      <a:pt x="250" y="22"/>
                    </a:lnTo>
                    <a:lnTo>
                      <a:pt x="250" y="22"/>
                    </a:lnTo>
                    <a:lnTo>
                      <a:pt x="256" y="8"/>
                    </a:lnTo>
                    <a:lnTo>
                      <a:pt x="258" y="4"/>
                    </a:lnTo>
                    <a:lnTo>
                      <a:pt x="260" y="2"/>
                    </a:lnTo>
                    <a:lnTo>
                      <a:pt x="270" y="0"/>
                    </a:lnTo>
                    <a:lnTo>
                      <a:pt x="284" y="0"/>
                    </a:lnTo>
                    <a:lnTo>
                      <a:pt x="284" y="0"/>
                    </a:lnTo>
                    <a:lnTo>
                      <a:pt x="286" y="48"/>
                    </a:lnTo>
                    <a:lnTo>
                      <a:pt x="286" y="48"/>
                    </a:lnTo>
                    <a:lnTo>
                      <a:pt x="292" y="52"/>
                    </a:lnTo>
                    <a:lnTo>
                      <a:pt x="298" y="54"/>
                    </a:lnTo>
                    <a:lnTo>
                      <a:pt x="314" y="56"/>
                    </a:lnTo>
                    <a:lnTo>
                      <a:pt x="314" y="56"/>
                    </a:lnTo>
                    <a:lnTo>
                      <a:pt x="320" y="50"/>
                    </a:lnTo>
                    <a:lnTo>
                      <a:pt x="322" y="44"/>
                    </a:lnTo>
                    <a:lnTo>
                      <a:pt x="326" y="34"/>
                    </a:lnTo>
                    <a:lnTo>
                      <a:pt x="330" y="22"/>
                    </a:lnTo>
                    <a:lnTo>
                      <a:pt x="332" y="18"/>
                    </a:lnTo>
                    <a:lnTo>
                      <a:pt x="334" y="14"/>
                    </a:lnTo>
                    <a:lnTo>
                      <a:pt x="334" y="14"/>
                    </a:lnTo>
                    <a:lnTo>
                      <a:pt x="338" y="24"/>
                    </a:lnTo>
                    <a:lnTo>
                      <a:pt x="344" y="36"/>
                    </a:lnTo>
                    <a:lnTo>
                      <a:pt x="350" y="42"/>
                    </a:lnTo>
                    <a:lnTo>
                      <a:pt x="356" y="46"/>
                    </a:lnTo>
                    <a:lnTo>
                      <a:pt x="362" y="50"/>
                    </a:lnTo>
                    <a:lnTo>
                      <a:pt x="370" y="54"/>
                    </a:lnTo>
                    <a:lnTo>
                      <a:pt x="370" y="54"/>
                    </a:lnTo>
                    <a:lnTo>
                      <a:pt x="384" y="54"/>
                    </a:lnTo>
                    <a:lnTo>
                      <a:pt x="396" y="52"/>
                    </a:lnTo>
                    <a:lnTo>
                      <a:pt x="410" y="48"/>
                    </a:lnTo>
                    <a:lnTo>
                      <a:pt x="424" y="42"/>
                    </a:lnTo>
                    <a:lnTo>
                      <a:pt x="424" y="42"/>
                    </a:lnTo>
                    <a:lnTo>
                      <a:pt x="442" y="42"/>
                    </a:lnTo>
                    <a:lnTo>
                      <a:pt x="442" y="42"/>
                    </a:lnTo>
                    <a:lnTo>
                      <a:pt x="438" y="48"/>
                    </a:lnTo>
                    <a:lnTo>
                      <a:pt x="432" y="54"/>
                    </a:lnTo>
                    <a:lnTo>
                      <a:pt x="422" y="66"/>
                    </a:lnTo>
                    <a:lnTo>
                      <a:pt x="418" y="74"/>
                    </a:lnTo>
                    <a:lnTo>
                      <a:pt x="414" y="80"/>
                    </a:lnTo>
                    <a:lnTo>
                      <a:pt x="414" y="88"/>
                    </a:lnTo>
                    <a:lnTo>
                      <a:pt x="414" y="96"/>
                    </a:lnTo>
                    <a:lnTo>
                      <a:pt x="414" y="96"/>
                    </a:lnTo>
                    <a:lnTo>
                      <a:pt x="428" y="112"/>
                    </a:lnTo>
                    <a:lnTo>
                      <a:pt x="440" y="128"/>
                    </a:lnTo>
                    <a:lnTo>
                      <a:pt x="452" y="146"/>
                    </a:lnTo>
                    <a:lnTo>
                      <a:pt x="466" y="168"/>
                    </a:lnTo>
                    <a:lnTo>
                      <a:pt x="466" y="168"/>
                    </a:lnTo>
                    <a:lnTo>
                      <a:pt x="464" y="192"/>
                    </a:lnTo>
                    <a:lnTo>
                      <a:pt x="464" y="192"/>
                    </a:lnTo>
                    <a:lnTo>
                      <a:pt x="460" y="196"/>
                    </a:lnTo>
                    <a:lnTo>
                      <a:pt x="456" y="202"/>
                    </a:lnTo>
                    <a:lnTo>
                      <a:pt x="450" y="218"/>
                    </a:lnTo>
                    <a:lnTo>
                      <a:pt x="450" y="218"/>
                    </a:lnTo>
                    <a:lnTo>
                      <a:pt x="440" y="228"/>
                    </a:lnTo>
                    <a:lnTo>
                      <a:pt x="430" y="236"/>
                    </a:lnTo>
                    <a:lnTo>
                      <a:pt x="422" y="240"/>
                    </a:lnTo>
                    <a:lnTo>
                      <a:pt x="414" y="242"/>
                    </a:lnTo>
                    <a:lnTo>
                      <a:pt x="396" y="244"/>
                    </a:lnTo>
                    <a:lnTo>
                      <a:pt x="386" y="246"/>
                    </a:lnTo>
                    <a:lnTo>
                      <a:pt x="376" y="250"/>
                    </a:lnTo>
                    <a:lnTo>
                      <a:pt x="376" y="250"/>
                    </a:lnTo>
                    <a:lnTo>
                      <a:pt x="360" y="262"/>
                    </a:lnTo>
                    <a:lnTo>
                      <a:pt x="352" y="272"/>
                    </a:lnTo>
                    <a:lnTo>
                      <a:pt x="348" y="276"/>
                    </a:lnTo>
                    <a:lnTo>
                      <a:pt x="348" y="282"/>
                    </a:lnTo>
                    <a:lnTo>
                      <a:pt x="348" y="304"/>
                    </a:lnTo>
                    <a:lnTo>
                      <a:pt x="348" y="304"/>
                    </a:lnTo>
                    <a:lnTo>
                      <a:pt x="354" y="312"/>
                    </a:lnTo>
                    <a:lnTo>
                      <a:pt x="356" y="322"/>
                    </a:lnTo>
                    <a:lnTo>
                      <a:pt x="354" y="332"/>
                    </a:lnTo>
                    <a:lnTo>
                      <a:pt x="350" y="344"/>
                    </a:lnTo>
                    <a:lnTo>
                      <a:pt x="350" y="344"/>
                    </a:lnTo>
                    <a:lnTo>
                      <a:pt x="328" y="366"/>
                    </a:lnTo>
                    <a:lnTo>
                      <a:pt x="328" y="366"/>
                    </a:lnTo>
                    <a:lnTo>
                      <a:pt x="308" y="382"/>
                    </a:lnTo>
                    <a:lnTo>
                      <a:pt x="302" y="386"/>
                    </a:lnTo>
                    <a:lnTo>
                      <a:pt x="298" y="392"/>
                    </a:lnTo>
                    <a:lnTo>
                      <a:pt x="296" y="400"/>
                    </a:lnTo>
                    <a:lnTo>
                      <a:pt x="296" y="408"/>
                    </a:lnTo>
                    <a:lnTo>
                      <a:pt x="300" y="440"/>
                    </a:lnTo>
                    <a:lnTo>
                      <a:pt x="300" y="440"/>
                    </a:lnTo>
                    <a:lnTo>
                      <a:pt x="292" y="468"/>
                    </a:lnTo>
                    <a:lnTo>
                      <a:pt x="292" y="468"/>
                    </a:lnTo>
                    <a:lnTo>
                      <a:pt x="278" y="480"/>
                    </a:lnTo>
                    <a:lnTo>
                      <a:pt x="270" y="490"/>
                    </a:lnTo>
                    <a:lnTo>
                      <a:pt x="266" y="496"/>
                    </a:lnTo>
                    <a:lnTo>
                      <a:pt x="264" y="502"/>
                    </a:lnTo>
                    <a:lnTo>
                      <a:pt x="264" y="522"/>
                    </a:lnTo>
                    <a:lnTo>
                      <a:pt x="264" y="522"/>
                    </a:lnTo>
                    <a:lnTo>
                      <a:pt x="266" y="546"/>
                    </a:lnTo>
                    <a:lnTo>
                      <a:pt x="266" y="546"/>
                    </a:lnTo>
                    <a:lnTo>
                      <a:pt x="262" y="560"/>
                    </a:lnTo>
                    <a:lnTo>
                      <a:pt x="256" y="576"/>
                    </a:lnTo>
                    <a:lnTo>
                      <a:pt x="254" y="596"/>
                    </a:lnTo>
                    <a:lnTo>
                      <a:pt x="254" y="614"/>
                    </a:lnTo>
                    <a:lnTo>
                      <a:pt x="254" y="614"/>
                    </a:lnTo>
                    <a:lnTo>
                      <a:pt x="260" y="630"/>
                    </a:lnTo>
                    <a:lnTo>
                      <a:pt x="260" y="630"/>
                    </a:lnTo>
                    <a:lnTo>
                      <a:pt x="224" y="650"/>
                    </a:lnTo>
                    <a:lnTo>
                      <a:pt x="224" y="650"/>
                    </a:lnTo>
                    <a:lnTo>
                      <a:pt x="216" y="642"/>
                    </a:lnTo>
                    <a:lnTo>
                      <a:pt x="206" y="638"/>
                    </a:lnTo>
                    <a:lnTo>
                      <a:pt x="196" y="636"/>
                    </a:lnTo>
                    <a:lnTo>
                      <a:pt x="188" y="638"/>
                    </a:lnTo>
                    <a:lnTo>
                      <a:pt x="178" y="642"/>
                    </a:lnTo>
                    <a:lnTo>
                      <a:pt x="168" y="646"/>
                    </a:lnTo>
                    <a:lnTo>
                      <a:pt x="148" y="654"/>
                    </a:lnTo>
                    <a:lnTo>
                      <a:pt x="148" y="654"/>
                    </a:lnTo>
                    <a:lnTo>
                      <a:pt x="134" y="660"/>
                    </a:lnTo>
                    <a:lnTo>
                      <a:pt x="118" y="666"/>
                    </a:lnTo>
                    <a:lnTo>
                      <a:pt x="118" y="666"/>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27" name="Freeform 19"/>
              <p:cNvSpPr/>
              <p:nvPr/>
            </p:nvSpPr>
            <p:spPr bwMode="auto">
              <a:xfrm>
                <a:off x="3729992" y="2932836"/>
                <a:ext cx="1018289" cy="1001527"/>
              </a:xfrm>
              <a:custGeom>
                <a:avLst/>
                <a:gdLst>
                  <a:gd name="T0" fmla="*/ 392 w 972"/>
                  <a:gd name="T1" fmla="*/ 934 h 956"/>
                  <a:gd name="T2" fmla="*/ 354 w 972"/>
                  <a:gd name="T3" fmla="*/ 888 h 956"/>
                  <a:gd name="T4" fmla="*/ 366 w 972"/>
                  <a:gd name="T5" fmla="*/ 840 h 956"/>
                  <a:gd name="T6" fmla="*/ 324 w 972"/>
                  <a:gd name="T7" fmla="*/ 780 h 956"/>
                  <a:gd name="T8" fmla="*/ 290 w 972"/>
                  <a:gd name="T9" fmla="*/ 722 h 956"/>
                  <a:gd name="T10" fmla="*/ 248 w 972"/>
                  <a:gd name="T11" fmla="*/ 712 h 956"/>
                  <a:gd name="T12" fmla="*/ 192 w 972"/>
                  <a:gd name="T13" fmla="*/ 608 h 956"/>
                  <a:gd name="T14" fmla="*/ 160 w 972"/>
                  <a:gd name="T15" fmla="*/ 662 h 956"/>
                  <a:gd name="T16" fmla="*/ 140 w 972"/>
                  <a:gd name="T17" fmla="*/ 634 h 956"/>
                  <a:gd name="T18" fmla="*/ 138 w 972"/>
                  <a:gd name="T19" fmla="*/ 590 h 956"/>
                  <a:gd name="T20" fmla="*/ 130 w 972"/>
                  <a:gd name="T21" fmla="*/ 500 h 956"/>
                  <a:gd name="T22" fmla="*/ 150 w 972"/>
                  <a:gd name="T23" fmla="*/ 442 h 956"/>
                  <a:gd name="T24" fmla="*/ 110 w 972"/>
                  <a:gd name="T25" fmla="*/ 312 h 956"/>
                  <a:gd name="T26" fmla="*/ 50 w 972"/>
                  <a:gd name="T27" fmla="*/ 222 h 956"/>
                  <a:gd name="T28" fmla="*/ 6 w 972"/>
                  <a:gd name="T29" fmla="*/ 178 h 956"/>
                  <a:gd name="T30" fmla="*/ 2 w 972"/>
                  <a:gd name="T31" fmla="*/ 134 h 956"/>
                  <a:gd name="T32" fmla="*/ 26 w 972"/>
                  <a:gd name="T33" fmla="*/ 80 h 956"/>
                  <a:gd name="T34" fmla="*/ 74 w 972"/>
                  <a:gd name="T35" fmla="*/ 24 h 956"/>
                  <a:gd name="T36" fmla="*/ 112 w 972"/>
                  <a:gd name="T37" fmla="*/ 64 h 956"/>
                  <a:gd name="T38" fmla="*/ 166 w 972"/>
                  <a:gd name="T39" fmla="*/ 152 h 956"/>
                  <a:gd name="T40" fmla="*/ 200 w 972"/>
                  <a:gd name="T41" fmla="*/ 172 h 956"/>
                  <a:gd name="T42" fmla="*/ 236 w 972"/>
                  <a:gd name="T43" fmla="*/ 158 h 956"/>
                  <a:gd name="T44" fmla="*/ 250 w 972"/>
                  <a:gd name="T45" fmla="*/ 170 h 956"/>
                  <a:gd name="T46" fmla="*/ 290 w 972"/>
                  <a:gd name="T47" fmla="*/ 188 h 956"/>
                  <a:gd name="T48" fmla="*/ 374 w 972"/>
                  <a:gd name="T49" fmla="*/ 166 h 956"/>
                  <a:gd name="T50" fmla="*/ 378 w 972"/>
                  <a:gd name="T51" fmla="*/ 128 h 956"/>
                  <a:gd name="T52" fmla="*/ 370 w 972"/>
                  <a:gd name="T53" fmla="*/ 66 h 956"/>
                  <a:gd name="T54" fmla="*/ 412 w 972"/>
                  <a:gd name="T55" fmla="*/ 100 h 956"/>
                  <a:gd name="T56" fmla="*/ 468 w 972"/>
                  <a:gd name="T57" fmla="*/ 100 h 956"/>
                  <a:gd name="T58" fmla="*/ 472 w 972"/>
                  <a:gd name="T59" fmla="*/ 30 h 956"/>
                  <a:gd name="T60" fmla="*/ 516 w 972"/>
                  <a:gd name="T61" fmla="*/ 0 h 956"/>
                  <a:gd name="T62" fmla="*/ 562 w 972"/>
                  <a:gd name="T63" fmla="*/ 50 h 956"/>
                  <a:gd name="T64" fmla="*/ 628 w 972"/>
                  <a:gd name="T65" fmla="*/ 98 h 956"/>
                  <a:gd name="T66" fmla="*/ 656 w 972"/>
                  <a:gd name="T67" fmla="*/ 150 h 956"/>
                  <a:gd name="T68" fmla="*/ 764 w 972"/>
                  <a:gd name="T69" fmla="*/ 184 h 956"/>
                  <a:gd name="T70" fmla="*/ 812 w 972"/>
                  <a:gd name="T71" fmla="*/ 168 h 956"/>
                  <a:gd name="T72" fmla="*/ 932 w 972"/>
                  <a:gd name="T73" fmla="*/ 208 h 956"/>
                  <a:gd name="T74" fmla="*/ 972 w 972"/>
                  <a:gd name="T75" fmla="*/ 278 h 956"/>
                  <a:gd name="T76" fmla="*/ 908 w 972"/>
                  <a:gd name="T77" fmla="*/ 388 h 956"/>
                  <a:gd name="T78" fmla="*/ 840 w 972"/>
                  <a:gd name="T79" fmla="*/ 418 h 956"/>
                  <a:gd name="T80" fmla="*/ 788 w 972"/>
                  <a:gd name="T81" fmla="*/ 376 h 956"/>
                  <a:gd name="T82" fmla="*/ 764 w 972"/>
                  <a:gd name="T83" fmla="*/ 422 h 956"/>
                  <a:gd name="T84" fmla="*/ 772 w 972"/>
                  <a:gd name="T85" fmla="*/ 478 h 956"/>
                  <a:gd name="T86" fmla="*/ 784 w 972"/>
                  <a:gd name="T87" fmla="*/ 564 h 956"/>
                  <a:gd name="T88" fmla="*/ 810 w 972"/>
                  <a:gd name="T89" fmla="*/ 602 h 956"/>
                  <a:gd name="T90" fmla="*/ 780 w 972"/>
                  <a:gd name="T91" fmla="*/ 646 h 956"/>
                  <a:gd name="T92" fmla="*/ 788 w 972"/>
                  <a:gd name="T93" fmla="*/ 686 h 956"/>
                  <a:gd name="T94" fmla="*/ 848 w 972"/>
                  <a:gd name="T95" fmla="*/ 740 h 956"/>
                  <a:gd name="T96" fmla="*/ 796 w 972"/>
                  <a:gd name="T97" fmla="*/ 758 h 956"/>
                  <a:gd name="T98" fmla="*/ 756 w 972"/>
                  <a:gd name="T99" fmla="*/ 712 h 956"/>
                  <a:gd name="T100" fmla="*/ 716 w 972"/>
                  <a:gd name="T101" fmla="*/ 718 h 956"/>
                  <a:gd name="T102" fmla="*/ 662 w 972"/>
                  <a:gd name="T103" fmla="*/ 706 h 956"/>
                  <a:gd name="T104" fmla="*/ 630 w 972"/>
                  <a:gd name="T105" fmla="*/ 636 h 956"/>
                  <a:gd name="T106" fmla="*/ 578 w 972"/>
                  <a:gd name="T107" fmla="*/ 648 h 956"/>
                  <a:gd name="T108" fmla="*/ 550 w 972"/>
                  <a:gd name="T109" fmla="*/ 682 h 956"/>
                  <a:gd name="T110" fmla="*/ 558 w 972"/>
                  <a:gd name="T111" fmla="*/ 726 h 956"/>
                  <a:gd name="T112" fmla="*/ 558 w 972"/>
                  <a:gd name="T113" fmla="*/ 766 h 956"/>
                  <a:gd name="T114" fmla="*/ 500 w 972"/>
                  <a:gd name="T115" fmla="*/ 810 h 956"/>
                  <a:gd name="T116" fmla="*/ 522 w 972"/>
                  <a:gd name="T117" fmla="*/ 870 h 956"/>
                  <a:gd name="T118" fmla="*/ 522 w 972"/>
                  <a:gd name="T119" fmla="*/ 918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2" h="956">
                    <a:moveTo>
                      <a:pt x="432" y="956"/>
                    </a:moveTo>
                    <a:lnTo>
                      <a:pt x="432" y="956"/>
                    </a:lnTo>
                    <a:lnTo>
                      <a:pt x="422" y="952"/>
                    </a:lnTo>
                    <a:lnTo>
                      <a:pt x="422" y="952"/>
                    </a:lnTo>
                    <a:lnTo>
                      <a:pt x="406" y="942"/>
                    </a:lnTo>
                    <a:lnTo>
                      <a:pt x="392" y="934"/>
                    </a:lnTo>
                    <a:lnTo>
                      <a:pt x="380" y="928"/>
                    </a:lnTo>
                    <a:lnTo>
                      <a:pt x="368" y="920"/>
                    </a:lnTo>
                    <a:lnTo>
                      <a:pt x="368" y="920"/>
                    </a:lnTo>
                    <a:lnTo>
                      <a:pt x="354" y="904"/>
                    </a:lnTo>
                    <a:lnTo>
                      <a:pt x="354" y="904"/>
                    </a:lnTo>
                    <a:lnTo>
                      <a:pt x="354" y="888"/>
                    </a:lnTo>
                    <a:lnTo>
                      <a:pt x="354" y="888"/>
                    </a:lnTo>
                    <a:lnTo>
                      <a:pt x="362" y="878"/>
                    </a:lnTo>
                    <a:lnTo>
                      <a:pt x="368" y="866"/>
                    </a:lnTo>
                    <a:lnTo>
                      <a:pt x="370" y="858"/>
                    </a:lnTo>
                    <a:lnTo>
                      <a:pt x="368" y="848"/>
                    </a:lnTo>
                    <a:lnTo>
                      <a:pt x="366" y="840"/>
                    </a:lnTo>
                    <a:lnTo>
                      <a:pt x="362" y="832"/>
                    </a:lnTo>
                    <a:lnTo>
                      <a:pt x="350" y="816"/>
                    </a:lnTo>
                    <a:lnTo>
                      <a:pt x="350" y="816"/>
                    </a:lnTo>
                    <a:lnTo>
                      <a:pt x="342" y="808"/>
                    </a:lnTo>
                    <a:lnTo>
                      <a:pt x="336" y="798"/>
                    </a:lnTo>
                    <a:lnTo>
                      <a:pt x="324" y="780"/>
                    </a:lnTo>
                    <a:lnTo>
                      <a:pt x="316" y="764"/>
                    </a:lnTo>
                    <a:lnTo>
                      <a:pt x="306" y="750"/>
                    </a:lnTo>
                    <a:lnTo>
                      <a:pt x="306" y="750"/>
                    </a:lnTo>
                    <a:lnTo>
                      <a:pt x="298" y="730"/>
                    </a:lnTo>
                    <a:lnTo>
                      <a:pt x="294" y="726"/>
                    </a:lnTo>
                    <a:lnTo>
                      <a:pt x="290" y="722"/>
                    </a:lnTo>
                    <a:lnTo>
                      <a:pt x="286" y="720"/>
                    </a:lnTo>
                    <a:lnTo>
                      <a:pt x="282" y="720"/>
                    </a:lnTo>
                    <a:lnTo>
                      <a:pt x="266" y="720"/>
                    </a:lnTo>
                    <a:lnTo>
                      <a:pt x="266" y="720"/>
                    </a:lnTo>
                    <a:lnTo>
                      <a:pt x="248" y="712"/>
                    </a:lnTo>
                    <a:lnTo>
                      <a:pt x="248" y="712"/>
                    </a:lnTo>
                    <a:lnTo>
                      <a:pt x="224" y="678"/>
                    </a:lnTo>
                    <a:lnTo>
                      <a:pt x="224" y="678"/>
                    </a:lnTo>
                    <a:lnTo>
                      <a:pt x="206" y="626"/>
                    </a:lnTo>
                    <a:lnTo>
                      <a:pt x="206" y="626"/>
                    </a:lnTo>
                    <a:lnTo>
                      <a:pt x="192" y="608"/>
                    </a:lnTo>
                    <a:lnTo>
                      <a:pt x="192" y="608"/>
                    </a:lnTo>
                    <a:lnTo>
                      <a:pt x="178" y="608"/>
                    </a:lnTo>
                    <a:lnTo>
                      <a:pt x="170" y="614"/>
                    </a:lnTo>
                    <a:lnTo>
                      <a:pt x="164" y="620"/>
                    </a:lnTo>
                    <a:lnTo>
                      <a:pt x="162" y="630"/>
                    </a:lnTo>
                    <a:lnTo>
                      <a:pt x="162" y="652"/>
                    </a:lnTo>
                    <a:lnTo>
                      <a:pt x="160" y="662"/>
                    </a:lnTo>
                    <a:lnTo>
                      <a:pt x="156" y="674"/>
                    </a:lnTo>
                    <a:lnTo>
                      <a:pt x="156" y="674"/>
                    </a:lnTo>
                    <a:lnTo>
                      <a:pt x="148" y="670"/>
                    </a:lnTo>
                    <a:lnTo>
                      <a:pt x="148" y="670"/>
                    </a:lnTo>
                    <a:lnTo>
                      <a:pt x="146" y="652"/>
                    </a:lnTo>
                    <a:lnTo>
                      <a:pt x="140" y="634"/>
                    </a:lnTo>
                    <a:lnTo>
                      <a:pt x="134" y="620"/>
                    </a:lnTo>
                    <a:lnTo>
                      <a:pt x="130" y="606"/>
                    </a:lnTo>
                    <a:lnTo>
                      <a:pt x="130" y="606"/>
                    </a:lnTo>
                    <a:lnTo>
                      <a:pt x="134" y="602"/>
                    </a:lnTo>
                    <a:lnTo>
                      <a:pt x="136" y="598"/>
                    </a:lnTo>
                    <a:lnTo>
                      <a:pt x="138" y="590"/>
                    </a:lnTo>
                    <a:lnTo>
                      <a:pt x="138" y="576"/>
                    </a:lnTo>
                    <a:lnTo>
                      <a:pt x="138" y="576"/>
                    </a:lnTo>
                    <a:lnTo>
                      <a:pt x="142" y="538"/>
                    </a:lnTo>
                    <a:lnTo>
                      <a:pt x="142" y="538"/>
                    </a:lnTo>
                    <a:lnTo>
                      <a:pt x="134" y="518"/>
                    </a:lnTo>
                    <a:lnTo>
                      <a:pt x="130" y="500"/>
                    </a:lnTo>
                    <a:lnTo>
                      <a:pt x="128" y="482"/>
                    </a:lnTo>
                    <a:lnTo>
                      <a:pt x="130" y="466"/>
                    </a:lnTo>
                    <a:lnTo>
                      <a:pt x="130" y="466"/>
                    </a:lnTo>
                    <a:lnTo>
                      <a:pt x="140" y="454"/>
                    </a:lnTo>
                    <a:lnTo>
                      <a:pt x="150" y="442"/>
                    </a:lnTo>
                    <a:lnTo>
                      <a:pt x="150" y="442"/>
                    </a:lnTo>
                    <a:lnTo>
                      <a:pt x="146" y="396"/>
                    </a:lnTo>
                    <a:lnTo>
                      <a:pt x="146" y="396"/>
                    </a:lnTo>
                    <a:lnTo>
                      <a:pt x="124" y="364"/>
                    </a:lnTo>
                    <a:lnTo>
                      <a:pt x="124" y="364"/>
                    </a:lnTo>
                    <a:lnTo>
                      <a:pt x="114" y="326"/>
                    </a:lnTo>
                    <a:lnTo>
                      <a:pt x="110" y="312"/>
                    </a:lnTo>
                    <a:lnTo>
                      <a:pt x="104" y="300"/>
                    </a:lnTo>
                    <a:lnTo>
                      <a:pt x="104" y="300"/>
                    </a:lnTo>
                    <a:lnTo>
                      <a:pt x="84" y="276"/>
                    </a:lnTo>
                    <a:lnTo>
                      <a:pt x="68" y="254"/>
                    </a:lnTo>
                    <a:lnTo>
                      <a:pt x="54" y="232"/>
                    </a:lnTo>
                    <a:lnTo>
                      <a:pt x="50" y="222"/>
                    </a:lnTo>
                    <a:lnTo>
                      <a:pt x="48" y="212"/>
                    </a:lnTo>
                    <a:lnTo>
                      <a:pt x="48" y="212"/>
                    </a:lnTo>
                    <a:lnTo>
                      <a:pt x="12" y="188"/>
                    </a:lnTo>
                    <a:lnTo>
                      <a:pt x="12" y="188"/>
                    </a:lnTo>
                    <a:lnTo>
                      <a:pt x="6" y="178"/>
                    </a:lnTo>
                    <a:lnTo>
                      <a:pt x="6" y="178"/>
                    </a:lnTo>
                    <a:lnTo>
                      <a:pt x="0" y="178"/>
                    </a:lnTo>
                    <a:lnTo>
                      <a:pt x="0" y="178"/>
                    </a:lnTo>
                    <a:lnTo>
                      <a:pt x="0" y="154"/>
                    </a:lnTo>
                    <a:lnTo>
                      <a:pt x="0" y="142"/>
                    </a:lnTo>
                    <a:lnTo>
                      <a:pt x="2" y="134"/>
                    </a:lnTo>
                    <a:lnTo>
                      <a:pt x="2" y="134"/>
                    </a:lnTo>
                    <a:lnTo>
                      <a:pt x="10" y="130"/>
                    </a:lnTo>
                    <a:lnTo>
                      <a:pt x="16" y="124"/>
                    </a:lnTo>
                    <a:lnTo>
                      <a:pt x="20" y="118"/>
                    </a:lnTo>
                    <a:lnTo>
                      <a:pt x="22" y="110"/>
                    </a:lnTo>
                    <a:lnTo>
                      <a:pt x="24" y="96"/>
                    </a:lnTo>
                    <a:lnTo>
                      <a:pt x="26" y="80"/>
                    </a:lnTo>
                    <a:lnTo>
                      <a:pt x="26" y="80"/>
                    </a:lnTo>
                    <a:lnTo>
                      <a:pt x="0" y="50"/>
                    </a:lnTo>
                    <a:lnTo>
                      <a:pt x="0" y="50"/>
                    </a:lnTo>
                    <a:lnTo>
                      <a:pt x="0" y="28"/>
                    </a:lnTo>
                    <a:lnTo>
                      <a:pt x="0" y="28"/>
                    </a:lnTo>
                    <a:lnTo>
                      <a:pt x="74" y="24"/>
                    </a:lnTo>
                    <a:lnTo>
                      <a:pt x="74" y="24"/>
                    </a:lnTo>
                    <a:lnTo>
                      <a:pt x="82" y="28"/>
                    </a:lnTo>
                    <a:lnTo>
                      <a:pt x="92" y="38"/>
                    </a:lnTo>
                    <a:lnTo>
                      <a:pt x="102" y="50"/>
                    </a:lnTo>
                    <a:lnTo>
                      <a:pt x="112" y="64"/>
                    </a:lnTo>
                    <a:lnTo>
                      <a:pt x="112" y="64"/>
                    </a:lnTo>
                    <a:lnTo>
                      <a:pt x="112" y="76"/>
                    </a:lnTo>
                    <a:lnTo>
                      <a:pt x="116" y="88"/>
                    </a:lnTo>
                    <a:lnTo>
                      <a:pt x="122" y="98"/>
                    </a:lnTo>
                    <a:lnTo>
                      <a:pt x="128" y="110"/>
                    </a:lnTo>
                    <a:lnTo>
                      <a:pt x="146" y="132"/>
                    </a:lnTo>
                    <a:lnTo>
                      <a:pt x="166" y="152"/>
                    </a:lnTo>
                    <a:lnTo>
                      <a:pt x="166" y="152"/>
                    </a:lnTo>
                    <a:lnTo>
                      <a:pt x="174" y="152"/>
                    </a:lnTo>
                    <a:lnTo>
                      <a:pt x="182" y="154"/>
                    </a:lnTo>
                    <a:lnTo>
                      <a:pt x="186" y="156"/>
                    </a:lnTo>
                    <a:lnTo>
                      <a:pt x="190" y="158"/>
                    </a:lnTo>
                    <a:lnTo>
                      <a:pt x="200" y="172"/>
                    </a:lnTo>
                    <a:lnTo>
                      <a:pt x="200" y="172"/>
                    </a:lnTo>
                    <a:lnTo>
                      <a:pt x="208" y="170"/>
                    </a:lnTo>
                    <a:lnTo>
                      <a:pt x="216" y="170"/>
                    </a:lnTo>
                    <a:lnTo>
                      <a:pt x="224" y="166"/>
                    </a:lnTo>
                    <a:lnTo>
                      <a:pt x="236" y="158"/>
                    </a:lnTo>
                    <a:lnTo>
                      <a:pt x="236" y="158"/>
                    </a:lnTo>
                    <a:lnTo>
                      <a:pt x="242" y="158"/>
                    </a:lnTo>
                    <a:lnTo>
                      <a:pt x="242" y="158"/>
                    </a:lnTo>
                    <a:lnTo>
                      <a:pt x="248" y="162"/>
                    </a:lnTo>
                    <a:lnTo>
                      <a:pt x="248" y="162"/>
                    </a:lnTo>
                    <a:lnTo>
                      <a:pt x="248" y="166"/>
                    </a:lnTo>
                    <a:lnTo>
                      <a:pt x="250" y="170"/>
                    </a:lnTo>
                    <a:lnTo>
                      <a:pt x="254" y="172"/>
                    </a:lnTo>
                    <a:lnTo>
                      <a:pt x="258" y="174"/>
                    </a:lnTo>
                    <a:lnTo>
                      <a:pt x="270" y="176"/>
                    </a:lnTo>
                    <a:lnTo>
                      <a:pt x="282" y="178"/>
                    </a:lnTo>
                    <a:lnTo>
                      <a:pt x="282" y="178"/>
                    </a:lnTo>
                    <a:lnTo>
                      <a:pt x="290" y="188"/>
                    </a:lnTo>
                    <a:lnTo>
                      <a:pt x="290" y="188"/>
                    </a:lnTo>
                    <a:lnTo>
                      <a:pt x="310" y="188"/>
                    </a:lnTo>
                    <a:lnTo>
                      <a:pt x="310" y="188"/>
                    </a:lnTo>
                    <a:lnTo>
                      <a:pt x="328" y="174"/>
                    </a:lnTo>
                    <a:lnTo>
                      <a:pt x="328" y="174"/>
                    </a:lnTo>
                    <a:lnTo>
                      <a:pt x="374" y="166"/>
                    </a:lnTo>
                    <a:lnTo>
                      <a:pt x="374" y="166"/>
                    </a:lnTo>
                    <a:lnTo>
                      <a:pt x="378" y="160"/>
                    </a:lnTo>
                    <a:lnTo>
                      <a:pt x="382" y="154"/>
                    </a:lnTo>
                    <a:lnTo>
                      <a:pt x="382" y="154"/>
                    </a:lnTo>
                    <a:lnTo>
                      <a:pt x="382" y="142"/>
                    </a:lnTo>
                    <a:lnTo>
                      <a:pt x="378" y="128"/>
                    </a:lnTo>
                    <a:lnTo>
                      <a:pt x="372" y="104"/>
                    </a:lnTo>
                    <a:lnTo>
                      <a:pt x="368" y="92"/>
                    </a:lnTo>
                    <a:lnTo>
                      <a:pt x="366" y="80"/>
                    </a:lnTo>
                    <a:lnTo>
                      <a:pt x="368" y="72"/>
                    </a:lnTo>
                    <a:lnTo>
                      <a:pt x="370" y="66"/>
                    </a:lnTo>
                    <a:lnTo>
                      <a:pt x="370" y="66"/>
                    </a:lnTo>
                    <a:lnTo>
                      <a:pt x="376" y="70"/>
                    </a:lnTo>
                    <a:lnTo>
                      <a:pt x="384" y="78"/>
                    </a:lnTo>
                    <a:lnTo>
                      <a:pt x="392" y="84"/>
                    </a:lnTo>
                    <a:lnTo>
                      <a:pt x="406" y="92"/>
                    </a:lnTo>
                    <a:lnTo>
                      <a:pt x="406" y="92"/>
                    </a:lnTo>
                    <a:lnTo>
                      <a:pt x="412" y="100"/>
                    </a:lnTo>
                    <a:lnTo>
                      <a:pt x="412" y="100"/>
                    </a:lnTo>
                    <a:lnTo>
                      <a:pt x="424" y="104"/>
                    </a:lnTo>
                    <a:lnTo>
                      <a:pt x="438" y="104"/>
                    </a:lnTo>
                    <a:lnTo>
                      <a:pt x="452" y="104"/>
                    </a:lnTo>
                    <a:lnTo>
                      <a:pt x="468" y="100"/>
                    </a:lnTo>
                    <a:lnTo>
                      <a:pt x="468" y="100"/>
                    </a:lnTo>
                    <a:lnTo>
                      <a:pt x="484" y="84"/>
                    </a:lnTo>
                    <a:lnTo>
                      <a:pt x="484" y="84"/>
                    </a:lnTo>
                    <a:lnTo>
                      <a:pt x="482" y="64"/>
                    </a:lnTo>
                    <a:lnTo>
                      <a:pt x="478" y="50"/>
                    </a:lnTo>
                    <a:lnTo>
                      <a:pt x="474" y="40"/>
                    </a:lnTo>
                    <a:lnTo>
                      <a:pt x="472" y="30"/>
                    </a:lnTo>
                    <a:lnTo>
                      <a:pt x="472" y="30"/>
                    </a:lnTo>
                    <a:lnTo>
                      <a:pt x="482" y="18"/>
                    </a:lnTo>
                    <a:lnTo>
                      <a:pt x="494" y="8"/>
                    </a:lnTo>
                    <a:lnTo>
                      <a:pt x="502" y="2"/>
                    </a:lnTo>
                    <a:lnTo>
                      <a:pt x="508" y="0"/>
                    </a:lnTo>
                    <a:lnTo>
                      <a:pt x="516" y="0"/>
                    </a:lnTo>
                    <a:lnTo>
                      <a:pt x="526" y="4"/>
                    </a:lnTo>
                    <a:lnTo>
                      <a:pt x="526" y="4"/>
                    </a:lnTo>
                    <a:lnTo>
                      <a:pt x="530" y="16"/>
                    </a:lnTo>
                    <a:lnTo>
                      <a:pt x="536" y="26"/>
                    </a:lnTo>
                    <a:lnTo>
                      <a:pt x="546" y="36"/>
                    </a:lnTo>
                    <a:lnTo>
                      <a:pt x="562" y="50"/>
                    </a:lnTo>
                    <a:lnTo>
                      <a:pt x="562" y="50"/>
                    </a:lnTo>
                    <a:lnTo>
                      <a:pt x="588" y="60"/>
                    </a:lnTo>
                    <a:lnTo>
                      <a:pt x="588" y="60"/>
                    </a:lnTo>
                    <a:lnTo>
                      <a:pt x="598" y="72"/>
                    </a:lnTo>
                    <a:lnTo>
                      <a:pt x="612" y="84"/>
                    </a:lnTo>
                    <a:lnTo>
                      <a:pt x="628" y="98"/>
                    </a:lnTo>
                    <a:lnTo>
                      <a:pt x="636" y="106"/>
                    </a:lnTo>
                    <a:lnTo>
                      <a:pt x="642" y="118"/>
                    </a:lnTo>
                    <a:lnTo>
                      <a:pt x="642" y="118"/>
                    </a:lnTo>
                    <a:lnTo>
                      <a:pt x="650" y="138"/>
                    </a:lnTo>
                    <a:lnTo>
                      <a:pt x="650" y="138"/>
                    </a:lnTo>
                    <a:lnTo>
                      <a:pt x="656" y="150"/>
                    </a:lnTo>
                    <a:lnTo>
                      <a:pt x="666" y="164"/>
                    </a:lnTo>
                    <a:lnTo>
                      <a:pt x="678" y="176"/>
                    </a:lnTo>
                    <a:lnTo>
                      <a:pt x="686" y="182"/>
                    </a:lnTo>
                    <a:lnTo>
                      <a:pt x="694" y="184"/>
                    </a:lnTo>
                    <a:lnTo>
                      <a:pt x="694" y="184"/>
                    </a:lnTo>
                    <a:lnTo>
                      <a:pt x="764" y="184"/>
                    </a:lnTo>
                    <a:lnTo>
                      <a:pt x="764" y="184"/>
                    </a:lnTo>
                    <a:lnTo>
                      <a:pt x="774" y="178"/>
                    </a:lnTo>
                    <a:lnTo>
                      <a:pt x="786" y="172"/>
                    </a:lnTo>
                    <a:lnTo>
                      <a:pt x="798" y="168"/>
                    </a:lnTo>
                    <a:lnTo>
                      <a:pt x="812" y="168"/>
                    </a:lnTo>
                    <a:lnTo>
                      <a:pt x="812" y="168"/>
                    </a:lnTo>
                    <a:lnTo>
                      <a:pt x="858" y="184"/>
                    </a:lnTo>
                    <a:lnTo>
                      <a:pt x="858" y="184"/>
                    </a:lnTo>
                    <a:lnTo>
                      <a:pt x="900" y="184"/>
                    </a:lnTo>
                    <a:lnTo>
                      <a:pt x="900" y="184"/>
                    </a:lnTo>
                    <a:lnTo>
                      <a:pt x="920" y="202"/>
                    </a:lnTo>
                    <a:lnTo>
                      <a:pt x="932" y="208"/>
                    </a:lnTo>
                    <a:lnTo>
                      <a:pt x="952" y="210"/>
                    </a:lnTo>
                    <a:lnTo>
                      <a:pt x="952" y="210"/>
                    </a:lnTo>
                    <a:lnTo>
                      <a:pt x="972" y="228"/>
                    </a:lnTo>
                    <a:lnTo>
                      <a:pt x="972" y="228"/>
                    </a:lnTo>
                    <a:lnTo>
                      <a:pt x="972" y="278"/>
                    </a:lnTo>
                    <a:lnTo>
                      <a:pt x="972" y="278"/>
                    </a:lnTo>
                    <a:lnTo>
                      <a:pt x="958" y="296"/>
                    </a:lnTo>
                    <a:lnTo>
                      <a:pt x="946" y="316"/>
                    </a:lnTo>
                    <a:lnTo>
                      <a:pt x="938" y="336"/>
                    </a:lnTo>
                    <a:lnTo>
                      <a:pt x="930" y="358"/>
                    </a:lnTo>
                    <a:lnTo>
                      <a:pt x="930" y="358"/>
                    </a:lnTo>
                    <a:lnTo>
                      <a:pt x="908" y="388"/>
                    </a:lnTo>
                    <a:lnTo>
                      <a:pt x="880" y="418"/>
                    </a:lnTo>
                    <a:lnTo>
                      <a:pt x="880" y="418"/>
                    </a:lnTo>
                    <a:lnTo>
                      <a:pt x="866" y="422"/>
                    </a:lnTo>
                    <a:lnTo>
                      <a:pt x="856" y="422"/>
                    </a:lnTo>
                    <a:lnTo>
                      <a:pt x="846" y="420"/>
                    </a:lnTo>
                    <a:lnTo>
                      <a:pt x="840" y="418"/>
                    </a:lnTo>
                    <a:lnTo>
                      <a:pt x="828" y="406"/>
                    </a:lnTo>
                    <a:lnTo>
                      <a:pt x="812" y="394"/>
                    </a:lnTo>
                    <a:lnTo>
                      <a:pt x="812" y="394"/>
                    </a:lnTo>
                    <a:lnTo>
                      <a:pt x="806" y="388"/>
                    </a:lnTo>
                    <a:lnTo>
                      <a:pt x="800" y="382"/>
                    </a:lnTo>
                    <a:lnTo>
                      <a:pt x="788" y="376"/>
                    </a:lnTo>
                    <a:lnTo>
                      <a:pt x="778" y="374"/>
                    </a:lnTo>
                    <a:lnTo>
                      <a:pt x="768" y="374"/>
                    </a:lnTo>
                    <a:lnTo>
                      <a:pt x="768" y="374"/>
                    </a:lnTo>
                    <a:lnTo>
                      <a:pt x="764" y="382"/>
                    </a:lnTo>
                    <a:lnTo>
                      <a:pt x="764" y="382"/>
                    </a:lnTo>
                    <a:lnTo>
                      <a:pt x="764" y="422"/>
                    </a:lnTo>
                    <a:lnTo>
                      <a:pt x="764" y="422"/>
                    </a:lnTo>
                    <a:lnTo>
                      <a:pt x="768" y="434"/>
                    </a:lnTo>
                    <a:lnTo>
                      <a:pt x="772" y="446"/>
                    </a:lnTo>
                    <a:lnTo>
                      <a:pt x="772" y="460"/>
                    </a:lnTo>
                    <a:lnTo>
                      <a:pt x="772" y="478"/>
                    </a:lnTo>
                    <a:lnTo>
                      <a:pt x="772" y="478"/>
                    </a:lnTo>
                    <a:lnTo>
                      <a:pt x="770" y="492"/>
                    </a:lnTo>
                    <a:lnTo>
                      <a:pt x="766" y="510"/>
                    </a:lnTo>
                    <a:lnTo>
                      <a:pt x="766" y="528"/>
                    </a:lnTo>
                    <a:lnTo>
                      <a:pt x="768" y="548"/>
                    </a:lnTo>
                    <a:lnTo>
                      <a:pt x="768" y="548"/>
                    </a:lnTo>
                    <a:lnTo>
                      <a:pt x="784" y="564"/>
                    </a:lnTo>
                    <a:lnTo>
                      <a:pt x="784" y="564"/>
                    </a:lnTo>
                    <a:lnTo>
                      <a:pt x="790" y="568"/>
                    </a:lnTo>
                    <a:lnTo>
                      <a:pt x="796" y="574"/>
                    </a:lnTo>
                    <a:lnTo>
                      <a:pt x="802" y="582"/>
                    </a:lnTo>
                    <a:lnTo>
                      <a:pt x="808" y="592"/>
                    </a:lnTo>
                    <a:lnTo>
                      <a:pt x="810" y="602"/>
                    </a:lnTo>
                    <a:lnTo>
                      <a:pt x="810" y="612"/>
                    </a:lnTo>
                    <a:lnTo>
                      <a:pt x="808" y="622"/>
                    </a:lnTo>
                    <a:lnTo>
                      <a:pt x="800" y="632"/>
                    </a:lnTo>
                    <a:lnTo>
                      <a:pt x="800" y="632"/>
                    </a:lnTo>
                    <a:lnTo>
                      <a:pt x="786" y="640"/>
                    </a:lnTo>
                    <a:lnTo>
                      <a:pt x="780" y="646"/>
                    </a:lnTo>
                    <a:lnTo>
                      <a:pt x="778" y="650"/>
                    </a:lnTo>
                    <a:lnTo>
                      <a:pt x="776" y="656"/>
                    </a:lnTo>
                    <a:lnTo>
                      <a:pt x="776" y="674"/>
                    </a:lnTo>
                    <a:lnTo>
                      <a:pt x="776" y="674"/>
                    </a:lnTo>
                    <a:lnTo>
                      <a:pt x="782" y="680"/>
                    </a:lnTo>
                    <a:lnTo>
                      <a:pt x="788" y="686"/>
                    </a:lnTo>
                    <a:lnTo>
                      <a:pt x="806" y="694"/>
                    </a:lnTo>
                    <a:lnTo>
                      <a:pt x="828" y="702"/>
                    </a:lnTo>
                    <a:lnTo>
                      <a:pt x="840" y="710"/>
                    </a:lnTo>
                    <a:lnTo>
                      <a:pt x="850" y="718"/>
                    </a:lnTo>
                    <a:lnTo>
                      <a:pt x="850" y="718"/>
                    </a:lnTo>
                    <a:lnTo>
                      <a:pt x="848" y="740"/>
                    </a:lnTo>
                    <a:lnTo>
                      <a:pt x="846" y="752"/>
                    </a:lnTo>
                    <a:lnTo>
                      <a:pt x="842" y="756"/>
                    </a:lnTo>
                    <a:lnTo>
                      <a:pt x="840" y="762"/>
                    </a:lnTo>
                    <a:lnTo>
                      <a:pt x="840" y="762"/>
                    </a:lnTo>
                    <a:lnTo>
                      <a:pt x="818" y="760"/>
                    </a:lnTo>
                    <a:lnTo>
                      <a:pt x="796" y="758"/>
                    </a:lnTo>
                    <a:lnTo>
                      <a:pt x="778" y="754"/>
                    </a:lnTo>
                    <a:lnTo>
                      <a:pt x="764" y="748"/>
                    </a:lnTo>
                    <a:lnTo>
                      <a:pt x="764" y="748"/>
                    </a:lnTo>
                    <a:lnTo>
                      <a:pt x="762" y="734"/>
                    </a:lnTo>
                    <a:lnTo>
                      <a:pt x="760" y="722"/>
                    </a:lnTo>
                    <a:lnTo>
                      <a:pt x="756" y="712"/>
                    </a:lnTo>
                    <a:lnTo>
                      <a:pt x="752" y="702"/>
                    </a:lnTo>
                    <a:lnTo>
                      <a:pt x="752" y="702"/>
                    </a:lnTo>
                    <a:lnTo>
                      <a:pt x="744" y="704"/>
                    </a:lnTo>
                    <a:lnTo>
                      <a:pt x="736" y="704"/>
                    </a:lnTo>
                    <a:lnTo>
                      <a:pt x="726" y="710"/>
                    </a:lnTo>
                    <a:lnTo>
                      <a:pt x="716" y="718"/>
                    </a:lnTo>
                    <a:lnTo>
                      <a:pt x="706" y="724"/>
                    </a:lnTo>
                    <a:lnTo>
                      <a:pt x="706" y="724"/>
                    </a:lnTo>
                    <a:lnTo>
                      <a:pt x="680" y="724"/>
                    </a:lnTo>
                    <a:lnTo>
                      <a:pt x="680" y="724"/>
                    </a:lnTo>
                    <a:lnTo>
                      <a:pt x="670" y="716"/>
                    </a:lnTo>
                    <a:lnTo>
                      <a:pt x="662" y="706"/>
                    </a:lnTo>
                    <a:lnTo>
                      <a:pt x="656" y="698"/>
                    </a:lnTo>
                    <a:lnTo>
                      <a:pt x="652" y="688"/>
                    </a:lnTo>
                    <a:lnTo>
                      <a:pt x="646" y="668"/>
                    </a:lnTo>
                    <a:lnTo>
                      <a:pt x="642" y="652"/>
                    </a:lnTo>
                    <a:lnTo>
                      <a:pt x="642" y="652"/>
                    </a:lnTo>
                    <a:lnTo>
                      <a:pt x="630" y="636"/>
                    </a:lnTo>
                    <a:lnTo>
                      <a:pt x="630" y="636"/>
                    </a:lnTo>
                    <a:lnTo>
                      <a:pt x="604" y="636"/>
                    </a:lnTo>
                    <a:lnTo>
                      <a:pt x="594" y="636"/>
                    </a:lnTo>
                    <a:lnTo>
                      <a:pt x="588" y="638"/>
                    </a:lnTo>
                    <a:lnTo>
                      <a:pt x="582" y="642"/>
                    </a:lnTo>
                    <a:lnTo>
                      <a:pt x="578" y="648"/>
                    </a:lnTo>
                    <a:lnTo>
                      <a:pt x="574" y="658"/>
                    </a:lnTo>
                    <a:lnTo>
                      <a:pt x="572" y="670"/>
                    </a:lnTo>
                    <a:lnTo>
                      <a:pt x="572" y="670"/>
                    </a:lnTo>
                    <a:lnTo>
                      <a:pt x="564" y="676"/>
                    </a:lnTo>
                    <a:lnTo>
                      <a:pt x="556" y="680"/>
                    </a:lnTo>
                    <a:lnTo>
                      <a:pt x="550" y="682"/>
                    </a:lnTo>
                    <a:lnTo>
                      <a:pt x="542" y="686"/>
                    </a:lnTo>
                    <a:lnTo>
                      <a:pt x="542" y="686"/>
                    </a:lnTo>
                    <a:lnTo>
                      <a:pt x="542" y="704"/>
                    </a:lnTo>
                    <a:lnTo>
                      <a:pt x="542" y="704"/>
                    </a:lnTo>
                    <a:lnTo>
                      <a:pt x="550" y="712"/>
                    </a:lnTo>
                    <a:lnTo>
                      <a:pt x="558" y="726"/>
                    </a:lnTo>
                    <a:lnTo>
                      <a:pt x="562" y="732"/>
                    </a:lnTo>
                    <a:lnTo>
                      <a:pt x="564" y="740"/>
                    </a:lnTo>
                    <a:lnTo>
                      <a:pt x="564" y="748"/>
                    </a:lnTo>
                    <a:lnTo>
                      <a:pt x="562" y="758"/>
                    </a:lnTo>
                    <a:lnTo>
                      <a:pt x="562" y="758"/>
                    </a:lnTo>
                    <a:lnTo>
                      <a:pt x="558" y="766"/>
                    </a:lnTo>
                    <a:lnTo>
                      <a:pt x="552" y="772"/>
                    </a:lnTo>
                    <a:lnTo>
                      <a:pt x="536" y="782"/>
                    </a:lnTo>
                    <a:lnTo>
                      <a:pt x="508" y="800"/>
                    </a:lnTo>
                    <a:lnTo>
                      <a:pt x="508" y="800"/>
                    </a:lnTo>
                    <a:lnTo>
                      <a:pt x="500" y="810"/>
                    </a:lnTo>
                    <a:lnTo>
                      <a:pt x="500" y="810"/>
                    </a:lnTo>
                    <a:lnTo>
                      <a:pt x="500" y="850"/>
                    </a:lnTo>
                    <a:lnTo>
                      <a:pt x="500" y="850"/>
                    </a:lnTo>
                    <a:lnTo>
                      <a:pt x="504" y="856"/>
                    </a:lnTo>
                    <a:lnTo>
                      <a:pt x="508" y="860"/>
                    </a:lnTo>
                    <a:lnTo>
                      <a:pt x="518" y="866"/>
                    </a:lnTo>
                    <a:lnTo>
                      <a:pt x="522" y="870"/>
                    </a:lnTo>
                    <a:lnTo>
                      <a:pt x="526" y="878"/>
                    </a:lnTo>
                    <a:lnTo>
                      <a:pt x="528" y="888"/>
                    </a:lnTo>
                    <a:lnTo>
                      <a:pt x="530" y="902"/>
                    </a:lnTo>
                    <a:lnTo>
                      <a:pt x="530" y="902"/>
                    </a:lnTo>
                    <a:lnTo>
                      <a:pt x="522" y="918"/>
                    </a:lnTo>
                    <a:lnTo>
                      <a:pt x="522" y="918"/>
                    </a:lnTo>
                    <a:lnTo>
                      <a:pt x="510" y="924"/>
                    </a:lnTo>
                    <a:lnTo>
                      <a:pt x="498" y="930"/>
                    </a:lnTo>
                    <a:lnTo>
                      <a:pt x="498" y="930"/>
                    </a:lnTo>
                    <a:lnTo>
                      <a:pt x="432" y="956"/>
                    </a:lnTo>
                    <a:lnTo>
                      <a:pt x="432" y="956"/>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28" name="Freeform 20"/>
              <p:cNvSpPr/>
              <p:nvPr/>
            </p:nvSpPr>
            <p:spPr bwMode="auto">
              <a:xfrm>
                <a:off x="1833795" y="2499120"/>
                <a:ext cx="2042864" cy="1250861"/>
              </a:xfrm>
              <a:custGeom>
                <a:avLst/>
                <a:gdLst>
                  <a:gd name="T0" fmla="*/ 1244 w 1950"/>
                  <a:gd name="T1" fmla="*/ 1192 h 1194"/>
                  <a:gd name="T2" fmla="*/ 1218 w 1950"/>
                  <a:gd name="T3" fmla="*/ 1156 h 1194"/>
                  <a:gd name="T4" fmla="*/ 1200 w 1950"/>
                  <a:gd name="T5" fmla="*/ 1100 h 1194"/>
                  <a:gd name="T6" fmla="*/ 1152 w 1950"/>
                  <a:gd name="T7" fmla="*/ 1058 h 1194"/>
                  <a:gd name="T8" fmla="*/ 1050 w 1950"/>
                  <a:gd name="T9" fmla="*/ 1000 h 1194"/>
                  <a:gd name="T10" fmla="*/ 970 w 1950"/>
                  <a:gd name="T11" fmla="*/ 1022 h 1194"/>
                  <a:gd name="T12" fmla="*/ 928 w 1950"/>
                  <a:gd name="T13" fmla="*/ 1096 h 1194"/>
                  <a:gd name="T14" fmla="*/ 898 w 1950"/>
                  <a:gd name="T15" fmla="*/ 1042 h 1194"/>
                  <a:gd name="T16" fmla="*/ 872 w 1950"/>
                  <a:gd name="T17" fmla="*/ 992 h 1194"/>
                  <a:gd name="T18" fmla="*/ 754 w 1950"/>
                  <a:gd name="T19" fmla="*/ 1010 h 1194"/>
                  <a:gd name="T20" fmla="*/ 634 w 1950"/>
                  <a:gd name="T21" fmla="*/ 966 h 1194"/>
                  <a:gd name="T22" fmla="*/ 580 w 1950"/>
                  <a:gd name="T23" fmla="*/ 900 h 1194"/>
                  <a:gd name="T24" fmla="*/ 492 w 1950"/>
                  <a:gd name="T25" fmla="*/ 842 h 1194"/>
                  <a:gd name="T26" fmla="*/ 468 w 1950"/>
                  <a:gd name="T27" fmla="*/ 764 h 1194"/>
                  <a:gd name="T28" fmla="*/ 390 w 1950"/>
                  <a:gd name="T29" fmla="*/ 726 h 1194"/>
                  <a:gd name="T30" fmla="*/ 284 w 1950"/>
                  <a:gd name="T31" fmla="*/ 610 h 1194"/>
                  <a:gd name="T32" fmla="*/ 182 w 1950"/>
                  <a:gd name="T33" fmla="*/ 630 h 1194"/>
                  <a:gd name="T34" fmla="*/ 142 w 1950"/>
                  <a:gd name="T35" fmla="*/ 552 h 1194"/>
                  <a:gd name="T36" fmla="*/ 12 w 1950"/>
                  <a:gd name="T37" fmla="*/ 454 h 1194"/>
                  <a:gd name="T38" fmla="*/ 8 w 1950"/>
                  <a:gd name="T39" fmla="*/ 412 h 1194"/>
                  <a:gd name="T40" fmla="*/ 16 w 1950"/>
                  <a:gd name="T41" fmla="*/ 290 h 1194"/>
                  <a:gd name="T42" fmla="*/ 54 w 1950"/>
                  <a:gd name="T43" fmla="*/ 300 h 1194"/>
                  <a:gd name="T44" fmla="*/ 104 w 1950"/>
                  <a:gd name="T45" fmla="*/ 280 h 1194"/>
                  <a:gd name="T46" fmla="*/ 78 w 1950"/>
                  <a:gd name="T47" fmla="*/ 126 h 1194"/>
                  <a:gd name="T48" fmla="*/ 146 w 1950"/>
                  <a:gd name="T49" fmla="*/ 98 h 1194"/>
                  <a:gd name="T50" fmla="*/ 216 w 1950"/>
                  <a:gd name="T51" fmla="*/ 72 h 1194"/>
                  <a:gd name="T52" fmla="*/ 304 w 1950"/>
                  <a:gd name="T53" fmla="*/ 6 h 1194"/>
                  <a:gd name="T54" fmla="*/ 386 w 1950"/>
                  <a:gd name="T55" fmla="*/ 48 h 1194"/>
                  <a:gd name="T56" fmla="*/ 470 w 1950"/>
                  <a:gd name="T57" fmla="*/ 10 h 1194"/>
                  <a:gd name="T58" fmla="*/ 510 w 1950"/>
                  <a:gd name="T59" fmla="*/ 56 h 1194"/>
                  <a:gd name="T60" fmla="*/ 622 w 1950"/>
                  <a:gd name="T61" fmla="*/ 72 h 1194"/>
                  <a:gd name="T62" fmla="*/ 710 w 1950"/>
                  <a:gd name="T63" fmla="*/ 56 h 1194"/>
                  <a:gd name="T64" fmla="*/ 804 w 1950"/>
                  <a:gd name="T65" fmla="*/ 44 h 1194"/>
                  <a:gd name="T66" fmla="*/ 898 w 1950"/>
                  <a:gd name="T67" fmla="*/ 30 h 1194"/>
                  <a:gd name="T68" fmla="*/ 1046 w 1950"/>
                  <a:gd name="T69" fmla="*/ 38 h 1194"/>
                  <a:gd name="T70" fmla="*/ 1106 w 1950"/>
                  <a:gd name="T71" fmla="*/ 114 h 1194"/>
                  <a:gd name="T72" fmla="*/ 1092 w 1950"/>
                  <a:gd name="T73" fmla="*/ 220 h 1194"/>
                  <a:gd name="T74" fmla="*/ 1118 w 1950"/>
                  <a:gd name="T75" fmla="*/ 378 h 1194"/>
                  <a:gd name="T76" fmla="*/ 1192 w 1950"/>
                  <a:gd name="T77" fmla="*/ 440 h 1194"/>
                  <a:gd name="T78" fmla="*/ 1308 w 1950"/>
                  <a:gd name="T79" fmla="*/ 502 h 1194"/>
                  <a:gd name="T80" fmla="*/ 1406 w 1950"/>
                  <a:gd name="T81" fmla="*/ 546 h 1194"/>
                  <a:gd name="T82" fmla="*/ 1586 w 1950"/>
                  <a:gd name="T83" fmla="*/ 576 h 1194"/>
                  <a:gd name="T84" fmla="*/ 1666 w 1950"/>
                  <a:gd name="T85" fmla="*/ 682 h 1194"/>
                  <a:gd name="T86" fmla="*/ 1706 w 1950"/>
                  <a:gd name="T87" fmla="*/ 676 h 1194"/>
                  <a:gd name="T88" fmla="*/ 1794 w 1950"/>
                  <a:gd name="T89" fmla="*/ 616 h 1194"/>
                  <a:gd name="T90" fmla="*/ 1848 w 1950"/>
                  <a:gd name="T91" fmla="*/ 632 h 1194"/>
                  <a:gd name="T92" fmla="*/ 1926 w 1950"/>
                  <a:gd name="T93" fmla="*/ 788 h 1194"/>
                  <a:gd name="T94" fmla="*/ 1930 w 1950"/>
                  <a:gd name="T95" fmla="*/ 878 h 1194"/>
                  <a:gd name="T96" fmla="*/ 1940 w 1950"/>
                  <a:gd name="T97" fmla="*/ 976 h 1194"/>
                  <a:gd name="T98" fmla="*/ 1930 w 1950"/>
                  <a:gd name="T99" fmla="*/ 1002 h 1194"/>
                  <a:gd name="T100" fmla="*/ 1872 w 1950"/>
                  <a:gd name="T101" fmla="*/ 1006 h 1194"/>
                  <a:gd name="T102" fmla="*/ 1866 w 1950"/>
                  <a:gd name="T103" fmla="*/ 1096 h 1194"/>
                  <a:gd name="T104" fmla="*/ 1772 w 1950"/>
                  <a:gd name="T105" fmla="*/ 1052 h 1194"/>
                  <a:gd name="T106" fmla="*/ 1744 w 1950"/>
                  <a:gd name="T107" fmla="*/ 1124 h 1194"/>
                  <a:gd name="T108" fmla="*/ 1696 w 1950"/>
                  <a:gd name="T109" fmla="*/ 1086 h 1194"/>
                  <a:gd name="T110" fmla="*/ 1594 w 1950"/>
                  <a:gd name="T111" fmla="*/ 1048 h 1194"/>
                  <a:gd name="T112" fmla="*/ 1498 w 1950"/>
                  <a:gd name="T113" fmla="*/ 1102 h 1194"/>
                  <a:gd name="T114" fmla="*/ 1430 w 1950"/>
                  <a:gd name="T115" fmla="*/ 1144 h 1194"/>
                  <a:gd name="T116" fmla="*/ 1342 w 1950"/>
                  <a:gd name="T117" fmla="*/ 119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0" h="1194">
                    <a:moveTo>
                      <a:pt x="1342" y="1194"/>
                    </a:moveTo>
                    <a:lnTo>
                      <a:pt x="1342" y="1194"/>
                    </a:lnTo>
                    <a:lnTo>
                      <a:pt x="1336" y="1192"/>
                    </a:lnTo>
                    <a:lnTo>
                      <a:pt x="1324" y="1188"/>
                    </a:lnTo>
                    <a:lnTo>
                      <a:pt x="1298" y="1186"/>
                    </a:lnTo>
                    <a:lnTo>
                      <a:pt x="1258" y="1186"/>
                    </a:lnTo>
                    <a:lnTo>
                      <a:pt x="1258" y="1186"/>
                    </a:lnTo>
                    <a:lnTo>
                      <a:pt x="1244" y="1192"/>
                    </a:lnTo>
                    <a:lnTo>
                      <a:pt x="1244" y="1192"/>
                    </a:lnTo>
                    <a:lnTo>
                      <a:pt x="1226" y="1188"/>
                    </a:lnTo>
                    <a:lnTo>
                      <a:pt x="1216" y="1184"/>
                    </a:lnTo>
                    <a:lnTo>
                      <a:pt x="1212" y="1182"/>
                    </a:lnTo>
                    <a:lnTo>
                      <a:pt x="1210" y="1180"/>
                    </a:lnTo>
                    <a:lnTo>
                      <a:pt x="1210" y="1172"/>
                    </a:lnTo>
                    <a:lnTo>
                      <a:pt x="1214" y="1164"/>
                    </a:lnTo>
                    <a:lnTo>
                      <a:pt x="1218" y="1156"/>
                    </a:lnTo>
                    <a:lnTo>
                      <a:pt x="1224" y="1146"/>
                    </a:lnTo>
                    <a:lnTo>
                      <a:pt x="1228" y="1136"/>
                    </a:lnTo>
                    <a:lnTo>
                      <a:pt x="1228" y="1136"/>
                    </a:lnTo>
                    <a:lnTo>
                      <a:pt x="1228" y="1114"/>
                    </a:lnTo>
                    <a:lnTo>
                      <a:pt x="1228" y="1114"/>
                    </a:lnTo>
                    <a:lnTo>
                      <a:pt x="1216" y="1108"/>
                    </a:lnTo>
                    <a:lnTo>
                      <a:pt x="1206" y="1104"/>
                    </a:lnTo>
                    <a:lnTo>
                      <a:pt x="1200" y="1100"/>
                    </a:lnTo>
                    <a:lnTo>
                      <a:pt x="1194" y="1094"/>
                    </a:lnTo>
                    <a:lnTo>
                      <a:pt x="1192" y="1088"/>
                    </a:lnTo>
                    <a:lnTo>
                      <a:pt x="1190" y="1082"/>
                    </a:lnTo>
                    <a:lnTo>
                      <a:pt x="1186" y="1068"/>
                    </a:lnTo>
                    <a:lnTo>
                      <a:pt x="1186" y="1068"/>
                    </a:lnTo>
                    <a:lnTo>
                      <a:pt x="1180" y="1058"/>
                    </a:lnTo>
                    <a:lnTo>
                      <a:pt x="1180" y="1058"/>
                    </a:lnTo>
                    <a:lnTo>
                      <a:pt x="1152" y="1058"/>
                    </a:lnTo>
                    <a:lnTo>
                      <a:pt x="1128" y="1052"/>
                    </a:lnTo>
                    <a:lnTo>
                      <a:pt x="1128" y="1052"/>
                    </a:lnTo>
                    <a:lnTo>
                      <a:pt x="1112" y="1028"/>
                    </a:lnTo>
                    <a:lnTo>
                      <a:pt x="1112" y="1028"/>
                    </a:lnTo>
                    <a:lnTo>
                      <a:pt x="1092" y="1022"/>
                    </a:lnTo>
                    <a:lnTo>
                      <a:pt x="1074" y="1014"/>
                    </a:lnTo>
                    <a:lnTo>
                      <a:pt x="1060" y="1006"/>
                    </a:lnTo>
                    <a:lnTo>
                      <a:pt x="1050" y="1000"/>
                    </a:lnTo>
                    <a:lnTo>
                      <a:pt x="1050" y="1000"/>
                    </a:lnTo>
                    <a:lnTo>
                      <a:pt x="1038" y="994"/>
                    </a:lnTo>
                    <a:lnTo>
                      <a:pt x="1038" y="994"/>
                    </a:lnTo>
                    <a:lnTo>
                      <a:pt x="1002" y="994"/>
                    </a:lnTo>
                    <a:lnTo>
                      <a:pt x="1002" y="994"/>
                    </a:lnTo>
                    <a:lnTo>
                      <a:pt x="992" y="1002"/>
                    </a:lnTo>
                    <a:lnTo>
                      <a:pt x="982" y="1012"/>
                    </a:lnTo>
                    <a:lnTo>
                      <a:pt x="970" y="1022"/>
                    </a:lnTo>
                    <a:lnTo>
                      <a:pt x="956" y="1028"/>
                    </a:lnTo>
                    <a:lnTo>
                      <a:pt x="956" y="1028"/>
                    </a:lnTo>
                    <a:lnTo>
                      <a:pt x="944" y="1040"/>
                    </a:lnTo>
                    <a:lnTo>
                      <a:pt x="944" y="1040"/>
                    </a:lnTo>
                    <a:lnTo>
                      <a:pt x="936" y="1056"/>
                    </a:lnTo>
                    <a:lnTo>
                      <a:pt x="936" y="1056"/>
                    </a:lnTo>
                    <a:lnTo>
                      <a:pt x="932" y="1076"/>
                    </a:lnTo>
                    <a:lnTo>
                      <a:pt x="928" y="1096"/>
                    </a:lnTo>
                    <a:lnTo>
                      <a:pt x="928" y="1096"/>
                    </a:lnTo>
                    <a:lnTo>
                      <a:pt x="912" y="1092"/>
                    </a:lnTo>
                    <a:lnTo>
                      <a:pt x="906" y="1090"/>
                    </a:lnTo>
                    <a:lnTo>
                      <a:pt x="902" y="1086"/>
                    </a:lnTo>
                    <a:lnTo>
                      <a:pt x="896" y="1076"/>
                    </a:lnTo>
                    <a:lnTo>
                      <a:pt x="894" y="1066"/>
                    </a:lnTo>
                    <a:lnTo>
                      <a:pt x="894" y="1054"/>
                    </a:lnTo>
                    <a:lnTo>
                      <a:pt x="898" y="1042"/>
                    </a:lnTo>
                    <a:lnTo>
                      <a:pt x="902" y="1030"/>
                    </a:lnTo>
                    <a:lnTo>
                      <a:pt x="908" y="1020"/>
                    </a:lnTo>
                    <a:lnTo>
                      <a:pt x="908" y="1020"/>
                    </a:lnTo>
                    <a:lnTo>
                      <a:pt x="908" y="1004"/>
                    </a:lnTo>
                    <a:lnTo>
                      <a:pt x="908" y="1004"/>
                    </a:lnTo>
                    <a:lnTo>
                      <a:pt x="894" y="996"/>
                    </a:lnTo>
                    <a:lnTo>
                      <a:pt x="886" y="992"/>
                    </a:lnTo>
                    <a:lnTo>
                      <a:pt x="872" y="992"/>
                    </a:lnTo>
                    <a:lnTo>
                      <a:pt x="872" y="992"/>
                    </a:lnTo>
                    <a:lnTo>
                      <a:pt x="822" y="1002"/>
                    </a:lnTo>
                    <a:lnTo>
                      <a:pt x="802" y="1008"/>
                    </a:lnTo>
                    <a:lnTo>
                      <a:pt x="782" y="1018"/>
                    </a:lnTo>
                    <a:lnTo>
                      <a:pt x="782" y="1018"/>
                    </a:lnTo>
                    <a:lnTo>
                      <a:pt x="772" y="1016"/>
                    </a:lnTo>
                    <a:lnTo>
                      <a:pt x="762" y="1014"/>
                    </a:lnTo>
                    <a:lnTo>
                      <a:pt x="754" y="1010"/>
                    </a:lnTo>
                    <a:lnTo>
                      <a:pt x="748" y="1006"/>
                    </a:lnTo>
                    <a:lnTo>
                      <a:pt x="736" y="994"/>
                    </a:lnTo>
                    <a:lnTo>
                      <a:pt x="728" y="982"/>
                    </a:lnTo>
                    <a:lnTo>
                      <a:pt x="728" y="982"/>
                    </a:lnTo>
                    <a:lnTo>
                      <a:pt x="714" y="966"/>
                    </a:lnTo>
                    <a:lnTo>
                      <a:pt x="714" y="966"/>
                    </a:lnTo>
                    <a:lnTo>
                      <a:pt x="634" y="966"/>
                    </a:lnTo>
                    <a:lnTo>
                      <a:pt x="634" y="966"/>
                    </a:lnTo>
                    <a:lnTo>
                      <a:pt x="626" y="960"/>
                    </a:lnTo>
                    <a:lnTo>
                      <a:pt x="620" y="954"/>
                    </a:lnTo>
                    <a:lnTo>
                      <a:pt x="612" y="938"/>
                    </a:lnTo>
                    <a:lnTo>
                      <a:pt x="606" y="922"/>
                    </a:lnTo>
                    <a:lnTo>
                      <a:pt x="600" y="908"/>
                    </a:lnTo>
                    <a:lnTo>
                      <a:pt x="600" y="908"/>
                    </a:lnTo>
                    <a:lnTo>
                      <a:pt x="584" y="904"/>
                    </a:lnTo>
                    <a:lnTo>
                      <a:pt x="580" y="900"/>
                    </a:lnTo>
                    <a:lnTo>
                      <a:pt x="576" y="894"/>
                    </a:lnTo>
                    <a:lnTo>
                      <a:pt x="576" y="894"/>
                    </a:lnTo>
                    <a:lnTo>
                      <a:pt x="554" y="878"/>
                    </a:lnTo>
                    <a:lnTo>
                      <a:pt x="554" y="878"/>
                    </a:lnTo>
                    <a:lnTo>
                      <a:pt x="514" y="864"/>
                    </a:lnTo>
                    <a:lnTo>
                      <a:pt x="514" y="864"/>
                    </a:lnTo>
                    <a:lnTo>
                      <a:pt x="500" y="852"/>
                    </a:lnTo>
                    <a:lnTo>
                      <a:pt x="492" y="842"/>
                    </a:lnTo>
                    <a:lnTo>
                      <a:pt x="486" y="832"/>
                    </a:lnTo>
                    <a:lnTo>
                      <a:pt x="482" y="824"/>
                    </a:lnTo>
                    <a:lnTo>
                      <a:pt x="480" y="816"/>
                    </a:lnTo>
                    <a:lnTo>
                      <a:pt x="480" y="808"/>
                    </a:lnTo>
                    <a:lnTo>
                      <a:pt x="478" y="784"/>
                    </a:lnTo>
                    <a:lnTo>
                      <a:pt x="478" y="784"/>
                    </a:lnTo>
                    <a:lnTo>
                      <a:pt x="468" y="764"/>
                    </a:lnTo>
                    <a:lnTo>
                      <a:pt x="468" y="764"/>
                    </a:lnTo>
                    <a:lnTo>
                      <a:pt x="424" y="766"/>
                    </a:lnTo>
                    <a:lnTo>
                      <a:pt x="424" y="766"/>
                    </a:lnTo>
                    <a:lnTo>
                      <a:pt x="406" y="758"/>
                    </a:lnTo>
                    <a:lnTo>
                      <a:pt x="400" y="754"/>
                    </a:lnTo>
                    <a:lnTo>
                      <a:pt x="396" y="750"/>
                    </a:lnTo>
                    <a:lnTo>
                      <a:pt x="392" y="740"/>
                    </a:lnTo>
                    <a:lnTo>
                      <a:pt x="390" y="726"/>
                    </a:lnTo>
                    <a:lnTo>
                      <a:pt x="390" y="726"/>
                    </a:lnTo>
                    <a:lnTo>
                      <a:pt x="380" y="716"/>
                    </a:lnTo>
                    <a:lnTo>
                      <a:pt x="372" y="710"/>
                    </a:lnTo>
                    <a:lnTo>
                      <a:pt x="358" y="700"/>
                    </a:lnTo>
                    <a:lnTo>
                      <a:pt x="358" y="700"/>
                    </a:lnTo>
                    <a:lnTo>
                      <a:pt x="318" y="666"/>
                    </a:lnTo>
                    <a:lnTo>
                      <a:pt x="318" y="666"/>
                    </a:lnTo>
                    <a:lnTo>
                      <a:pt x="284" y="610"/>
                    </a:lnTo>
                    <a:lnTo>
                      <a:pt x="284" y="610"/>
                    </a:lnTo>
                    <a:lnTo>
                      <a:pt x="260" y="610"/>
                    </a:lnTo>
                    <a:lnTo>
                      <a:pt x="252" y="612"/>
                    </a:lnTo>
                    <a:lnTo>
                      <a:pt x="242" y="616"/>
                    </a:lnTo>
                    <a:lnTo>
                      <a:pt x="242" y="616"/>
                    </a:lnTo>
                    <a:lnTo>
                      <a:pt x="230" y="622"/>
                    </a:lnTo>
                    <a:lnTo>
                      <a:pt x="218" y="630"/>
                    </a:lnTo>
                    <a:lnTo>
                      <a:pt x="218" y="630"/>
                    </a:lnTo>
                    <a:lnTo>
                      <a:pt x="182" y="630"/>
                    </a:lnTo>
                    <a:lnTo>
                      <a:pt x="182" y="630"/>
                    </a:lnTo>
                    <a:lnTo>
                      <a:pt x="170" y="620"/>
                    </a:lnTo>
                    <a:lnTo>
                      <a:pt x="162" y="612"/>
                    </a:lnTo>
                    <a:lnTo>
                      <a:pt x="156" y="602"/>
                    </a:lnTo>
                    <a:lnTo>
                      <a:pt x="150" y="592"/>
                    </a:lnTo>
                    <a:lnTo>
                      <a:pt x="144" y="572"/>
                    </a:lnTo>
                    <a:lnTo>
                      <a:pt x="142" y="552"/>
                    </a:lnTo>
                    <a:lnTo>
                      <a:pt x="142" y="552"/>
                    </a:lnTo>
                    <a:lnTo>
                      <a:pt x="112" y="506"/>
                    </a:lnTo>
                    <a:lnTo>
                      <a:pt x="112" y="506"/>
                    </a:lnTo>
                    <a:lnTo>
                      <a:pt x="100" y="494"/>
                    </a:lnTo>
                    <a:lnTo>
                      <a:pt x="88" y="486"/>
                    </a:lnTo>
                    <a:lnTo>
                      <a:pt x="74" y="478"/>
                    </a:lnTo>
                    <a:lnTo>
                      <a:pt x="62" y="472"/>
                    </a:lnTo>
                    <a:lnTo>
                      <a:pt x="36" y="462"/>
                    </a:lnTo>
                    <a:lnTo>
                      <a:pt x="12" y="454"/>
                    </a:lnTo>
                    <a:lnTo>
                      <a:pt x="12" y="454"/>
                    </a:lnTo>
                    <a:lnTo>
                      <a:pt x="4" y="448"/>
                    </a:lnTo>
                    <a:lnTo>
                      <a:pt x="0" y="442"/>
                    </a:lnTo>
                    <a:lnTo>
                      <a:pt x="0" y="436"/>
                    </a:lnTo>
                    <a:lnTo>
                      <a:pt x="0" y="430"/>
                    </a:lnTo>
                    <a:lnTo>
                      <a:pt x="2" y="420"/>
                    </a:lnTo>
                    <a:lnTo>
                      <a:pt x="8" y="412"/>
                    </a:lnTo>
                    <a:lnTo>
                      <a:pt x="8" y="412"/>
                    </a:lnTo>
                    <a:lnTo>
                      <a:pt x="14" y="406"/>
                    </a:lnTo>
                    <a:lnTo>
                      <a:pt x="18" y="400"/>
                    </a:lnTo>
                    <a:lnTo>
                      <a:pt x="22" y="388"/>
                    </a:lnTo>
                    <a:lnTo>
                      <a:pt x="22" y="388"/>
                    </a:lnTo>
                    <a:lnTo>
                      <a:pt x="26" y="316"/>
                    </a:lnTo>
                    <a:lnTo>
                      <a:pt x="26" y="316"/>
                    </a:lnTo>
                    <a:lnTo>
                      <a:pt x="18" y="296"/>
                    </a:lnTo>
                    <a:lnTo>
                      <a:pt x="16" y="290"/>
                    </a:lnTo>
                    <a:lnTo>
                      <a:pt x="14" y="286"/>
                    </a:lnTo>
                    <a:lnTo>
                      <a:pt x="16" y="284"/>
                    </a:lnTo>
                    <a:lnTo>
                      <a:pt x="20" y="282"/>
                    </a:lnTo>
                    <a:lnTo>
                      <a:pt x="36" y="280"/>
                    </a:lnTo>
                    <a:lnTo>
                      <a:pt x="36" y="280"/>
                    </a:lnTo>
                    <a:lnTo>
                      <a:pt x="48" y="288"/>
                    </a:lnTo>
                    <a:lnTo>
                      <a:pt x="48" y="288"/>
                    </a:lnTo>
                    <a:lnTo>
                      <a:pt x="54" y="300"/>
                    </a:lnTo>
                    <a:lnTo>
                      <a:pt x="58" y="308"/>
                    </a:lnTo>
                    <a:lnTo>
                      <a:pt x="64" y="314"/>
                    </a:lnTo>
                    <a:lnTo>
                      <a:pt x="70" y="318"/>
                    </a:lnTo>
                    <a:lnTo>
                      <a:pt x="78" y="320"/>
                    </a:lnTo>
                    <a:lnTo>
                      <a:pt x="86" y="316"/>
                    </a:lnTo>
                    <a:lnTo>
                      <a:pt x="94" y="308"/>
                    </a:lnTo>
                    <a:lnTo>
                      <a:pt x="94" y="308"/>
                    </a:lnTo>
                    <a:lnTo>
                      <a:pt x="104" y="280"/>
                    </a:lnTo>
                    <a:lnTo>
                      <a:pt x="104" y="280"/>
                    </a:lnTo>
                    <a:lnTo>
                      <a:pt x="98" y="216"/>
                    </a:lnTo>
                    <a:lnTo>
                      <a:pt x="98" y="216"/>
                    </a:lnTo>
                    <a:lnTo>
                      <a:pt x="80" y="166"/>
                    </a:lnTo>
                    <a:lnTo>
                      <a:pt x="80" y="166"/>
                    </a:lnTo>
                    <a:lnTo>
                      <a:pt x="76" y="144"/>
                    </a:lnTo>
                    <a:lnTo>
                      <a:pt x="76" y="134"/>
                    </a:lnTo>
                    <a:lnTo>
                      <a:pt x="78" y="126"/>
                    </a:lnTo>
                    <a:lnTo>
                      <a:pt x="80" y="118"/>
                    </a:lnTo>
                    <a:lnTo>
                      <a:pt x="84" y="112"/>
                    </a:lnTo>
                    <a:lnTo>
                      <a:pt x="90" y="104"/>
                    </a:lnTo>
                    <a:lnTo>
                      <a:pt x="98" y="98"/>
                    </a:lnTo>
                    <a:lnTo>
                      <a:pt x="98" y="98"/>
                    </a:lnTo>
                    <a:lnTo>
                      <a:pt x="108" y="82"/>
                    </a:lnTo>
                    <a:lnTo>
                      <a:pt x="108" y="82"/>
                    </a:lnTo>
                    <a:lnTo>
                      <a:pt x="146" y="98"/>
                    </a:lnTo>
                    <a:lnTo>
                      <a:pt x="146" y="98"/>
                    </a:lnTo>
                    <a:lnTo>
                      <a:pt x="182" y="98"/>
                    </a:lnTo>
                    <a:lnTo>
                      <a:pt x="182" y="98"/>
                    </a:lnTo>
                    <a:lnTo>
                      <a:pt x="190" y="92"/>
                    </a:lnTo>
                    <a:lnTo>
                      <a:pt x="198" y="86"/>
                    </a:lnTo>
                    <a:lnTo>
                      <a:pt x="206" y="80"/>
                    </a:lnTo>
                    <a:lnTo>
                      <a:pt x="216" y="72"/>
                    </a:lnTo>
                    <a:lnTo>
                      <a:pt x="216" y="72"/>
                    </a:lnTo>
                    <a:lnTo>
                      <a:pt x="226" y="48"/>
                    </a:lnTo>
                    <a:lnTo>
                      <a:pt x="238" y="30"/>
                    </a:lnTo>
                    <a:lnTo>
                      <a:pt x="244" y="22"/>
                    </a:lnTo>
                    <a:lnTo>
                      <a:pt x="254" y="14"/>
                    </a:lnTo>
                    <a:lnTo>
                      <a:pt x="276" y="0"/>
                    </a:lnTo>
                    <a:lnTo>
                      <a:pt x="276" y="0"/>
                    </a:lnTo>
                    <a:lnTo>
                      <a:pt x="286" y="0"/>
                    </a:lnTo>
                    <a:lnTo>
                      <a:pt x="304" y="6"/>
                    </a:lnTo>
                    <a:lnTo>
                      <a:pt x="304" y="6"/>
                    </a:lnTo>
                    <a:lnTo>
                      <a:pt x="350" y="34"/>
                    </a:lnTo>
                    <a:lnTo>
                      <a:pt x="350" y="34"/>
                    </a:lnTo>
                    <a:lnTo>
                      <a:pt x="352" y="42"/>
                    </a:lnTo>
                    <a:lnTo>
                      <a:pt x="356" y="48"/>
                    </a:lnTo>
                    <a:lnTo>
                      <a:pt x="362" y="50"/>
                    </a:lnTo>
                    <a:lnTo>
                      <a:pt x="368" y="50"/>
                    </a:lnTo>
                    <a:lnTo>
                      <a:pt x="386" y="48"/>
                    </a:lnTo>
                    <a:lnTo>
                      <a:pt x="402" y="42"/>
                    </a:lnTo>
                    <a:lnTo>
                      <a:pt x="402" y="42"/>
                    </a:lnTo>
                    <a:lnTo>
                      <a:pt x="438" y="36"/>
                    </a:lnTo>
                    <a:lnTo>
                      <a:pt x="438" y="36"/>
                    </a:lnTo>
                    <a:lnTo>
                      <a:pt x="454" y="20"/>
                    </a:lnTo>
                    <a:lnTo>
                      <a:pt x="458" y="14"/>
                    </a:lnTo>
                    <a:lnTo>
                      <a:pt x="464" y="10"/>
                    </a:lnTo>
                    <a:lnTo>
                      <a:pt x="470" y="10"/>
                    </a:lnTo>
                    <a:lnTo>
                      <a:pt x="476" y="10"/>
                    </a:lnTo>
                    <a:lnTo>
                      <a:pt x="486" y="14"/>
                    </a:lnTo>
                    <a:lnTo>
                      <a:pt x="496" y="22"/>
                    </a:lnTo>
                    <a:lnTo>
                      <a:pt x="496" y="22"/>
                    </a:lnTo>
                    <a:lnTo>
                      <a:pt x="498" y="38"/>
                    </a:lnTo>
                    <a:lnTo>
                      <a:pt x="498" y="44"/>
                    </a:lnTo>
                    <a:lnTo>
                      <a:pt x="500" y="48"/>
                    </a:lnTo>
                    <a:lnTo>
                      <a:pt x="510" y="56"/>
                    </a:lnTo>
                    <a:lnTo>
                      <a:pt x="528" y="68"/>
                    </a:lnTo>
                    <a:lnTo>
                      <a:pt x="528" y="68"/>
                    </a:lnTo>
                    <a:lnTo>
                      <a:pt x="564" y="82"/>
                    </a:lnTo>
                    <a:lnTo>
                      <a:pt x="564" y="82"/>
                    </a:lnTo>
                    <a:lnTo>
                      <a:pt x="594" y="82"/>
                    </a:lnTo>
                    <a:lnTo>
                      <a:pt x="594" y="82"/>
                    </a:lnTo>
                    <a:lnTo>
                      <a:pt x="608" y="76"/>
                    </a:lnTo>
                    <a:lnTo>
                      <a:pt x="622" y="72"/>
                    </a:lnTo>
                    <a:lnTo>
                      <a:pt x="638" y="68"/>
                    </a:lnTo>
                    <a:lnTo>
                      <a:pt x="658" y="66"/>
                    </a:lnTo>
                    <a:lnTo>
                      <a:pt x="658" y="66"/>
                    </a:lnTo>
                    <a:lnTo>
                      <a:pt x="678" y="56"/>
                    </a:lnTo>
                    <a:lnTo>
                      <a:pt x="686" y="54"/>
                    </a:lnTo>
                    <a:lnTo>
                      <a:pt x="694" y="54"/>
                    </a:lnTo>
                    <a:lnTo>
                      <a:pt x="700" y="54"/>
                    </a:lnTo>
                    <a:lnTo>
                      <a:pt x="710" y="56"/>
                    </a:lnTo>
                    <a:lnTo>
                      <a:pt x="734" y="68"/>
                    </a:lnTo>
                    <a:lnTo>
                      <a:pt x="734" y="68"/>
                    </a:lnTo>
                    <a:lnTo>
                      <a:pt x="776" y="68"/>
                    </a:lnTo>
                    <a:lnTo>
                      <a:pt x="776" y="68"/>
                    </a:lnTo>
                    <a:lnTo>
                      <a:pt x="784" y="60"/>
                    </a:lnTo>
                    <a:lnTo>
                      <a:pt x="788" y="54"/>
                    </a:lnTo>
                    <a:lnTo>
                      <a:pt x="794" y="48"/>
                    </a:lnTo>
                    <a:lnTo>
                      <a:pt x="804" y="44"/>
                    </a:lnTo>
                    <a:lnTo>
                      <a:pt x="804" y="44"/>
                    </a:lnTo>
                    <a:lnTo>
                      <a:pt x="824" y="28"/>
                    </a:lnTo>
                    <a:lnTo>
                      <a:pt x="834" y="22"/>
                    </a:lnTo>
                    <a:lnTo>
                      <a:pt x="844" y="18"/>
                    </a:lnTo>
                    <a:lnTo>
                      <a:pt x="854" y="18"/>
                    </a:lnTo>
                    <a:lnTo>
                      <a:pt x="866" y="18"/>
                    </a:lnTo>
                    <a:lnTo>
                      <a:pt x="882" y="24"/>
                    </a:lnTo>
                    <a:lnTo>
                      <a:pt x="898" y="30"/>
                    </a:lnTo>
                    <a:lnTo>
                      <a:pt x="898" y="30"/>
                    </a:lnTo>
                    <a:lnTo>
                      <a:pt x="926" y="30"/>
                    </a:lnTo>
                    <a:lnTo>
                      <a:pt x="956" y="26"/>
                    </a:lnTo>
                    <a:lnTo>
                      <a:pt x="986" y="24"/>
                    </a:lnTo>
                    <a:lnTo>
                      <a:pt x="1018" y="24"/>
                    </a:lnTo>
                    <a:lnTo>
                      <a:pt x="1018" y="24"/>
                    </a:lnTo>
                    <a:lnTo>
                      <a:pt x="1046" y="38"/>
                    </a:lnTo>
                    <a:lnTo>
                      <a:pt x="1046" y="38"/>
                    </a:lnTo>
                    <a:lnTo>
                      <a:pt x="1060" y="52"/>
                    </a:lnTo>
                    <a:lnTo>
                      <a:pt x="1072" y="60"/>
                    </a:lnTo>
                    <a:lnTo>
                      <a:pt x="1086" y="66"/>
                    </a:lnTo>
                    <a:lnTo>
                      <a:pt x="1086" y="66"/>
                    </a:lnTo>
                    <a:lnTo>
                      <a:pt x="1088" y="90"/>
                    </a:lnTo>
                    <a:lnTo>
                      <a:pt x="1088" y="90"/>
                    </a:lnTo>
                    <a:lnTo>
                      <a:pt x="1096" y="100"/>
                    </a:lnTo>
                    <a:lnTo>
                      <a:pt x="1106" y="114"/>
                    </a:lnTo>
                    <a:lnTo>
                      <a:pt x="1110" y="122"/>
                    </a:lnTo>
                    <a:lnTo>
                      <a:pt x="1112" y="130"/>
                    </a:lnTo>
                    <a:lnTo>
                      <a:pt x="1112" y="140"/>
                    </a:lnTo>
                    <a:lnTo>
                      <a:pt x="1110" y="152"/>
                    </a:lnTo>
                    <a:lnTo>
                      <a:pt x="1110" y="152"/>
                    </a:lnTo>
                    <a:lnTo>
                      <a:pt x="1092" y="182"/>
                    </a:lnTo>
                    <a:lnTo>
                      <a:pt x="1092" y="182"/>
                    </a:lnTo>
                    <a:lnTo>
                      <a:pt x="1092" y="220"/>
                    </a:lnTo>
                    <a:lnTo>
                      <a:pt x="1092" y="220"/>
                    </a:lnTo>
                    <a:lnTo>
                      <a:pt x="1094" y="246"/>
                    </a:lnTo>
                    <a:lnTo>
                      <a:pt x="1096" y="270"/>
                    </a:lnTo>
                    <a:lnTo>
                      <a:pt x="1096" y="294"/>
                    </a:lnTo>
                    <a:lnTo>
                      <a:pt x="1100" y="320"/>
                    </a:lnTo>
                    <a:lnTo>
                      <a:pt x="1104" y="344"/>
                    </a:lnTo>
                    <a:lnTo>
                      <a:pt x="1112" y="368"/>
                    </a:lnTo>
                    <a:lnTo>
                      <a:pt x="1118" y="378"/>
                    </a:lnTo>
                    <a:lnTo>
                      <a:pt x="1126" y="390"/>
                    </a:lnTo>
                    <a:lnTo>
                      <a:pt x="1134" y="402"/>
                    </a:lnTo>
                    <a:lnTo>
                      <a:pt x="1144" y="412"/>
                    </a:lnTo>
                    <a:lnTo>
                      <a:pt x="1144" y="412"/>
                    </a:lnTo>
                    <a:lnTo>
                      <a:pt x="1166" y="426"/>
                    </a:lnTo>
                    <a:lnTo>
                      <a:pt x="1178" y="432"/>
                    </a:lnTo>
                    <a:lnTo>
                      <a:pt x="1192" y="440"/>
                    </a:lnTo>
                    <a:lnTo>
                      <a:pt x="1192" y="440"/>
                    </a:lnTo>
                    <a:lnTo>
                      <a:pt x="1236" y="446"/>
                    </a:lnTo>
                    <a:lnTo>
                      <a:pt x="1236" y="446"/>
                    </a:lnTo>
                    <a:lnTo>
                      <a:pt x="1244" y="460"/>
                    </a:lnTo>
                    <a:lnTo>
                      <a:pt x="1254" y="472"/>
                    </a:lnTo>
                    <a:lnTo>
                      <a:pt x="1266" y="482"/>
                    </a:lnTo>
                    <a:lnTo>
                      <a:pt x="1278" y="490"/>
                    </a:lnTo>
                    <a:lnTo>
                      <a:pt x="1292" y="496"/>
                    </a:lnTo>
                    <a:lnTo>
                      <a:pt x="1308" y="502"/>
                    </a:lnTo>
                    <a:lnTo>
                      <a:pt x="1324" y="506"/>
                    </a:lnTo>
                    <a:lnTo>
                      <a:pt x="1344" y="510"/>
                    </a:lnTo>
                    <a:lnTo>
                      <a:pt x="1344" y="510"/>
                    </a:lnTo>
                    <a:lnTo>
                      <a:pt x="1360" y="522"/>
                    </a:lnTo>
                    <a:lnTo>
                      <a:pt x="1376" y="534"/>
                    </a:lnTo>
                    <a:lnTo>
                      <a:pt x="1384" y="538"/>
                    </a:lnTo>
                    <a:lnTo>
                      <a:pt x="1394" y="542"/>
                    </a:lnTo>
                    <a:lnTo>
                      <a:pt x="1406" y="546"/>
                    </a:lnTo>
                    <a:lnTo>
                      <a:pt x="1420" y="548"/>
                    </a:lnTo>
                    <a:lnTo>
                      <a:pt x="1420" y="548"/>
                    </a:lnTo>
                    <a:lnTo>
                      <a:pt x="1528" y="546"/>
                    </a:lnTo>
                    <a:lnTo>
                      <a:pt x="1528" y="546"/>
                    </a:lnTo>
                    <a:lnTo>
                      <a:pt x="1552" y="554"/>
                    </a:lnTo>
                    <a:lnTo>
                      <a:pt x="1552" y="554"/>
                    </a:lnTo>
                    <a:lnTo>
                      <a:pt x="1586" y="576"/>
                    </a:lnTo>
                    <a:lnTo>
                      <a:pt x="1586" y="576"/>
                    </a:lnTo>
                    <a:lnTo>
                      <a:pt x="1606" y="622"/>
                    </a:lnTo>
                    <a:lnTo>
                      <a:pt x="1606" y="622"/>
                    </a:lnTo>
                    <a:lnTo>
                      <a:pt x="1610" y="640"/>
                    </a:lnTo>
                    <a:lnTo>
                      <a:pt x="1616" y="652"/>
                    </a:lnTo>
                    <a:lnTo>
                      <a:pt x="1626" y="664"/>
                    </a:lnTo>
                    <a:lnTo>
                      <a:pt x="1644" y="682"/>
                    </a:lnTo>
                    <a:lnTo>
                      <a:pt x="1644" y="682"/>
                    </a:lnTo>
                    <a:lnTo>
                      <a:pt x="1666" y="682"/>
                    </a:lnTo>
                    <a:lnTo>
                      <a:pt x="1666" y="682"/>
                    </a:lnTo>
                    <a:lnTo>
                      <a:pt x="1678" y="664"/>
                    </a:lnTo>
                    <a:lnTo>
                      <a:pt x="1678" y="664"/>
                    </a:lnTo>
                    <a:lnTo>
                      <a:pt x="1696" y="662"/>
                    </a:lnTo>
                    <a:lnTo>
                      <a:pt x="1696" y="662"/>
                    </a:lnTo>
                    <a:lnTo>
                      <a:pt x="1698" y="666"/>
                    </a:lnTo>
                    <a:lnTo>
                      <a:pt x="1698" y="670"/>
                    </a:lnTo>
                    <a:lnTo>
                      <a:pt x="1706" y="676"/>
                    </a:lnTo>
                    <a:lnTo>
                      <a:pt x="1716" y="680"/>
                    </a:lnTo>
                    <a:lnTo>
                      <a:pt x="1728" y="682"/>
                    </a:lnTo>
                    <a:lnTo>
                      <a:pt x="1728" y="682"/>
                    </a:lnTo>
                    <a:lnTo>
                      <a:pt x="1764" y="660"/>
                    </a:lnTo>
                    <a:lnTo>
                      <a:pt x="1764" y="660"/>
                    </a:lnTo>
                    <a:lnTo>
                      <a:pt x="1774" y="646"/>
                    </a:lnTo>
                    <a:lnTo>
                      <a:pt x="1784" y="632"/>
                    </a:lnTo>
                    <a:lnTo>
                      <a:pt x="1794" y="616"/>
                    </a:lnTo>
                    <a:lnTo>
                      <a:pt x="1804" y="604"/>
                    </a:lnTo>
                    <a:lnTo>
                      <a:pt x="1804" y="604"/>
                    </a:lnTo>
                    <a:lnTo>
                      <a:pt x="1808" y="602"/>
                    </a:lnTo>
                    <a:lnTo>
                      <a:pt x="1808" y="602"/>
                    </a:lnTo>
                    <a:lnTo>
                      <a:pt x="1814" y="610"/>
                    </a:lnTo>
                    <a:lnTo>
                      <a:pt x="1824" y="616"/>
                    </a:lnTo>
                    <a:lnTo>
                      <a:pt x="1848" y="632"/>
                    </a:lnTo>
                    <a:lnTo>
                      <a:pt x="1848" y="632"/>
                    </a:lnTo>
                    <a:lnTo>
                      <a:pt x="1850" y="642"/>
                    </a:lnTo>
                    <a:lnTo>
                      <a:pt x="1856" y="654"/>
                    </a:lnTo>
                    <a:lnTo>
                      <a:pt x="1868" y="676"/>
                    </a:lnTo>
                    <a:lnTo>
                      <a:pt x="1886" y="698"/>
                    </a:lnTo>
                    <a:lnTo>
                      <a:pt x="1906" y="722"/>
                    </a:lnTo>
                    <a:lnTo>
                      <a:pt x="1906" y="722"/>
                    </a:lnTo>
                    <a:lnTo>
                      <a:pt x="1926" y="788"/>
                    </a:lnTo>
                    <a:lnTo>
                      <a:pt x="1926" y="788"/>
                    </a:lnTo>
                    <a:lnTo>
                      <a:pt x="1934" y="800"/>
                    </a:lnTo>
                    <a:lnTo>
                      <a:pt x="1942" y="814"/>
                    </a:lnTo>
                    <a:lnTo>
                      <a:pt x="1948" y="830"/>
                    </a:lnTo>
                    <a:lnTo>
                      <a:pt x="1950" y="840"/>
                    </a:lnTo>
                    <a:lnTo>
                      <a:pt x="1950" y="850"/>
                    </a:lnTo>
                    <a:lnTo>
                      <a:pt x="1950" y="850"/>
                    </a:lnTo>
                    <a:lnTo>
                      <a:pt x="1938" y="866"/>
                    </a:lnTo>
                    <a:lnTo>
                      <a:pt x="1930" y="878"/>
                    </a:lnTo>
                    <a:lnTo>
                      <a:pt x="1928" y="892"/>
                    </a:lnTo>
                    <a:lnTo>
                      <a:pt x="1928" y="918"/>
                    </a:lnTo>
                    <a:lnTo>
                      <a:pt x="1928" y="918"/>
                    </a:lnTo>
                    <a:lnTo>
                      <a:pt x="1932" y="932"/>
                    </a:lnTo>
                    <a:lnTo>
                      <a:pt x="1938" y="948"/>
                    </a:lnTo>
                    <a:lnTo>
                      <a:pt x="1940" y="958"/>
                    </a:lnTo>
                    <a:lnTo>
                      <a:pt x="1942" y="966"/>
                    </a:lnTo>
                    <a:lnTo>
                      <a:pt x="1940" y="976"/>
                    </a:lnTo>
                    <a:lnTo>
                      <a:pt x="1938" y="986"/>
                    </a:lnTo>
                    <a:lnTo>
                      <a:pt x="1938" y="986"/>
                    </a:lnTo>
                    <a:lnTo>
                      <a:pt x="1938" y="1008"/>
                    </a:lnTo>
                    <a:lnTo>
                      <a:pt x="1938" y="1008"/>
                    </a:lnTo>
                    <a:lnTo>
                      <a:pt x="1932" y="1008"/>
                    </a:lnTo>
                    <a:lnTo>
                      <a:pt x="1932" y="1008"/>
                    </a:lnTo>
                    <a:lnTo>
                      <a:pt x="1932" y="1004"/>
                    </a:lnTo>
                    <a:lnTo>
                      <a:pt x="1930" y="1002"/>
                    </a:lnTo>
                    <a:lnTo>
                      <a:pt x="1924" y="996"/>
                    </a:lnTo>
                    <a:lnTo>
                      <a:pt x="1918" y="992"/>
                    </a:lnTo>
                    <a:lnTo>
                      <a:pt x="1912" y="988"/>
                    </a:lnTo>
                    <a:lnTo>
                      <a:pt x="1912" y="988"/>
                    </a:lnTo>
                    <a:lnTo>
                      <a:pt x="1896" y="990"/>
                    </a:lnTo>
                    <a:lnTo>
                      <a:pt x="1886" y="994"/>
                    </a:lnTo>
                    <a:lnTo>
                      <a:pt x="1880" y="998"/>
                    </a:lnTo>
                    <a:lnTo>
                      <a:pt x="1872" y="1006"/>
                    </a:lnTo>
                    <a:lnTo>
                      <a:pt x="1872" y="1006"/>
                    </a:lnTo>
                    <a:lnTo>
                      <a:pt x="1872" y="1018"/>
                    </a:lnTo>
                    <a:lnTo>
                      <a:pt x="1876" y="1032"/>
                    </a:lnTo>
                    <a:lnTo>
                      <a:pt x="1882" y="1066"/>
                    </a:lnTo>
                    <a:lnTo>
                      <a:pt x="1882" y="1066"/>
                    </a:lnTo>
                    <a:lnTo>
                      <a:pt x="1880" y="1092"/>
                    </a:lnTo>
                    <a:lnTo>
                      <a:pt x="1880" y="1092"/>
                    </a:lnTo>
                    <a:lnTo>
                      <a:pt x="1866" y="1096"/>
                    </a:lnTo>
                    <a:lnTo>
                      <a:pt x="1866" y="1096"/>
                    </a:lnTo>
                    <a:lnTo>
                      <a:pt x="1842" y="1096"/>
                    </a:lnTo>
                    <a:lnTo>
                      <a:pt x="1842" y="1096"/>
                    </a:lnTo>
                    <a:lnTo>
                      <a:pt x="1810" y="1054"/>
                    </a:lnTo>
                    <a:lnTo>
                      <a:pt x="1810" y="1054"/>
                    </a:lnTo>
                    <a:lnTo>
                      <a:pt x="1796" y="1050"/>
                    </a:lnTo>
                    <a:lnTo>
                      <a:pt x="1782" y="1048"/>
                    </a:lnTo>
                    <a:lnTo>
                      <a:pt x="1772" y="1052"/>
                    </a:lnTo>
                    <a:lnTo>
                      <a:pt x="1762" y="1058"/>
                    </a:lnTo>
                    <a:lnTo>
                      <a:pt x="1756" y="1068"/>
                    </a:lnTo>
                    <a:lnTo>
                      <a:pt x="1752" y="1078"/>
                    </a:lnTo>
                    <a:lnTo>
                      <a:pt x="1752" y="1092"/>
                    </a:lnTo>
                    <a:lnTo>
                      <a:pt x="1754" y="1108"/>
                    </a:lnTo>
                    <a:lnTo>
                      <a:pt x="1754" y="1108"/>
                    </a:lnTo>
                    <a:lnTo>
                      <a:pt x="1748" y="1116"/>
                    </a:lnTo>
                    <a:lnTo>
                      <a:pt x="1744" y="1124"/>
                    </a:lnTo>
                    <a:lnTo>
                      <a:pt x="1744" y="1124"/>
                    </a:lnTo>
                    <a:lnTo>
                      <a:pt x="1730" y="1122"/>
                    </a:lnTo>
                    <a:lnTo>
                      <a:pt x="1718" y="1118"/>
                    </a:lnTo>
                    <a:lnTo>
                      <a:pt x="1706" y="1112"/>
                    </a:lnTo>
                    <a:lnTo>
                      <a:pt x="1700" y="1108"/>
                    </a:lnTo>
                    <a:lnTo>
                      <a:pt x="1700" y="1108"/>
                    </a:lnTo>
                    <a:lnTo>
                      <a:pt x="1696" y="1086"/>
                    </a:lnTo>
                    <a:lnTo>
                      <a:pt x="1696" y="1086"/>
                    </a:lnTo>
                    <a:lnTo>
                      <a:pt x="1678" y="1076"/>
                    </a:lnTo>
                    <a:lnTo>
                      <a:pt x="1660" y="1070"/>
                    </a:lnTo>
                    <a:lnTo>
                      <a:pt x="1632" y="1060"/>
                    </a:lnTo>
                    <a:lnTo>
                      <a:pt x="1632" y="1060"/>
                    </a:lnTo>
                    <a:lnTo>
                      <a:pt x="1620" y="1046"/>
                    </a:lnTo>
                    <a:lnTo>
                      <a:pt x="1620" y="1046"/>
                    </a:lnTo>
                    <a:lnTo>
                      <a:pt x="1600" y="1046"/>
                    </a:lnTo>
                    <a:lnTo>
                      <a:pt x="1594" y="1048"/>
                    </a:lnTo>
                    <a:lnTo>
                      <a:pt x="1588" y="1050"/>
                    </a:lnTo>
                    <a:lnTo>
                      <a:pt x="1580" y="1058"/>
                    </a:lnTo>
                    <a:lnTo>
                      <a:pt x="1566" y="1070"/>
                    </a:lnTo>
                    <a:lnTo>
                      <a:pt x="1566" y="1070"/>
                    </a:lnTo>
                    <a:lnTo>
                      <a:pt x="1522" y="1094"/>
                    </a:lnTo>
                    <a:lnTo>
                      <a:pt x="1522" y="1094"/>
                    </a:lnTo>
                    <a:lnTo>
                      <a:pt x="1504" y="1100"/>
                    </a:lnTo>
                    <a:lnTo>
                      <a:pt x="1498" y="1102"/>
                    </a:lnTo>
                    <a:lnTo>
                      <a:pt x="1492" y="1106"/>
                    </a:lnTo>
                    <a:lnTo>
                      <a:pt x="1486" y="1116"/>
                    </a:lnTo>
                    <a:lnTo>
                      <a:pt x="1474" y="1132"/>
                    </a:lnTo>
                    <a:lnTo>
                      <a:pt x="1474" y="1132"/>
                    </a:lnTo>
                    <a:lnTo>
                      <a:pt x="1450" y="1134"/>
                    </a:lnTo>
                    <a:lnTo>
                      <a:pt x="1442" y="1138"/>
                    </a:lnTo>
                    <a:lnTo>
                      <a:pt x="1436" y="1140"/>
                    </a:lnTo>
                    <a:lnTo>
                      <a:pt x="1430" y="1144"/>
                    </a:lnTo>
                    <a:lnTo>
                      <a:pt x="1424" y="1150"/>
                    </a:lnTo>
                    <a:lnTo>
                      <a:pt x="1410" y="1170"/>
                    </a:lnTo>
                    <a:lnTo>
                      <a:pt x="1410" y="1170"/>
                    </a:lnTo>
                    <a:lnTo>
                      <a:pt x="1400" y="1178"/>
                    </a:lnTo>
                    <a:lnTo>
                      <a:pt x="1400" y="1178"/>
                    </a:lnTo>
                    <a:lnTo>
                      <a:pt x="1382" y="1182"/>
                    </a:lnTo>
                    <a:lnTo>
                      <a:pt x="1368" y="1186"/>
                    </a:lnTo>
                    <a:lnTo>
                      <a:pt x="1342" y="1194"/>
                    </a:lnTo>
                    <a:lnTo>
                      <a:pt x="1342" y="1194"/>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29" name="Freeform 21"/>
              <p:cNvSpPr/>
              <p:nvPr/>
            </p:nvSpPr>
            <p:spPr bwMode="auto">
              <a:xfrm>
                <a:off x="5852475" y="3301599"/>
                <a:ext cx="381335" cy="377144"/>
              </a:xfrm>
              <a:custGeom>
                <a:avLst/>
                <a:gdLst>
                  <a:gd name="T0" fmla="*/ 138 w 364"/>
                  <a:gd name="T1" fmla="*/ 356 h 360"/>
                  <a:gd name="T2" fmla="*/ 108 w 364"/>
                  <a:gd name="T3" fmla="*/ 340 h 360"/>
                  <a:gd name="T4" fmla="*/ 86 w 364"/>
                  <a:gd name="T5" fmla="*/ 274 h 360"/>
                  <a:gd name="T6" fmla="*/ 48 w 364"/>
                  <a:gd name="T7" fmla="*/ 256 h 360"/>
                  <a:gd name="T8" fmla="*/ 46 w 364"/>
                  <a:gd name="T9" fmla="*/ 226 h 360"/>
                  <a:gd name="T10" fmla="*/ 24 w 364"/>
                  <a:gd name="T11" fmla="*/ 188 h 360"/>
                  <a:gd name="T12" fmla="*/ 0 w 364"/>
                  <a:gd name="T13" fmla="*/ 162 h 360"/>
                  <a:gd name="T14" fmla="*/ 10 w 364"/>
                  <a:gd name="T15" fmla="*/ 140 h 360"/>
                  <a:gd name="T16" fmla="*/ 26 w 364"/>
                  <a:gd name="T17" fmla="*/ 122 h 360"/>
                  <a:gd name="T18" fmla="*/ 32 w 364"/>
                  <a:gd name="T19" fmla="*/ 104 h 360"/>
                  <a:gd name="T20" fmla="*/ 58 w 364"/>
                  <a:gd name="T21" fmla="*/ 88 h 360"/>
                  <a:gd name="T22" fmla="*/ 70 w 364"/>
                  <a:gd name="T23" fmla="*/ 68 h 360"/>
                  <a:gd name="T24" fmla="*/ 72 w 364"/>
                  <a:gd name="T25" fmla="*/ 16 h 360"/>
                  <a:gd name="T26" fmla="*/ 90 w 364"/>
                  <a:gd name="T27" fmla="*/ 8 h 360"/>
                  <a:gd name="T28" fmla="*/ 106 w 364"/>
                  <a:gd name="T29" fmla="*/ 6 h 360"/>
                  <a:gd name="T30" fmla="*/ 140 w 364"/>
                  <a:gd name="T31" fmla="*/ 10 h 360"/>
                  <a:gd name="T32" fmla="*/ 152 w 364"/>
                  <a:gd name="T33" fmla="*/ 2 h 360"/>
                  <a:gd name="T34" fmla="*/ 186 w 364"/>
                  <a:gd name="T35" fmla="*/ 4 h 360"/>
                  <a:gd name="T36" fmla="*/ 212 w 364"/>
                  <a:gd name="T37" fmla="*/ 16 h 360"/>
                  <a:gd name="T38" fmla="*/ 238 w 364"/>
                  <a:gd name="T39" fmla="*/ 26 h 360"/>
                  <a:gd name="T40" fmla="*/ 254 w 364"/>
                  <a:gd name="T41" fmla="*/ 22 h 360"/>
                  <a:gd name="T42" fmla="*/ 280 w 364"/>
                  <a:gd name="T43" fmla="*/ 2 h 360"/>
                  <a:gd name="T44" fmla="*/ 300 w 364"/>
                  <a:gd name="T45" fmla="*/ 8 h 360"/>
                  <a:gd name="T46" fmla="*/ 324 w 364"/>
                  <a:gd name="T47" fmla="*/ 18 h 360"/>
                  <a:gd name="T48" fmla="*/ 360 w 364"/>
                  <a:gd name="T49" fmla="*/ 28 h 360"/>
                  <a:gd name="T50" fmla="*/ 324 w 364"/>
                  <a:gd name="T51" fmla="*/ 58 h 360"/>
                  <a:gd name="T52" fmla="*/ 316 w 364"/>
                  <a:gd name="T53" fmla="*/ 76 h 360"/>
                  <a:gd name="T54" fmla="*/ 320 w 364"/>
                  <a:gd name="T55" fmla="*/ 84 h 360"/>
                  <a:gd name="T56" fmla="*/ 362 w 364"/>
                  <a:gd name="T57" fmla="*/ 72 h 360"/>
                  <a:gd name="T58" fmla="*/ 364 w 364"/>
                  <a:gd name="T59" fmla="*/ 90 h 360"/>
                  <a:gd name="T60" fmla="*/ 346 w 364"/>
                  <a:gd name="T61" fmla="*/ 100 h 360"/>
                  <a:gd name="T62" fmla="*/ 322 w 364"/>
                  <a:gd name="T63" fmla="*/ 112 h 360"/>
                  <a:gd name="T64" fmla="*/ 344 w 364"/>
                  <a:gd name="T65" fmla="*/ 142 h 360"/>
                  <a:gd name="T66" fmla="*/ 340 w 364"/>
                  <a:gd name="T67" fmla="*/ 196 h 360"/>
                  <a:gd name="T68" fmla="*/ 344 w 364"/>
                  <a:gd name="T69" fmla="*/ 214 h 360"/>
                  <a:gd name="T70" fmla="*/ 338 w 364"/>
                  <a:gd name="T71" fmla="*/ 238 h 360"/>
                  <a:gd name="T72" fmla="*/ 330 w 364"/>
                  <a:gd name="T73" fmla="*/ 240 h 360"/>
                  <a:gd name="T74" fmla="*/ 324 w 364"/>
                  <a:gd name="T75" fmla="*/ 224 h 360"/>
                  <a:gd name="T76" fmla="*/ 304 w 364"/>
                  <a:gd name="T77" fmla="*/ 232 h 360"/>
                  <a:gd name="T78" fmla="*/ 270 w 364"/>
                  <a:gd name="T79" fmla="*/ 268 h 360"/>
                  <a:gd name="T80" fmla="*/ 262 w 364"/>
                  <a:gd name="T81" fmla="*/ 286 h 360"/>
                  <a:gd name="T82" fmla="*/ 260 w 364"/>
                  <a:gd name="T83" fmla="*/ 344 h 360"/>
                  <a:gd name="T84" fmla="*/ 222 w 364"/>
                  <a:gd name="T85" fmla="*/ 344 h 360"/>
                  <a:gd name="T86" fmla="*/ 158 w 364"/>
                  <a:gd name="T8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4" h="360">
                    <a:moveTo>
                      <a:pt x="158" y="360"/>
                    </a:moveTo>
                    <a:lnTo>
                      <a:pt x="158" y="360"/>
                    </a:lnTo>
                    <a:lnTo>
                      <a:pt x="138" y="356"/>
                    </a:lnTo>
                    <a:lnTo>
                      <a:pt x="126" y="352"/>
                    </a:lnTo>
                    <a:lnTo>
                      <a:pt x="116" y="346"/>
                    </a:lnTo>
                    <a:lnTo>
                      <a:pt x="108" y="340"/>
                    </a:lnTo>
                    <a:lnTo>
                      <a:pt x="108" y="340"/>
                    </a:lnTo>
                    <a:lnTo>
                      <a:pt x="86" y="274"/>
                    </a:lnTo>
                    <a:lnTo>
                      <a:pt x="86" y="274"/>
                    </a:lnTo>
                    <a:lnTo>
                      <a:pt x="66" y="258"/>
                    </a:lnTo>
                    <a:lnTo>
                      <a:pt x="66" y="258"/>
                    </a:lnTo>
                    <a:lnTo>
                      <a:pt x="48" y="256"/>
                    </a:lnTo>
                    <a:lnTo>
                      <a:pt x="48" y="256"/>
                    </a:lnTo>
                    <a:lnTo>
                      <a:pt x="50" y="240"/>
                    </a:lnTo>
                    <a:lnTo>
                      <a:pt x="46" y="226"/>
                    </a:lnTo>
                    <a:lnTo>
                      <a:pt x="40" y="212"/>
                    </a:lnTo>
                    <a:lnTo>
                      <a:pt x="34" y="200"/>
                    </a:lnTo>
                    <a:lnTo>
                      <a:pt x="24" y="188"/>
                    </a:lnTo>
                    <a:lnTo>
                      <a:pt x="14" y="178"/>
                    </a:lnTo>
                    <a:lnTo>
                      <a:pt x="0" y="162"/>
                    </a:lnTo>
                    <a:lnTo>
                      <a:pt x="0" y="162"/>
                    </a:lnTo>
                    <a:lnTo>
                      <a:pt x="0" y="156"/>
                    </a:lnTo>
                    <a:lnTo>
                      <a:pt x="2" y="150"/>
                    </a:lnTo>
                    <a:lnTo>
                      <a:pt x="10" y="140"/>
                    </a:lnTo>
                    <a:lnTo>
                      <a:pt x="18" y="130"/>
                    </a:lnTo>
                    <a:lnTo>
                      <a:pt x="26" y="122"/>
                    </a:lnTo>
                    <a:lnTo>
                      <a:pt x="26" y="122"/>
                    </a:lnTo>
                    <a:lnTo>
                      <a:pt x="26" y="114"/>
                    </a:lnTo>
                    <a:lnTo>
                      <a:pt x="28" y="110"/>
                    </a:lnTo>
                    <a:lnTo>
                      <a:pt x="32" y="104"/>
                    </a:lnTo>
                    <a:lnTo>
                      <a:pt x="36" y="102"/>
                    </a:lnTo>
                    <a:lnTo>
                      <a:pt x="48" y="94"/>
                    </a:lnTo>
                    <a:lnTo>
                      <a:pt x="58" y="88"/>
                    </a:lnTo>
                    <a:lnTo>
                      <a:pt x="58" y="88"/>
                    </a:lnTo>
                    <a:lnTo>
                      <a:pt x="70" y="68"/>
                    </a:lnTo>
                    <a:lnTo>
                      <a:pt x="70" y="68"/>
                    </a:lnTo>
                    <a:lnTo>
                      <a:pt x="70" y="38"/>
                    </a:lnTo>
                    <a:lnTo>
                      <a:pt x="70" y="24"/>
                    </a:lnTo>
                    <a:lnTo>
                      <a:pt x="72" y="16"/>
                    </a:lnTo>
                    <a:lnTo>
                      <a:pt x="72" y="16"/>
                    </a:lnTo>
                    <a:lnTo>
                      <a:pt x="80" y="14"/>
                    </a:lnTo>
                    <a:lnTo>
                      <a:pt x="90" y="8"/>
                    </a:lnTo>
                    <a:lnTo>
                      <a:pt x="94" y="6"/>
                    </a:lnTo>
                    <a:lnTo>
                      <a:pt x="100" y="6"/>
                    </a:lnTo>
                    <a:lnTo>
                      <a:pt x="106" y="6"/>
                    </a:lnTo>
                    <a:lnTo>
                      <a:pt x="112" y="10"/>
                    </a:lnTo>
                    <a:lnTo>
                      <a:pt x="112" y="10"/>
                    </a:lnTo>
                    <a:lnTo>
                      <a:pt x="140" y="10"/>
                    </a:lnTo>
                    <a:lnTo>
                      <a:pt x="140" y="10"/>
                    </a:lnTo>
                    <a:lnTo>
                      <a:pt x="146" y="6"/>
                    </a:lnTo>
                    <a:lnTo>
                      <a:pt x="152" y="2"/>
                    </a:lnTo>
                    <a:lnTo>
                      <a:pt x="160" y="0"/>
                    </a:lnTo>
                    <a:lnTo>
                      <a:pt x="168" y="0"/>
                    </a:lnTo>
                    <a:lnTo>
                      <a:pt x="186" y="4"/>
                    </a:lnTo>
                    <a:lnTo>
                      <a:pt x="202" y="8"/>
                    </a:lnTo>
                    <a:lnTo>
                      <a:pt x="202" y="8"/>
                    </a:lnTo>
                    <a:lnTo>
                      <a:pt x="212" y="16"/>
                    </a:lnTo>
                    <a:lnTo>
                      <a:pt x="224" y="22"/>
                    </a:lnTo>
                    <a:lnTo>
                      <a:pt x="230" y="24"/>
                    </a:lnTo>
                    <a:lnTo>
                      <a:pt x="238" y="26"/>
                    </a:lnTo>
                    <a:lnTo>
                      <a:pt x="246" y="24"/>
                    </a:lnTo>
                    <a:lnTo>
                      <a:pt x="254" y="22"/>
                    </a:lnTo>
                    <a:lnTo>
                      <a:pt x="254" y="22"/>
                    </a:lnTo>
                    <a:lnTo>
                      <a:pt x="264" y="14"/>
                    </a:lnTo>
                    <a:lnTo>
                      <a:pt x="274" y="4"/>
                    </a:lnTo>
                    <a:lnTo>
                      <a:pt x="280" y="2"/>
                    </a:lnTo>
                    <a:lnTo>
                      <a:pt x="286" y="0"/>
                    </a:lnTo>
                    <a:lnTo>
                      <a:pt x="292" y="2"/>
                    </a:lnTo>
                    <a:lnTo>
                      <a:pt x="300" y="8"/>
                    </a:lnTo>
                    <a:lnTo>
                      <a:pt x="300" y="8"/>
                    </a:lnTo>
                    <a:lnTo>
                      <a:pt x="324" y="18"/>
                    </a:lnTo>
                    <a:lnTo>
                      <a:pt x="324" y="18"/>
                    </a:lnTo>
                    <a:lnTo>
                      <a:pt x="364" y="22"/>
                    </a:lnTo>
                    <a:lnTo>
                      <a:pt x="364" y="22"/>
                    </a:lnTo>
                    <a:lnTo>
                      <a:pt x="360" y="28"/>
                    </a:lnTo>
                    <a:lnTo>
                      <a:pt x="352" y="34"/>
                    </a:lnTo>
                    <a:lnTo>
                      <a:pt x="332" y="48"/>
                    </a:lnTo>
                    <a:lnTo>
                      <a:pt x="324" y="58"/>
                    </a:lnTo>
                    <a:lnTo>
                      <a:pt x="318" y="66"/>
                    </a:lnTo>
                    <a:lnTo>
                      <a:pt x="316" y="72"/>
                    </a:lnTo>
                    <a:lnTo>
                      <a:pt x="316" y="76"/>
                    </a:lnTo>
                    <a:lnTo>
                      <a:pt x="316" y="80"/>
                    </a:lnTo>
                    <a:lnTo>
                      <a:pt x="320" y="84"/>
                    </a:lnTo>
                    <a:lnTo>
                      <a:pt x="320" y="84"/>
                    </a:lnTo>
                    <a:lnTo>
                      <a:pt x="350" y="84"/>
                    </a:lnTo>
                    <a:lnTo>
                      <a:pt x="350" y="84"/>
                    </a:lnTo>
                    <a:lnTo>
                      <a:pt x="362" y="72"/>
                    </a:lnTo>
                    <a:lnTo>
                      <a:pt x="362" y="72"/>
                    </a:lnTo>
                    <a:lnTo>
                      <a:pt x="364" y="82"/>
                    </a:lnTo>
                    <a:lnTo>
                      <a:pt x="364" y="90"/>
                    </a:lnTo>
                    <a:lnTo>
                      <a:pt x="360" y="96"/>
                    </a:lnTo>
                    <a:lnTo>
                      <a:pt x="360" y="96"/>
                    </a:lnTo>
                    <a:lnTo>
                      <a:pt x="346" y="100"/>
                    </a:lnTo>
                    <a:lnTo>
                      <a:pt x="338" y="104"/>
                    </a:lnTo>
                    <a:lnTo>
                      <a:pt x="322" y="112"/>
                    </a:lnTo>
                    <a:lnTo>
                      <a:pt x="322" y="112"/>
                    </a:lnTo>
                    <a:lnTo>
                      <a:pt x="324" y="132"/>
                    </a:lnTo>
                    <a:lnTo>
                      <a:pt x="324" y="132"/>
                    </a:lnTo>
                    <a:lnTo>
                      <a:pt x="344" y="142"/>
                    </a:lnTo>
                    <a:lnTo>
                      <a:pt x="344" y="142"/>
                    </a:lnTo>
                    <a:lnTo>
                      <a:pt x="340" y="166"/>
                    </a:lnTo>
                    <a:lnTo>
                      <a:pt x="340" y="196"/>
                    </a:lnTo>
                    <a:lnTo>
                      <a:pt x="340" y="196"/>
                    </a:lnTo>
                    <a:lnTo>
                      <a:pt x="342" y="204"/>
                    </a:lnTo>
                    <a:lnTo>
                      <a:pt x="344" y="214"/>
                    </a:lnTo>
                    <a:lnTo>
                      <a:pt x="342" y="228"/>
                    </a:lnTo>
                    <a:lnTo>
                      <a:pt x="340" y="232"/>
                    </a:lnTo>
                    <a:lnTo>
                      <a:pt x="338" y="238"/>
                    </a:lnTo>
                    <a:lnTo>
                      <a:pt x="338" y="238"/>
                    </a:lnTo>
                    <a:lnTo>
                      <a:pt x="330" y="240"/>
                    </a:lnTo>
                    <a:lnTo>
                      <a:pt x="330" y="240"/>
                    </a:lnTo>
                    <a:lnTo>
                      <a:pt x="328" y="226"/>
                    </a:lnTo>
                    <a:lnTo>
                      <a:pt x="328" y="226"/>
                    </a:lnTo>
                    <a:lnTo>
                      <a:pt x="324" y="224"/>
                    </a:lnTo>
                    <a:lnTo>
                      <a:pt x="320" y="224"/>
                    </a:lnTo>
                    <a:lnTo>
                      <a:pt x="312" y="226"/>
                    </a:lnTo>
                    <a:lnTo>
                      <a:pt x="304" y="232"/>
                    </a:lnTo>
                    <a:lnTo>
                      <a:pt x="296" y="240"/>
                    </a:lnTo>
                    <a:lnTo>
                      <a:pt x="280" y="256"/>
                    </a:lnTo>
                    <a:lnTo>
                      <a:pt x="270" y="268"/>
                    </a:lnTo>
                    <a:lnTo>
                      <a:pt x="270" y="268"/>
                    </a:lnTo>
                    <a:lnTo>
                      <a:pt x="266" y="278"/>
                    </a:lnTo>
                    <a:lnTo>
                      <a:pt x="262" y="286"/>
                    </a:lnTo>
                    <a:lnTo>
                      <a:pt x="262" y="286"/>
                    </a:lnTo>
                    <a:lnTo>
                      <a:pt x="260" y="344"/>
                    </a:lnTo>
                    <a:lnTo>
                      <a:pt x="260" y="344"/>
                    </a:lnTo>
                    <a:lnTo>
                      <a:pt x="250" y="342"/>
                    </a:lnTo>
                    <a:lnTo>
                      <a:pt x="250" y="342"/>
                    </a:lnTo>
                    <a:lnTo>
                      <a:pt x="222" y="344"/>
                    </a:lnTo>
                    <a:lnTo>
                      <a:pt x="200" y="346"/>
                    </a:lnTo>
                    <a:lnTo>
                      <a:pt x="180" y="352"/>
                    </a:lnTo>
                    <a:lnTo>
                      <a:pt x="158" y="360"/>
                    </a:lnTo>
                    <a:lnTo>
                      <a:pt x="158" y="36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30" name="Freeform 22"/>
              <p:cNvSpPr/>
              <p:nvPr/>
            </p:nvSpPr>
            <p:spPr bwMode="auto">
              <a:xfrm>
                <a:off x="4540852" y="3161217"/>
                <a:ext cx="484002" cy="502859"/>
              </a:xfrm>
              <a:custGeom>
                <a:avLst/>
                <a:gdLst>
                  <a:gd name="T0" fmla="*/ 360 w 462"/>
                  <a:gd name="T1" fmla="*/ 474 h 480"/>
                  <a:gd name="T2" fmla="*/ 328 w 462"/>
                  <a:gd name="T3" fmla="*/ 448 h 480"/>
                  <a:gd name="T4" fmla="*/ 300 w 462"/>
                  <a:gd name="T5" fmla="*/ 412 h 480"/>
                  <a:gd name="T6" fmla="*/ 282 w 462"/>
                  <a:gd name="T7" fmla="*/ 362 h 480"/>
                  <a:gd name="T8" fmla="*/ 252 w 462"/>
                  <a:gd name="T9" fmla="*/ 340 h 480"/>
                  <a:gd name="T10" fmla="*/ 230 w 462"/>
                  <a:gd name="T11" fmla="*/ 340 h 480"/>
                  <a:gd name="T12" fmla="*/ 214 w 462"/>
                  <a:gd name="T13" fmla="*/ 346 h 480"/>
                  <a:gd name="T14" fmla="*/ 196 w 462"/>
                  <a:gd name="T15" fmla="*/ 376 h 480"/>
                  <a:gd name="T16" fmla="*/ 176 w 462"/>
                  <a:gd name="T17" fmla="*/ 402 h 480"/>
                  <a:gd name="T18" fmla="*/ 152 w 462"/>
                  <a:gd name="T19" fmla="*/ 428 h 480"/>
                  <a:gd name="T20" fmla="*/ 144 w 462"/>
                  <a:gd name="T21" fmla="*/ 430 h 480"/>
                  <a:gd name="T22" fmla="*/ 118 w 462"/>
                  <a:gd name="T23" fmla="*/ 442 h 480"/>
                  <a:gd name="T24" fmla="*/ 72 w 462"/>
                  <a:gd name="T25" fmla="*/ 434 h 480"/>
                  <a:gd name="T26" fmla="*/ 38 w 462"/>
                  <a:gd name="T27" fmla="*/ 416 h 480"/>
                  <a:gd name="T28" fmla="*/ 46 w 462"/>
                  <a:gd name="T29" fmla="*/ 386 h 480"/>
                  <a:gd name="T30" fmla="*/ 42 w 462"/>
                  <a:gd name="T31" fmla="*/ 360 h 480"/>
                  <a:gd name="T32" fmla="*/ 2 w 462"/>
                  <a:gd name="T33" fmla="*/ 312 h 480"/>
                  <a:gd name="T34" fmla="*/ 10 w 462"/>
                  <a:gd name="T35" fmla="*/ 228 h 480"/>
                  <a:gd name="T36" fmla="*/ 0 w 462"/>
                  <a:gd name="T37" fmla="*/ 168 h 480"/>
                  <a:gd name="T38" fmla="*/ 4 w 462"/>
                  <a:gd name="T39" fmla="*/ 166 h 480"/>
                  <a:gd name="T40" fmla="*/ 64 w 462"/>
                  <a:gd name="T41" fmla="*/ 212 h 480"/>
                  <a:gd name="T42" fmla="*/ 82 w 462"/>
                  <a:gd name="T43" fmla="*/ 216 h 480"/>
                  <a:gd name="T44" fmla="*/ 110 w 462"/>
                  <a:gd name="T45" fmla="*/ 208 h 480"/>
                  <a:gd name="T46" fmla="*/ 148 w 462"/>
                  <a:gd name="T47" fmla="*/ 172 h 480"/>
                  <a:gd name="T48" fmla="*/ 176 w 462"/>
                  <a:gd name="T49" fmla="*/ 116 h 480"/>
                  <a:gd name="T50" fmla="*/ 210 w 462"/>
                  <a:gd name="T51" fmla="*/ 62 h 480"/>
                  <a:gd name="T52" fmla="*/ 232 w 462"/>
                  <a:gd name="T53" fmla="*/ 4 h 480"/>
                  <a:gd name="T54" fmla="*/ 272 w 462"/>
                  <a:gd name="T55" fmla="*/ 0 h 480"/>
                  <a:gd name="T56" fmla="*/ 306 w 462"/>
                  <a:gd name="T57" fmla="*/ 10 h 480"/>
                  <a:gd name="T58" fmla="*/ 352 w 462"/>
                  <a:gd name="T59" fmla="*/ 50 h 480"/>
                  <a:gd name="T60" fmla="*/ 394 w 462"/>
                  <a:gd name="T61" fmla="*/ 60 h 480"/>
                  <a:gd name="T62" fmla="*/ 444 w 462"/>
                  <a:gd name="T63" fmla="*/ 98 h 480"/>
                  <a:gd name="T64" fmla="*/ 462 w 462"/>
                  <a:gd name="T65" fmla="*/ 134 h 480"/>
                  <a:gd name="T66" fmla="*/ 430 w 462"/>
                  <a:gd name="T67" fmla="*/ 158 h 480"/>
                  <a:gd name="T68" fmla="*/ 402 w 462"/>
                  <a:gd name="T69" fmla="*/ 182 h 480"/>
                  <a:gd name="T70" fmla="*/ 336 w 462"/>
                  <a:gd name="T71" fmla="*/ 188 h 480"/>
                  <a:gd name="T72" fmla="*/ 292 w 462"/>
                  <a:gd name="T73" fmla="*/ 192 h 480"/>
                  <a:gd name="T74" fmla="*/ 284 w 462"/>
                  <a:gd name="T75" fmla="*/ 218 h 480"/>
                  <a:gd name="T76" fmla="*/ 288 w 462"/>
                  <a:gd name="T77" fmla="*/ 236 h 480"/>
                  <a:gd name="T78" fmla="*/ 284 w 462"/>
                  <a:gd name="T79" fmla="*/ 276 h 480"/>
                  <a:gd name="T80" fmla="*/ 304 w 462"/>
                  <a:gd name="T81" fmla="*/ 296 h 480"/>
                  <a:gd name="T82" fmla="*/ 362 w 462"/>
                  <a:gd name="T83" fmla="*/ 364 h 480"/>
                  <a:gd name="T84" fmla="*/ 372 w 462"/>
                  <a:gd name="T85" fmla="*/ 40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2" h="480">
                    <a:moveTo>
                      <a:pt x="372" y="480"/>
                    </a:moveTo>
                    <a:lnTo>
                      <a:pt x="372" y="480"/>
                    </a:lnTo>
                    <a:lnTo>
                      <a:pt x="360" y="474"/>
                    </a:lnTo>
                    <a:lnTo>
                      <a:pt x="348" y="466"/>
                    </a:lnTo>
                    <a:lnTo>
                      <a:pt x="338" y="458"/>
                    </a:lnTo>
                    <a:lnTo>
                      <a:pt x="328" y="448"/>
                    </a:lnTo>
                    <a:lnTo>
                      <a:pt x="312" y="430"/>
                    </a:lnTo>
                    <a:lnTo>
                      <a:pt x="300" y="412"/>
                    </a:lnTo>
                    <a:lnTo>
                      <a:pt x="300" y="412"/>
                    </a:lnTo>
                    <a:lnTo>
                      <a:pt x="296" y="394"/>
                    </a:lnTo>
                    <a:lnTo>
                      <a:pt x="290" y="376"/>
                    </a:lnTo>
                    <a:lnTo>
                      <a:pt x="282" y="362"/>
                    </a:lnTo>
                    <a:lnTo>
                      <a:pt x="272" y="350"/>
                    </a:lnTo>
                    <a:lnTo>
                      <a:pt x="258" y="342"/>
                    </a:lnTo>
                    <a:lnTo>
                      <a:pt x="252" y="340"/>
                    </a:lnTo>
                    <a:lnTo>
                      <a:pt x="246" y="338"/>
                    </a:lnTo>
                    <a:lnTo>
                      <a:pt x="238" y="338"/>
                    </a:lnTo>
                    <a:lnTo>
                      <a:pt x="230" y="340"/>
                    </a:lnTo>
                    <a:lnTo>
                      <a:pt x="222" y="342"/>
                    </a:lnTo>
                    <a:lnTo>
                      <a:pt x="214" y="346"/>
                    </a:lnTo>
                    <a:lnTo>
                      <a:pt x="214" y="346"/>
                    </a:lnTo>
                    <a:lnTo>
                      <a:pt x="202" y="358"/>
                    </a:lnTo>
                    <a:lnTo>
                      <a:pt x="198" y="364"/>
                    </a:lnTo>
                    <a:lnTo>
                      <a:pt x="196" y="376"/>
                    </a:lnTo>
                    <a:lnTo>
                      <a:pt x="196" y="376"/>
                    </a:lnTo>
                    <a:lnTo>
                      <a:pt x="188" y="390"/>
                    </a:lnTo>
                    <a:lnTo>
                      <a:pt x="176" y="402"/>
                    </a:lnTo>
                    <a:lnTo>
                      <a:pt x="152" y="424"/>
                    </a:lnTo>
                    <a:lnTo>
                      <a:pt x="152" y="424"/>
                    </a:lnTo>
                    <a:lnTo>
                      <a:pt x="152" y="428"/>
                    </a:lnTo>
                    <a:lnTo>
                      <a:pt x="152" y="428"/>
                    </a:lnTo>
                    <a:lnTo>
                      <a:pt x="146" y="428"/>
                    </a:lnTo>
                    <a:lnTo>
                      <a:pt x="144" y="430"/>
                    </a:lnTo>
                    <a:lnTo>
                      <a:pt x="140" y="434"/>
                    </a:lnTo>
                    <a:lnTo>
                      <a:pt x="140" y="434"/>
                    </a:lnTo>
                    <a:lnTo>
                      <a:pt x="118" y="442"/>
                    </a:lnTo>
                    <a:lnTo>
                      <a:pt x="118" y="442"/>
                    </a:lnTo>
                    <a:lnTo>
                      <a:pt x="94" y="440"/>
                    </a:lnTo>
                    <a:lnTo>
                      <a:pt x="72" y="434"/>
                    </a:lnTo>
                    <a:lnTo>
                      <a:pt x="54" y="426"/>
                    </a:lnTo>
                    <a:lnTo>
                      <a:pt x="46" y="422"/>
                    </a:lnTo>
                    <a:lnTo>
                      <a:pt x="38" y="416"/>
                    </a:lnTo>
                    <a:lnTo>
                      <a:pt x="38" y="416"/>
                    </a:lnTo>
                    <a:lnTo>
                      <a:pt x="46" y="400"/>
                    </a:lnTo>
                    <a:lnTo>
                      <a:pt x="46" y="386"/>
                    </a:lnTo>
                    <a:lnTo>
                      <a:pt x="44" y="374"/>
                    </a:lnTo>
                    <a:lnTo>
                      <a:pt x="42" y="360"/>
                    </a:lnTo>
                    <a:lnTo>
                      <a:pt x="42" y="360"/>
                    </a:lnTo>
                    <a:lnTo>
                      <a:pt x="16" y="336"/>
                    </a:lnTo>
                    <a:lnTo>
                      <a:pt x="8" y="324"/>
                    </a:lnTo>
                    <a:lnTo>
                      <a:pt x="2" y="312"/>
                    </a:lnTo>
                    <a:lnTo>
                      <a:pt x="2" y="312"/>
                    </a:lnTo>
                    <a:lnTo>
                      <a:pt x="10" y="228"/>
                    </a:lnTo>
                    <a:lnTo>
                      <a:pt x="10" y="228"/>
                    </a:lnTo>
                    <a:lnTo>
                      <a:pt x="2" y="194"/>
                    </a:lnTo>
                    <a:lnTo>
                      <a:pt x="0" y="182"/>
                    </a:lnTo>
                    <a:lnTo>
                      <a:pt x="0" y="168"/>
                    </a:lnTo>
                    <a:lnTo>
                      <a:pt x="0" y="168"/>
                    </a:lnTo>
                    <a:lnTo>
                      <a:pt x="4" y="166"/>
                    </a:lnTo>
                    <a:lnTo>
                      <a:pt x="4" y="166"/>
                    </a:lnTo>
                    <a:lnTo>
                      <a:pt x="38" y="188"/>
                    </a:lnTo>
                    <a:lnTo>
                      <a:pt x="38" y="188"/>
                    </a:lnTo>
                    <a:lnTo>
                      <a:pt x="64" y="212"/>
                    </a:lnTo>
                    <a:lnTo>
                      <a:pt x="64" y="212"/>
                    </a:lnTo>
                    <a:lnTo>
                      <a:pt x="74" y="216"/>
                    </a:lnTo>
                    <a:lnTo>
                      <a:pt x="82" y="216"/>
                    </a:lnTo>
                    <a:lnTo>
                      <a:pt x="92" y="216"/>
                    </a:lnTo>
                    <a:lnTo>
                      <a:pt x="102" y="212"/>
                    </a:lnTo>
                    <a:lnTo>
                      <a:pt x="110" y="208"/>
                    </a:lnTo>
                    <a:lnTo>
                      <a:pt x="118" y="204"/>
                    </a:lnTo>
                    <a:lnTo>
                      <a:pt x="134" y="190"/>
                    </a:lnTo>
                    <a:lnTo>
                      <a:pt x="148" y="172"/>
                    </a:lnTo>
                    <a:lnTo>
                      <a:pt x="158" y="154"/>
                    </a:lnTo>
                    <a:lnTo>
                      <a:pt x="168" y="134"/>
                    </a:lnTo>
                    <a:lnTo>
                      <a:pt x="176" y="116"/>
                    </a:lnTo>
                    <a:lnTo>
                      <a:pt x="176" y="116"/>
                    </a:lnTo>
                    <a:lnTo>
                      <a:pt x="210" y="62"/>
                    </a:lnTo>
                    <a:lnTo>
                      <a:pt x="210" y="62"/>
                    </a:lnTo>
                    <a:lnTo>
                      <a:pt x="210" y="16"/>
                    </a:lnTo>
                    <a:lnTo>
                      <a:pt x="210" y="16"/>
                    </a:lnTo>
                    <a:lnTo>
                      <a:pt x="232" y="4"/>
                    </a:lnTo>
                    <a:lnTo>
                      <a:pt x="232" y="4"/>
                    </a:lnTo>
                    <a:lnTo>
                      <a:pt x="252" y="2"/>
                    </a:lnTo>
                    <a:lnTo>
                      <a:pt x="272" y="0"/>
                    </a:lnTo>
                    <a:lnTo>
                      <a:pt x="284" y="2"/>
                    </a:lnTo>
                    <a:lnTo>
                      <a:pt x="294" y="4"/>
                    </a:lnTo>
                    <a:lnTo>
                      <a:pt x="306" y="10"/>
                    </a:lnTo>
                    <a:lnTo>
                      <a:pt x="318" y="18"/>
                    </a:lnTo>
                    <a:lnTo>
                      <a:pt x="318" y="18"/>
                    </a:lnTo>
                    <a:lnTo>
                      <a:pt x="352" y="50"/>
                    </a:lnTo>
                    <a:lnTo>
                      <a:pt x="352" y="50"/>
                    </a:lnTo>
                    <a:lnTo>
                      <a:pt x="394" y="60"/>
                    </a:lnTo>
                    <a:lnTo>
                      <a:pt x="394" y="60"/>
                    </a:lnTo>
                    <a:lnTo>
                      <a:pt x="412" y="70"/>
                    </a:lnTo>
                    <a:lnTo>
                      <a:pt x="434" y="88"/>
                    </a:lnTo>
                    <a:lnTo>
                      <a:pt x="444" y="98"/>
                    </a:lnTo>
                    <a:lnTo>
                      <a:pt x="454" y="110"/>
                    </a:lnTo>
                    <a:lnTo>
                      <a:pt x="460" y="122"/>
                    </a:lnTo>
                    <a:lnTo>
                      <a:pt x="462" y="134"/>
                    </a:lnTo>
                    <a:lnTo>
                      <a:pt x="462" y="134"/>
                    </a:lnTo>
                    <a:lnTo>
                      <a:pt x="444" y="146"/>
                    </a:lnTo>
                    <a:lnTo>
                      <a:pt x="430" y="158"/>
                    </a:lnTo>
                    <a:lnTo>
                      <a:pt x="416" y="170"/>
                    </a:lnTo>
                    <a:lnTo>
                      <a:pt x="402" y="182"/>
                    </a:lnTo>
                    <a:lnTo>
                      <a:pt x="402" y="182"/>
                    </a:lnTo>
                    <a:lnTo>
                      <a:pt x="386" y="186"/>
                    </a:lnTo>
                    <a:lnTo>
                      <a:pt x="368" y="188"/>
                    </a:lnTo>
                    <a:lnTo>
                      <a:pt x="336" y="188"/>
                    </a:lnTo>
                    <a:lnTo>
                      <a:pt x="322" y="186"/>
                    </a:lnTo>
                    <a:lnTo>
                      <a:pt x="306" y="188"/>
                    </a:lnTo>
                    <a:lnTo>
                      <a:pt x="292" y="192"/>
                    </a:lnTo>
                    <a:lnTo>
                      <a:pt x="280" y="198"/>
                    </a:lnTo>
                    <a:lnTo>
                      <a:pt x="280" y="198"/>
                    </a:lnTo>
                    <a:lnTo>
                      <a:pt x="284" y="218"/>
                    </a:lnTo>
                    <a:lnTo>
                      <a:pt x="284" y="218"/>
                    </a:lnTo>
                    <a:lnTo>
                      <a:pt x="288" y="228"/>
                    </a:lnTo>
                    <a:lnTo>
                      <a:pt x="288" y="236"/>
                    </a:lnTo>
                    <a:lnTo>
                      <a:pt x="284" y="256"/>
                    </a:lnTo>
                    <a:lnTo>
                      <a:pt x="282" y="266"/>
                    </a:lnTo>
                    <a:lnTo>
                      <a:pt x="284" y="276"/>
                    </a:lnTo>
                    <a:lnTo>
                      <a:pt x="290" y="286"/>
                    </a:lnTo>
                    <a:lnTo>
                      <a:pt x="304" y="296"/>
                    </a:lnTo>
                    <a:lnTo>
                      <a:pt x="304" y="296"/>
                    </a:lnTo>
                    <a:lnTo>
                      <a:pt x="334" y="324"/>
                    </a:lnTo>
                    <a:lnTo>
                      <a:pt x="334" y="324"/>
                    </a:lnTo>
                    <a:lnTo>
                      <a:pt x="362" y="364"/>
                    </a:lnTo>
                    <a:lnTo>
                      <a:pt x="362" y="364"/>
                    </a:lnTo>
                    <a:lnTo>
                      <a:pt x="372" y="400"/>
                    </a:lnTo>
                    <a:lnTo>
                      <a:pt x="372" y="400"/>
                    </a:lnTo>
                    <a:lnTo>
                      <a:pt x="372" y="480"/>
                    </a:lnTo>
                    <a:lnTo>
                      <a:pt x="372" y="48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31" name="Freeform 23"/>
              <p:cNvSpPr/>
              <p:nvPr/>
            </p:nvSpPr>
            <p:spPr bwMode="auto">
              <a:xfrm>
                <a:off x="4846757" y="3050169"/>
                <a:ext cx="789907" cy="488192"/>
              </a:xfrm>
              <a:custGeom>
                <a:avLst/>
                <a:gdLst>
                  <a:gd name="T0" fmla="*/ 72 w 754"/>
                  <a:gd name="T1" fmla="*/ 452 h 466"/>
                  <a:gd name="T2" fmla="*/ 4 w 754"/>
                  <a:gd name="T3" fmla="*/ 380 h 466"/>
                  <a:gd name="T4" fmla="*/ 2 w 754"/>
                  <a:gd name="T5" fmla="*/ 362 h 466"/>
                  <a:gd name="T6" fmla="*/ 6 w 754"/>
                  <a:gd name="T7" fmla="*/ 348 h 466"/>
                  <a:gd name="T8" fmla="*/ 0 w 754"/>
                  <a:gd name="T9" fmla="*/ 310 h 466"/>
                  <a:gd name="T10" fmla="*/ 18 w 754"/>
                  <a:gd name="T11" fmla="*/ 304 h 466"/>
                  <a:gd name="T12" fmla="*/ 96 w 754"/>
                  <a:gd name="T13" fmla="*/ 304 h 466"/>
                  <a:gd name="T14" fmla="*/ 138 w 754"/>
                  <a:gd name="T15" fmla="*/ 276 h 466"/>
                  <a:gd name="T16" fmla="*/ 178 w 754"/>
                  <a:gd name="T17" fmla="*/ 244 h 466"/>
                  <a:gd name="T18" fmla="*/ 180 w 754"/>
                  <a:gd name="T19" fmla="*/ 226 h 466"/>
                  <a:gd name="T20" fmla="*/ 126 w 754"/>
                  <a:gd name="T21" fmla="*/ 166 h 466"/>
                  <a:gd name="T22" fmla="*/ 100 w 754"/>
                  <a:gd name="T23" fmla="*/ 144 h 466"/>
                  <a:gd name="T24" fmla="*/ 98 w 754"/>
                  <a:gd name="T25" fmla="*/ 96 h 466"/>
                  <a:gd name="T26" fmla="*/ 136 w 754"/>
                  <a:gd name="T27" fmla="*/ 66 h 466"/>
                  <a:gd name="T28" fmla="*/ 146 w 754"/>
                  <a:gd name="T29" fmla="*/ 54 h 466"/>
                  <a:gd name="T30" fmla="*/ 140 w 754"/>
                  <a:gd name="T31" fmla="*/ 30 h 466"/>
                  <a:gd name="T32" fmla="*/ 118 w 754"/>
                  <a:gd name="T33" fmla="*/ 10 h 466"/>
                  <a:gd name="T34" fmla="*/ 108 w 754"/>
                  <a:gd name="T35" fmla="*/ 0 h 466"/>
                  <a:gd name="T36" fmla="*/ 234 w 754"/>
                  <a:gd name="T37" fmla="*/ 6 h 466"/>
                  <a:gd name="T38" fmla="*/ 246 w 754"/>
                  <a:gd name="T39" fmla="*/ 22 h 466"/>
                  <a:gd name="T40" fmla="*/ 276 w 754"/>
                  <a:gd name="T41" fmla="*/ 46 h 466"/>
                  <a:gd name="T42" fmla="*/ 314 w 754"/>
                  <a:gd name="T43" fmla="*/ 62 h 466"/>
                  <a:gd name="T44" fmla="*/ 338 w 754"/>
                  <a:gd name="T45" fmla="*/ 72 h 466"/>
                  <a:gd name="T46" fmla="*/ 494 w 754"/>
                  <a:gd name="T47" fmla="*/ 100 h 466"/>
                  <a:gd name="T48" fmla="*/ 504 w 754"/>
                  <a:gd name="T49" fmla="*/ 116 h 466"/>
                  <a:gd name="T50" fmla="*/ 524 w 754"/>
                  <a:gd name="T51" fmla="*/ 136 h 466"/>
                  <a:gd name="T52" fmla="*/ 618 w 754"/>
                  <a:gd name="T53" fmla="*/ 158 h 466"/>
                  <a:gd name="T54" fmla="*/ 626 w 754"/>
                  <a:gd name="T55" fmla="*/ 160 h 466"/>
                  <a:gd name="T56" fmla="*/ 660 w 754"/>
                  <a:gd name="T57" fmla="*/ 164 h 466"/>
                  <a:gd name="T58" fmla="*/ 670 w 754"/>
                  <a:gd name="T59" fmla="*/ 174 h 466"/>
                  <a:gd name="T60" fmla="*/ 684 w 754"/>
                  <a:gd name="T61" fmla="*/ 192 h 466"/>
                  <a:gd name="T62" fmla="*/ 702 w 754"/>
                  <a:gd name="T63" fmla="*/ 196 h 466"/>
                  <a:gd name="T64" fmla="*/ 718 w 754"/>
                  <a:gd name="T65" fmla="*/ 208 h 466"/>
                  <a:gd name="T66" fmla="*/ 708 w 754"/>
                  <a:gd name="T67" fmla="*/ 228 h 466"/>
                  <a:gd name="T68" fmla="*/ 702 w 754"/>
                  <a:gd name="T69" fmla="*/ 250 h 466"/>
                  <a:gd name="T70" fmla="*/ 724 w 754"/>
                  <a:gd name="T71" fmla="*/ 274 h 466"/>
                  <a:gd name="T72" fmla="*/ 732 w 754"/>
                  <a:gd name="T73" fmla="*/ 298 h 466"/>
                  <a:gd name="T74" fmla="*/ 740 w 754"/>
                  <a:gd name="T75" fmla="*/ 320 h 466"/>
                  <a:gd name="T76" fmla="*/ 754 w 754"/>
                  <a:gd name="T77" fmla="*/ 330 h 466"/>
                  <a:gd name="T78" fmla="*/ 734 w 754"/>
                  <a:gd name="T79" fmla="*/ 338 h 466"/>
                  <a:gd name="T80" fmla="*/ 692 w 754"/>
                  <a:gd name="T81" fmla="*/ 354 h 466"/>
                  <a:gd name="T82" fmla="*/ 640 w 754"/>
                  <a:gd name="T83" fmla="*/ 392 h 466"/>
                  <a:gd name="T84" fmla="*/ 616 w 754"/>
                  <a:gd name="T85" fmla="*/ 414 h 466"/>
                  <a:gd name="T86" fmla="*/ 582 w 754"/>
                  <a:gd name="T87" fmla="*/ 424 h 466"/>
                  <a:gd name="T88" fmla="*/ 562 w 754"/>
                  <a:gd name="T89" fmla="*/ 434 h 466"/>
                  <a:gd name="T90" fmla="*/ 544 w 754"/>
                  <a:gd name="T91" fmla="*/ 448 h 466"/>
                  <a:gd name="T92" fmla="*/ 512 w 754"/>
                  <a:gd name="T93" fmla="*/ 422 h 466"/>
                  <a:gd name="T94" fmla="*/ 482 w 754"/>
                  <a:gd name="T95" fmla="*/ 408 h 466"/>
                  <a:gd name="T96" fmla="*/ 450 w 754"/>
                  <a:gd name="T97" fmla="*/ 380 h 466"/>
                  <a:gd name="T98" fmla="*/ 426 w 754"/>
                  <a:gd name="T99" fmla="*/ 384 h 466"/>
                  <a:gd name="T100" fmla="*/ 410 w 754"/>
                  <a:gd name="T101" fmla="*/ 404 h 466"/>
                  <a:gd name="T102" fmla="*/ 358 w 754"/>
                  <a:gd name="T103" fmla="*/ 392 h 466"/>
                  <a:gd name="T104" fmla="*/ 286 w 754"/>
                  <a:gd name="T105" fmla="*/ 352 h 466"/>
                  <a:gd name="T106" fmla="*/ 252 w 754"/>
                  <a:gd name="T107" fmla="*/ 346 h 466"/>
                  <a:gd name="T108" fmla="*/ 200 w 754"/>
                  <a:gd name="T109" fmla="*/ 338 h 466"/>
                  <a:gd name="T110" fmla="*/ 184 w 754"/>
                  <a:gd name="T111" fmla="*/ 350 h 466"/>
                  <a:gd name="T112" fmla="*/ 202 w 754"/>
                  <a:gd name="T113" fmla="*/ 380 h 466"/>
                  <a:gd name="T114" fmla="*/ 196 w 754"/>
                  <a:gd name="T115" fmla="*/ 392 h 466"/>
                  <a:gd name="T116" fmla="*/ 164 w 754"/>
                  <a:gd name="T117" fmla="*/ 390 h 466"/>
                  <a:gd name="T118" fmla="*/ 128 w 754"/>
                  <a:gd name="T119" fmla="*/ 406 h 466"/>
                  <a:gd name="T120" fmla="*/ 96 w 754"/>
                  <a:gd name="T121" fmla="*/ 454 h 466"/>
                  <a:gd name="T122" fmla="*/ 80 w 754"/>
                  <a:gd name="T123" fmla="*/ 46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4" h="466">
                    <a:moveTo>
                      <a:pt x="80" y="466"/>
                    </a:moveTo>
                    <a:lnTo>
                      <a:pt x="80" y="466"/>
                    </a:lnTo>
                    <a:lnTo>
                      <a:pt x="72" y="452"/>
                    </a:lnTo>
                    <a:lnTo>
                      <a:pt x="64" y="440"/>
                    </a:lnTo>
                    <a:lnTo>
                      <a:pt x="44" y="418"/>
                    </a:lnTo>
                    <a:lnTo>
                      <a:pt x="4" y="380"/>
                    </a:lnTo>
                    <a:lnTo>
                      <a:pt x="4" y="380"/>
                    </a:lnTo>
                    <a:lnTo>
                      <a:pt x="2" y="368"/>
                    </a:lnTo>
                    <a:lnTo>
                      <a:pt x="2" y="362"/>
                    </a:lnTo>
                    <a:lnTo>
                      <a:pt x="4" y="356"/>
                    </a:lnTo>
                    <a:lnTo>
                      <a:pt x="6" y="348"/>
                    </a:lnTo>
                    <a:lnTo>
                      <a:pt x="6" y="348"/>
                    </a:lnTo>
                    <a:lnTo>
                      <a:pt x="8" y="328"/>
                    </a:lnTo>
                    <a:lnTo>
                      <a:pt x="8" y="328"/>
                    </a:lnTo>
                    <a:lnTo>
                      <a:pt x="0" y="310"/>
                    </a:lnTo>
                    <a:lnTo>
                      <a:pt x="0" y="310"/>
                    </a:lnTo>
                    <a:lnTo>
                      <a:pt x="6" y="306"/>
                    </a:lnTo>
                    <a:lnTo>
                      <a:pt x="18" y="304"/>
                    </a:lnTo>
                    <a:lnTo>
                      <a:pt x="44" y="302"/>
                    </a:lnTo>
                    <a:lnTo>
                      <a:pt x="96" y="304"/>
                    </a:lnTo>
                    <a:lnTo>
                      <a:pt x="96" y="304"/>
                    </a:lnTo>
                    <a:lnTo>
                      <a:pt x="112" y="298"/>
                    </a:lnTo>
                    <a:lnTo>
                      <a:pt x="126" y="288"/>
                    </a:lnTo>
                    <a:lnTo>
                      <a:pt x="138" y="276"/>
                    </a:lnTo>
                    <a:lnTo>
                      <a:pt x="152" y="264"/>
                    </a:lnTo>
                    <a:lnTo>
                      <a:pt x="152" y="264"/>
                    </a:lnTo>
                    <a:lnTo>
                      <a:pt x="178" y="244"/>
                    </a:lnTo>
                    <a:lnTo>
                      <a:pt x="178" y="244"/>
                    </a:lnTo>
                    <a:lnTo>
                      <a:pt x="180" y="226"/>
                    </a:lnTo>
                    <a:lnTo>
                      <a:pt x="180" y="226"/>
                    </a:lnTo>
                    <a:lnTo>
                      <a:pt x="162" y="200"/>
                    </a:lnTo>
                    <a:lnTo>
                      <a:pt x="144" y="182"/>
                    </a:lnTo>
                    <a:lnTo>
                      <a:pt x="126" y="166"/>
                    </a:lnTo>
                    <a:lnTo>
                      <a:pt x="106" y="156"/>
                    </a:lnTo>
                    <a:lnTo>
                      <a:pt x="106" y="156"/>
                    </a:lnTo>
                    <a:lnTo>
                      <a:pt x="100" y="144"/>
                    </a:lnTo>
                    <a:lnTo>
                      <a:pt x="100" y="144"/>
                    </a:lnTo>
                    <a:lnTo>
                      <a:pt x="98" y="96"/>
                    </a:lnTo>
                    <a:lnTo>
                      <a:pt x="98" y="96"/>
                    </a:lnTo>
                    <a:lnTo>
                      <a:pt x="114" y="80"/>
                    </a:lnTo>
                    <a:lnTo>
                      <a:pt x="124" y="72"/>
                    </a:lnTo>
                    <a:lnTo>
                      <a:pt x="136" y="66"/>
                    </a:lnTo>
                    <a:lnTo>
                      <a:pt x="136" y="66"/>
                    </a:lnTo>
                    <a:lnTo>
                      <a:pt x="142" y="60"/>
                    </a:lnTo>
                    <a:lnTo>
                      <a:pt x="146" y="54"/>
                    </a:lnTo>
                    <a:lnTo>
                      <a:pt x="146" y="48"/>
                    </a:lnTo>
                    <a:lnTo>
                      <a:pt x="146" y="42"/>
                    </a:lnTo>
                    <a:lnTo>
                      <a:pt x="140" y="30"/>
                    </a:lnTo>
                    <a:lnTo>
                      <a:pt x="134" y="22"/>
                    </a:lnTo>
                    <a:lnTo>
                      <a:pt x="134" y="22"/>
                    </a:lnTo>
                    <a:lnTo>
                      <a:pt x="118" y="10"/>
                    </a:lnTo>
                    <a:lnTo>
                      <a:pt x="112" y="6"/>
                    </a:lnTo>
                    <a:lnTo>
                      <a:pt x="108" y="0"/>
                    </a:lnTo>
                    <a:lnTo>
                      <a:pt x="108" y="0"/>
                    </a:lnTo>
                    <a:lnTo>
                      <a:pt x="196" y="0"/>
                    </a:lnTo>
                    <a:lnTo>
                      <a:pt x="196" y="0"/>
                    </a:lnTo>
                    <a:lnTo>
                      <a:pt x="234" y="6"/>
                    </a:lnTo>
                    <a:lnTo>
                      <a:pt x="234" y="6"/>
                    </a:lnTo>
                    <a:lnTo>
                      <a:pt x="238" y="14"/>
                    </a:lnTo>
                    <a:lnTo>
                      <a:pt x="246" y="22"/>
                    </a:lnTo>
                    <a:lnTo>
                      <a:pt x="254" y="30"/>
                    </a:lnTo>
                    <a:lnTo>
                      <a:pt x="264" y="38"/>
                    </a:lnTo>
                    <a:lnTo>
                      <a:pt x="276" y="46"/>
                    </a:lnTo>
                    <a:lnTo>
                      <a:pt x="288" y="52"/>
                    </a:lnTo>
                    <a:lnTo>
                      <a:pt x="300" y="58"/>
                    </a:lnTo>
                    <a:lnTo>
                      <a:pt x="314" y="62"/>
                    </a:lnTo>
                    <a:lnTo>
                      <a:pt x="314" y="62"/>
                    </a:lnTo>
                    <a:lnTo>
                      <a:pt x="338" y="72"/>
                    </a:lnTo>
                    <a:lnTo>
                      <a:pt x="338" y="72"/>
                    </a:lnTo>
                    <a:lnTo>
                      <a:pt x="456" y="74"/>
                    </a:lnTo>
                    <a:lnTo>
                      <a:pt x="456" y="74"/>
                    </a:lnTo>
                    <a:lnTo>
                      <a:pt x="494" y="100"/>
                    </a:lnTo>
                    <a:lnTo>
                      <a:pt x="494" y="100"/>
                    </a:lnTo>
                    <a:lnTo>
                      <a:pt x="498" y="108"/>
                    </a:lnTo>
                    <a:lnTo>
                      <a:pt x="504" y="116"/>
                    </a:lnTo>
                    <a:lnTo>
                      <a:pt x="512" y="126"/>
                    </a:lnTo>
                    <a:lnTo>
                      <a:pt x="524" y="136"/>
                    </a:lnTo>
                    <a:lnTo>
                      <a:pt x="524" y="136"/>
                    </a:lnTo>
                    <a:lnTo>
                      <a:pt x="578" y="140"/>
                    </a:lnTo>
                    <a:lnTo>
                      <a:pt x="578" y="140"/>
                    </a:lnTo>
                    <a:lnTo>
                      <a:pt x="618" y="158"/>
                    </a:lnTo>
                    <a:lnTo>
                      <a:pt x="618" y="158"/>
                    </a:lnTo>
                    <a:lnTo>
                      <a:pt x="622" y="160"/>
                    </a:lnTo>
                    <a:lnTo>
                      <a:pt x="626" y="160"/>
                    </a:lnTo>
                    <a:lnTo>
                      <a:pt x="638" y="160"/>
                    </a:lnTo>
                    <a:lnTo>
                      <a:pt x="652" y="162"/>
                    </a:lnTo>
                    <a:lnTo>
                      <a:pt x="660" y="164"/>
                    </a:lnTo>
                    <a:lnTo>
                      <a:pt x="668" y="170"/>
                    </a:lnTo>
                    <a:lnTo>
                      <a:pt x="668" y="170"/>
                    </a:lnTo>
                    <a:lnTo>
                      <a:pt x="670" y="174"/>
                    </a:lnTo>
                    <a:lnTo>
                      <a:pt x="672" y="180"/>
                    </a:lnTo>
                    <a:lnTo>
                      <a:pt x="676" y="186"/>
                    </a:lnTo>
                    <a:lnTo>
                      <a:pt x="684" y="192"/>
                    </a:lnTo>
                    <a:lnTo>
                      <a:pt x="684" y="192"/>
                    </a:lnTo>
                    <a:lnTo>
                      <a:pt x="690" y="194"/>
                    </a:lnTo>
                    <a:lnTo>
                      <a:pt x="702" y="196"/>
                    </a:lnTo>
                    <a:lnTo>
                      <a:pt x="710" y="198"/>
                    </a:lnTo>
                    <a:lnTo>
                      <a:pt x="714" y="202"/>
                    </a:lnTo>
                    <a:lnTo>
                      <a:pt x="718" y="208"/>
                    </a:lnTo>
                    <a:lnTo>
                      <a:pt x="720" y="214"/>
                    </a:lnTo>
                    <a:lnTo>
                      <a:pt x="720" y="214"/>
                    </a:lnTo>
                    <a:lnTo>
                      <a:pt x="708" y="228"/>
                    </a:lnTo>
                    <a:lnTo>
                      <a:pt x="706" y="236"/>
                    </a:lnTo>
                    <a:lnTo>
                      <a:pt x="702" y="250"/>
                    </a:lnTo>
                    <a:lnTo>
                      <a:pt x="702" y="250"/>
                    </a:lnTo>
                    <a:lnTo>
                      <a:pt x="708" y="256"/>
                    </a:lnTo>
                    <a:lnTo>
                      <a:pt x="716" y="264"/>
                    </a:lnTo>
                    <a:lnTo>
                      <a:pt x="724" y="274"/>
                    </a:lnTo>
                    <a:lnTo>
                      <a:pt x="732" y="290"/>
                    </a:lnTo>
                    <a:lnTo>
                      <a:pt x="732" y="290"/>
                    </a:lnTo>
                    <a:lnTo>
                      <a:pt x="732" y="298"/>
                    </a:lnTo>
                    <a:lnTo>
                      <a:pt x="734" y="310"/>
                    </a:lnTo>
                    <a:lnTo>
                      <a:pt x="736" y="316"/>
                    </a:lnTo>
                    <a:lnTo>
                      <a:pt x="740" y="320"/>
                    </a:lnTo>
                    <a:lnTo>
                      <a:pt x="746" y="326"/>
                    </a:lnTo>
                    <a:lnTo>
                      <a:pt x="754" y="330"/>
                    </a:lnTo>
                    <a:lnTo>
                      <a:pt x="754" y="330"/>
                    </a:lnTo>
                    <a:lnTo>
                      <a:pt x="754" y="334"/>
                    </a:lnTo>
                    <a:lnTo>
                      <a:pt x="754" y="334"/>
                    </a:lnTo>
                    <a:lnTo>
                      <a:pt x="734" y="338"/>
                    </a:lnTo>
                    <a:lnTo>
                      <a:pt x="718" y="342"/>
                    </a:lnTo>
                    <a:lnTo>
                      <a:pt x="704" y="348"/>
                    </a:lnTo>
                    <a:lnTo>
                      <a:pt x="692" y="354"/>
                    </a:lnTo>
                    <a:lnTo>
                      <a:pt x="670" y="372"/>
                    </a:lnTo>
                    <a:lnTo>
                      <a:pt x="640" y="392"/>
                    </a:lnTo>
                    <a:lnTo>
                      <a:pt x="640" y="392"/>
                    </a:lnTo>
                    <a:lnTo>
                      <a:pt x="634" y="396"/>
                    </a:lnTo>
                    <a:lnTo>
                      <a:pt x="626" y="400"/>
                    </a:lnTo>
                    <a:lnTo>
                      <a:pt x="616" y="414"/>
                    </a:lnTo>
                    <a:lnTo>
                      <a:pt x="616" y="414"/>
                    </a:lnTo>
                    <a:lnTo>
                      <a:pt x="598" y="420"/>
                    </a:lnTo>
                    <a:lnTo>
                      <a:pt x="582" y="424"/>
                    </a:lnTo>
                    <a:lnTo>
                      <a:pt x="576" y="426"/>
                    </a:lnTo>
                    <a:lnTo>
                      <a:pt x="570" y="430"/>
                    </a:lnTo>
                    <a:lnTo>
                      <a:pt x="562" y="434"/>
                    </a:lnTo>
                    <a:lnTo>
                      <a:pt x="556" y="442"/>
                    </a:lnTo>
                    <a:lnTo>
                      <a:pt x="556" y="442"/>
                    </a:lnTo>
                    <a:lnTo>
                      <a:pt x="544" y="448"/>
                    </a:lnTo>
                    <a:lnTo>
                      <a:pt x="544" y="448"/>
                    </a:lnTo>
                    <a:lnTo>
                      <a:pt x="512" y="422"/>
                    </a:lnTo>
                    <a:lnTo>
                      <a:pt x="512" y="422"/>
                    </a:lnTo>
                    <a:lnTo>
                      <a:pt x="500" y="418"/>
                    </a:lnTo>
                    <a:lnTo>
                      <a:pt x="490" y="414"/>
                    </a:lnTo>
                    <a:lnTo>
                      <a:pt x="482" y="408"/>
                    </a:lnTo>
                    <a:lnTo>
                      <a:pt x="474" y="402"/>
                    </a:lnTo>
                    <a:lnTo>
                      <a:pt x="462" y="390"/>
                    </a:lnTo>
                    <a:lnTo>
                      <a:pt x="450" y="380"/>
                    </a:lnTo>
                    <a:lnTo>
                      <a:pt x="450" y="380"/>
                    </a:lnTo>
                    <a:lnTo>
                      <a:pt x="434" y="382"/>
                    </a:lnTo>
                    <a:lnTo>
                      <a:pt x="426" y="384"/>
                    </a:lnTo>
                    <a:lnTo>
                      <a:pt x="420" y="392"/>
                    </a:lnTo>
                    <a:lnTo>
                      <a:pt x="410" y="404"/>
                    </a:lnTo>
                    <a:lnTo>
                      <a:pt x="410" y="404"/>
                    </a:lnTo>
                    <a:lnTo>
                      <a:pt x="392" y="402"/>
                    </a:lnTo>
                    <a:lnTo>
                      <a:pt x="374" y="398"/>
                    </a:lnTo>
                    <a:lnTo>
                      <a:pt x="358" y="392"/>
                    </a:lnTo>
                    <a:lnTo>
                      <a:pt x="342" y="384"/>
                    </a:lnTo>
                    <a:lnTo>
                      <a:pt x="312" y="366"/>
                    </a:lnTo>
                    <a:lnTo>
                      <a:pt x="286" y="352"/>
                    </a:lnTo>
                    <a:lnTo>
                      <a:pt x="286" y="352"/>
                    </a:lnTo>
                    <a:lnTo>
                      <a:pt x="268" y="348"/>
                    </a:lnTo>
                    <a:lnTo>
                      <a:pt x="252" y="346"/>
                    </a:lnTo>
                    <a:lnTo>
                      <a:pt x="228" y="338"/>
                    </a:lnTo>
                    <a:lnTo>
                      <a:pt x="228" y="338"/>
                    </a:lnTo>
                    <a:lnTo>
                      <a:pt x="200" y="338"/>
                    </a:lnTo>
                    <a:lnTo>
                      <a:pt x="192" y="342"/>
                    </a:lnTo>
                    <a:lnTo>
                      <a:pt x="186" y="344"/>
                    </a:lnTo>
                    <a:lnTo>
                      <a:pt x="184" y="350"/>
                    </a:lnTo>
                    <a:lnTo>
                      <a:pt x="186" y="358"/>
                    </a:lnTo>
                    <a:lnTo>
                      <a:pt x="192" y="368"/>
                    </a:lnTo>
                    <a:lnTo>
                      <a:pt x="202" y="380"/>
                    </a:lnTo>
                    <a:lnTo>
                      <a:pt x="202" y="380"/>
                    </a:lnTo>
                    <a:lnTo>
                      <a:pt x="196" y="392"/>
                    </a:lnTo>
                    <a:lnTo>
                      <a:pt x="196" y="392"/>
                    </a:lnTo>
                    <a:lnTo>
                      <a:pt x="182" y="390"/>
                    </a:lnTo>
                    <a:lnTo>
                      <a:pt x="182" y="390"/>
                    </a:lnTo>
                    <a:lnTo>
                      <a:pt x="164" y="390"/>
                    </a:lnTo>
                    <a:lnTo>
                      <a:pt x="150" y="394"/>
                    </a:lnTo>
                    <a:lnTo>
                      <a:pt x="138" y="398"/>
                    </a:lnTo>
                    <a:lnTo>
                      <a:pt x="128" y="406"/>
                    </a:lnTo>
                    <a:lnTo>
                      <a:pt x="118" y="414"/>
                    </a:lnTo>
                    <a:lnTo>
                      <a:pt x="112" y="426"/>
                    </a:lnTo>
                    <a:lnTo>
                      <a:pt x="96" y="454"/>
                    </a:lnTo>
                    <a:lnTo>
                      <a:pt x="96" y="454"/>
                    </a:lnTo>
                    <a:lnTo>
                      <a:pt x="88" y="460"/>
                    </a:lnTo>
                    <a:lnTo>
                      <a:pt x="80" y="466"/>
                    </a:lnTo>
                    <a:lnTo>
                      <a:pt x="80" y="466"/>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32" name="Freeform 24"/>
              <p:cNvSpPr/>
              <p:nvPr/>
            </p:nvSpPr>
            <p:spPr bwMode="auto">
              <a:xfrm>
                <a:off x="5496283" y="2821788"/>
                <a:ext cx="488192" cy="601335"/>
              </a:xfrm>
              <a:custGeom>
                <a:avLst/>
                <a:gdLst>
                  <a:gd name="T0" fmla="*/ 212 w 466"/>
                  <a:gd name="T1" fmla="*/ 570 h 574"/>
                  <a:gd name="T2" fmla="*/ 202 w 466"/>
                  <a:gd name="T3" fmla="*/ 516 h 574"/>
                  <a:gd name="T4" fmla="*/ 166 w 466"/>
                  <a:gd name="T5" fmla="*/ 522 h 574"/>
                  <a:gd name="T6" fmla="*/ 148 w 466"/>
                  <a:gd name="T7" fmla="*/ 546 h 574"/>
                  <a:gd name="T8" fmla="*/ 140 w 466"/>
                  <a:gd name="T9" fmla="*/ 538 h 574"/>
                  <a:gd name="T10" fmla="*/ 122 w 466"/>
                  <a:gd name="T11" fmla="*/ 520 h 574"/>
                  <a:gd name="T12" fmla="*/ 114 w 466"/>
                  <a:gd name="T13" fmla="*/ 490 h 574"/>
                  <a:gd name="T14" fmla="*/ 102 w 466"/>
                  <a:gd name="T15" fmla="*/ 470 h 574"/>
                  <a:gd name="T16" fmla="*/ 100 w 466"/>
                  <a:gd name="T17" fmla="*/ 446 h 574"/>
                  <a:gd name="T18" fmla="*/ 106 w 466"/>
                  <a:gd name="T19" fmla="*/ 416 h 574"/>
                  <a:gd name="T20" fmla="*/ 68 w 466"/>
                  <a:gd name="T21" fmla="*/ 398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8 w 466"/>
                  <a:gd name="T33" fmla="*/ 262 h 574"/>
                  <a:gd name="T34" fmla="*/ 30 w 466"/>
                  <a:gd name="T35" fmla="*/ 252 h 574"/>
                  <a:gd name="T36" fmla="*/ 0 w 466"/>
                  <a:gd name="T37" fmla="*/ 202 h 574"/>
                  <a:gd name="T38" fmla="*/ 10 w 466"/>
                  <a:gd name="T39" fmla="*/ 180 h 574"/>
                  <a:gd name="T40" fmla="*/ 42 w 466"/>
                  <a:gd name="T41" fmla="*/ 148 h 574"/>
                  <a:gd name="T42" fmla="*/ 44 w 466"/>
                  <a:gd name="T43" fmla="*/ 72 h 574"/>
                  <a:gd name="T44" fmla="*/ 58 w 466"/>
                  <a:gd name="T45" fmla="*/ 74 h 574"/>
                  <a:gd name="T46" fmla="*/ 76 w 466"/>
                  <a:gd name="T47" fmla="*/ 110 h 574"/>
                  <a:gd name="T48" fmla="*/ 110 w 466"/>
                  <a:gd name="T49" fmla="*/ 120 h 574"/>
                  <a:gd name="T50" fmla="*/ 126 w 466"/>
                  <a:gd name="T51" fmla="*/ 80 h 574"/>
                  <a:gd name="T52" fmla="*/ 134 w 466"/>
                  <a:gd name="T53" fmla="*/ 54 h 574"/>
                  <a:gd name="T54" fmla="*/ 102 w 466"/>
                  <a:gd name="T55" fmla="*/ 6 h 574"/>
                  <a:gd name="T56" fmla="*/ 118 w 466"/>
                  <a:gd name="T57" fmla="*/ 0 h 574"/>
                  <a:gd name="T58" fmla="*/ 150 w 466"/>
                  <a:gd name="T59" fmla="*/ 40 h 574"/>
                  <a:gd name="T60" fmla="*/ 176 w 466"/>
                  <a:gd name="T61" fmla="*/ 80 h 574"/>
                  <a:gd name="T62" fmla="*/ 264 w 466"/>
                  <a:gd name="T63" fmla="*/ 106 h 574"/>
                  <a:gd name="T64" fmla="*/ 294 w 466"/>
                  <a:gd name="T65" fmla="*/ 174 h 574"/>
                  <a:gd name="T66" fmla="*/ 318 w 466"/>
                  <a:gd name="T67" fmla="*/ 202 h 574"/>
                  <a:gd name="T68" fmla="*/ 358 w 466"/>
                  <a:gd name="T69" fmla="*/ 194 h 574"/>
                  <a:gd name="T70" fmla="*/ 362 w 466"/>
                  <a:gd name="T71" fmla="*/ 180 h 574"/>
                  <a:gd name="T72" fmla="*/ 388 w 466"/>
                  <a:gd name="T73" fmla="*/ 194 h 574"/>
                  <a:gd name="T74" fmla="*/ 382 w 466"/>
                  <a:gd name="T75" fmla="*/ 224 h 574"/>
                  <a:gd name="T76" fmla="*/ 338 w 466"/>
                  <a:gd name="T77" fmla="*/ 250 h 574"/>
                  <a:gd name="T78" fmla="*/ 330 w 466"/>
                  <a:gd name="T79" fmla="*/ 280 h 574"/>
                  <a:gd name="T80" fmla="*/ 326 w 466"/>
                  <a:gd name="T81" fmla="*/ 302 h 574"/>
                  <a:gd name="T82" fmla="*/ 380 w 466"/>
                  <a:gd name="T83" fmla="*/ 346 h 574"/>
                  <a:gd name="T84" fmla="*/ 392 w 466"/>
                  <a:gd name="T85" fmla="*/ 360 h 574"/>
                  <a:gd name="T86" fmla="*/ 456 w 466"/>
                  <a:gd name="T87" fmla="*/ 378 h 574"/>
                  <a:gd name="T88" fmla="*/ 466 w 466"/>
                  <a:gd name="T89" fmla="*/ 402 h 574"/>
                  <a:gd name="T90" fmla="*/ 426 w 466"/>
                  <a:gd name="T91" fmla="*/ 420 h 574"/>
                  <a:gd name="T92" fmla="*/ 416 w 466"/>
                  <a:gd name="T93" fmla="*/ 440 h 574"/>
                  <a:gd name="T94" fmla="*/ 420 w 466"/>
                  <a:gd name="T95" fmla="*/ 460 h 574"/>
                  <a:gd name="T96" fmla="*/ 400 w 466"/>
                  <a:gd name="T97" fmla="*/ 522 h 574"/>
                  <a:gd name="T98" fmla="*/ 378 w 466"/>
                  <a:gd name="T99" fmla="*/ 546 h 574"/>
                  <a:gd name="T100" fmla="*/ 330 w 466"/>
                  <a:gd name="T101" fmla="*/ 560 h 574"/>
                  <a:gd name="T102" fmla="*/ 278 w 466"/>
                  <a:gd name="T103" fmla="*/ 566 h 574"/>
                  <a:gd name="T104" fmla="*/ 256 w 466"/>
                  <a:gd name="T105" fmla="*/ 536 h 574"/>
                  <a:gd name="T106" fmla="*/ 238 w 466"/>
                  <a:gd name="T107" fmla="*/ 532 h 574"/>
                  <a:gd name="T108" fmla="*/ 226 w 466"/>
                  <a:gd name="T109" fmla="*/ 57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574">
                    <a:moveTo>
                      <a:pt x="216" y="574"/>
                    </a:moveTo>
                    <a:lnTo>
                      <a:pt x="216" y="574"/>
                    </a:lnTo>
                    <a:lnTo>
                      <a:pt x="212" y="570"/>
                    </a:lnTo>
                    <a:lnTo>
                      <a:pt x="212" y="570"/>
                    </a:lnTo>
                    <a:lnTo>
                      <a:pt x="212" y="524"/>
                    </a:lnTo>
                    <a:lnTo>
                      <a:pt x="212" y="524"/>
                    </a:lnTo>
                    <a:lnTo>
                      <a:pt x="202" y="516"/>
                    </a:lnTo>
                    <a:lnTo>
                      <a:pt x="202" y="516"/>
                    </a:lnTo>
                    <a:lnTo>
                      <a:pt x="182" y="516"/>
                    </a:lnTo>
                    <a:lnTo>
                      <a:pt x="176" y="518"/>
                    </a:lnTo>
                    <a:lnTo>
                      <a:pt x="170" y="520"/>
                    </a:lnTo>
                    <a:lnTo>
                      <a:pt x="166" y="522"/>
                    </a:lnTo>
                    <a:lnTo>
                      <a:pt x="162" y="528"/>
                    </a:lnTo>
                    <a:lnTo>
                      <a:pt x="154" y="542"/>
                    </a:lnTo>
                    <a:lnTo>
                      <a:pt x="154" y="542"/>
                    </a:lnTo>
                    <a:lnTo>
                      <a:pt x="148" y="546"/>
                    </a:lnTo>
                    <a:lnTo>
                      <a:pt x="144" y="548"/>
                    </a:lnTo>
                    <a:lnTo>
                      <a:pt x="144" y="548"/>
                    </a:lnTo>
                    <a:lnTo>
                      <a:pt x="142" y="542"/>
                    </a:lnTo>
                    <a:lnTo>
                      <a:pt x="140" y="538"/>
                    </a:lnTo>
                    <a:lnTo>
                      <a:pt x="130" y="532"/>
                    </a:lnTo>
                    <a:lnTo>
                      <a:pt x="130" y="532"/>
                    </a:lnTo>
                    <a:lnTo>
                      <a:pt x="122" y="520"/>
                    </a:lnTo>
                    <a:lnTo>
                      <a:pt x="122" y="520"/>
                    </a:lnTo>
                    <a:lnTo>
                      <a:pt x="122" y="510"/>
                    </a:lnTo>
                    <a:lnTo>
                      <a:pt x="120" y="502"/>
                    </a:lnTo>
                    <a:lnTo>
                      <a:pt x="118" y="494"/>
                    </a:lnTo>
                    <a:lnTo>
                      <a:pt x="114" y="490"/>
                    </a:lnTo>
                    <a:lnTo>
                      <a:pt x="108" y="480"/>
                    </a:lnTo>
                    <a:lnTo>
                      <a:pt x="104" y="476"/>
                    </a:lnTo>
                    <a:lnTo>
                      <a:pt x="102" y="470"/>
                    </a:lnTo>
                    <a:lnTo>
                      <a:pt x="102" y="470"/>
                    </a:lnTo>
                    <a:lnTo>
                      <a:pt x="94" y="462"/>
                    </a:lnTo>
                    <a:lnTo>
                      <a:pt x="94" y="462"/>
                    </a:lnTo>
                    <a:lnTo>
                      <a:pt x="94" y="452"/>
                    </a:lnTo>
                    <a:lnTo>
                      <a:pt x="100" y="446"/>
                    </a:lnTo>
                    <a:lnTo>
                      <a:pt x="112" y="436"/>
                    </a:lnTo>
                    <a:lnTo>
                      <a:pt x="112" y="436"/>
                    </a:lnTo>
                    <a:lnTo>
                      <a:pt x="110" y="424"/>
                    </a:lnTo>
                    <a:lnTo>
                      <a:pt x="106" y="416"/>
                    </a:lnTo>
                    <a:lnTo>
                      <a:pt x="100" y="410"/>
                    </a:lnTo>
                    <a:lnTo>
                      <a:pt x="92" y="406"/>
                    </a:lnTo>
                    <a:lnTo>
                      <a:pt x="74" y="400"/>
                    </a:lnTo>
                    <a:lnTo>
                      <a:pt x="68" y="398"/>
                    </a:lnTo>
                    <a:lnTo>
                      <a:pt x="60" y="394"/>
                    </a:lnTo>
                    <a:lnTo>
                      <a:pt x="60" y="394"/>
                    </a:lnTo>
                    <a:lnTo>
                      <a:pt x="58" y="380"/>
                    </a:lnTo>
                    <a:lnTo>
                      <a:pt x="58" y="380"/>
                    </a:lnTo>
                    <a:lnTo>
                      <a:pt x="54" y="376"/>
                    </a:lnTo>
                    <a:lnTo>
                      <a:pt x="54" y="376"/>
                    </a:lnTo>
                    <a:lnTo>
                      <a:pt x="54" y="370"/>
                    </a:lnTo>
                    <a:lnTo>
                      <a:pt x="56" y="366"/>
                    </a:lnTo>
                    <a:lnTo>
                      <a:pt x="64" y="356"/>
                    </a:lnTo>
                    <a:lnTo>
                      <a:pt x="74" y="350"/>
                    </a:lnTo>
                    <a:lnTo>
                      <a:pt x="86" y="346"/>
                    </a:lnTo>
                    <a:lnTo>
                      <a:pt x="86" y="346"/>
                    </a:lnTo>
                    <a:lnTo>
                      <a:pt x="102" y="326"/>
                    </a:lnTo>
                    <a:lnTo>
                      <a:pt x="102" y="326"/>
                    </a:lnTo>
                    <a:lnTo>
                      <a:pt x="100" y="304"/>
                    </a:lnTo>
                    <a:lnTo>
                      <a:pt x="96" y="284"/>
                    </a:lnTo>
                    <a:lnTo>
                      <a:pt x="88" y="266"/>
                    </a:lnTo>
                    <a:lnTo>
                      <a:pt x="84" y="260"/>
                    </a:lnTo>
                    <a:lnTo>
                      <a:pt x="78" y="252"/>
                    </a:lnTo>
                    <a:lnTo>
                      <a:pt x="78" y="252"/>
                    </a:lnTo>
                    <a:lnTo>
                      <a:pt x="56" y="252"/>
                    </a:lnTo>
                    <a:lnTo>
                      <a:pt x="56" y="252"/>
                    </a:lnTo>
                    <a:lnTo>
                      <a:pt x="48" y="262"/>
                    </a:lnTo>
                    <a:lnTo>
                      <a:pt x="48" y="262"/>
                    </a:lnTo>
                    <a:lnTo>
                      <a:pt x="40" y="264"/>
                    </a:lnTo>
                    <a:lnTo>
                      <a:pt x="40" y="264"/>
                    </a:lnTo>
                    <a:lnTo>
                      <a:pt x="34" y="258"/>
                    </a:lnTo>
                    <a:lnTo>
                      <a:pt x="30" y="252"/>
                    </a:lnTo>
                    <a:lnTo>
                      <a:pt x="24" y="238"/>
                    </a:lnTo>
                    <a:lnTo>
                      <a:pt x="20" y="216"/>
                    </a:lnTo>
                    <a:lnTo>
                      <a:pt x="20" y="216"/>
                    </a:lnTo>
                    <a:lnTo>
                      <a:pt x="0" y="202"/>
                    </a:lnTo>
                    <a:lnTo>
                      <a:pt x="0" y="202"/>
                    </a:lnTo>
                    <a:lnTo>
                      <a:pt x="2" y="194"/>
                    </a:lnTo>
                    <a:lnTo>
                      <a:pt x="6" y="186"/>
                    </a:lnTo>
                    <a:lnTo>
                      <a:pt x="10" y="180"/>
                    </a:lnTo>
                    <a:lnTo>
                      <a:pt x="16" y="172"/>
                    </a:lnTo>
                    <a:lnTo>
                      <a:pt x="30" y="160"/>
                    </a:lnTo>
                    <a:lnTo>
                      <a:pt x="42" y="148"/>
                    </a:lnTo>
                    <a:lnTo>
                      <a:pt x="42" y="148"/>
                    </a:lnTo>
                    <a:lnTo>
                      <a:pt x="46" y="128"/>
                    </a:lnTo>
                    <a:lnTo>
                      <a:pt x="46" y="108"/>
                    </a:lnTo>
                    <a:lnTo>
                      <a:pt x="44" y="72"/>
                    </a:lnTo>
                    <a:lnTo>
                      <a:pt x="44" y="72"/>
                    </a:lnTo>
                    <a:lnTo>
                      <a:pt x="48" y="70"/>
                    </a:lnTo>
                    <a:lnTo>
                      <a:pt x="48" y="70"/>
                    </a:lnTo>
                    <a:lnTo>
                      <a:pt x="58" y="74"/>
                    </a:lnTo>
                    <a:lnTo>
                      <a:pt x="58" y="74"/>
                    </a:lnTo>
                    <a:lnTo>
                      <a:pt x="60" y="82"/>
                    </a:lnTo>
                    <a:lnTo>
                      <a:pt x="66" y="96"/>
                    </a:lnTo>
                    <a:lnTo>
                      <a:pt x="72" y="104"/>
                    </a:lnTo>
                    <a:lnTo>
                      <a:pt x="76" y="110"/>
                    </a:lnTo>
                    <a:lnTo>
                      <a:pt x="82" y="116"/>
                    </a:lnTo>
                    <a:lnTo>
                      <a:pt x="90" y="120"/>
                    </a:lnTo>
                    <a:lnTo>
                      <a:pt x="90" y="120"/>
                    </a:lnTo>
                    <a:lnTo>
                      <a:pt x="110" y="120"/>
                    </a:lnTo>
                    <a:lnTo>
                      <a:pt x="110" y="120"/>
                    </a:lnTo>
                    <a:lnTo>
                      <a:pt x="118" y="104"/>
                    </a:lnTo>
                    <a:lnTo>
                      <a:pt x="122" y="92"/>
                    </a:lnTo>
                    <a:lnTo>
                      <a:pt x="126" y="80"/>
                    </a:lnTo>
                    <a:lnTo>
                      <a:pt x="132" y="66"/>
                    </a:lnTo>
                    <a:lnTo>
                      <a:pt x="132" y="66"/>
                    </a:lnTo>
                    <a:lnTo>
                      <a:pt x="134" y="54"/>
                    </a:lnTo>
                    <a:lnTo>
                      <a:pt x="134" y="54"/>
                    </a:lnTo>
                    <a:lnTo>
                      <a:pt x="96" y="18"/>
                    </a:lnTo>
                    <a:lnTo>
                      <a:pt x="96" y="18"/>
                    </a:lnTo>
                    <a:lnTo>
                      <a:pt x="98" y="10"/>
                    </a:lnTo>
                    <a:lnTo>
                      <a:pt x="102" y="6"/>
                    </a:lnTo>
                    <a:lnTo>
                      <a:pt x="106" y="4"/>
                    </a:lnTo>
                    <a:lnTo>
                      <a:pt x="112" y="0"/>
                    </a:lnTo>
                    <a:lnTo>
                      <a:pt x="112" y="0"/>
                    </a:lnTo>
                    <a:lnTo>
                      <a:pt x="118" y="0"/>
                    </a:lnTo>
                    <a:lnTo>
                      <a:pt x="118" y="0"/>
                    </a:lnTo>
                    <a:lnTo>
                      <a:pt x="128" y="12"/>
                    </a:lnTo>
                    <a:lnTo>
                      <a:pt x="140" y="24"/>
                    </a:lnTo>
                    <a:lnTo>
                      <a:pt x="150" y="40"/>
                    </a:lnTo>
                    <a:lnTo>
                      <a:pt x="160" y="60"/>
                    </a:lnTo>
                    <a:lnTo>
                      <a:pt x="160" y="60"/>
                    </a:lnTo>
                    <a:lnTo>
                      <a:pt x="176" y="80"/>
                    </a:lnTo>
                    <a:lnTo>
                      <a:pt x="176" y="80"/>
                    </a:lnTo>
                    <a:lnTo>
                      <a:pt x="248" y="94"/>
                    </a:lnTo>
                    <a:lnTo>
                      <a:pt x="248" y="94"/>
                    </a:lnTo>
                    <a:lnTo>
                      <a:pt x="264" y="106"/>
                    </a:lnTo>
                    <a:lnTo>
                      <a:pt x="264" y="106"/>
                    </a:lnTo>
                    <a:lnTo>
                      <a:pt x="272" y="126"/>
                    </a:lnTo>
                    <a:lnTo>
                      <a:pt x="280" y="150"/>
                    </a:lnTo>
                    <a:lnTo>
                      <a:pt x="286" y="162"/>
                    </a:lnTo>
                    <a:lnTo>
                      <a:pt x="294" y="174"/>
                    </a:lnTo>
                    <a:lnTo>
                      <a:pt x="302" y="184"/>
                    </a:lnTo>
                    <a:lnTo>
                      <a:pt x="314" y="194"/>
                    </a:lnTo>
                    <a:lnTo>
                      <a:pt x="314" y="194"/>
                    </a:lnTo>
                    <a:lnTo>
                      <a:pt x="318" y="202"/>
                    </a:lnTo>
                    <a:lnTo>
                      <a:pt x="318" y="202"/>
                    </a:lnTo>
                    <a:lnTo>
                      <a:pt x="336" y="200"/>
                    </a:lnTo>
                    <a:lnTo>
                      <a:pt x="348" y="198"/>
                    </a:lnTo>
                    <a:lnTo>
                      <a:pt x="358" y="194"/>
                    </a:lnTo>
                    <a:lnTo>
                      <a:pt x="358" y="194"/>
                    </a:lnTo>
                    <a:lnTo>
                      <a:pt x="360" y="182"/>
                    </a:lnTo>
                    <a:lnTo>
                      <a:pt x="360" y="180"/>
                    </a:lnTo>
                    <a:lnTo>
                      <a:pt x="362" y="180"/>
                    </a:lnTo>
                    <a:lnTo>
                      <a:pt x="366" y="180"/>
                    </a:lnTo>
                    <a:lnTo>
                      <a:pt x="380" y="180"/>
                    </a:lnTo>
                    <a:lnTo>
                      <a:pt x="380" y="180"/>
                    </a:lnTo>
                    <a:lnTo>
                      <a:pt x="388" y="194"/>
                    </a:lnTo>
                    <a:lnTo>
                      <a:pt x="392" y="206"/>
                    </a:lnTo>
                    <a:lnTo>
                      <a:pt x="394" y="220"/>
                    </a:lnTo>
                    <a:lnTo>
                      <a:pt x="394" y="220"/>
                    </a:lnTo>
                    <a:lnTo>
                      <a:pt x="382" y="224"/>
                    </a:lnTo>
                    <a:lnTo>
                      <a:pt x="370" y="226"/>
                    </a:lnTo>
                    <a:lnTo>
                      <a:pt x="348" y="226"/>
                    </a:lnTo>
                    <a:lnTo>
                      <a:pt x="348" y="226"/>
                    </a:lnTo>
                    <a:lnTo>
                      <a:pt x="338" y="250"/>
                    </a:lnTo>
                    <a:lnTo>
                      <a:pt x="338" y="250"/>
                    </a:lnTo>
                    <a:lnTo>
                      <a:pt x="334" y="274"/>
                    </a:lnTo>
                    <a:lnTo>
                      <a:pt x="334" y="274"/>
                    </a:lnTo>
                    <a:lnTo>
                      <a:pt x="330" y="280"/>
                    </a:lnTo>
                    <a:lnTo>
                      <a:pt x="326" y="284"/>
                    </a:lnTo>
                    <a:lnTo>
                      <a:pt x="326" y="292"/>
                    </a:lnTo>
                    <a:lnTo>
                      <a:pt x="326" y="302"/>
                    </a:lnTo>
                    <a:lnTo>
                      <a:pt x="326" y="302"/>
                    </a:lnTo>
                    <a:lnTo>
                      <a:pt x="368" y="342"/>
                    </a:lnTo>
                    <a:lnTo>
                      <a:pt x="368" y="342"/>
                    </a:lnTo>
                    <a:lnTo>
                      <a:pt x="372" y="344"/>
                    </a:lnTo>
                    <a:lnTo>
                      <a:pt x="380" y="346"/>
                    </a:lnTo>
                    <a:lnTo>
                      <a:pt x="388" y="350"/>
                    </a:lnTo>
                    <a:lnTo>
                      <a:pt x="390" y="354"/>
                    </a:lnTo>
                    <a:lnTo>
                      <a:pt x="392" y="360"/>
                    </a:lnTo>
                    <a:lnTo>
                      <a:pt x="392" y="360"/>
                    </a:lnTo>
                    <a:lnTo>
                      <a:pt x="408" y="374"/>
                    </a:lnTo>
                    <a:lnTo>
                      <a:pt x="408" y="374"/>
                    </a:lnTo>
                    <a:lnTo>
                      <a:pt x="456" y="378"/>
                    </a:lnTo>
                    <a:lnTo>
                      <a:pt x="456" y="378"/>
                    </a:lnTo>
                    <a:lnTo>
                      <a:pt x="466" y="386"/>
                    </a:lnTo>
                    <a:lnTo>
                      <a:pt x="466" y="386"/>
                    </a:lnTo>
                    <a:lnTo>
                      <a:pt x="466" y="402"/>
                    </a:lnTo>
                    <a:lnTo>
                      <a:pt x="466" y="402"/>
                    </a:lnTo>
                    <a:lnTo>
                      <a:pt x="458" y="408"/>
                    </a:lnTo>
                    <a:lnTo>
                      <a:pt x="450" y="412"/>
                    </a:lnTo>
                    <a:lnTo>
                      <a:pt x="434" y="416"/>
                    </a:lnTo>
                    <a:lnTo>
                      <a:pt x="426" y="420"/>
                    </a:lnTo>
                    <a:lnTo>
                      <a:pt x="422" y="424"/>
                    </a:lnTo>
                    <a:lnTo>
                      <a:pt x="418" y="430"/>
                    </a:lnTo>
                    <a:lnTo>
                      <a:pt x="416" y="440"/>
                    </a:lnTo>
                    <a:lnTo>
                      <a:pt x="416" y="440"/>
                    </a:lnTo>
                    <a:lnTo>
                      <a:pt x="420" y="450"/>
                    </a:lnTo>
                    <a:lnTo>
                      <a:pt x="420" y="456"/>
                    </a:lnTo>
                    <a:lnTo>
                      <a:pt x="420" y="460"/>
                    </a:lnTo>
                    <a:lnTo>
                      <a:pt x="420" y="460"/>
                    </a:lnTo>
                    <a:lnTo>
                      <a:pt x="408" y="466"/>
                    </a:lnTo>
                    <a:lnTo>
                      <a:pt x="400" y="472"/>
                    </a:lnTo>
                    <a:lnTo>
                      <a:pt x="400" y="472"/>
                    </a:lnTo>
                    <a:lnTo>
                      <a:pt x="400" y="522"/>
                    </a:lnTo>
                    <a:lnTo>
                      <a:pt x="400" y="522"/>
                    </a:lnTo>
                    <a:lnTo>
                      <a:pt x="392" y="532"/>
                    </a:lnTo>
                    <a:lnTo>
                      <a:pt x="384" y="540"/>
                    </a:lnTo>
                    <a:lnTo>
                      <a:pt x="378" y="546"/>
                    </a:lnTo>
                    <a:lnTo>
                      <a:pt x="368" y="550"/>
                    </a:lnTo>
                    <a:lnTo>
                      <a:pt x="352" y="556"/>
                    </a:lnTo>
                    <a:lnTo>
                      <a:pt x="330" y="560"/>
                    </a:lnTo>
                    <a:lnTo>
                      <a:pt x="330" y="560"/>
                    </a:lnTo>
                    <a:lnTo>
                      <a:pt x="316" y="566"/>
                    </a:lnTo>
                    <a:lnTo>
                      <a:pt x="302" y="570"/>
                    </a:lnTo>
                    <a:lnTo>
                      <a:pt x="290" y="570"/>
                    </a:lnTo>
                    <a:lnTo>
                      <a:pt x="278" y="566"/>
                    </a:lnTo>
                    <a:lnTo>
                      <a:pt x="278" y="566"/>
                    </a:lnTo>
                    <a:lnTo>
                      <a:pt x="268" y="556"/>
                    </a:lnTo>
                    <a:lnTo>
                      <a:pt x="260" y="546"/>
                    </a:lnTo>
                    <a:lnTo>
                      <a:pt x="256" y="536"/>
                    </a:lnTo>
                    <a:lnTo>
                      <a:pt x="250" y="530"/>
                    </a:lnTo>
                    <a:lnTo>
                      <a:pt x="250" y="530"/>
                    </a:lnTo>
                    <a:lnTo>
                      <a:pt x="242" y="530"/>
                    </a:lnTo>
                    <a:lnTo>
                      <a:pt x="238" y="532"/>
                    </a:lnTo>
                    <a:lnTo>
                      <a:pt x="234" y="542"/>
                    </a:lnTo>
                    <a:lnTo>
                      <a:pt x="234" y="542"/>
                    </a:lnTo>
                    <a:lnTo>
                      <a:pt x="226" y="574"/>
                    </a:lnTo>
                    <a:lnTo>
                      <a:pt x="226" y="574"/>
                    </a:lnTo>
                    <a:lnTo>
                      <a:pt x="216" y="574"/>
                    </a:lnTo>
                    <a:lnTo>
                      <a:pt x="216" y="574"/>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33" name="Freeform 25"/>
              <p:cNvSpPr/>
              <p:nvPr/>
            </p:nvSpPr>
            <p:spPr bwMode="auto">
              <a:xfrm>
                <a:off x="5626189" y="2740073"/>
                <a:ext cx="569907" cy="563621"/>
              </a:xfrm>
              <a:custGeom>
                <a:avLst/>
                <a:gdLst>
                  <a:gd name="T0" fmla="*/ 322 w 544"/>
                  <a:gd name="T1" fmla="*/ 532 h 538"/>
                  <a:gd name="T2" fmla="*/ 308 w 544"/>
                  <a:gd name="T3" fmla="*/ 518 h 538"/>
                  <a:gd name="T4" fmla="*/ 308 w 544"/>
                  <a:gd name="T5" fmla="*/ 508 h 538"/>
                  <a:gd name="T6" fmla="*/ 354 w 544"/>
                  <a:gd name="T7" fmla="*/ 484 h 538"/>
                  <a:gd name="T8" fmla="*/ 342 w 544"/>
                  <a:gd name="T9" fmla="*/ 450 h 538"/>
                  <a:gd name="T10" fmla="*/ 298 w 544"/>
                  <a:gd name="T11" fmla="*/ 444 h 538"/>
                  <a:gd name="T12" fmla="*/ 272 w 544"/>
                  <a:gd name="T13" fmla="*/ 420 h 538"/>
                  <a:gd name="T14" fmla="*/ 240 w 544"/>
                  <a:gd name="T15" fmla="*/ 400 h 538"/>
                  <a:gd name="T16" fmla="*/ 216 w 544"/>
                  <a:gd name="T17" fmla="*/ 380 h 538"/>
                  <a:gd name="T18" fmla="*/ 216 w 544"/>
                  <a:gd name="T19" fmla="*/ 364 h 538"/>
                  <a:gd name="T20" fmla="*/ 224 w 544"/>
                  <a:gd name="T21" fmla="*/ 334 h 538"/>
                  <a:gd name="T22" fmla="*/ 254 w 544"/>
                  <a:gd name="T23" fmla="*/ 314 h 538"/>
                  <a:gd name="T24" fmla="*/ 280 w 544"/>
                  <a:gd name="T25" fmla="*/ 304 h 538"/>
                  <a:gd name="T26" fmla="*/ 264 w 544"/>
                  <a:gd name="T27" fmla="*/ 250 h 538"/>
                  <a:gd name="T28" fmla="*/ 228 w 544"/>
                  <a:gd name="T29" fmla="*/ 252 h 538"/>
                  <a:gd name="T30" fmla="*/ 202 w 544"/>
                  <a:gd name="T31" fmla="*/ 272 h 538"/>
                  <a:gd name="T32" fmla="*/ 186 w 544"/>
                  <a:gd name="T33" fmla="*/ 256 h 538"/>
                  <a:gd name="T34" fmla="*/ 152 w 544"/>
                  <a:gd name="T35" fmla="*/ 186 h 538"/>
                  <a:gd name="T36" fmla="*/ 116 w 544"/>
                  <a:gd name="T37" fmla="*/ 158 h 538"/>
                  <a:gd name="T38" fmla="*/ 58 w 544"/>
                  <a:gd name="T39" fmla="*/ 146 h 538"/>
                  <a:gd name="T40" fmla="*/ 26 w 544"/>
                  <a:gd name="T41" fmla="*/ 98 h 538"/>
                  <a:gd name="T42" fmla="*/ 0 w 544"/>
                  <a:gd name="T43" fmla="*/ 56 h 538"/>
                  <a:gd name="T44" fmla="*/ 10 w 544"/>
                  <a:gd name="T45" fmla="*/ 36 h 538"/>
                  <a:gd name="T46" fmla="*/ 30 w 544"/>
                  <a:gd name="T47" fmla="*/ 52 h 538"/>
                  <a:gd name="T48" fmla="*/ 36 w 544"/>
                  <a:gd name="T49" fmla="*/ 60 h 538"/>
                  <a:gd name="T50" fmla="*/ 60 w 544"/>
                  <a:gd name="T51" fmla="*/ 90 h 538"/>
                  <a:gd name="T52" fmla="*/ 112 w 544"/>
                  <a:gd name="T53" fmla="*/ 98 h 538"/>
                  <a:gd name="T54" fmla="*/ 140 w 544"/>
                  <a:gd name="T55" fmla="*/ 68 h 538"/>
                  <a:gd name="T56" fmla="*/ 160 w 544"/>
                  <a:gd name="T57" fmla="*/ 76 h 538"/>
                  <a:gd name="T58" fmla="*/ 200 w 544"/>
                  <a:gd name="T59" fmla="*/ 50 h 538"/>
                  <a:gd name="T60" fmla="*/ 212 w 544"/>
                  <a:gd name="T61" fmla="*/ 10 h 538"/>
                  <a:gd name="T62" fmla="*/ 236 w 544"/>
                  <a:gd name="T63" fmla="*/ 0 h 538"/>
                  <a:gd name="T64" fmla="*/ 268 w 544"/>
                  <a:gd name="T65" fmla="*/ 52 h 538"/>
                  <a:gd name="T66" fmla="*/ 338 w 544"/>
                  <a:gd name="T67" fmla="*/ 88 h 538"/>
                  <a:gd name="T68" fmla="*/ 412 w 544"/>
                  <a:gd name="T69" fmla="*/ 218 h 538"/>
                  <a:gd name="T70" fmla="*/ 424 w 544"/>
                  <a:gd name="T71" fmla="*/ 258 h 538"/>
                  <a:gd name="T72" fmla="*/ 500 w 544"/>
                  <a:gd name="T73" fmla="*/ 312 h 538"/>
                  <a:gd name="T74" fmla="*/ 526 w 544"/>
                  <a:gd name="T75" fmla="*/ 336 h 538"/>
                  <a:gd name="T76" fmla="*/ 470 w 544"/>
                  <a:gd name="T77" fmla="*/ 340 h 538"/>
                  <a:gd name="T78" fmla="*/ 504 w 544"/>
                  <a:gd name="T79" fmla="*/ 374 h 538"/>
                  <a:gd name="T80" fmla="*/ 498 w 544"/>
                  <a:gd name="T81" fmla="*/ 392 h 538"/>
                  <a:gd name="T82" fmla="*/ 540 w 544"/>
                  <a:gd name="T83" fmla="*/ 420 h 538"/>
                  <a:gd name="T84" fmla="*/ 540 w 544"/>
                  <a:gd name="T85" fmla="*/ 440 h 538"/>
                  <a:gd name="T86" fmla="*/ 502 w 544"/>
                  <a:gd name="T87" fmla="*/ 468 h 538"/>
                  <a:gd name="T88" fmla="*/ 498 w 544"/>
                  <a:gd name="T89" fmla="*/ 474 h 538"/>
                  <a:gd name="T90" fmla="*/ 452 w 544"/>
                  <a:gd name="T91" fmla="*/ 514 h 538"/>
                  <a:gd name="T92" fmla="*/ 416 w 544"/>
                  <a:gd name="T93" fmla="*/ 530 h 538"/>
                  <a:gd name="T94" fmla="*/ 342 w 544"/>
                  <a:gd name="T95"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4" h="538">
                    <a:moveTo>
                      <a:pt x="342" y="538"/>
                    </a:moveTo>
                    <a:lnTo>
                      <a:pt x="342" y="538"/>
                    </a:lnTo>
                    <a:lnTo>
                      <a:pt x="330" y="534"/>
                    </a:lnTo>
                    <a:lnTo>
                      <a:pt x="322" y="532"/>
                    </a:lnTo>
                    <a:lnTo>
                      <a:pt x="308" y="532"/>
                    </a:lnTo>
                    <a:lnTo>
                      <a:pt x="308" y="532"/>
                    </a:lnTo>
                    <a:lnTo>
                      <a:pt x="308" y="518"/>
                    </a:lnTo>
                    <a:lnTo>
                      <a:pt x="308" y="518"/>
                    </a:lnTo>
                    <a:lnTo>
                      <a:pt x="304" y="516"/>
                    </a:lnTo>
                    <a:lnTo>
                      <a:pt x="304" y="514"/>
                    </a:lnTo>
                    <a:lnTo>
                      <a:pt x="304" y="512"/>
                    </a:lnTo>
                    <a:lnTo>
                      <a:pt x="308" y="508"/>
                    </a:lnTo>
                    <a:lnTo>
                      <a:pt x="316" y="506"/>
                    </a:lnTo>
                    <a:lnTo>
                      <a:pt x="344" y="496"/>
                    </a:lnTo>
                    <a:lnTo>
                      <a:pt x="344" y="496"/>
                    </a:lnTo>
                    <a:lnTo>
                      <a:pt x="354" y="484"/>
                    </a:lnTo>
                    <a:lnTo>
                      <a:pt x="354" y="484"/>
                    </a:lnTo>
                    <a:lnTo>
                      <a:pt x="352" y="468"/>
                    </a:lnTo>
                    <a:lnTo>
                      <a:pt x="348" y="458"/>
                    </a:lnTo>
                    <a:lnTo>
                      <a:pt x="342" y="450"/>
                    </a:lnTo>
                    <a:lnTo>
                      <a:pt x="336" y="446"/>
                    </a:lnTo>
                    <a:lnTo>
                      <a:pt x="326" y="444"/>
                    </a:lnTo>
                    <a:lnTo>
                      <a:pt x="318" y="444"/>
                    </a:lnTo>
                    <a:lnTo>
                      <a:pt x="298" y="444"/>
                    </a:lnTo>
                    <a:lnTo>
                      <a:pt x="298" y="444"/>
                    </a:lnTo>
                    <a:lnTo>
                      <a:pt x="286" y="438"/>
                    </a:lnTo>
                    <a:lnTo>
                      <a:pt x="280" y="432"/>
                    </a:lnTo>
                    <a:lnTo>
                      <a:pt x="272" y="420"/>
                    </a:lnTo>
                    <a:lnTo>
                      <a:pt x="272" y="420"/>
                    </a:lnTo>
                    <a:lnTo>
                      <a:pt x="258" y="414"/>
                    </a:lnTo>
                    <a:lnTo>
                      <a:pt x="248" y="408"/>
                    </a:lnTo>
                    <a:lnTo>
                      <a:pt x="240" y="400"/>
                    </a:lnTo>
                    <a:lnTo>
                      <a:pt x="234" y="394"/>
                    </a:lnTo>
                    <a:lnTo>
                      <a:pt x="234" y="394"/>
                    </a:lnTo>
                    <a:lnTo>
                      <a:pt x="222" y="386"/>
                    </a:lnTo>
                    <a:lnTo>
                      <a:pt x="216" y="380"/>
                    </a:lnTo>
                    <a:lnTo>
                      <a:pt x="214" y="374"/>
                    </a:lnTo>
                    <a:lnTo>
                      <a:pt x="210" y="368"/>
                    </a:lnTo>
                    <a:lnTo>
                      <a:pt x="210" y="368"/>
                    </a:lnTo>
                    <a:lnTo>
                      <a:pt x="216" y="364"/>
                    </a:lnTo>
                    <a:lnTo>
                      <a:pt x="220" y="360"/>
                    </a:lnTo>
                    <a:lnTo>
                      <a:pt x="222" y="350"/>
                    </a:lnTo>
                    <a:lnTo>
                      <a:pt x="224" y="334"/>
                    </a:lnTo>
                    <a:lnTo>
                      <a:pt x="224" y="334"/>
                    </a:lnTo>
                    <a:lnTo>
                      <a:pt x="230" y="314"/>
                    </a:lnTo>
                    <a:lnTo>
                      <a:pt x="230" y="314"/>
                    </a:lnTo>
                    <a:lnTo>
                      <a:pt x="242" y="314"/>
                    </a:lnTo>
                    <a:lnTo>
                      <a:pt x="254" y="314"/>
                    </a:lnTo>
                    <a:lnTo>
                      <a:pt x="266" y="312"/>
                    </a:lnTo>
                    <a:lnTo>
                      <a:pt x="274" y="308"/>
                    </a:lnTo>
                    <a:lnTo>
                      <a:pt x="280" y="304"/>
                    </a:lnTo>
                    <a:lnTo>
                      <a:pt x="280" y="304"/>
                    </a:lnTo>
                    <a:lnTo>
                      <a:pt x="278" y="286"/>
                    </a:lnTo>
                    <a:lnTo>
                      <a:pt x="276" y="268"/>
                    </a:lnTo>
                    <a:lnTo>
                      <a:pt x="268" y="256"/>
                    </a:lnTo>
                    <a:lnTo>
                      <a:pt x="264" y="250"/>
                    </a:lnTo>
                    <a:lnTo>
                      <a:pt x="260" y="246"/>
                    </a:lnTo>
                    <a:lnTo>
                      <a:pt x="260" y="246"/>
                    </a:lnTo>
                    <a:lnTo>
                      <a:pt x="240" y="248"/>
                    </a:lnTo>
                    <a:lnTo>
                      <a:pt x="228" y="252"/>
                    </a:lnTo>
                    <a:lnTo>
                      <a:pt x="228" y="252"/>
                    </a:lnTo>
                    <a:lnTo>
                      <a:pt x="224" y="268"/>
                    </a:lnTo>
                    <a:lnTo>
                      <a:pt x="224" y="268"/>
                    </a:lnTo>
                    <a:lnTo>
                      <a:pt x="202" y="272"/>
                    </a:lnTo>
                    <a:lnTo>
                      <a:pt x="202" y="272"/>
                    </a:lnTo>
                    <a:lnTo>
                      <a:pt x="198" y="264"/>
                    </a:lnTo>
                    <a:lnTo>
                      <a:pt x="194" y="260"/>
                    </a:lnTo>
                    <a:lnTo>
                      <a:pt x="186" y="256"/>
                    </a:lnTo>
                    <a:lnTo>
                      <a:pt x="186" y="256"/>
                    </a:lnTo>
                    <a:lnTo>
                      <a:pt x="172" y="230"/>
                    </a:lnTo>
                    <a:lnTo>
                      <a:pt x="162" y="206"/>
                    </a:lnTo>
                    <a:lnTo>
                      <a:pt x="152" y="186"/>
                    </a:lnTo>
                    <a:lnTo>
                      <a:pt x="140" y="168"/>
                    </a:lnTo>
                    <a:lnTo>
                      <a:pt x="140" y="168"/>
                    </a:lnTo>
                    <a:lnTo>
                      <a:pt x="128" y="162"/>
                    </a:lnTo>
                    <a:lnTo>
                      <a:pt x="116" y="158"/>
                    </a:lnTo>
                    <a:lnTo>
                      <a:pt x="96" y="158"/>
                    </a:lnTo>
                    <a:lnTo>
                      <a:pt x="96" y="158"/>
                    </a:lnTo>
                    <a:lnTo>
                      <a:pt x="58" y="146"/>
                    </a:lnTo>
                    <a:lnTo>
                      <a:pt x="58" y="146"/>
                    </a:lnTo>
                    <a:lnTo>
                      <a:pt x="50" y="136"/>
                    </a:lnTo>
                    <a:lnTo>
                      <a:pt x="50" y="136"/>
                    </a:lnTo>
                    <a:lnTo>
                      <a:pt x="40" y="116"/>
                    </a:lnTo>
                    <a:lnTo>
                      <a:pt x="26" y="98"/>
                    </a:lnTo>
                    <a:lnTo>
                      <a:pt x="12" y="80"/>
                    </a:lnTo>
                    <a:lnTo>
                      <a:pt x="0" y="70"/>
                    </a:lnTo>
                    <a:lnTo>
                      <a:pt x="0" y="70"/>
                    </a:lnTo>
                    <a:lnTo>
                      <a:pt x="0" y="56"/>
                    </a:lnTo>
                    <a:lnTo>
                      <a:pt x="0" y="42"/>
                    </a:lnTo>
                    <a:lnTo>
                      <a:pt x="0" y="38"/>
                    </a:lnTo>
                    <a:lnTo>
                      <a:pt x="4" y="36"/>
                    </a:lnTo>
                    <a:lnTo>
                      <a:pt x="10" y="36"/>
                    </a:lnTo>
                    <a:lnTo>
                      <a:pt x="18" y="40"/>
                    </a:lnTo>
                    <a:lnTo>
                      <a:pt x="18" y="40"/>
                    </a:lnTo>
                    <a:lnTo>
                      <a:pt x="22" y="48"/>
                    </a:lnTo>
                    <a:lnTo>
                      <a:pt x="30" y="52"/>
                    </a:lnTo>
                    <a:lnTo>
                      <a:pt x="30" y="52"/>
                    </a:lnTo>
                    <a:lnTo>
                      <a:pt x="30" y="56"/>
                    </a:lnTo>
                    <a:lnTo>
                      <a:pt x="30" y="56"/>
                    </a:lnTo>
                    <a:lnTo>
                      <a:pt x="36" y="60"/>
                    </a:lnTo>
                    <a:lnTo>
                      <a:pt x="44" y="68"/>
                    </a:lnTo>
                    <a:lnTo>
                      <a:pt x="50" y="76"/>
                    </a:lnTo>
                    <a:lnTo>
                      <a:pt x="60" y="90"/>
                    </a:lnTo>
                    <a:lnTo>
                      <a:pt x="60" y="90"/>
                    </a:lnTo>
                    <a:lnTo>
                      <a:pt x="68" y="92"/>
                    </a:lnTo>
                    <a:lnTo>
                      <a:pt x="80" y="96"/>
                    </a:lnTo>
                    <a:lnTo>
                      <a:pt x="112" y="98"/>
                    </a:lnTo>
                    <a:lnTo>
                      <a:pt x="112" y="98"/>
                    </a:lnTo>
                    <a:lnTo>
                      <a:pt x="118" y="94"/>
                    </a:lnTo>
                    <a:lnTo>
                      <a:pt x="124" y="88"/>
                    </a:lnTo>
                    <a:lnTo>
                      <a:pt x="134" y="74"/>
                    </a:lnTo>
                    <a:lnTo>
                      <a:pt x="140" y="68"/>
                    </a:lnTo>
                    <a:lnTo>
                      <a:pt x="146" y="66"/>
                    </a:lnTo>
                    <a:lnTo>
                      <a:pt x="150" y="66"/>
                    </a:lnTo>
                    <a:lnTo>
                      <a:pt x="154" y="68"/>
                    </a:lnTo>
                    <a:lnTo>
                      <a:pt x="160" y="76"/>
                    </a:lnTo>
                    <a:lnTo>
                      <a:pt x="160" y="76"/>
                    </a:lnTo>
                    <a:lnTo>
                      <a:pt x="178" y="78"/>
                    </a:lnTo>
                    <a:lnTo>
                      <a:pt x="178" y="78"/>
                    </a:lnTo>
                    <a:lnTo>
                      <a:pt x="200" y="50"/>
                    </a:lnTo>
                    <a:lnTo>
                      <a:pt x="200" y="50"/>
                    </a:lnTo>
                    <a:lnTo>
                      <a:pt x="202" y="32"/>
                    </a:lnTo>
                    <a:lnTo>
                      <a:pt x="208" y="16"/>
                    </a:lnTo>
                    <a:lnTo>
                      <a:pt x="212" y="10"/>
                    </a:lnTo>
                    <a:lnTo>
                      <a:pt x="218" y="4"/>
                    </a:lnTo>
                    <a:lnTo>
                      <a:pt x="226" y="2"/>
                    </a:lnTo>
                    <a:lnTo>
                      <a:pt x="236" y="0"/>
                    </a:lnTo>
                    <a:lnTo>
                      <a:pt x="236" y="0"/>
                    </a:lnTo>
                    <a:lnTo>
                      <a:pt x="236" y="26"/>
                    </a:lnTo>
                    <a:lnTo>
                      <a:pt x="236" y="26"/>
                    </a:lnTo>
                    <a:lnTo>
                      <a:pt x="268" y="52"/>
                    </a:lnTo>
                    <a:lnTo>
                      <a:pt x="268" y="52"/>
                    </a:lnTo>
                    <a:lnTo>
                      <a:pt x="284" y="58"/>
                    </a:lnTo>
                    <a:lnTo>
                      <a:pt x="300" y="68"/>
                    </a:lnTo>
                    <a:lnTo>
                      <a:pt x="318" y="78"/>
                    </a:lnTo>
                    <a:lnTo>
                      <a:pt x="338" y="88"/>
                    </a:lnTo>
                    <a:lnTo>
                      <a:pt x="338" y="88"/>
                    </a:lnTo>
                    <a:lnTo>
                      <a:pt x="372" y="150"/>
                    </a:lnTo>
                    <a:lnTo>
                      <a:pt x="390" y="184"/>
                    </a:lnTo>
                    <a:lnTo>
                      <a:pt x="412" y="218"/>
                    </a:lnTo>
                    <a:lnTo>
                      <a:pt x="412" y="218"/>
                    </a:lnTo>
                    <a:lnTo>
                      <a:pt x="414" y="230"/>
                    </a:lnTo>
                    <a:lnTo>
                      <a:pt x="418" y="244"/>
                    </a:lnTo>
                    <a:lnTo>
                      <a:pt x="424" y="258"/>
                    </a:lnTo>
                    <a:lnTo>
                      <a:pt x="432" y="274"/>
                    </a:lnTo>
                    <a:lnTo>
                      <a:pt x="432" y="274"/>
                    </a:lnTo>
                    <a:lnTo>
                      <a:pt x="478" y="298"/>
                    </a:lnTo>
                    <a:lnTo>
                      <a:pt x="500" y="312"/>
                    </a:lnTo>
                    <a:lnTo>
                      <a:pt x="526" y="330"/>
                    </a:lnTo>
                    <a:lnTo>
                      <a:pt x="526" y="330"/>
                    </a:lnTo>
                    <a:lnTo>
                      <a:pt x="526" y="336"/>
                    </a:lnTo>
                    <a:lnTo>
                      <a:pt x="526" y="336"/>
                    </a:lnTo>
                    <a:lnTo>
                      <a:pt x="522" y="340"/>
                    </a:lnTo>
                    <a:lnTo>
                      <a:pt x="514" y="340"/>
                    </a:lnTo>
                    <a:lnTo>
                      <a:pt x="496" y="342"/>
                    </a:lnTo>
                    <a:lnTo>
                      <a:pt x="470" y="340"/>
                    </a:lnTo>
                    <a:lnTo>
                      <a:pt x="470" y="340"/>
                    </a:lnTo>
                    <a:lnTo>
                      <a:pt x="470" y="362"/>
                    </a:lnTo>
                    <a:lnTo>
                      <a:pt x="470" y="362"/>
                    </a:lnTo>
                    <a:lnTo>
                      <a:pt x="504" y="374"/>
                    </a:lnTo>
                    <a:lnTo>
                      <a:pt x="504" y="374"/>
                    </a:lnTo>
                    <a:lnTo>
                      <a:pt x="500" y="380"/>
                    </a:lnTo>
                    <a:lnTo>
                      <a:pt x="498" y="386"/>
                    </a:lnTo>
                    <a:lnTo>
                      <a:pt x="498" y="392"/>
                    </a:lnTo>
                    <a:lnTo>
                      <a:pt x="500" y="400"/>
                    </a:lnTo>
                    <a:lnTo>
                      <a:pt x="500" y="400"/>
                    </a:lnTo>
                    <a:lnTo>
                      <a:pt x="540" y="420"/>
                    </a:lnTo>
                    <a:lnTo>
                      <a:pt x="540" y="420"/>
                    </a:lnTo>
                    <a:lnTo>
                      <a:pt x="544" y="426"/>
                    </a:lnTo>
                    <a:lnTo>
                      <a:pt x="544" y="426"/>
                    </a:lnTo>
                    <a:lnTo>
                      <a:pt x="542" y="434"/>
                    </a:lnTo>
                    <a:lnTo>
                      <a:pt x="540" y="440"/>
                    </a:lnTo>
                    <a:lnTo>
                      <a:pt x="536" y="446"/>
                    </a:lnTo>
                    <a:lnTo>
                      <a:pt x="530" y="450"/>
                    </a:lnTo>
                    <a:lnTo>
                      <a:pt x="516" y="460"/>
                    </a:lnTo>
                    <a:lnTo>
                      <a:pt x="502" y="468"/>
                    </a:lnTo>
                    <a:lnTo>
                      <a:pt x="502" y="468"/>
                    </a:lnTo>
                    <a:lnTo>
                      <a:pt x="502" y="472"/>
                    </a:lnTo>
                    <a:lnTo>
                      <a:pt x="502" y="472"/>
                    </a:lnTo>
                    <a:lnTo>
                      <a:pt x="498" y="474"/>
                    </a:lnTo>
                    <a:lnTo>
                      <a:pt x="492" y="478"/>
                    </a:lnTo>
                    <a:lnTo>
                      <a:pt x="478" y="490"/>
                    </a:lnTo>
                    <a:lnTo>
                      <a:pt x="452" y="514"/>
                    </a:lnTo>
                    <a:lnTo>
                      <a:pt x="452" y="514"/>
                    </a:lnTo>
                    <a:lnTo>
                      <a:pt x="418" y="526"/>
                    </a:lnTo>
                    <a:lnTo>
                      <a:pt x="418" y="526"/>
                    </a:lnTo>
                    <a:lnTo>
                      <a:pt x="416" y="530"/>
                    </a:lnTo>
                    <a:lnTo>
                      <a:pt x="416" y="530"/>
                    </a:lnTo>
                    <a:lnTo>
                      <a:pt x="366" y="528"/>
                    </a:lnTo>
                    <a:lnTo>
                      <a:pt x="366" y="528"/>
                    </a:lnTo>
                    <a:lnTo>
                      <a:pt x="354" y="532"/>
                    </a:lnTo>
                    <a:lnTo>
                      <a:pt x="342" y="538"/>
                    </a:lnTo>
                    <a:lnTo>
                      <a:pt x="342" y="538"/>
                    </a:lnTo>
                    <a:close/>
                  </a:path>
                </a:pathLst>
              </a:custGeom>
              <a:solidFill>
                <a:schemeClr val="tx1">
                  <a:lumMod val="75000"/>
                  <a:lumOff val="25000"/>
                </a:schemeClr>
              </a:solid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34" name="Freeform 26"/>
              <p:cNvSpPr/>
              <p:nvPr/>
            </p:nvSpPr>
            <p:spPr bwMode="auto">
              <a:xfrm>
                <a:off x="5037425" y="2643692"/>
                <a:ext cx="586669" cy="567811"/>
              </a:xfrm>
              <a:custGeom>
                <a:avLst/>
                <a:gdLst>
                  <a:gd name="T0" fmla="*/ 434 w 560"/>
                  <a:gd name="T1" fmla="*/ 536 h 542"/>
                  <a:gd name="T2" fmla="*/ 400 w 560"/>
                  <a:gd name="T3" fmla="*/ 518 h 542"/>
                  <a:gd name="T4" fmla="*/ 346 w 560"/>
                  <a:gd name="T5" fmla="*/ 512 h 542"/>
                  <a:gd name="T6" fmla="*/ 316 w 560"/>
                  <a:gd name="T7" fmla="*/ 476 h 542"/>
                  <a:gd name="T8" fmla="*/ 282 w 560"/>
                  <a:gd name="T9" fmla="*/ 454 h 542"/>
                  <a:gd name="T10" fmla="*/ 116 w 560"/>
                  <a:gd name="T11" fmla="*/ 434 h 542"/>
                  <a:gd name="T12" fmla="*/ 84 w 560"/>
                  <a:gd name="T13" fmla="*/ 412 h 542"/>
                  <a:gd name="T14" fmla="*/ 68 w 560"/>
                  <a:gd name="T15" fmla="*/ 398 h 542"/>
                  <a:gd name="T16" fmla="*/ 58 w 560"/>
                  <a:gd name="T17" fmla="*/ 370 h 542"/>
                  <a:gd name="T18" fmla="*/ 18 w 560"/>
                  <a:gd name="T19" fmla="*/ 292 h 542"/>
                  <a:gd name="T20" fmla="*/ 2 w 560"/>
                  <a:gd name="T21" fmla="*/ 246 h 542"/>
                  <a:gd name="T22" fmla="*/ 14 w 560"/>
                  <a:gd name="T23" fmla="*/ 206 h 542"/>
                  <a:gd name="T24" fmla="*/ 50 w 560"/>
                  <a:gd name="T25" fmla="*/ 182 h 542"/>
                  <a:gd name="T26" fmla="*/ 68 w 560"/>
                  <a:gd name="T27" fmla="*/ 172 h 542"/>
                  <a:gd name="T28" fmla="*/ 104 w 560"/>
                  <a:gd name="T29" fmla="*/ 164 h 542"/>
                  <a:gd name="T30" fmla="*/ 138 w 560"/>
                  <a:gd name="T31" fmla="*/ 144 h 542"/>
                  <a:gd name="T32" fmla="*/ 208 w 560"/>
                  <a:gd name="T33" fmla="*/ 128 h 542"/>
                  <a:gd name="T34" fmla="*/ 234 w 560"/>
                  <a:gd name="T35" fmla="*/ 106 h 542"/>
                  <a:gd name="T36" fmla="*/ 266 w 560"/>
                  <a:gd name="T37" fmla="*/ 74 h 542"/>
                  <a:gd name="T38" fmla="*/ 280 w 560"/>
                  <a:gd name="T39" fmla="*/ 44 h 542"/>
                  <a:gd name="T40" fmla="*/ 284 w 560"/>
                  <a:gd name="T41" fmla="*/ 0 h 542"/>
                  <a:gd name="T42" fmla="*/ 414 w 560"/>
                  <a:gd name="T43" fmla="*/ 12 h 542"/>
                  <a:gd name="T44" fmla="*/ 428 w 560"/>
                  <a:gd name="T45" fmla="*/ 32 h 542"/>
                  <a:gd name="T46" fmla="*/ 444 w 560"/>
                  <a:gd name="T47" fmla="*/ 58 h 542"/>
                  <a:gd name="T48" fmla="*/ 438 w 560"/>
                  <a:gd name="T49" fmla="*/ 82 h 542"/>
                  <a:gd name="T50" fmla="*/ 418 w 560"/>
                  <a:gd name="T51" fmla="*/ 96 h 542"/>
                  <a:gd name="T52" fmla="*/ 408 w 560"/>
                  <a:gd name="T53" fmla="*/ 118 h 542"/>
                  <a:gd name="T54" fmla="*/ 396 w 560"/>
                  <a:gd name="T55" fmla="*/ 122 h 542"/>
                  <a:gd name="T56" fmla="*/ 432 w 560"/>
                  <a:gd name="T57" fmla="*/ 156 h 542"/>
                  <a:gd name="T58" fmla="*/ 434 w 560"/>
                  <a:gd name="T59" fmla="*/ 162 h 542"/>
                  <a:gd name="T60" fmla="*/ 466 w 560"/>
                  <a:gd name="T61" fmla="*/ 186 h 542"/>
                  <a:gd name="T62" fmla="*/ 498 w 560"/>
                  <a:gd name="T63" fmla="*/ 192 h 542"/>
                  <a:gd name="T64" fmla="*/ 516 w 560"/>
                  <a:gd name="T65" fmla="*/ 188 h 542"/>
                  <a:gd name="T66" fmla="*/ 532 w 560"/>
                  <a:gd name="T67" fmla="*/ 204 h 542"/>
                  <a:gd name="T68" fmla="*/ 558 w 560"/>
                  <a:gd name="T69" fmla="*/ 234 h 542"/>
                  <a:gd name="T70" fmla="*/ 554 w 560"/>
                  <a:gd name="T71" fmla="*/ 244 h 542"/>
                  <a:gd name="T72" fmla="*/ 544 w 560"/>
                  <a:gd name="T73" fmla="*/ 282 h 542"/>
                  <a:gd name="T74" fmla="*/ 528 w 560"/>
                  <a:gd name="T75" fmla="*/ 276 h 542"/>
                  <a:gd name="T76" fmla="*/ 500 w 560"/>
                  <a:gd name="T77" fmla="*/ 234 h 542"/>
                  <a:gd name="T78" fmla="*/ 472 w 560"/>
                  <a:gd name="T79" fmla="*/ 232 h 542"/>
                  <a:gd name="T80" fmla="*/ 474 w 560"/>
                  <a:gd name="T81" fmla="*/ 302 h 542"/>
                  <a:gd name="T82" fmla="*/ 442 w 560"/>
                  <a:gd name="T83" fmla="*/ 344 h 542"/>
                  <a:gd name="T84" fmla="*/ 428 w 560"/>
                  <a:gd name="T85" fmla="*/ 376 h 542"/>
                  <a:gd name="T86" fmla="*/ 450 w 560"/>
                  <a:gd name="T87" fmla="*/ 392 h 542"/>
                  <a:gd name="T88" fmla="*/ 460 w 560"/>
                  <a:gd name="T89" fmla="*/ 430 h 542"/>
                  <a:gd name="T90" fmla="*/ 474 w 560"/>
                  <a:gd name="T91" fmla="*/ 444 h 542"/>
                  <a:gd name="T92" fmla="*/ 486 w 560"/>
                  <a:gd name="T93" fmla="*/ 446 h 542"/>
                  <a:gd name="T94" fmla="*/ 504 w 560"/>
                  <a:gd name="T95" fmla="*/ 434 h 542"/>
                  <a:gd name="T96" fmla="*/ 520 w 560"/>
                  <a:gd name="T97" fmla="*/ 448 h 542"/>
                  <a:gd name="T98" fmla="*/ 530 w 560"/>
                  <a:gd name="T99" fmla="*/ 484 h 542"/>
                  <a:gd name="T100" fmla="*/ 526 w 560"/>
                  <a:gd name="T101" fmla="*/ 502 h 542"/>
                  <a:gd name="T102" fmla="*/ 492 w 560"/>
                  <a:gd name="T103" fmla="*/ 522 h 542"/>
                  <a:gd name="T104" fmla="*/ 478 w 560"/>
                  <a:gd name="T105" fmla="*/ 542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0" h="542">
                    <a:moveTo>
                      <a:pt x="478" y="542"/>
                    </a:moveTo>
                    <a:lnTo>
                      <a:pt x="478" y="542"/>
                    </a:lnTo>
                    <a:lnTo>
                      <a:pt x="434" y="536"/>
                    </a:lnTo>
                    <a:lnTo>
                      <a:pt x="434" y="536"/>
                    </a:lnTo>
                    <a:lnTo>
                      <a:pt x="400" y="518"/>
                    </a:lnTo>
                    <a:lnTo>
                      <a:pt x="400" y="518"/>
                    </a:lnTo>
                    <a:lnTo>
                      <a:pt x="376" y="518"/>
                    </a:lnTo>
                    <a:lnTo>
                      <a:pt x="360" y="516"/>
                    </a:lnTo>
                    <a:lnTo>
                      <a:pt x="346" y="512"/>
                    </a:lnTo>
                    <a:lnTo>
                      <a:pt x="334" y="502"/>
                    </a:lnTo>
                    <a:lnTo>
                      <a:pt x="334" y="502"/>
                    </a:lnTo>
                    <a:lnTo>
                      <a:pt x="316" y="476"/>
                    </a:lnTo>
                    <a:lnTo>
                      <a:pt x="316" y="476"/>
                    </a:lnTo>
                    <a:lnTo>
                      <a:pt x="282" y="454"/>
                    </a:lnTo>
                    <a:lnTo>
                      <a:pt x="282" y="454"/>
                    </a:lnTo>
                    <a:lnTo>
                      <a:pt x="162" y="452"/>
                    </a:lnTo>
                    <a:lnTo>
                      <a:pt x="162" y="452"/>
                    </a:lnTo>
                    <a:lnTo>
                      <a:pt x="116" y="434"/>
                    </a:lnTo>
                    <a:lnTo>
                      <a:pt x="96" y="424"/>
                    </a:lnTo>
                    <a:lnTo>
                      <a:pt x="90" y="418"/>
                    </a:lnTo>
                    <a:lnTo>
                      <a:pt x="84" y="412"/>
                    </a:lnTo>
                    <a:lnTo>
                      <a:pt x="84" y="412"/>
                    </a:lnTo>
                    <a:lnTo>
                      <a:pt x="74" y="406"/>
                    </a:lnTo>
                    <a:lnTo>
                      <a:pt x="68" y="398"/>
                    </a:lnTo>
                    <a:lnTo>
                      <a:pt x="60" y="386"/>
                    </a:lnTo>
                    <a:lnTo>
                      <a:pt x="60" y="386"/>
                    </a:lnTo>
                    <a:lnTo>
                      <a:pt x="58" y="370"/>
                    </a:lnTo>
                    <a:lnTo>
                      <a:pt x="54" y="356"/>
                    </a:lnTo>
                    <a:lnTo>
                      <a:pt x="42" y="332"/>
                    </a:lnTo>
                    <a:lnTo>
                      <a:pt x="18" y="292"/>
                    </a:lnTo>
                    <a:lnTo>
                      <a:pt x="18" y="292"/>
                    </a:lnTo>
                    <a:lnTo>
                      <a:pt x="2" y="246"/>
                    </a:lnTo>
                    <a:lnTo>
                      <a:pt x="2" y="246"/>
                    </a:lnTo>
                    <a:lnTo>
                      <a:pt x="0" y="208"/>
                    </a:lnTo>
                    <a:lnTo>
                      <a:pt x="0" y="208"/>
                    </a:lnTo>
                    <a:lnTo>
                      <a:pt x="14" y="206"/>
                    </a:lnTo>
                    <a:lnTo>
                      <a:pt x="26" y="198"/>
                    </a:lnTo>
                    <a:lnTo>
                      <a:pt x="40" y="190"/>
                    </a:lnTo>
                    <a:lnTo>
                      <a:pt x="50" y="182"/>
                    </a:lnTo>
                    <a:lnTo>
                      <a:pt x="50" y="182"/>
                    </a:lnTo>
                    <a:lnTo>
                      <a:pt x="58" y="176"/>
                    </a:lnTo>
                    <a:lnTo>
                      <a:pt x="68" y="172"/>
                    </a:lnTo>
                    <a:lnTo>
                      <a:pt x="68" y="172"/>
                    </a:lnTo>
                    <a:lnTo>
                      <a:pt x="86" y="170"/>
                    </a:lnTo>
                    <a:lnTo>
                      <a:pt x="104" y="164"/>
                    </a:lnTo>
                    <a:lnTo>
                      <a:pt x="120" y="156"/>
                    </a:lnTo>
                    <a:lnTo>
                      <a:pt x="138" y="144"/>
                    </a:lnTo>
                    <a:lnTo>
                      <a:pt x="138" y="144"/>
                    </a:lnTo>
                    <a:lnTo>
                      <a:pt x="154" y="142"/>
                    </a:lnTo>
                    <a:lnTo>
                      <a:pt x="172" y="138"/>
                    </a:lnTo>
                    <a:lnTo>
                      <a:pt x="208" y="128"/>
                    </a:lnTo>
                    <a:lnTo>
                      <a:pt x="208" y="128"/>
                    </a:lnTo>
                    <a:lnTo>
                      <a:pt x="222" y="118"/>
                    </a:lnTo>
                    <a:lnTo>
                      <a:pt x="234" y="106"/>
                    </a:lnTo>
                    <a:lnTo>
                      <a:pt x="258" y="82"/>
                    </a:lnTo>
                    <a:lnTo>
                      <a:pt x="258" y="82"/>
                    </a:lnTo>
                    <a:lnTo>
                      <a:pt x="266" y="74"/>
                    </a:lnTo>
                    <a:lnTo>
                      <a:pt x="274" y="64"/>
                    </a:lnTo>
                    <a:lnTo>
                      <a:pt x="278" y="54"/>
                    </a:lnTo>
                    <a:lnTo>
                      <a:pt x="280" y="44"/>
                    </a:lnTo>
                    <a:lnTo>
                      <a:pt x="284" y="20"/>
                    </a:lnTo>
                    <a:lnTo>
                      <a:pt x="284" y="0"/>
                    </a:lnTo>
                    <a:lnTo>
                      <a:pt x="284" y="0"/>
                    </a:lnTo>
                    <a:lnTo>
                      <a:pt x="338" y="12"/>
                    </a:lnTo>
                    <a:lnTo>
                      <a:pt x="338" y="12"/>
                    </a:lnTo>
                    <a:lnTo>
                      <a:pt x="414" y="12"/>
                    </a:lnTo>
                    <a:lnTo>
                      <a:pt x="414" y="12"/>
                    </a:lnTo>
                    <a:lnTo>
                      <a:pt x="428" y="32"/>
                    </a:lnTo>
                    <a:lnTo>
                      <a:pt x="428" y="32"/>
                    </a:lnTo>
                    <a:lnTo>
                      <a:pt x="436" y="38"/>
                    </a:lnTo>
                    <a:lnTo>
                      <a:pt x="442" y="50"/>
                    </a:lnTo>
                    <a:lnTo>
                      <a:pt x="444" y="58"/>
                    </a:lnTo>
                    <a:lnTo>
                      <a:pt x="444" y="66"/>
                    </a:lnTo>
                    <a:lnTo>
                      <a:pt x="442" y="74"/>
                    </a:lnTo>
                    <a:lnTo>
                      <a:pt x="438" y="82"/>
                    </a:lnTo>
                    <a:lnTo>
                      <a:pt x="438" y="82"/>
                    </a:lnTo>
                    <a:lnTo>
                      <a:pt x="426" y="88"/>
                    </a:lnTo>
                    <a:lnTo>
                      <a:pt x="418" y="96"/>
                    </a:lnTo>
                    <a:lnTo>
                      <a:pt x="412" y="104"/>
                    </a:lnTo>
                    <a:lnTo>
                      <a:pt x="408" y="118"/>
                    </a:lnTo>
                    <a:lnTo>
                      <a:pt x="408" y="118"/>
                    </a:lnTo>
                    <a:lnTo>
                      <a:pt x="402" y="120"/>
                    </a:lnTo>
                    <a:lnTo>
                      <a:pt x="396" y="122"/>
                    </a:lnTo>
                    <a:lnTo>
                      <a:pt x="396" y="122"/>
                    </a:lnTo>
                    <a:lnTo>
                      <a:pt x="396" y="130"/>
                    </a:lnTo>
                    <a:lnTo>
                      <a:pt x="396" y="130"/>
                    </a:lnTo>
                    <a:lnTo>
                      <a:pt x="432" y="156"/>
                    </a:lnTo>
                    <a:lnTo>
                      <a:pt x="432" y="156"/>
                    </a:lnTo>
                    <a:lnTo>
                      <a:pt x="434" y="162"/>
                    </a:lnTo>
                    <a:lnTo>
                      <a:pt x="434" y="162"/>
                    </a:lnTo>
                    <a:lnTo>
                      <a:pt x="448" y="174"/>
                    </a:lnTo>
                    <a:lnTo>
                      <a:pt x="456" y="180"/>
                    </a:lnTo>
                    <a:lnTo>
                      <a:pt x="466" y="186"/>
                    </a:lnTo>
                    <a:lnTo>
                      <a:pt x="476" y="192"/>
                    </a:lnTo>
                    <a:lnTo>
                      <a:pt x="488" y="194"/>
                    </a:lnTo>
                    <a:lnTo>
                      <a:pt x="498" y="192"/>
                    </a:lnTo>
                    <a:lnTo>
                      <a:pt x="510" y="186"/>
                    </a:lnTo>
                    <a:lnTo>
                      <a:pt x="510" y="186"/>
                    </a:lnTo>
                    <a:lnTo>
                      <a:pt x="516" y="188"/>
                    </a:lnTo>
                    <a:lnTo>
                      <a:pt x="520" y="192"/>
                    </a:lnTo>
                    <a:lnTo>
                      <a:pt x="532" y="204"/>
                    </a:lnTo>
                    <a:lnTo>
                      <a:pt x="532" y="204"/>
                    </a:lnTo>
                    <a:lnTo>
                      <a:pt x="560" y="226"/>
                    </a:lnTo>
                    <a:lnTo>
                      <a:pt x="560" y="226"/>
                    </a:lnTo>
                    <a:lnTo>
                      <a:pt x="558" y="234"/>
                    </a:lnTo>
                    <a:lnTo>
                      <a:pt x="558" y="234"/>
                    </a:lnTo>
                    <a:lnTo>
                      <a:pt x="556" y="240"/>
                    </a:lnTo>
                    <a:lnTo>
                      <a:pt x="554" y="244"/>
                    </a:lnTo>
                    <a:lnTo>
                      <a:pt x="550" y="256"/>
                    </a:lnTo>
                    <a:lnTo>
                      <a:pt x="548" y="270"/>
                    </a:lnTo>
                    <a:lnTo>
                      <a:pt x="544" y="282"/>
                    </a:lnTo>
                    <a:lnTo>
                      <a:pt x="544" y="282"/>
                    </a:lnTo>
                    <a:lnTo>
                      <a:pt x="528" y="276"/>
                    </a:lnTo>
                    <a:lnTo>
                      <a:pt x="528" y="276"/>
                    </a:lnTo>
                    <a:lnTo>
                      <a:pt x="514" y="256"/>
                    </a:lnTo>
                    <a:lnTo>
                      <a:pt x="504" y="240"/>
                    </a:lnTo>
                    <a:lnTo>
                      <a:pt x="500" y="234"/>
                    </a:lnTo>
                    <a:lnTo>
                      <a:pt x="492" y="232"/>
                    </a:lnTo>
                    <a:lnTo>
                      <a:pt x="484" y="230"/>
                    </a:lnTo>
                    <a:lnTo>
                      <a:pt x="472" y="232"/>
                    </a:lnTo>
                    <a:lnTo>
                      <a:pt x="472" y="232"/>
                    </a:lnTo>
                    <a:lnTo>
                      <a:pt x="474" y="302"/>
                    </a:lnTo>
                    <a:lnTo>
                      <a:pt x="474" y="302"/>
                    </a:lnTo>
                    <a:lnTo>
                      <a:pt x="466" y="316"/>
                    </a:lnTo>
                    <a:lnTo>
                      <a:pt x="454" y="330"/>
                    </a:lnTo>
                    <a:lnTo>
                      <a:pt x="442" y="344"/>
                    </a:lnTo>
                    <a:lnTo>
                      <a:pt x="428" y="354"/>
                    </a:lnTo>
                    <a:lnTo>
                      <a:pt x="428" y="354"/>
                    </a:lnTo>
                    <a:lnTo>
                      <a:pt x="428" y="376"/>
                    </a:lnTo>
                    <a:lnTo>
                      <a:pt x="428" y="376"/>
                    </a:lnTo>
                    <a:lnTo>
                      <a:pt x="436" y="384"/>
                    </a:lnTo>
                    <a:lnTo>
                      <a:pt x="450" y="392"/>
                    </a:lnTo>
                    <a:lnTo>
                      <a:pt x="450" y="392"/>
                    </a:lnTo>
                    <a:lnTo>
                      <a:pt x="460" y="430"/>
                    </a:lnTo>
                    <a:lnTo>
                      <a:pt x="460" y="430"/>
                    </a:lnTo>
                    <a:lnTo>
                      <a:pt x="462" y="434"/>
                    </a:lnTo>
                    <a:lnTo>
                      <a:pt x="466" y="438"/>
                    </a:lnTo>
                    <a:lnTo>
                      <a:pt x="474" y="444"/>
                    </a:lnTo>
                    <a:lnTo>
                      <a:pt x="480" y="446"/>
                    </a:lnTo>
                    <a:lnTo>
                      <a:pt x="486" y="446"/>
                    </a:lnTo>
                    <a:lnTo>
                      <a:pt x="486" y="446"/>
                    </a:lnTo>
                    <a:lnTo>
                      <a:pt x="492" y="440"/>
                    </a:lnTo>
                    <a:lnTo>
                      <a:pt x="498" y="436"/>
                    </a:lnTo>
                    <a:lnTo>
                      <a:pt x="504" y="434"/>
                    </a:lnTo>
                    <a:lnTo>
                      <a:pt x="514" y="436"/>
                    </a:lnTo>
                    <a:lnTo>
                      <a:pt x="514" y="436"/>
                    </a:lnTo>
                    <a:lnTo>
                      <a:pt x="520" y="448"/>
                    </a:lnTo>
                    <a:lnTo>
                      <a:pt x="526" y="464"/>
                    </a:lnTo>
                    <a:lnTo>
                      <a:pt x="528" y="474"/>
                    </a:lnTo>
                    <a:lnTo>
                      <a:pt x="530" y="484"/>
                    </a:lnTo>
                    <a:lnTo>
                      <a:pt x="530" y="492"/>
                    </a:lnTo>
                    <a:lnTo>
                      <a:pt x="526" y="502"/>
                    </a:lnTo>
                    <a:lnTo>
                      <a:pt x="526" y="502"/>
                    </a:lnTo>
                    <a:lnTo>
                      <a:pt x="516" y="504"/>
                    </a:lnTo>
                    <a:lnTo>
                      <a:pt x="506" y="510"/>
                    </a:lnTo>
                    <a:lnTo>
                      <a:pt x="492" y="522"/>
                    </a:lnTo>
                    <a:lnTo>
                      <a:pt x="492" y="522"/>
                    </a:lnTo>
                    <a:lnTo>
                      <a:pt x="478" y="542"/>
                    </a:lnTo>
                    <a:lnTo>
                      <a:pt x="478" y="542"/>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35" name="Freeform 27"/>
              <p:cNvSpPr/>
              <p:nvPr/>
            </p:nvSpPr>
            <p:spPr bwMode="auto">
              <a:xfrm>
                <a:off x="4574376" y="2277024"/>
                <a:ext cx="513335" cy="930289"/>
              </a:xfrm>
              <a:custGeom>
                <a:avLst/>
                <a:gdLst>
                  <a:gd name="T0" fmla="*/ 320 w 490"/>
                  <a:gd name="T1" fmla="*/ 878 h 888"/>
                  <a:gd name="T2" fmla="*/ 252 w 490"/>
                  <a:gd name="T3" fmla="*/ 834 h 888"/>
                  <a:gd name="T4" fmla="*/ 196 w 490"/>
                  <a:gd name="T5" fmla="*/ 838 h 888"/>
                  <a:gd name="T6" fmla="*/ 170 w 490"/>
                  <a:gd name="T7" fmla="*/ 842 h 888"/>
                  <a:gd name="T8" fmla="*/ 136 w 490"/>
                  <a:gd name="T9" fmla="*/ 824 h 888"/>
                  <a:gd name="T10" fmla="*/ 106 w 490"/>
                  <a:gd name="T11" fmla="*/ 804 h 888"/>
                  <a:gd name="T12" fmla="*/ 56 w 490"/>
                  <a:gd name="T13" fmla="*/ 800 h 888"/>
                  <a:gd name="T14" fmla="*/ 12 w 490"/>
                  <a:gd name="T15" fmla="*/ 776 h 888"/>
                  <a:gd name="T16" fmla="*/ 20 w 490"/>
                  <a:gd name="T17" fmla="*/ 744 h 888"/>
                  <a:gd name="T18" fmla="*/ 8 w 490"/>
                  <a:gd name="T19" fmla="*/ 726 h 888"/>
                  <a:gd name="T20" fmla="*/ 0 w 490"/>
                  <a:gd name="T21" fmla="*/ 706 h 888"/>
                  <a:gd name="T22" fmla="*/ 62 w 490"/>
                  <a:gd name="T23" fmla="*/ 696 h 888"/>
                  <a:gd name="T24" fmla="*/ 66 w 490"/>
                  <a:gd name="T25" fmla="*/ 648 h 888"/>
                  <a:gd name="T26" fmla="*/ 52 w 490"/>
                  <a:gd name="T27" fmla="*/ 602 h 888"/>
                  <a:gd name="T28" fmla="*/ 56 w 490"/>
                  <a:gd name="T29" fmla="*/ 536 h 888"/>
                  <a:gd name="T30" fmla="*/ 104 w 490"/>
                  <a:gd name="T31" fmla="*/ 530 h 888"/>
                  <a:gd name="T32" fmla="*/ 168 w 490"/>
                  <a:gd name="T33" fmla="*/ 548 h 888"/>
                  <a:gd name="T34" fmla="*/ 172 w 490"/>
                  <a:gd name="T35" fmla="*/ 504 h 888"/>
                  <a:gd name="T36" fmla="*/ 190 w 490"/>
                  <a:gd name="T37" fmla="*/ 494 h 888"/>
                  <a:gd name="T38" fmla="*/ 214 w 490"/>
                  <a:gd name="T39" fmla="*/ 500 h 888"/>
                  <a:gd name="T40" fmla="*/ 248 w 490"/>
                  <a:gd name="T41" fmla="*/ 478 h 888"/>
                  <a:gd name="T42" fmla="*/ 246 w 490"/>
                  <a:gd name="T43" fmla="*/ 416 h 888"/>
                  <a:gd name="T44" fmla="*/ 256 w 490"/>
                  <a:gd name="T45" fmla="*/ 384 h 888"/>
                  <a:gd name="T46" fmla="*/ 240 w 490"/>
                  <a:gd name="T47" fmla="*/ 362 h 888"/>
                  <a:gd name="T48" fmla="*/ 196 w 490"/>
                  <a:gd name="T49" fmla="*/ 334 h 888"/>
                  <a:gd name="T50" fmla="*/ 152 w 490"/>
                  <a:gd name="T51" fmla="*/ 318 h 888"/>
                  <a:gd name="T52" fmla="*/ 126 w 490"/>
                  <a:gd name="T53" fmla="*/ 296 h 888"/>
                  <a:gd name="T54" fmla="*/ 130 w 490"/>
                  <a:gd name="T55" fmla="*/ 244 h 888"/>
                  <a:gd name="T56" fmla="*/ 148 w 490"/>
                  <a:gd name="T57" fmla="*/ 222 h 888"/>
                  <a:gd name="T58" fmla="*/ 184 w 490"/>
                  <a:gd name="T59" fmla="*/ 226 h 888"/>
                  <a:gd name="T60" fmla="*/ 270 w 490"/>
                  <a:gd name="T61" fmla="*/ 220 h 888"/>
                  <a:gd name="T62" fmla="*/ 278 w 490"/>
                  <a:gd name="T63" fmla="*/ 162 h 888"/>
                  <a:gd name="T64" fmla="*/ 280 w 490"/>
                  <a:gd name="T65" fmla="*/ 130 h 888"/>
                  <a:gd name="T66" fmla="*/ 304 w 490"/>
                  <a:gd name="T67" fmla="*/ 104 h 888"/>
                  <a:gd name="T68" fmla="*/ 364 w 490"/>
                  <a:gd name="T69" fmla="*/ 38 h 888"/>
                  <a:gd name="T70" fmla="*/ 404 w 490"/>
                  <a:gd name="T71" fmla="*/ 28 h 888"/>
                  <a:gd name="T72" fmla="*/ 416 w 490"/>
                  <a:gd name="T73" fmla="*/ 22 h 888"/>
                  <a:gd name="T74" fmla="*/ 440 w 490"/>
                  <a:gd name="T75" fmla="*/ 2 h 888"/>
                  <a:gd name="T76" fmla="*/ 462 w 490"/>
                  <a:gd name="T77" fmla="*/ 20 h 888"/>
                  <a:gd name="T78" fmla="*/ 452 w 490"/>
                  <a:gd name="T79" fmla="*/ 52 h 888"/>
                  <a:gd name="T80" fmla="*/ 438 w 490"/>
                  <a:gd name="T81" fmla="*/ 108 h 888"/>
                  <a:gd name="T82" fmla="*/ 422 w 490"/>
                  <a:gd name="T83" fmla="*/ 138 h 888"/>
                  <a:gd name="T84" fmla="*/ 430 w 490"/>
                  <a:gd name="T85" fmla="*/ 228 h 888"/>
                  <a:gd name="T86" fmla="*/ 408 w 490"/>
                  <a:gd name="T87" fmla="*/ 284 h 888"/>
                  <a:gd name="T88" fmla="*/ 398 w 490"/>
                  <a:gd name="T89" fmla="*/ 384 h 888"/>
                  <a:gd name="T90" fmla="*/ 418 w 490"/>
                  <a:gd name="T91" fmla="*/ 454 h 888"/>
                  <a:gd name="T92" fmla="*/ 412 w 490"/>
                  <a:gd name="T93" fmla="*/ 526 h 888"/>
                  <a:gd name="T94" fmla="*/ 428 w 490"/>
                  <a:gd name="T95" fmla="*/ 556 h 888"/>
                  <a:gd name="T96" fmla="*/ 432 w 490"/>
                  <a:gd name="T97" fmla="*/ 600 h 888"/>
                  <a:gd name="T98" fmla="*/ 476 w 490"/>
                  <a:gd name="T99" fmla="*/ 690 h 888"/>
                  <a:gd name="T100" fmla="*/ 462 w 490"/>
                  <a:gd name="T101" fmla="*/ 726 h 888"/>
                  <a:gd name="T102" fmla="*/ 362 w 490"/>
                  <a:gd name="T103" fmla="*/ 728 h 888"/>
                  <a:gd name="T104" fmla="*/ 354 w 490"/>
                  <a:gd name="T105" fmla="*/ 744 h 888"/>
                  <a:gd name="T106" fmla="*/ 398 w 490"/>
                  <a:gd name="T107" fmla="*/ 792 h 888"/>
                  <a:gd name="T108" fmla="*/ 350 w 490"/>
                  <a:gd name="T109" fmla="*/ 828 h 888"/>
                  <a:gd name="T110" fmla="*/ 344 w 490"/>
                  <a:gd name="T111"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0" h="888">
                    <a:moveTo>
                      <a:pt x="344" y="888"/>
                    </a:moveTo>
                    <a:lnTo>
                      <a:pt x="344" y="888"/>
                    </a:lnTo>
                    <a:lnTo>
                      <a:pt x="330" y="884"/>
                    </a:lnTo>
                    <a:lnTo>
                      <a:pt x="320" y="878"/>
                    </a:lnTo>
                    <a:lnTo>
                      <a:pt x="304" y="866"/>
                    </a:lnTo>
                    <a:lnTo>
                      <a:pt x="278" y="842"/>
                    </a:lnTo>
                    <a:lnTo>
                      <a:pt x="278" y="842"/>
                    </a:lnTo>
                    <a:lnTo>
                      <a:pt x="252" y="834"/>
                    </a:lnTo>
                    <a:lnTo>
                      <a:pt x="252" y="834"/>
                    </a:lnTo>
                    <a:lnTo>
                      <a:pt x="232" y="834"/>
                    </a:lnTo>
                    <a:lnTo>
                      <a:pt x="214" y="834"/>
                    </a:lnTo>
                    <a:lnTo>
                      <a:pt x="196" y="838"/>
                    </a:lnTo>
                    <a:lnTo>
                      <a:pt x="188" y="840"/>
                    </a:lnTo>
                    <a:lnTo>
                      <a:pt x="180" y="844"/>
                    </a:lnTo>
                    <a:lnTo>
                      <a:pt x="180" y="844"/>
                    </a:lnTo>
                    <a:lnTo>
                      <a:pt x="170" y="842"/>
                    </a:lnTo>
                    <a:lnTo>
                      <a:pt x="160" y="836"/>
                    </a:lnTo>
                    <a:lnTo>
                      <a:pt x="146" y="826"/>
                    </a:lnTo>
                    <a:lnTo>
                      <a:pt x="146" y="826"/>
                    </a:lnTo>
                    <a:lnTo>
                      <a:pt x="136" y="824"/>
                    </a:lnTo>
                    <a:lnTo>
                      <a:pt x="128" y="822"/>
                    </a:lnTo>
                    <a:lnTo>
                      <a:pt x="120" y="818"/>
                    </a:lnTo>
                    <a:lnTo>
                      <a:pt x="114" y="814"/>
                    </a:lnTo>
                    <a:lnTo>
                      <a:pt x="106" y="804"/>
                    </a:lnTo>
                    <a:lnTo>
                      <a:pt x="102" y="802"/>
                    </a:lnTo>
                    <a:lnTo>
                      <a:pt x="98" y="800"/>
                    </a:lnTo>
                    <a:lnTo>
                      <a:pt x="98" y="800"/>
                    </a:lnTo>
                    <a:lnTo>
                      <a:pt x="56" y="800"/>
                    </a:lnTo>
                    <a:lnTo>
                      <a:pt x="56" y="800"/>
                    </a:lnTo>
                    <a:lnTo>
                      <a:pt x="12" y="784"/>
                    </a:lnTo>
                    <a:lnTo>
                      <a:pt x="12" y="784"/>
                    </a:lnTo>
                    <a:lnTo>
                      <a:pt x="12" y="776"/>
                    </a:lnTo>
                    <a:lnTo>
                      <a:pt x="14" y="770"/>
                    </a:lnTo>
                    <a:lnTo>
                      <a:pt x="20" y="758"/>
                    </a:lnTo>
                    <a:lnTo>
                      <a:pt x="20" y="758"/>
                    </a:lnTo>
                    <a:lnTo>
                      <a:pt x="20" y="744"/>
                    </a:lnTo>
                    <a:lnTo>
                      <a:pt x="18" y="734"/>
                    </a:lnTo>
                    <a:lnTo>
                      <a:pt x="14" y="728"/>
                    </a:lnTo>
                    <a:lnTo>
                      <a:pt x="8" y="726"/>
                    </a:lnTo>
                    <a:lnTo>
                      <a:pt x="8" y="726"/>
                    </a:lnTo>
                    <a:lnTo>
                      <a:pt x="2" y="718"/>
                    </a:lnTo>
                    <a:lnTo>
                      <a:pt x="0" y="714"/>
                    </a:lnTo>
                    <a:lnTo>
                      <a:pt x="0" y="708"/>
                    </a:lnTo>
                    <a:lnTo>
                      <a:pt x="0" y="706"/>
                    </a:lnTo>
                    <a:lnTo>
                      <a:pt x="0" y="706"/>
                    </a:lnTo>
                    <a:lnTo>
                      <a:pt x="58" y="704"/>
                    </a:lnTo>
                    <a:lnTo>
                      <a:pt x="58" y="704"/>
                    </a:lnTo>
                    <a:lnTo>
                      <a:pt x="62" y="696"/>
                    </a:lnTo>
                    <a:lnTo>
                      <a:pt x="66" y="686"/>
                    </a:lnTo>
                    <a:lnTo>
                      <a:pt x="66" y="676"/>
                    </a:lnTo>
                    <a:lnTo>
                      <a:pt x="68" y="666"/>
                    </a:lnTo>
                    <a:lnTo>
                      <a:pt x="66" y="648"/>
                    </a:lnTo>
                    <a:lnTo>
                      <a:pt x="64" y="632"/>
                    </a:lnTo>
                    <a:lnTo>
                      <a:pt x="64" y="632"/>
                    </a:lnTo>
                    <a:lnTo>
                      <a:pt x="52" y="602"/>
                    </a:lnTo>
                    <a:lnTo>
                      <a:pt x="52" y="602"/>
                    </a:lnTo>
                    <a:lnTo>
                      <a:pt x="46" y="564"/>
                    </a:lnTo>
                    <a:lnTo>
                      <a:pt x="46" y="550"/>
                    </a:lnTo>
                    <a:lnTo>
                      <a:pt x="50" y="542"/>
                    </a:lnTo>
                    <a:lnTo>
                      <a:pt x="56" y="536"/>
                    </a:lnTo>
                    <a:lnTo>
                      <a:pt x="68" y="532"/>
                    </a:lnTo>
                    <a:lnTo>
                      <a:pt x="84" y="530"/>
                    </a:lnTo>
                    <a:lnTo>
                      <a:pt x="104" y="530"/>
                    </a:lnTo>
                    <a:lnTo>
                      <a:pt x="104" y="530"/>
                    </a:lnTo>
                    <a:lnTo>
                      <a:pt x="150" y="552"/>
                    </a:lnTo>
                    <a:lnTo>
                      <a:pt x="150" y="552"/>
                    </a:lnTo>
                    <a:lnTo>
                      <a:pt x="162" y="550"/>
                    </a:lnTo>
                    <a:lnTo>
                      <a:pt x="168" y="548"/>
                    </a:lnTo>
                    <a:lnTo>
                      <a:pt x="172" y="546"/>
                    </a:lnTo>
                    <a:lnTo>
                      <a:pt x="172" y="546"/>
                    </a:lnTo>
                    <a:lnTo>
                      <a:pt x="172" y="504"/>
                    </a:lnTo>
                    <a:lnTo>
                      <a:pt x="172" y="504"/>
                    </a:lnTo>
                    <a:lnTo>
                      <a:pt x="174" y="500"/>
                    </a:lnTo>
                    <a:lnTo>
                      <a:pt x="178" y="496"/>
                    </a:lnTo>
                    <a:lnTo>
                      <a:pt x="182" y="494"/>
                    </a:lnTo>
                    <a:lnTo>
                      <a:pt x="190" y="494"/>
                    </a:lnTo>
                    <a:lnTo>
                      <a:pt x="204" y="494"/>
                    </a:lnTo>
                    <a:lnTo>
                      <a:pt x="210" y="496"/>
                    </a:lnTo>
                    <a:lnTo>
                      <a:pt x="214" y="500"/>
                    </a:lnTo>
                    <a:lnTo>
                      <a:pt x="214" y="500"/>
                    </a:lnTo>
                    <a:lnTo>
                      <a:pt x="242" y="500"/>
                    </a:lnTo>
                    <a:lnTo>
                      <a:pt x="242" y="500"/>
                    </a:lnTo>
                    <a:lnTo>
                      <a:pt x="246" y="490"/>
                    </a:lnTo>
                    <a:lnTo>
                      <a:pt x="248" y="478"/>
                    </a:lnTo>
                    <a:lnTo>
                      <a:pt x="250" y="454"/>
                    </a:lnTo>
                    <a:lnTo>
                      <a:pt x="250" y="432"/>
                    </a:lnTo>
                    <a:lnTo>
                      <a:pt x="248" y="424"/>
                    </a:lnTo>
                    <a:lnTo>
                      <a:pt x="246" y="416"/>
                    </a:lnTo>
                    <a:lnTo>
                      <a:pt x="246" y="416"/>
                    </a:lnTo>
                    <a:lnTo>
                      <a:pt x="248" y="404"/>
                    </a:lnTo>
                    <a:lnTo>
                      <a:pt x="250" y="396"/>
                    </a:lnTo>
                    <a:lnTo>
                      <a:pt x="256" y="384"/>
                    </a:lnTo>
                    <a:lnTo>
                      <a:pt x="256" y="384"/>
                    </a:lnTo>
                    <a:lnTo>
                      <a:pt x="256" y="364"/>
                    </a:lnTo>
                    <a:lnTo>
                      <a:pt x="256" y="364"/>
                    </a:lnTo>
                    <a:lnTo>
                      <a:pt x="240" y="362"/>
                    </a:lnTo>
                    <a:lnTo>
                      <a:pt x="240" y="362"/>
                    </a:lnTo>
                    <a:lnTo>
                      <a:pt x="224" y="352"/>
                    </a:lnTo>
                    <a:lnTo>
                      <a:pt x="210" y="342"/>
                    </a:lnTo>
                    <a:lnTo>
                      <a:pt x="196" y="334"/>
                    </a:lnTo>
                    <a:lnTo>
                      <a:pt x="188" y="328"/>
                    </a:lnTo>
                    <a:lnTo>
                      <a:pt x="188" y="328"/>
                    </a:lnTo>
                    <a:lnTo>
                      <a:pt x="170" y="324"/>
                    </a:lnTo>
                    <a:lnTo>
                      <a:pt x="152" y="318"/>
                    </a:lnTo>
                    <a:lnTo>
                      <a:pt x="136" y="312"/>
                    </a:lnTo>
                    <a:lnTo>
                      <a:pt x="126" y="306"/>
                    </a:lnTo>
                    <a:lnTo>
                      <a:pt x="126" y="306"/>
                    </a:lnTo>
                    <a:lnTo>
                      <a:pt x="126" y="296"/>
                    </a:lnTo>
                    <a:lnTo>
                      <a:pt x="128" y="290"/>
                    </a:lnTo>
                    <a:lnTo>
                      <a:pt x="136" y="280"/>
                    </a:lnTo>
                    <a:lnTo>
                      <a:pt x="136" y="280"/>
                    </a:lnTo>
                    <a:lnTo>
                      <a:pt x="130" y="244"/>
                    </a:lnTo>
                    <a:lnTo>
                      <a:pt x="130" y="244"/>
                    </a:lnTo>
                    <a:lnTo>
                      <a:pt x="134" y="242"/>
                    </a:lnTo>
                    <a:lnTo>
                      <a:pt x="140" y="236"/>
                    </a:lnTo>
                    <a:lnTo>
                      <a:pt x="148" y="222"/>
                    </a:lnTo>
                    <a:lnTo>
                      <a:pt x="148" y="222"/>
                    </a:lnTo>
                    <a:lnTo>
                      <a:pt x="162" y="222"/>
                    </a:lnTo>
                    <a:lnTo>
                      <a:pt x="172" y="222"/>
                    </a:lnTo>
                    <a:lnTo>
                      <a:pt x="184" y="226"/>
                    </a:lnTo>
                    <a:lnTo>
                      <a:pt x="184" y="226"/>
                    </a:lnTo>
                    <a:lnTo>
                      <a:pt x="264" y="230"/>
                    </a:lnTo>
                    <a:lnTo>
                      <a:pt x="264" y="230"/>
                    </a:lnTo>
                    <a:lnTo>
                      <a:pt x="270" y="220"/>
                    </a:lnTo>
                    <a:lnTo>
                      <a:pt x="276" y="210"/>
                    </a:lnTo>
                    <a:lnTo>
                      <a:pt x="278" y="198"/>
                    </a:lnTo>
                    <a:lnTo>
                      <a:pt x="280" y="186"/>
                    </a:lnTo>
                    <a:lnTo>
                      <a:pt x="278" y="162"/>
                    </a:lnTo>
                    <a:lnTo>
                      <a:pt x="278" y="144"/>
                    </a:lnTo>
                    <a:lnTo>
                      <a:pt x="278" y="144"/>
                    </a:lnTo>
                    <a:lnTo>
                      <a:pt x="278" y="136"/>
                    </a:lnTo>
                    <a:lnTo>
                      <a:pt x="280" y="130"/>
                    </a:lnTo>
                    <a:lnTo>
                      <a:pt x="282" y="124"/>
                    </a:lnTo>
                    <a:lnTo>
                      <a:pt x="286" y="120"/>
                    </a:lnTo>
                    <a:lnTo>
                      <a:pt x="294" y="114"/>
                    </a:lnTo>
                    <a:lnTo>
                      <a:pt x="304" y="104"/>
                    </a:lnTo>
                    <a:lnTo>
                      <a:pt x="304" y="104"/>
                    </a:lnTo>
                    <a:lnTo>
                      <a:pt x="334" y="60"/>
                    </a:lnTo>
                    <a:lnTo>
                      <a:pt x="334" y="60"/>
                    </a:lnTo>
                    <a:lnTo>
                      <a:pt x="364" y="38"/>
                    </a:lnTo>
                    <a:lnTo>
                      <a:pt x="364" y="38"/>
                    </a:lnTo>
                    <a:lnTo>
                      <a:pt x="382" y="12"/>
                    </a:lnTo>
                    <a:lnTo>
                      <a:pt x="382" y="12"/>
                    </a:lnTo>
                    <a:lnTo>
                      <a:pt x="404" y="28"/>
                    </a:lnTo>
                    <a:lnTo>
                      <a:pt x="404" y="28"/>
                    </a:lnTo>
                    <a:lnTo>
                      <a:pt x="410" y="28"/>
                    </a:lnTo>
                    <a:lnTo>
                      <a:pt x="410" y="28"/>
                    </a:lnTo>
                    <a:lnTo>
                      <a:pt x="416" y="22"/>
                    </a:lnTo>
                    <a:lnTo>
                      <a:pt x="422" y="16"/>
                    </a:lnTo>
                    <a:lnTo>
                      <a:pt x="430" y="0"/>
                    </a:lnTo>
                    <a:lnTo>
                      <a:pt x="430" y="0"/>
                    </a:lnTo>
                    <a:lnTo>
                      <a:pt x="440" y="2"/>
                    </a:lnTo>
                    <a:lnTo>
                      <a:pt x="450" y="4"/>
                    </a:lnTo>
                    <a:lnTo>
                      <a:pt x="456" y="8"/>
                    </a:lnTo>
                    <a:lnTo>
                      <a:pt x="460" y="12"/>
                    </a:lnTo>
                    <a:lnTo>
                      <a:pt x="462" y="20"/>
                    </a:lnTo>
                    <a:lnTo>
                      <a:pt x="464" y="28"/>
                    </a:lnTo>
                    <a:lnTo>
                      <a:pt x="464" y="28"/>
                    </a:lnTo>
                    <a:lnTo>
                      <a:pt x="452" y="52"/>
                    </a:lnTo>
                    <a:lnTo>
                      <a:pt x="452" y="52"/>
                    </a:lnTo>
                    <a:lnTo>
                      <a:pt x="450" y="72"/>
                    </a:lnTo>
                    <a:lnTo>
                      <a:pt x="446" y="90"/>
                    </a:lnTo>
                    <a:lnTo>
                      <a:pt x="444" y="100"/>
                    </a:lnTo>
                    <a:lnTo>
                      <a:pt x="438" y="108"/>
                    </a:lnTo>
                    <a:lnTo>
                      <a:pt x="432" y="118"/>
                    </a:lnTo>
                    <a:lnTo>
                      <a:pt x="424" y="126"/>
                    </a:lnTo>
                    <a:lnTo>
                      <a:pt x="424" y="126"/>
                    </a:lnTo>
                    <a:lnTo>
                      <a:pt x="422" y="138"/>
                    </a:lnTo>
                    <a:lnTo>
                      <a:pt x="420" y="150"/>
                    </a:lnTo>
                    <a:lnTo>
                      <a:pt x="422" y="174"/>
                    </a:lnTo>
                    <a:lnTo>
                      <a:pt x="430" y="228"/>
                    </a:lnTo>
                    <a:lnTo>
                      <a:pt x="430" y="228"/>
                    </a:lnTo>
                    <a:lnTo>
                      <a:pt x="430" y="238"/>
                    </a:lnTo>
                    <a:lnTo>
                      <a:pt x="428" y="246"/>
                    </a:lnTo>
                    <a:lnTo>
                      <a:pt x="420" y="266"/>
                    </a:lnTo>
                    <a:lnTo>
                      <a:pt x="408" y="284"/>
                    </a:lnTo>
                    <a:lnTo>
                      <a:pt x="398" y="300"/>
                    </a:lnTo>
                    <a:lnTo>
                      <a:pt x="398" y="300"/>
                    </a:lnTo>
                    <a:lnTo>
                      <a:pt x="398" y="384"/>
                    </a:lnTo>
                    <a:lnTo>
                      <a:pt x="398" y="384"/>
                    </a:lnTo>
                    <a:lnTo>
                      <a:pt x="412" y="416"/>
                    </a:lnTo>
                    <a:lnTo>
                      <a:pt x="416" y="434"/>
                    </a:lnTo>
                    <a:lnTo>
                      <a:pt x="418" y="454"/>
                    </a:lnTo>
                    <a:lnTo>
                      <a:pt x="418" y="454"/>
                    </a:lnTo>
                    <a:lnTo>
                      <a:pt x="414" y="472"/>
                    </a:lnTo>
                    <a:lnTo>
                      <a:pt x="410" y="492"/>
                    </a:lnTo>
                    <a:lnTo>
                      <a:pt x="410" y="514"/>
                    </a:lnTo>
                    <a:lnTo>
                      <a:pt x="412" y="526"/>
                    </a:lnTo>
                    <a:lnTo>
                      <a:pt x="414" y="538"/>
                    </a:lnTo>
                    <a:lnTo>
                      <a:pt x="414" y="538"/>
                    </a:lnTo>
                    <a:lnTo>
                      <a:pt x="422" y="548"/>
                    </a:lnTo>
                    <a:lnTo>
                      <a:pt x="428" y="556"/>
                    </a:lnTo>
                    <a:lnTo>
                      <a:pt x="434" y="568"/>
                    </a:lnTo>
                    <a:lnTo>
                      <a:pt x="434" y="568"/>
                    </a:lnTo>
                    <a:lnTo>
                      <a:pt x="432" y="600"/>
                    </a:lnTo>
                    <a:lnTo>
                      <a:pt x="432" y="600"/>
                    </a:lnTo>
                    <a:lnTo>
                      <a:pt x="456" y="660"/>
                    </a:lnTo>
                    <a:lnTo>
                      <a:pt x="456" y="660"/>
                    </a:lnTo>
                    <a:lnTo>
                      <a:pt x="466" y="674"/>
                    </a:lnTo>
                    <a:lnTo>
                      <a:pt x="476" y="690"/>
                    </a:lnTo>
                    <a:lnTo>
                      <a:pt x="484" y="710"/>
                    </a:lnTo>
                    <a:lnTo>
                      <a:pt x="490" y="732"/>
                    </a:lnTo>
                    <a:lnTo>
                      <a:pt x="490" y="732"/>
                    </a:lnTo>
                    <a:lnTo>
                      <a:pt x="462" y="726"/>
                    </a:lnTo>
                    <a:lnTo>
                      <a:pt x="462" y="726"/>
                    </a:lnTo>
                    <a:lnTo>
                      <a:pt x="404" y="726"/>
                    </a:lnTo>
                    <a:lnTo>
                      <a:pt x="372" y="728"/>
                    </a:lnTo>
                    <a:lnTo>
                      <a:pt x="362" y="728"/>
                    </a:lnTo>
                    <a:lnTo>
                      <a:pt x="356" y="732"/>
                    </a:lnTo>
                    <a:lnTo>
                      <a:pt x="356" y="732"/>
                    </a:lnTo>
                    <a:lnTo>
                      <a:pt x="354" y="744"/>
                    </a:lnTo>
                    <a:lnTo>
                      <a:pt x="354" y="744"/>
                    </a:lnTo>
                    <a:lnTo>
                      <a:pt x="394" y="776"/>
                    </a:lnTo>
                    <a:lnTo>
                      <a:pt x="394" y="776"/>
                    </a:lnTo>
                    <a:lnTo>
                      <a:pt x="398" y="792"/>
                    </a:lnTo>
                    <a:lnTo>
                      <a:pt x="398" y="792"/>
                    </a:lnTo>
                    <a:lnTo>
                      <a:pt x="382" y="798"/>
                    </a:lnTo>
                    <a:lnTo>
                      <a:pt x="370" y="806"/>
                    </a:lnTo>
                    <a:lnTo>
                      <a:pt x="360" y="816"/>
                    </a:lnTo>
                    <a:lnTo>
                      <a:pt x="350" y="828"/>
                    </a:lnTo>
                    <a:lnTo>
                      <a:pt x="350" y="828"/>
                    </a:lnTo>
                    <a:lnTo>
                      <a:pt x="350" y="888"/>
                    </a:lnTo>
                    <a:lnTo>
                      <a:pt x="350" y="888"/>
                    </a:lnTo>
                    <a:lnTo>
                      <a:pt x="344" y="888"/>
                    </a:lnTo>
                    <a:lnTo>
                      <a:pt x="344" y="888"/>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36" name="Freeform 28"/>
              <p:cNvSpPr/>
              <p:nvPr/>
            </p:nvSpPr>
            <p:spPr bwMode="auto">
              <a:xfrm>
                <a:off x="2988275" y="2262357"/>
                <a:ext cx="1294862" cy="942860"/>
              </a:xfrm>
              <a:custGeom>
                <a:avLst/>
                <a:gdLst>
                  <a:gd name="T0" fmla="*/ 494 w 1236"/>
                  <a:gd name="T1" fmla="*/ 798 h 900"/>
                  <a:gd name="T2" fmla="*/ 430 w 1236"/>
                  <a:gd name="T3" fmla="*/ 762 h 900"/>
                  <a:gd name="T4" fmla="*/ 278 w 1236"/>
                  <a:gd name="T5" fmla="*/ 748 h 900"/>
                  <a:gd name="T6" fmla="*/ 176 w 1236"/>
                  <a:gd name="T7" fmla="*/ 704 h 900"/>
                  <a:gd name="T8" fmla="*/ 148 w 1236"/>
                  <a:gd name="T9" fmla="*/ 670 h 900"/>
                  <a:gd name="T10" fmla="*/ 70 w 1236"/>
                  <a:gd name="T11" fmla="*/ 640 h 900"/>
                  <a:gd name="T12" fmla="*/ 24 w 1236"/>
                  <a:gd name="T13" fmla="*/ 596 h 900"/>
                  <a:gd name="T14" fmla="*/ 0 w 1236"/>
                  <a:gd name="T15" fmla="*/ 412 h 900"/>
                  <a:gd name="T16" fmla="*/ 16 w 1236"/>
                  <a:gd name="T17" fmla="*/ 340 h 900"/>
                  <a:gd name="T18" fmla="*/ 26 w 1236"/>
                  <a:gd name="T19" fmla="*/ 328 h 900"/>
                  <a:gd name="T20" fmla="*/ 52 w 1236"/>
                  <a:gd name="T21" fmla="*/ 314 h 900"/>
                  <a:gd name="T22" fmla="*/ 98 w 1236"/>
                  <a:gd name="T23" fmla="*/ 336 h 900"/>
                  <a:gd name="T24" fmla="*/ 150 w 1236"/>
                  <a:gd name="T25" fmla="*/ 336 h 900"/>
                  <a:gd name="T26" fmla="*/ 138 w 1236"/>
                  <a:gd name="T27" fmla="*/ 274 h 900"/>
                  <a:gd name="T28" fmla="*/ 168 w 1236"/>
                  <a:gd name="T29" fmla="*/ 236 h 900"/>
                  <a:gd name="T30" fmla="*/ 186 w 1236"/>
                  <a:gd name="T31" fmla="*/ 192 h 900"/>
                  <a:gd name="T32" fmla="*/ 152 w 1236"/>
                  <a:gd name="T33" fmla="*/ 150 h 900"/>
                  <a:gd name="T34" fmla="*/ 120 w 1236"/>
                  <a:gd name="T35" fmla="*/ 120 h 900"/>
                  <a:gd name="T36" fmla="*/ 118 w 1236"/>
                  <a:gd name="T37" fmla="*/ 92 h 900"/>
                  <a:gd name="T38" fmla="*/ 104 w 1236"/>
                  <a:gd name="T39" fmla="*/ 58 h 900"/>
                  <a:gd name="T40" fmla="*/ 234 w 1236"/>
                  <a:gd name="T41" fmla="*/ 42 h 900"/>
                  <a:gd name="T42" fmla="*/ 340 w 1236"/>
                  <a:gd name="T43" fmla="*/ 4 h 900"/>
                  <a:gd name="T44" fmla="*/ 430 w 1236"/>
                  <a:gd name="T45" fmla="*/ 8 h 900"/>
                  <a:gd name="T46" fmla="*/ 526 w 1236"/>
                  <a:gd name="T47" fmla="*/ 22 h 900"/>
                  <a:gd name="T48" fmla="*/ 654 w 1236"/>
                  <a:gd name="T49" fmla="*/ 114 h 900"/>
                  <a:gd name="T50" fmla="*/ 720 w 1236"/>
                  <a:gd name="T51" fmla="*/ 110 h 900"/>
                  <a:gd name="T52" fmla="*/ 720 w 1236"/>
                  <a:gd name="T53" fmla="*/ 56 h 900"/>
                  <a:gd name="T54" fmla="*/ 792 w 1236"/>
                  <a:gd name="T55" fmla="*/ 72 h 900"/>
                  <a:gd name="T56" fmla="*/ 930 w 1236"/>
                  <a:gd name="T57" fmla="*/ 128 h 900"/>
                  <a:gd name="T58" fmla="*/ 952 w 1236"/>
                  <a:gd name="T59" fmla="*/ 142 h 900"/>
                  <a:gd name="T60" fmla="*/ 1088 w 1236"/>
                  <a:gd name="T61" fmla="*/ 224 h 900"/>
                  <a:gd name="T62" fmla="*/ 1174 w 1236"/>
                  <a:gd name="T63" fmla="*/ 250 h 900"/>
                  <a:gd name="T64" fmla="*/ 1216 w 1236"/>
                  <a:gd name="T65" fmla="*/ 368 h 900"/>
                  <a:gd name="T66" fmla="*/ 1236 w 1236"/>
                  <a:gd name="T67" fmla="*/ 452 h 900"/>
                  <a:gd name="T68" fmla="*/ 1184 w 1236"/>
                  <a:gd name="T69" fmla="*/ 496 h 900"/>
                  <a:gd name="T70" fmla="*/ 1120 w 1236"/>
                  <a:gd name="T71" fmla="*/ 584 h 900"/>
                  <a:gd name="T72" fmla="*/ 1144 w 1236"/>
                  <a:gd name="T73" fmla="*/ 626 h 900"/>
                  <a:gd name="T74" fmla="*/ 1086 w 1236"/>
                  <a:gd name="T75" fmla="*/ 606 h 900"/>
                  <a:gd name="T76" fmla="*/ 1030 w 1236"/>
                  <a:gd name="T77" fmla="*/ 642 h 900"/>
                  <a:gd name="T78" fmla="*/ 1064 w 1236"/>
                  <a:gd name="T79" fmla="*/ 694 h 900"/>
                  <a:gd name="T80" fmla="*/ 1076 w 1236"/>
                  <a:gd name="T81" fmla="*/ 792 h 900"/>
                  <a:gd name="T82" fmla="*/ 1034 w 1236"/>
                  <a:gd name="T83" fmla="*/ 804 h 900"/>
                  <a:gd name="T84" fmla="*/ 996 w 1236"/>
                  <a:gd name="T85" fmla="*/ 806 h 900"/>
                  <a:gd name="T86" fmla="*/ 956 w 1236"/>
                  <a:gd name="T87" fmla="*/ 788 h 900"/>
                  <a:gd name="T88" fmla="*/ 920 w 1236"/>
                  <a:gd name="T89" fmla="*/ 800 h 900"/>
                  <a:gd name="T90" fmla="*/ 878 w 1236"/>
                  <a:gd name="T91" fmla="*/ 780 h 900"/>
                  <a:gd name="T92" fmla="*/ 828 w 1236"/>
                  <a:gd name="T93" fmla="*/ 698 h 900"/>
                  <a:gd name="T94" fmla="*/ 778 w 1236"/>
                  <a:gd name="T95" fmla="*/ 654 h 900"/>
                  <a:gd name="T96" fmla="*/ 700 w 1236"/>
                  <a:gd name="T97" fmla="*/ 662 h 900"/>
                  <a:gd name="T98" fmla="*/ 722 w 1236"/>
                  <a:gd name="T99" fmla="*/ 746 h 900"/>
                  <a:gd name="T100" fmla="*/ 694 w 1236"/>
                  <a:gd name="T101" fmla="*/ 796 h 900"/>
                  <a:gd name="T102" fmla="*/ 664 w 1236"/>
                  <a:gd name="T103" fmla="*/ 862 h 900"/>
                  <a:gd name="T104" fmla="*/ 634 w 1236"/>
                  <a:gd name="T105" fmla="*/ 886 h 900"/>
                  <a:gd name="T106" fmla="*/ 604 w 1236"/>
                  <a:gd name="T107" fmla="*/ 884 h 900"/>
                  <a:gd name="T108" fmla="*/ 568 w 1236"/>
                  <a:gd name="T109" fmla="*/ 88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6" h="900">
                    <a:moveTo>
                      <a:pt x="552" y="900"/>
                    </a:moveTo>
                    <a:lnTo>
                      <a:pt x="552" y="900"/>
                    </a:lnTo>
                    <a:lnTo>
                      <a:pt x="522" y="874"/>
                    </a:lnTo>
                    <a:lnTo>
                      <a:pt x="522" y="874"/>
                    </a:lnTo>
                    <a:lnTo>
                      <a:pt x="510" y="834"/>
                    </a:lnTo>
                    <a:lnTo>
                      <a:pt x="494" y="798"/>
                    </a:lnTo>
                    <a:lnTo>
                      <a:pt x="494" y="798"/>
                    </a:lnTo>
                    <a:lnTo>
                      <a:pt x="486" y="790"/>
                    </a:lnTo>
                    <a:lnTo>
                      <a:pt x="478" y="782"/>
                    </a:lnTo>
                    <a:lnTo>
                      <a:pt x="460" y="772"/>
                    </a:lnTo>
                    <a:lnTo>
                      <a:pt x="444" y="766"/>
                    </a:lnTo>
                    <a:lnTo>
                      <a:pt x="430" y="762"/>
                    </a:lnTo>
                    <a:lnTo>
                      <a:pt x="430" y="762"/>
                    </a:lnTo>
                    <a:lnTo>
                      <a:pt x="322" y="764"/>
                    </a:lnTo>
                    <a:lnTo>
                      <a:pt x="322" y="764"/>
                    </a:lnTo>
                    <a:lnTo>
                      <a:pt x="310" y="762"/>
                    </a:lnTo>
                    <a:lnTo>
                      <a:pt x="298" y="758"/>
                    </a:lnTo>
                    <a:lnTo>
                      <a:pt x="278" y="748"/>
                    </a:lnTo>
                    <a:lnTo>
                      <a:pt x="262" y="736"/>
                    </a:lnTo>
                    <a:lnTo>
                      <a:pt x="248" y="724"/>
                    </a:lnTo>
                    <a:lnTo>
                      <a:pt x="248" y="724"/>
                    </a:lnTo>
                    <a:lnTo>
                      <a:pt x="220" y="720"/>
                    </a:lnTo>
                    <a:lnTo>
                      <a:pt x="198" y="712"/>
                    </a:lnTo>
                    <a:lnTo>
                      <a:pt x="176" y="704"/>
                    </a:lnTo>
                    <a:lnTo>
                      <a:pt x="158" y="692"/>
                    </a:lnTo>
                    <a:lnTo>
                      <a:pt x="158" y="692"/>
                    </a:lnTo>
                    <a:lnTo>
                      <a:pt x="156" y="686"/>
                    </a:lnTo>
                    <a:lnTo>
                      <a:pt x="154" y="680"/>
                    </a:lnTo>
                    <a:lnTo>
                      <a:pt x="148" y="670"/>
                    </a:lnTo>
                    <a:lnTo>
                      <a:pt x="148" y="670"/>
                    </a:lnTo>
                    <a:lnTo>
                      <a:pt x="138" y="662"/>
                    </a:lnTo>
                    <a:lnTo>
                      <a:pt x="138" y="662"/>
                    </a:lnTo>
                    <a:lnTo>
                      <a:pt x="118" y="658"/>
                    </a:lnTo>
                    <a:lnTo>
                      <a:pt x="100" y="654"/>
                    </a:lnTo>
                    <a:lnTo>
                      <a:pt x="84" y="648"/>
                    </a:lnTo>
                    <a:lnTo>
                      <a:pt x="70" y="640"/>
                    </a:lnTo>
                    <a:lnTo>
                      <a:pt x="70" y="640"/>
                    </a:lnTo>
                    <a:lnTo>
                      <a:pt x="62" y="638"/>
                    </a:lnTo>
                    <a:lnTo>
                      <a:pt x="54" y="634"/>
                    </a:lnTo>
                    <a:lnTo>
                      <a:pt x="42" y="624"/>
                    </a:lnTo>
                    <a:lnTo>
                      <a:pt x="32" y="610"/>
                    </a:lnTo>
                    <a:lnTo>
                      <a:pt x="24" y="596"/>
                    </a:lnTo>
                    <a:lnTo>
                      <a:pt x="18" y="580"/>
                    </a:lnTo>
                    <a:lnTo>
                      <a:pt x="12" y="566"/>
                    </a:lnTo>
                    <a:lnTo>
                      <a:pt x="6" y="542"/>
                    </a:lnTo>
                    <a:lnTo>
                      <a:pt x="6" y="542"/>
                    </a:lnTo>
                    <a:lnTo>
                      <a:pt x="0" y="412"/>
                    </a:lnTo>
                    <a:lnTo>
                      <a:pt x="0" y="412"/>
                    </a:lnTo>
                    <a:lnTo>
                      <a:pt x="14" y="388"/>
                    </a:lnTo>
                    <a:lnTo>
                      <a:pt x="18" y="376"/>
                    </a:lnTo>
                    <a:lnTo>
                      <a:pt x="22" y="366"/>
                    </a:lnTo>
                    <a:lnTo>
                      <a:pt x="22" y="366"/>
                    </a:lnTo>
                    <a:lnTo>
                      <a:pt x="20" y="352"/>
                    </a:lnTo>
                    <a:lnTo>
                      <a:pt x="16" y="340"/>
                    </a:lnTo>
                    <a:lnTo>
                      <a:pt x="12" y="332"/>
                    </a:lnTo>
                    <a:lnTo>
                      <a:pt x="10" y="328"/>
                    </a:lnTo>
                    <a:lnTo>
                      <a:pt x="10" y="328"/>
                    </a:lnTo>
                    <a:lnTo>
                      <a:pt x="22" y="326"/>
                    </a:lnTo>
                    <a:lnTo>
                      <a:pt x="22" y="326"/>
                    </a:lnTo>
                    <a:lnTo>
                      <a:pt x="26" y="328"/>
                    </a:lnTo>
                    <a:lnTo>
                      <a:pt x="32" y="330"/>
                    </a:lnTo>
                    <a:lnTo>
                      <a:pt x="42" y="330"/>
                    </a:lnTo>
                    <a:lnTo>
                      <a:pt x="42" y="330"/>
                    </a:lnTo>
                    <a:lnTo>
                      <a:pt x="50" y="320"/>
                    </a:lnTo>
                    <a:lnTo>
                      <a:pt x="52" y="314"/>
                    </a:lnTo>
                    <a:lnTo>
                      <a:pt x="52" y="314"/>
                    </a:lnTo>
                    <a:lnTo>
                      <a:pt x="60" y="312"/>
                    </a:lnTo>
                    <a:lnTo>
                      <a:pt x="66" y="312"/>
                    </a:lnTo>
                    <a:lnTo>
                      <a:pt x="72" y="316"/>
                    </a:lnTo>
                    <a:lnTo>
                      <a:pt x="78" y="320"/>
                    </a:lnTo>
                    <a:lnTo>
                      <a:pt x="90" y="330"/>
                    </a:lnTo>
                    <a:lnTo>
                      <a:pt x="98" y="336"/>
                    </a:lnTo>
                    <a:lnTo>
                      <a:pt x="108" y="342"/>
                    </a:lnTo>
                    <a:lnTo>
                      <a:pt x="108" y="342"/>
                    </a:lnTo>
                    <a:lnTo>
                      <a:pt x="128" y="342"/>
                    </a:lnTo>
                    <a:lnTo>
                      <a:pt x="140" y="340"/>
                    </a:lnTo>
                    <a:lnTo>
                      <a:pt x="150" y="336"/>
                    </a:lnTo>
                    <a:lnTo>
                      <a:pt x="150" y="336"/>
                    </a:lnTo>
                    <a:lnTo>
                      <a:pt x="158" y="326"/>
                    </a:lnTo>
                    <a:lnTo>
                      <a:pt x="158" y="326"/>
                    </a:lnTo>
                    <a:lnTo>
                      <a:pt x="158" y="300"/>
                    </a:lnTo>
                    <a:lnTo>
                      <a:pt x="158" y="300"/>
                    </a:lnTo>
                    <a:lnTo>
                      <a:pt x="148" y="286"/>
                    </a:lnTo>
                    <a:lnTo>
                      <a:pt x="138" y="274"/>
                    </a:lnTo>
                    <a:lnTo>
                      <a:pt x="136" y="270"/>
                    </a:lnTo>
                    <a:lnTo>
                      <a:pt x="136" y="264"/>
                    </a:lnTo>
                    <a:lnTo>
                      <a:pt x="136" y="258"/>
                    </a:lnTo>
                    <a:lnTo>
                      <a:pt x="140" y="252"/>
                    </a:lnTo>
                    <a:lnTo>
                      <a:pt x="140" y="252"/>
                    </a:lnTo>
                    <a:lnTo>
                      <a:pt x="168" y="236"/>
                    </a:lnTo>
                    <a:lnTo>
                      <a:pt x="168" y="236"/>
                    </a:lnTo>
                    <a:lnTo>
                      <a:pt x="180" y="224"/>
                    </a:lnTo>
                    <a:lnTo>
                      <a:pt x="180" y="224"/>
                    </a:lnTo>
                    <a:lnTo>
                      <a:pt x="184" y="212"/>
                    </a:lnTo>
                    <a:lnTo>
                      <a:pt x="188" y="200"/>
                    </a:lnTo>
                    <a:lnTo>
                      <a:pt x="186" y="192"/>
                    </a:lnTo>
                    <a:lnTo>
                      <a:pt x="184" y="184"/>
                    </a:lnTo>
                    <a:lnTo>
                      <a:pt x="178" y="178"/>
                    </a:lnTo>
                    <a:lnTo>
                      <a:pt x="172" y="174"/>
                    </a:lnTo>
                    <a:lnTo>
                      <a:pt x="160" y="164"/>
                    </a:lnTo>
                    <a:lnTo>
                      <a:pt x="160" y="164"/>
                    </a:lnTo>
                    <a:lnTo>
                      <a:pt x="152" y="150"/>
                    </a:lnTo>
                    <a:lnTo>
                      <a:pt x="142" y="138"/>
                    </a:lnTo>
                    <a:lnTo>
                      <a:pt x="132" y="128"/>
                    </a:lnTo>
                    <a:lnTo>
                      <a:pt x="126" y="126"/>
                    </a:lnTo>
                    <a:lnTo>
                      <a:pt x="122" y="126"/>
                    </a:lnTo>
                    <a:lnTo>
                      <a:pt x="122" y="126"/>
                    </a:lnTo>
                    <a:lnTo>
                      <a:pt x="120" y="120"/>
                    </a:lnTo>
                    <a:lnTo>
                      <a:pt x="116" y="114"/>
                    </a:lnTo>
                    <a:lnTo>
                      <a:pt x="114" y="110"/>
                    </a:lnTo>
                    <a:lnTo>
                      <a:pt x="114" y="104"/>
                    </a:lnTo>
                    <a:lnTo>
                      <a:pt x="114" y="104"/>
                    </a:lnTo>
                    <a:lnTo>
                      <a:pt x="118" y="98"/>
                    </a:lnTo>
                    <a:lnTo>
                      <a:pt x="118" y="92"/>
                    </a:lnTo>
                    <a:lnTo>
                      <a:pt x="118" y="86"/>
                    </a:lnTo>
                    <a:lnTo>
                      <a:pt x="116" y="80"/>
                    </a:lnTo>
                    <a:lnTo>
                      <a:pt x="110" y="70"/>
                    </a:lnTo>
                    <a:lnTo>
                      <a:pt x="104" y="66"/>
                    </a:lnTo>
                    <a:lnTo>
                      <a:pt x="104" y="66"/>
                    </a:lnTo>
                    <a:lnTo>
                      <a:pt x="104" y="58"/>
                    </a:lnTo>
                    <a:lnTo>
                      <a:pt x="104" y="58"/>
                    </a:lnTo>
                    <a:lnTo>
                      <a:pt x="120" y="56"/>
                    </a:lnTo>
                    <a:lnTo>
                      <a:pt x="138" y="52"/>
                    </a:lnTo>
                    <a:lnTo>
                      <a:pt x="176" y="50"/>
                    </a:lnTo>
                    <a:lnTo>
                      <a:pt x="214" y="46"/>
                    </a:lnTo>
                    <a:lnTo>
                      <a:pt x="234" y="42"/>
                    </a:lnTo>
                    <a:lnTo>
                      <a:pt x="252" y="38"/>
                    </a:lnTo>
                    <a:lnTo>
                      <a:pt x="252" y="38"/>
                    </a:lnTo>
                    <a:lnTo>
                      <a:pt x="280" y="24"/>
                    </a:lnTo>
                    <a:lnTo>
                      <a:pt x="310" y="12"/>
                    </a:lnTo>
                    <a:lnTo>
                      <a:pt x="324" y="6"/>
                    </a:lnTo>
                    <a:lnTo>
                      <a:pt x="340" y="4"/>
                    </a:lnTo>
                    <a:lnTo>
                      <a:pt x="358" y="0"/>
                    </a:lnTo>
                    <a:lnTo>
                      <a:pt x="378" y="0"/>
                    </a:lnTo>
                    <a:lnTo>
                      <a:pt x="378" y="0"/>
                    </a:lnTo>
                    <a:lnTo>
                      <a:pt x="400" y="10"/>
                    </a:lnTo>
                    <a:lnTo>
                      <a:pt x="400" y="10"/>
                    </a:lnTo>
                    <a:lnTo>
                      <a:pt x="430" y="8"/>
                    </a:lnTo>
                    <a:lnTo>
                      <a:pt x="462" y="10"/>
                    </a:lnTo>
                    <a:lnTo>
                      <a:pt x="478" y="10"/>
                    </a:lnTo>
                    <a:lnTo>
                      <a:pt x="494" y="12"/>
                    </a:lnTo>
                    <a:lnTo>
                      <a:pt x="510" y="16"/>
                    </a:lnTo>
                    <a:lnTo>
                      <a:pt x="526" y="22"/>
                    </a:lnTo>
                    <a:lnTo>
                      <a:pt x="526" y="22"/>
                    </a:lnTo>
                    <a:lnTo>
                      <a:pt x="604" y="72"/>
                    </a:lnTo>
                    <a:lnTo>
                      <a:pt x="604" y="72"/>
                    </a:lnTo>
                    <a:lnTo>
                      <a:pt x="612" y="84"/>
                    </a:lnTo>
                    <a:lnTo>
                      <a:pt x="612" y="84"/>
                    </a:lnTo>
                    <a:lnTo>
                      <a:pt x="638" y="104"/>
                    </a:lnTo>
                    <a:lnTo>
                      <a:pt x="654" y="114"/>
                    </a:lnTo>
                    <a:lnTo>
                      <a:pt x="676" y="122"/>
                    </a:lnTo>
                    <a:lnTo>
                      <a:pt x="676" y="122"/>
                    </a:lnTo>
                    <a:lnTo>
                      <a:pt x="706" y="122"/>
                    </a:lnTo>
                    <a:lnTo>
                      <a:pt x="706" y="122"/>
                    </a:lnTo>
                    <a:lnTo>
                      <a:pt x="720" y="110"/>
                    </a:lnTo>
                    <a:lnTo>
                      <a:pt x="720" y="110"/>
                    </a:lnTo>
                    <a:lnTo>
                      <a:pt x="722" y="94"/>
                    </a:lnTo>
                    <a:lnTo>
                      <a:pt x="720" y="80"/>
                    </a:lnTo>
                    <a:lnTo>
                      <a:pt x="718" y="68"/>
                    </a:lnTo>
                    <a:lnTo>
                      <a:pt x="716" y="58"/>
                    </a:lnTo>
                    <a:lnTo>
                      <a:pt x="716" y="58"/>
                    </a:lnTo>
                    <a:lnTo>
                      <a:pt x="720" y="56"/>
                    </a:lnTo>
                    <a:lnTo>
                      <a:pt x="724" y="54"/>
                    </a:lnTo>
                    <a:lnTo>
                      <a:pt x="736" y="52"/>
                    </a:lnTo>
                    <a:lnTo>
                      <a:pt x="762" y="52"/>
                    </a:lnTo>
                    <a:lnTo>
                      <a:pt x="762" y="52"/>
                    </a:lnTo>
                    <a:lnTo>
                      <a:pt x="792" y="72"/>
                    </a:lnTo>
                    <a:lnTo>
                      <a:pt x="792" y="72"/>
                    </a:lnTo>
                    <a:lnTo>
                      <a:pt x="822" y="80"/>
                    </a:lnTo>
                    <a:lnTo>
                      <a:pt x="858" y="84"/>
                    </a:lnTo>
                    <a:lnTo>
                      <a:pt x="858" y="84"/>
                    </a:lnTo>
                    <a:lnTo>
                      <a:pt x="898" y="104"/>
                    </a:lnTo>
                    <a:lnTo>
                      <a:pt x="898" y="104"/>
                    </a:lnTo>
                    <a:lnTo>
                      <a:pt x="930" y="128"/>
                    </a:lnTo>
                    <a:lnTo>
                      <a:pt x="930" y="128"/>
                    </a:lnTo>
                    <a:lnTo>
                      <a:pt x="930" y="132"/>
                    </a:lnTo>
                    <a:lnTo>
                      <a:pt x="930" y="132"/>
                    </a:lnTo>
                    <a:lnTo>
                      <a:pt x="940" y="140"/>
                    </a:lnTo>
                    <a:lnTo>
                      <a:pt x="940" y="140"/>
                    </a:lnTo>
                    <a:lnTo>
                      <a:pt x="952" y="142"/>
                    </a:lnTo>
                    <a:lnTo>
                      <a:pt x="964" y="140"/>
                    </a:lnTo>
                    <a:lnTo>
                      <a:pt x="992" y="136"/>
                    </a:lnTo>
                    <a:lnTo>
                      <a:pt x="992" y="136"/>
                    </a:lnTo>
                    <a:lnTo>
                      <a:pt x="1032" y="184"/>
                    </a:lnTo>
                    <a:lnTo>
                      <a:pt x="1032" y="184"/>
                    </a:lnTo>
                    <a:lnTo>
                      <a:pt x="1088" y="224"/>
                    </a:lnTo>
                    <a:lnTo>
                      <a:pt x="1088" y="224"/>
                    </a:lnTo>
                    <a:lnTo>
                      <a:pt x="1116" y="238"/>
                    </a:lnTo>
                    <a:lnTo>
                      <a:pt x="1116" y="238"/>
                    </a:lnTo>
                    <a:lnTo>
                      <a:pt x="1166" y="238"/>
                    </a:lnTo>
                    <a:lnTo>
                      <a:pt x="1166" y="238"/>
                    </a:lnTo>
                    <a:lnTo>
                      <a:pt x="1174" y="250"/>
                    </a:lnTo>
                    <a:lnTo>
                      <a:pt x="1182" y="272"/>
                    </a:lnTo>
                    <a:lnTo>
                      <a:pt x="1188" y="294"/>
                    </a:lnTo>
                    <a:lnTo>
                      <a:pt x="1194" y="316"/>
                    </a:lnTo>
                    <a:lnTo>
                      <a:pt x="1194" y="316"/>
                    </a:lnTo>
                    <a:lnTo>
                      <a:pt x="1216" y="368"/>
                    </a:lnTo>
                    <a:lnTo>
                      <a:pt x="1216" y="368"/>
                    </a:lnTo>
                    <a:lnTo>
                      <a:pt x="1220" y="412"/>
                    </a:lnTo>
                    <a:lnTo>
                      <a:pt x="1220" y="412"/>
                    </a:lnTo>
                    <a:lnTo>
                      <a:pt x="1228" y="422"/>
                    </a:lnTo>
                    <a:lnTo>
                      <a:pt x="1234" y="436"/>
                    </a:lnTo>
                    <a:lnTo>
                      <a:pt x="1236" y="444"/>
                    </a:lnTo>
                    <a:lnTo>
                      <a:pt x="1236" y="452"/>
                    </a:lnTo>
                    <a:lnTo>
                      <a:pt x="1232" y="458"/>
                    </a:lnTo>
                    <a:lnTo>
                      <a:pt x="1226" y="466"/>
                    </a:lnTo>
                    <a:lnTo>
                      <a:pt x="1226" y="466"/>
                    </a:lnTo>
                    <a:lnTo>
                      <a:pt x="1200" y="482"/>
                    </a:lnTo>
                    <a:lnTo>
                      <a:pt x="1192" y="488"/>
                    </a:lnTo>
                    <a:lnTo>
                      <a:pt x="1184" y="496"/>
                    </a:lnTo>
                    <a:lnTo>
                      <a:pt x="1172" y="514"/>
                    </a:lnTo>
                    <a:lnTo>
                      <a:pt x="1156" y="542"/>
                    </a:lnTo>
                    <a:lnTo>
                      <a:pt x="1156" y="542"/>
                    </a:lnTo>
                    <a:lnTo>
                      <a:pt x="1120" y="568"/>
                    </a:lnTo>
                    <a:lnTo>
                      <a:pt x="1120" y="568"/>
                    </a:lnTo>
                    <a:lnTo>
                      <a:pt x="1120" y="584"/>
                    </a:lnTo>
                    <a:lnTo>
                      <a:pt x="1120" y="584"/>
                    </a:lnTo>
                    <a:lnTo>
                      <a:pt x="1154" y="614"/>
                    </a:lnTo>
                    <a:lnTo>
                      <a:pt x="1154" y="614"/>
                    </a:lnTo>
                    <a:lnTo>
                      <a:pt x="1152" y="620"/>
                    </a:lnTo>
                    <a:lnTo>
                      <a:pt x="1148" y="624"/>
                    </a:lnTo>
                    <a:lnTo>
                      <a:pt x="1144" y="626"/>
                    </a:lnTo>
                    <a:lnTo>
                      <a:pt x="1138" y="628"/>
                    </a:lnTo>
                    <a:lnTo>
                      <a:pt x="1128" y="628"/>
                    </a:lnTo>
                    <a:lnTo>
                      <a:pt x="1120" y="628"/>
                    </a:lnTo>
                    <a:lnTo>
                      <a:pt x="1120" y="628"/>
                    </a:lnTo>
                    <a:lnTo>
                      <a:pt x="1086" y="606"/>
                    </a:lnTo>
                    <a:lnTo>
                      <a:pt x="1086" y="606"/>
                    </a:lnTo>
                    <a:lnTo>
                      <a:pt x="1052" y="604"/>
                    </a:lnTo>
                    <a:lnTo>
                      <a:pt x="1038" y="606"/>
                    </a:lnTo>
                    <a:lnTo>
                      <a:pt x="1030" y="608"/>
                    </a:lnTo>
                    <a:lnTo>
                      <a:pt x="1030" y="608"/>
                    </a:lnTo>
                    <a:lnTo>
                      <a:pt x="1030" y="632"/>
                    </a:lnTo>
                    <a:lnTo>
                      <a:pt x="1030" y="642"/>
                    </a:lnTo>
                    <a:lnTo>
                      <a:pt x="1032" y="652"/>
                    </a:lnTo>
                    <a:lnTo>
                      <a:pt x="1036" y="662"/>
                    </a:lnTo>
                    <a:lnTo>
                      <a:pt x="1042" y="672"/>
                    </a:lnTo>
                    <a:lnTo>
                      <a:pt x="1052" y="682"/>
                    </a:lnTo>
                    <a:lnTo>
                      <a:pt x="1064" y="694"/>
                    </a:lnTo>
                    <a:lnTo>
                      <a:pt x="1064" y="694"/>
                    </a:lnTo>
                    <a:lnTo>
                      <a:pt x="1064" y="730"/>
                    </a:lnTo>
                    <a:lnTo>
                      <a:pt x="1064" y="730"/>
                    </a:lnTo>
                    <a:lnTo>
                      <a:pt x="1080" y="780"/>
                    </a:lnTo>
                    <a:lnTo>
                      <a:pt x="1080" y="780"/>
                    </a:lnTo>
                    <a:lnTo>
                      <a:pt x="1078" y="788"/>
                    </a:lnTo>
                    <a:lnTo>
                      <a:pt x="1076" y="792"/>
                    </a:lnTo>
                    <a:lnTo>
                      <a:pt x="1074" y="796"/>
                    </a:lnTo>
                    <a:lnTo>
                      <a:pt x="1068" y="798"/>
                    </a:lnTo>
                    <a:lnTo>
                      <a:pt x="1058" y="800"/>
                    </a:lnTo>
                    <a:lnTo>
                      <a:pt x="1046" y="800"/>
                    </a:lnTo>
                    <a:lnTo>
                      <a:pt x="1046" y="800"/>
                    </a:lnTo>
                    <a:lnTo>
                      <a:pt x="1034" y="804"/>
                    </a:lnTo>
                    <a:lnTo>
                      <a:pt x="1028" y="808"/>
                    </a:lnTo>
                    <a:lnTo>
                      <a:pt x="1014" y="818"/>
                    </a:lnTo>
                    <a:lnTo>
                      <a:pt x="1014" y="818"/>
                    </a:lnTo>
                    <a:lnTo>
                      <a:pt x="1004" y="818"/>
                    </a:lnTo>
                    <a:lnTo>
                      <a:pt x="1004" y="818"/>
                    </a:lnTo>
                    <a:lnTo>
                      <a:pt x="996" y="806"/>
                    </a:lnTo>
                    <a:lnTo>
                      <a:pt x="996" y="806"/>
                    </a:lnTo>
                    <a:lnTo>
                      <a:pt x="968" y="804"/>
                    </a:lnTo>
                    <a:lnTo>
                      <a:pt x="968" y="804"/>
                    </a:lnTo>
                    <a:lnTo>
                      <a:pt x="968" y="798"/>
                    </a:lnTo>
                    <a:lnTo>
                      <a:pt x="964" y="794"/>
                    </a:lnTo>
                    <a:lnTo>
                      <a:pt x="956" y="788"/>
                    </a:lnTo>
                    <a:lnTo>
                      <a:pt x="956" y="788"/>
                    </a:lnTo>
                    <a:lnTo>
                      <a:pt x="936" y="786"/>
                    </a:lnTo>
                    <a:lnTo>
                      <a:pt x="936" y="786"/>
                    </a:lnTo>
                    <a:lnTo>
                      <a:pt x="934" y="792"/>
                    </a:lnTo>
                    <a:lnTo>
                      <a:pt x="926" y="796"/>
                    </a:lnTo>
                    <a:lnTo>
                      <a:pt x="920" y="800"/>
                    </a:lnTo>
                    <a:lnTo>
                      <a:pt x="914" y="800"/>
                    </a:lnTo>
                    <a:lnTo>
                      <a:pt x="914" y="800"/>
                    </a:lnTo>
                    <a:lnTo>
                      <a:pt x="908" y="786"/>
                    </a:lnTo>
                    <a:lnTo>
                      <a:pt x="908" y="786"/>
                    </a:lnTo>
                    <a:lnTo>
                      <a:pt x="878" y="780"/>
                    </a:lnTo>
                    <a:lnTo>
                      <a:pt x="878" y="780"/>
                    </a:lnTo>
                    <a:lnTo>
                      <a:pt x="836" y="732"/>
                    </a:lnTo>
                    <a:lnTo>
                      <a:pt x="836" y="732"/>
                    </a:lnTo>
                    <a:lnTo>
                      <a:pt x="830" y="722"/>
                    </a:lnTo>
                    <a:lnTo>
                      <a:pt x="830" y="722"/>
                    </a:lnTo>
                    <a:lnTo>
                      <a:pt x="830" y="710"/>
                    </a:lnTo>
                    <a:lnTo>
                      <a:pt x="828" y="698"/>
                    </a:lnTo>
                    <a:lnTo>
                      <a:pt x="824" y="690"/>
                    </a:lnTo>
                    <a:lnTo>
                      <a:pt x="820" y="682"/>
                    </a:lnTo>
                    <a:lnTo>
                      <a:pt x="808" y="670"/>
                    </a:lnTo>
                    <a:lnTo>
                      <a:pt x="796" y="658"/>
                    </a:lnTo>
                    <a:lnTo>
                      <a:pt x="796" y="658"/>
                    </a:lnTo>
                    <a:lnTo>
                      <a:pt x="778" y="654"/>
                    </a:lnTo>
                    <a:lnTo>
                      <a:pt x="758" y="652"/>
                    </a:lnTo>
                    <a:lnTo>
                      <a:pt x="724" y="654"/>
                    </a:lnTo>
                    <a:lnTo>
                      <a:pt x="724" y="654"/>
                    </a:lnTo>
                    <a:lnTo>
                      <a:pt x="706" y="656"/>
                    </a:lnTo>
                    <a:lnTo>
                      <a:pt x="702" y="660"/>
                    </a:lnTo>
                    <a:lnTo>
                      <a:pt x="700" y="662"/>
                    </a:lnTo>
                    <a:lnTo>
                      <a:pt x="698" y="674"/>
                    </a:lnTo>
                    <a:lnTo>
                      <a:pt x="698" y="694"/>
                    </a:lnTo>
                    <a:lnTo>
                      <a:pt x="698" y="694"/>
                    </a:lnTo>
                    <a:lnTo>
                      <a:pt x="722" y="726"/>
                    </a:lnTo>
                    <a:lnTo>
                      <a:pt x="722" y="726"/>
                    </a:lnTo>
                    <a:lnTo>
                      <a:pt x="722" y="746"/>
                    </a:lnTo>
                    <a:lnTo>
                      <a:pt x="722" y="746"/>
                    </a:lnTo>
                    <a:lnTo>
                      <a:pt x="712" y="758"/>
                    </a:lnTo>
                    <a:lnTo>
                      <a:pt x="700" y="772"/>
                    </a:lnTo>
                    <a:lnTo>
                      <a:pt x="696" y="778"/>
                    </a:lnTo>
                    <a:lnTo>
                      <a:pt x="694" y="786"/>
                    </a:lnTo>
                    <a:lnTo>
                      <a:pt x="694" y="796"/>
                    </a:lnTo>
                    <a:lnTo>
                      <a:pt x="698" y="804"/>
                    </a:lnTo>
                    <a:lnTo>
                      <a:pt x="698" y="804"/>
                    </a:lnTo>
                    <a:lnTo>
                      <a:pt x="698" y="810"/>
                    </a:lnTo>
                    <a:lnTo>
                      <a:pt x="694" y="818"/>
                    </a:lnTo>
                    <a:lnTo>
                      <a:pt x="684" y="834"/>
                    </a:lnTo>
                    <a:lnTo>
                      <a:pt x="664" y="862"/>
                    </a:lnTo>
                    <a:lnTo>
                      <a:pt x="664" y="862"/>
                    </a:lnTo>
                    <a:lnTo>
                      <a:pt x="658" y="870"/>
                    </a:lnTo>
                    <a:lnTo>
                      <a:pt x="652" y="878"/>
                    </a:lnTo>
                    <a:lnTo>
                      <a:pt x="644" y="882"/>
                    </a:lnTo>
                    <a:lnTo>
                      <a:pt x="634" y="886"/>
                    </a:lnTo>
                    <a:lnTo>
                      <a:pt x="634" y="886"/>
                    </a:lnTo>
                    <a:lnTo>
                      <a:pt x="624" y="898"/>
                    </a:lnTo>
                    <a:lnTo>
                      <a:pt x="624" y="898"/>
                    </a:lnTo>
                    <a:lnTo>
                      <a:pt x="618" y="896"/>
                    </a:lnTo>
                    <a:lnTo>
                      <a:pt x="612" y="896"/>
                    </a:lnTo>
                    <a:lnTo>
                      <a:pt x="608" y="890"/>
                    </a:lnTo>
                    <a:lnTo>
                      <a:pt x="604" y="884"/>
                    </a:lnTo>
                    <a:lnTo>
                      <a:pt x="604" y="880"/>
                    </a:lnTo>
                    <a:lnTo>
                      <a:pt x="604" y="880"/>
                    </a:lnTo>
                    <a:lnTo>
                      <a:pt x="598" y="878"/>
                    </a:lnTo>
                    <a:lnTo>
                      <a:pt x="594" y="876"/>
                    </a:lnTo>
                    <a:lnTo>
                      <a:pt x="582" y="876"/>
                    </a:lnTo>
                    <a:lnTo>
                      <a:pt x="568" y="880"/>
                    </a:lnTo>
                    <a:lnTo>
                      <a:pt x="568" y="880"/>
                    </a:lnTo>
                    <a:lnTo>
                      <a:pt x="560" y="892"/>
                    </a:lnTo>
                    <a:lnTo>
                      <a:pt x="556" y="896"/>
                    </a:lnTo>
                    <a:lnTo>
                      <a:pt x="552" y="900"/>
                    </a:lnTo>
                    <a:lnTo>
                      <a:pt x="552" y="90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37" name="Freeform 29"/>
              <p:cNvSpPr/>
              <p:nvPr/>
            </p:nvSpPr>
            <p:spPr bwMode="auto">
              <a:xfrm>
                <a:off x="5003901" y="2134547"/>
                <a:ext cx="356192" cy="716574"/>
              </a:xfrm>
              <a:custGeom>
                <a:avLst/>
                <a:gdLst>
                  <a:gd name="T0" fmla="*/ 24 w 340"/>
                  <a:gd name="T1" fmla="*/ 676 h 684"/>
                  <a:gd name="T2" fmla="*/ 10 w 340"/>
                  <a:gd name="T3" fmla="*/ 654 h 684"/>
                  <a:gd name="T4" fmla="*/ 10 w 340"/>
                  <a:gd name="T5" fmla="*/ 624 h 684"/>
                  <a:gd name="T6" fmla="*/ 18 w 340"/>
                  <a:gd name="T7" fmla="*/ 560 h 684"/>
                  <a:gd name="T8" fmla="*/ 0 w 340"/>
                  <a:gd name="T9" fmla="*/ 514 h 684"/>
                  <a:gd name="T10" fmla="*/ 8 w 340"/>
                  <a:gd name="T11" fmla="*/ 426 h 684"/>
                  <a:gd name="T12" fmla="*/ 30 w 340"/>
                  <a:gd name="T13" fmla="*/ 386 h 684"/>
                  <a:gd name="T14" fmla="*/ 24 w 340"/>
                  <a:gd name="T15" fmla="*/ 326 h 684"/>
                  <a:gd name="T16" fmla="*/ 22 w 340"/>
                  <a:gd name="T17" fmla="*/ 282 h 684"/>
                  <a:gd name="T18" fmla="*/ 44 w 340"/>
                  <a:gd name="T19" fmla="*/ 248 h 684"/>
                  <a:gd name="T20" fmla="*/ 50 w 340"/>
                  <a:gd name="T21" fmla="*/ 218 h 684"/>
                  <a:gd name="T22" fmla="*/ 64 w 340"/>
                  <a:gd name="T23" fmla="*/ 170 h 684"/>
                  <a:gd name="T24" fmla="*/ 70 w 340"/>
                  <a:gd name="T25" fmla="*/ 150 h 684"/>
                  <a:gd name="T26" fmla="*/ 94 w 340"/>
                  <a:gd name="T27" fmla="*/ 122 h 684"/>
                  <a:gd name="T28" fmla="*/ 128 w 340"/>
                  <a:gd name="T29" fmla="*/ 82 h 684"/>
                  <a:gd name="T30" fmla="*/ 152 w 340"/>
                  <a:gd name="T31" fmla="*/ 58 h 684"/>
                  <a:gd name="T32" fmla="*/ 170 w 340"/>
                  <a:gd name="T33" fmla="*/ 40 h 684"/>
                  <a:gd name="T34" fmla="*/ 224 w 340"/>
                  <a:gd name="T35" fmla="*/ 40 h 684"/>
                  <a:gd name="T36" fmla="*/ 238 w 340"/>
                  <a:gd name="T37" fmla="*/ 32 h 684"/>
                  <a:gd name="T38" fmla="*/ 270 w 340"/>
                  <a:gd name="T39" fmla="*/ 20 h 684"/>
                  <a:gd name="T40" fmla="*/ 290 w 340"/>
                  <a:gd name="T41" fmla="*/ 0 h 684"/>
                  <a:gd name="T42" fmla="*/ 308 w 340"/>
                  <a:gd name="T43" fmla="*/ 12 h 684"/>
                  <a:gd name="T44" fmla="*/ 290 w 340"/>
                  <a:gd name="T45" fmla="*/ 34 h 684"/>
                  <a:gd name="T46" fmla="*/ 276 w 340"/>
                  <a:gd name="T47" fmla="*/ 54 h 684"/>
                  <a:gd name="T48" fmla="*/ 286 w 340"/>
                  <a:gd name="T49" fmla="*/ 64 h 684"/>
                  <a:gd name="T50" fmla="*/ 310 w 340"/>
                  <a:gd name="T51" fmla="*/ 82 h 684"/>
                  <a:gd name="T52" fmla="*/ 340 w 340"/>
                  <a:gd name="T53" fmla="*/ 124 h 684"/>
                  <a:gd name="T54" fmla="*/ 328 w 340"/>
                  <a:gd name="T55" fmla="*/ 158 h 684"/>
                  <a:gd name="T56" fmla="*/ 290 w 340"/>
                  <a:gd name="T57" fmla="*/ 186 h 684"/>
                  <a:gd name="T58" fmla="*/ 268 w 340"/>
                  <a:gd name="T59" fmla="*/ 228 h 684"/>
                  <a:gd name="T60" fmla="*/ 274 w 340"/>
                  <a:gd name="T61" fmla="*/ 256 h 684"/>
                  <a:gd name="T62" fmla="*/ 300 w 340"/>
                  <a:gd name="T63" fmla="*/ 278 h 684"/>
                  <a:gd name="T64" fmla="*/ 320 w 340"/>
                  <a:gd name="T65" fmla="*/ 312 h 684"/>
                  <a:gd name="T66" fmla="*/ 328 w 340"/>
                  <a:gd name="T67" fmla="*/ 344 h 684"/>
                  <a:gd name="T68" fmla="*/ 316 w 340"/>
                  <a:gd name="T69" fmla="*/ 384 h 684"/>
                  <a:gd name="T70" fmla="*/ 298 w 340"/>
                  <a:gd name="T71" fmla="*/ 412 h 684"/>
                  <a:gd name="T72" fmla="*/ 276 w 340"/>
                  <a:gd name="T73" fmla="*/ 436 h 684"/>
                  <a:gd name="T74" fmla="*/ 298 w 340"/>
                  <a:gd name="T75" fmla="*/ 474 h 684"/>
                  <a:gd name="T76" fmla="*/ 302 w 340"/>
                  <a:gd name="T77" fmla="*/ 506 h 684"/>
                  <a:gd name="T78" fmla="*/ 296 w 340"/>
                  <a:gd name="T79" fmla="*/ 544 h 684"/>
                  <a:gd name="T80" fmla="*/ 236 w 340"/>
                  <a:gd name="T81" fmla="*/ 602 h 684"/>
                  <a:gd name="T82" fmla="*/ 164 w 340"/>
                  <a:gd name="T83" fmla="*/ 620 h 684"/>
                  <a:gd name="T84" fmla="*/ 112 w 340"/>
                  <a:gd name="T85" fmla="*/ 644 h 684"/>
                  <a:gd name="T86" fmla="*/ 66 w 340"/>
                  <a:gd name="T87" fmla="*/ 664 h 684"/>
                  <a:gd name="T88" fmla="*/ 48 w 340"/>
                  <a:gd name="T89" fmla="*/ 678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84">
                    <a:moveTo>
                      <a:pt x="32" y="684"/>
                    </a:moveTo>
                    <a:lnTo>
                      <a:pt x="32" y="684"/>
                    </a:lnTo>
                    <a:lnTo>
                      <a:pt x="24" y="676"/>
                    </a:lnTo>
                    <a:lnTo>
                      <a:pt x="16" y="668"/>
                    </a:lnTo>
                    <a:lnTo>
                      <a:pt x="12" y="662"/>
                    </a:lnTo>
                    <a:lnTo>
                      <a:pt x="10" y="654"/>
                    </a:lnTo>
                    <a:lnTo>
                      <a:pt x="10" y="638"/>
                    </a:lnTo>
                    <a:lnTo>
                      <a:pt x="10" y="624"/>
                    </a:lnTo>
                    <a:lnTo>
                      <a:pt x="10" y="624"/>
                    </a:lnTo>
                    <a:lnTo>
                      <a:pt x="20" y="594"/>
                    </a:lnTo>
                    <a:lnTo>
                      <a:pt x="20" y="594"/>
                    </a:lnTo>
                    <a:lnTo>
                      <a:pt x="18" y="560"/>
                    </a:lnTo>
                    <a:lnTo>
                      <a:pt x="18" y="560"/>
                    </a:lnTo>
                    <a:lnTo>
                      <a:pt x="0" y="514"/>
                    </a:lnTo>
                    <a:lnTo>
                      <a:pt x="0" y="514"/>
                    </a:lnTo>
                    <a:lnTo>
                      <a:pt x="0" y="440"/>
                    </a:lnTo>
                    <a:lnTo>
                      <a:pt x="0" y="440"/>
                    </a:lnTo>
                    <a:lnTo>
                      <a:pt x="8" y="426"/>
                    </a:lnTo>
                    <a:lnTo>
                      <a:pt x="16" y="412"/>
                    </a:lnTo>
                    <a:lnTo>
                      <a:pt x="30" y="386"/>
                    </a:lnTo>
                    <a:lnTo>
                      <a:pt x="30" y="386"/>
                    </a:lnTo>
                    <a:lnTo>
                      <a:pt x="30" y="358"/>
                    </a:lnTo>
                    <a:lnTo>
                      <a:pt x="30" y="358"/>
                    </a:lnTo>
                    <a:lnTo>
                      <a:pt x="24" y="326"/>
                    </a:lnTo>
                    <a:lnTo>
                      <a:pt x="22" y="310"/>
                    </a:lnTo>
                    <a:lnTo>
                      <a:pt x="20" y="296"/>
                    </a:lnTo>
                    <a:lnTo>
                      <a:pt x="22" y="282"/>
                    </a:lnTo>
                    <a:lnTo>
                      <a:pt x="24" y="270"/>
                    </a:lnTo>
                    <a:lnTo>
                      <a:pt x="32" y="258"/>
                    </a:lnTo>
                    <a:lnTo>
                      <a:pt x="44" y="248"/>
                    </a:lnTo>
                    <a:lnTo>
                      <a:pt x="44" y="248"/>
                    </a:lnTo>
                    <a:lnTo>
                      <a:pt x="48" y="232"/>
                    </a:lnTo>
                    <a:lnTo>
                      <a:pt x="50" y="218"/>
                    </a:lnTo>
                    <a:lnTo>
                      <a:pt x="52" y="192"/>
                    </a:lnTo>
                    <a:lnTo>
                      <a:pt x="52" y="192"/>
                    </a:lnTo>
                    <a:lnTo>
                      <a:pt x="64" y="170"/>
                    </a:lnTo>
                    <a:lnTo>
                      <a:pt x="64" y="170"/>
                    </a:lnTo>
                    <a:lnTo>
                      <a:pt x="66" y="158"/>
                    </a:lnTo>
                    <a:lnTo>
                      <a:pt x="70" y="150"/>
                    </a:lnTo>
                    <a:lnTo>
                      <a:pt x="74" y="142"/>
                    </a:lnTo>
                    <a:lnTo>
                      <a:pt x="80" y="134"/>
                    </a:lnTo>
                    <a:lnTo>
                      <a:pt x="94" y="122"/>
                    </a:lnTo>
                    <a:lnTo>
                      <a:pt x="110" y="110"/>
                    </a:lnTo>
                    <a:lnTo>
                      <a:pt x="110" y="110"/>
                    </a:lnTo>
                    <a:lnTo>
                      <a:pt x="128" y="82"/>
                    </a:lnTo>
                    <a:lnTo>
                      <a:pt x="140" y="68"/>
                    </a:lnTo>
                    <a:lnTo>
                      <a:pt x="146" y="62"/>
                    </a:lnTo>
                    <a:lnTo>
                      <a:pt x="152" y="58"/>
                    </a:lnTo>
                    <a:lnTo>
                      <a:pt x="152" y="58"/>
                    </a:lnTo>
                    <a:lnTo>
                      <a:pt x="170" y="40"/>
                    </a:lnTo>
                    <a:lnTo>
                      <a:pt x="170" y="40"/>
                    </a:lnTo>
                    <a:lnTo>
                      <a:pt x="204" y="42"/>
                    </a:lnTo>
                    <a:lnTo>
                      <a:pt x="214" y="42"/>
                    </a:lnTo>
                    <a:lnTo>
                      <a:pt x="224" y="40"/>
                    </a:lnTo>
                    <a:lnTo>
                      <a:pt x="232" y="38"/>
                    </a:lnTo>
                    <a:lnTo>
                      <a:pt x="238" y="32"/>
                    </a:lnTo>
                    <a:lnTo>
                      <a:pt x="238" y="32"/>
                    </a:lnTo>
                    <a:lnTo>
                      <a:pt x="250" y="30"/>
                    </a:lnTo>
                    <a:lnTo>
                      <a:pt x="260" y="26"/>
                    </a:lnTo>
                    <a:lnTo>
                      <a:pt x="270" y="20"/>
                    </a:lnTo>
                    <a:lnTo>
                      <a:pt x="282" y="10"/>
                    </a:lnTo>
                    <a:lnTo>
                      <a:pt x="282" y="10"/>
                    </a:lnTo>
                    <a:lnTo>
                      <a:pt x="290" y="0"/>
                    </a:lnTo>
                    <a:lnTo>
                      <a:pt x="290" y="0"/>
                    </a:lnTo>
                    <a:lnTo>
                      <a:pt x="308" y="12"/>
                    </a:lnTo>
                    <a:lnTo>
                      <a:pt x="308" y="12"/>
                    </a:lnTo>
                    <a:lnTo>
                      <a:pt x="306" y="18"/>
                    </a:lnTo>
                    <a:lnTo>
                      <a:pt x="302" y="24"/>
                    </a:lnTo>
                    <a:lnTo>
                      <a:pt x="290" y="34"/>
                    </a:lnTo>
                    <a:lnTo>
                      <a:pt x="284" y="40"/>
                    </a:lnTo>
                    <a:lnTo>
                      <a:pt x="280" y="46"/>
                    </a:lnTo>
                    <a:lnTo>
                      <a:pt x="276" y="54"/>
                    </a:lnTo>
                    <a:lnTo>
                      <a:pt x="278" y="62"/>
                    </a:lnTo>
                    <a:lnTo>
                      <a:pt x="278" y="62"/>
                    </a:lnTo>
                    <a:lnTo>
                      <a:pt x="286" y="64"/>
                    </a:lnTo>
                    <a:lnTo>
                      <a:pt x="296" y="68"/>
                    </a:lnTo>
                    <a:lnTo>
                      <a:pt x="302" y="74"/>
                    </a:lnTo>
                    <a:lnTo>
                      <a:pt x="310" y="82"/>
                    </a:lnTo>
                    <a:lnTo>
                      <a:pt x="324" y="100"/>
                    </a:lnTo>
                    <a:lnTo>
                      <a:pt x="340" y="124"/>
                    </a:lnTo>
                    <a:lnTo>
                      <a:pt x="340" y="124"/>
                    </a:lnTo>
                    <a:lnTo>
                      <a:pt x="340" y="142"/>
                    </a:lnTo>
                    <a:lnTo>
                      <a:pt x="340" y="142"/>
                    </a:lnTo>
                    <a:lnTo>
                      <a:pt x="328" y="158"/>
                    </a:lnTo>
                    <a:lnTo>
                      <a:pt x="318" y="168"/>
                    </a:lnTo>
                    <a:lnTo>
                      <a:pt x="290" y="186"/>
                    </a:lnTo>
                    <a:lnTo>
                      <a:pt x="290" y="186"/>
                    </a:lnTo>
                    <a:lnTo>
                      <a:pt x="280" y="202"/>
                    </a:lnTo>
                    <a:lnTo>
                      <a:pt x="272" y="218"/>
                    </a:lnTo>
                    <a:lnTo>
                      <a:pt x="268" y="228"/>
                    </a:lnTo>
                    <a:lnTo>
                      <a:pt x="268" y="238"/>
                    </a:lnTo>
                    <a:lnTo>
                      <a:pt x="268" y="248"/>
                    </a:lnTo>
                    <a:lnTo>
                      <a:pt x="274" y="256"/>
                    </a:lnTo>
                    <a:lnTo>
                      <a:pt x="274" y="256"/>
                    </a:lnTo>
                    <a:lnTo>
                      <a:pt x="300" y="278"/>
                    </a:lnTo>
                    <a:lnTo>
                      <a:pt x="300" y="278"/>
                    </a:lnTo>
                    <a:lnTo>
                      <a:pt x="308" y="290"/>
                    </a:lnTo>
                    <a:lnTo>
                      <a:pt x="316" y="302"/>
                    </a:lnTo>
                    <a:lnTo>
                      <a:pt x="320" y="312"/>
                    </a:lnTo>
                    <a:lnTo>
                      <a:pt x="324" y="320"/>
                    </a:lnTo>
                    <a:lnTo>
                      <a:pt x="326" y="332"/>
                    </a:lnTo>
                    <a:lnTo>
                      <a:pt x="328" y="344"/>
                    </a:lnTo>
                    <a:lnTo>
                      <a:pt x="328" y="344"/>
                    </a:lnTo>
                    <a:lnTo>
                      <a:pt x="322" y="364"/>
                    </a:lnTo>
                    <a:lnTo>
                      <a:pt x="316" y="384"/>
                    </a:lnTo>
                    <a:lnTo>
                      <a:pt x="316" y="384"/>
                    </a:lnTo>
                    <a:lnTo>
                      <a:pt x="308" y="398"/>
                    </a:lnTo>
                    <a:lnTo>
                      <a:pt x="298" y="412"/>
                    </a:lnTo>
                    <a:lnTo>
                      <a:pt x="286" y="426"/>
                    </a:lnTo>
                    <a:lnTo>
                      <a:pt x="276" y="436"/>
                    </a:lnTo>
                    <a:lnTo>
                      <a:pt x="276" y="436"/>
                    </a:lnTo>
                    <a:lnTo>
                      <a:pt x="274" y="448"/>
                    </a:lnTo>
                    <a:lnTo>
                      <a:pt x="274" y="448"/>
                    </a:lnTo>
                    <a:lnTo>
                      <a:pt x="298" y="474"/>
                    </a:lnTo>
                    <a:lnTo>
                      <a:pt x="298" y="474"/>
                    </a:lnTo>
                    <a:lnTo>
                      <a:pt x="302" y="488"/>
                    </a:lnTo>
                    <a:lnTo>
                      <a:pt x="302" y="506"/>
                    </a:lnTo>
                    <a:lnTo>
                      <a:pt x="300" y="524"/>
                    </a:lnTo>
                    <a:lnTo>
                      <a:pt x="296" y="544"/>
                    </a:lnTo>
                    <a:lnTo>
                      <a:pt x="296" y="544"/>
                    </a:lnTo>
                    <a:lnTo>
                      <a:pt x="282" y="560"/>
                    </a:lnTo>
                    <a:lnTo>
                      <a:pt x="268" y="574"/>
                    </a:lnTo>
                    <a:lnTo>
                      <a:pt x="236" y="602"/>
                    </a:lnTo>
                    <a:lnTo>
                      <a:pt x="236" y="602"/>
                    </a:lnTo>
                    <a:lnTo>
                      <a:pt x="164" y="620"/>
                    </a:lnTo>
                    <a:lnTo>
                      <a:pt x="164" y="620"/>
                    </a:lnTo>
                    <a:lnTo>
                      <a:pt x="146" y="632"/>
                    </a:lnTo>
                    <a:lnTo>
                      <a:pt x="128" y="640"/>
                    </a:lnTo>
                    <a:lnTo>
                      <a:pt x="112" y="644"/>
                    </a:lnTo>
                    <a:lnTo>
                      <a:pt x="92" y="648"/>
                    </a:lnTo>
                    <a:lnTo>
                      <a:pt x="92" y="648"/>
                    </a:lnTo>
                    <a:lnTo>
                      <a:pt x="66" y="664"/>
                    </a:lnTo>
                    <a:lnTo>
                      <a:pt x="66" y="664"/>
                    </a:lnTo>
                    <a:lnTo>
                      <a:pt x="56" y="672"/>
                    </a:lnTo>
                    <a:lnTo>
                      <a:pt x="48" y="678"/>
                    </a:lnTo>
                    <a:lnTo>
                      <a:pt x="32" y="684"/>
                    </a:lnTo>
                    <a:lnTo>
                      <a:pt x="32" y="684"/>
                    </a:lnTo>
                    <a:close/>
                  </a:path>
                </a:pathLst>
              </a:custGeom>
              <a:solidFill>
                <a:schemeClr val="tx1">
                  <a:lumMod val="75000"/>
                  <a:lumOff val="25000"/>
                </a:schemeClr>
              </a:solid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38" name="Freeform 30"/>
              <p:cNvSpPr/>
              <p:nvPr/>
            </p:nvSpPr>
            <p:spPr bwMode="auto">
              <a:xfrm>
                <a:off x="5471140" y="2388072"/>
                <a:ext cx="670478" cy="448382"/>
              </a:xfrm>
              <a:custGeom>
                <a:avLst/>
                <a:gdLst>
                  <a:gd name="T0" fmla="*/ 42 w 640"/>
                  <a:gd name="T1" fmla="*/ 410 h 428"/>
                  <a:gd name="T2" fmla="*/ 0 w 640"/>
                  <a:gd name="T3" fmla="*/ 372 h 428"/>
                  <a:gd name="T4" fmla="*/ 26 w 640"/>
                  <a:gd name="T5" fmla="*/ 338 h 428"/>
                  <a:gd name="T6" fmla="*/ 38 w 640"/>
                  <a:gd name="T7" fmla="*/ 322 h 428"/>
                  <a:gd name="T8" fmla="*/ 26 w 640"/>
                  <a:gd name="T9" fmla="*/ 244 h 428"/>
                  <a:gd name="T10" fmla="*/ 12 w 640"/>
                  <a:gd name="T11" fmla="*/ 208 h 428"/>
                  <a:gd name="T12" fmla="*/ 20 w 640"/>
                  <a:gd name="T13" fmla="*/ 174 h 428"/>
                  <a:gd name="T14" fmla="*/ 42 w 640"/>
                  <a:gd name="T15" fmla="*/ 144 h 428"/>
                  <a:gd name="T16" fmla="*/ 76 w 640"/>
                  <a:gd name="T17" fmla="*/ 106 h 428"/>
                  <a:gd name="T18" fmla="*/ 104 w 640"/>
                  <a:gd name="T19" fmla="*/ 80 h 428"/>
                  <a:gd name="T20" fmla="*/ 150 w 640"/>
                  <a:gd name="T21" fmla="*/ 52 h 428"/>
                  <a:gd name="T22" fmla="*/ 210 w 640"/>
                  <a:gd name="T23" fmla="*/ 38 h 428"/>
                  <a:gd name="T24" fmla="*/ 236 w 640"/>
                  <a:gd name="T25" fmla="*/ 38 h 428"/>
                  <a:gd name="T26" fmla="*/ 268 w 640"/>
                  <a:gd name="T27" fmla="*/ 16 h 428"/>
                  <a:gd name="T28" fmla="*/ 294 w 640"/>
                  <a:gd name="T29" fmla="*/ 12 h 428"/>
                  <a:gd name="T30" fmla="*/ 308 w 640"/>
                  <a:gd name="T31" fmla="*/ 36 h 428"/>
                  <a:gd name="T32" fmla="*/ 308 w 640"/>
                  <a:gd name="T33" fmla="*/ 80 h 428"/>
                  <a:gd name="T34" fmla="*/ 360 w 640"/>
                  <a:gd name="T35" fmla="*/ 108 h 428"/>
                  <a:gd name="T36" fmla="*/ 384 w 640"/>
                  <a:gd name="T37" fmla="*/ 110 h 428"/>
                  <a:gd name="T38" fmla="*/ 432 w 640"/>
                  <a:gd name="T39" fmla="*/ 38 h 428"/>
                  <a:gd name="T40" fmla="*/ 452 w 640"/>
                  <a:gd name="T41" fmla="*/ 24 h 428"/>
                  <a:gd name="T42" fmla="*/ 492 w 640"/>
                  <a:gd name="T43" fmla="*/ 16 h 428"/>
                  <a:gd name="T44" fmla="*/ 536 w 640"/>
                  <a:gd name="T45" fmla="*/ 34 h 428"/>
                  <a:gd name="T46" fmla="*/ 640 w 640"/>
                  <a:gd name="T47" fmla="*/ 36 h 428"/>
                  <a:gd name="T48" fmla="*/ 636 w 640"/>
                  <a:gd name="T49" fmla="*/ 46 h 428"/>
                  <a:gd name="T50" fmla="*/ 632 w 640"/>
                  <a:gd name="T51" fmla="*/ 76 h 428"/>
                  <a:gd name="T52" fmla="*/ 570 w 640"/>
                  <a:gd name="T53" fmla="*/ 96 h 428"/>
                  <a:gd name="T54" fmla="*/ 514 w 640"/>
                  <a:gd name="T55" fmla="*/ 136 h 428"/>
                  <a:gd name="T56" fmla="*/ 500 w 640"/>
                  <a:gd name="T57" fmla="*/ 160 h 428"/>
                  <a:gd name="T58" fmla="*/ 472 w 640"/>
                  <a:gd name="T59" fmla="*/ 178 h 428"/>
                  <a:gd name="T60" fmla="*/ 446 w 640"/>
                  <a:gd name="T61" fmla="*/ 188 h 428"/>
                  <a:gd name="T62" fmla="*/ 438 w 640"/>
                  <a:gd name="T63" fmla="*/ 228 h 428"/>
                  <a:gd name="T64" fmla="*/ 418 w 640"/>
                  <a:gd name="T65" fmla="*/ 252 h 428"/>
                  <a:gd name="T66" fmla="*/ 400 w 640"/>
                  <a:gd name="T67" fmla="*/ 276 h 428"/>
                  <a:gd name="T68" fmla="*/ 390 w 640"/>
                  <a:gd name="T69" fmla="*/ 324 h 428"/>
                  <a:gd name="T70" fmla="*/ 374 w 640"/>
                  <a:gd name="T71" fmla="*/ 326 h 428"/>
                  <a:gd name="T72" fmla="*/ 350 w 640"/>
                  <a:gd name="T73" fmla="*/ 342 h 428"/>
                  <a:gd name="T74" fmla="*/ 338 w 640"/>
                  <a:gd name="T75" fmla="*/ 366 h 428"/>
                  <a:gd name="T76" fmla="*/ 322 w 640"/>
                  <a:gd name="T77" fmla="*/ 400 h 428"/>
                  <a:gd name="T78" fmla="*/ 314 w 640"/>
                  <a:gd name="T79" fmla="*/ 400 h 428"/>
                  <a:gd name="T80" fmla="*/ 304 w 640"/>
                  <a:gd name="T81" fmla="*/ 392 h 428"/>
                  <a:gd name="T82" fmla="*/ 274 w 640"/>
                  <a:gd name="T83" fmla="*/ 404 h 428"/>
                  <a:gd name="T84" fmla="*/ 250 w 640"/>
                  <a:gd name="T85" fmla="*/ 422 h 428"/>
                  <a:gd name="T86" fmla="*/ 214 w 640"/>
                  <a:gd name="T87" fmla="*/ 416 h 428"/>
                  <a:gd name="T88" fmla="*/ 208 w 640"/>
                  <a:gd name="T89" fmla="*/ 404 h 428"/>
                  <a:gd name="T90" fmla="*/ 142 w 640"/>
                  <a:gd name="T91" fmla="*/ 362 h 428"/>
                  <a:gd name="T92" fmla="*/ 138 w 640"/>
                  <a:gd name="T93" fmla="*/ 380 h 428"/>
                  <a:gd name="T94" fmla="*/ 126 w 640"/>
                  <a:gd name="T95" fmla="*/ 406 h 428"/>
                  <a:gd name="T96" fmla="*/ 108 w 640"/>
                  <a:gd name="T97" fmla="*/ 418 h 428"/>
                  <a:gd name="T98" fmla="*/ 86 w 640"/>
                  <a:gd name="T99" fmla="*/ 422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0" h="428">
                    <a:moveTo>
                      <a:pt x="70" y="428"/>
                    </a:moveTo>
                    <a:lnTo>
                      <a:pt x="70" y="428"/>
                    </a:lnTo>
                    <a:lnTo>
                      <a:pt x="42" y="410"/>
                    </a:lnTo>
                    <a:lnTo>
                      <a:pt x="42" y="410"/>
                    </a:lnTo>
                    <a:lnTo>
                      <a:pt x="0" y="372"/>
                    </a:lnTo>
                    <a:lnTo>
                      <a:pt x="0" y="372"/>
                    </a:lnTo>
                    <a:lnTo>
                      <a:pt x="10" y="352"/>
                    </a:lnTo>
                    <a:lnTo>
                      <a:pt x="10" y="352"/>
                    </a:lnTo>
                    <a:lnTo>
                      <a:pt x="26" y="338"/>
                    </a:lnTo>
                    <a:lnTo>
                      <a:pt x="32" y="330"/>
                    </a:lnTo>
                    <a:lnTo>
                      <a:pt x="38" y="322"/>
                    </a:lnTo>
                    <a:lnTo>
                      <a:pt x="38" y="322"/>
                    </a:lnTo>
                    <a:lnTo>
                      <a:pt x="38" y="288"/>
                    </a:lnTo>
                    <a:lnTo>
                      <a:pt x="38" y="288"/>
                    </a:lnTo>
                    <a:lnTo>
                      <a:pt x="26" y="244"/>
                    </a:lnTo>
                    <a:lnTo>
                      <a:pt x="18" y="220"/>
                    </a:lnTo>
                    <a:lnTo>
                      <a:pt x="12" y="208"/>
                    </a:lnTo>
                    <a:lnTo>
                      <a:pt x="12" y="208"/>
                    </a:lnTo>
                    <a:lnTo>
                      <a:pt x="12" y="186"/>
                    </a:lnTo>
                    <a:lnTo>
                      <a:pt x="14" y="180"/>
                    </a:lnTo>
                    <a:lnTo>
                      <a:pt x="20" y="174"/>
                    </a:lnTo>
                    <a:lnTo>
                      <a:pt x="20" y="174"/>
                    </a:lnTo>
                    <a:lnTo>
                      <a:pt x="30" y="156"/>
                    </a:lnTo>
                    <a:lnTo>
                      <a:pt x="42" y="144"/>
                    </a:lnTo>
                    <a:lnTo>
                      <a:pt x="68" y="118"/>
                    </a:lnTo>
                    <a:lnTo>
                      <a:pt x="68" y="118"/>
                    </a:lnTo>
                    <a:lnTo>
                      <a:pt x="76" y="106"/>
                    </a:lnTo>
                    <a:lnTo>
                      <a:pt x="84" y="96"/>
                    </a:lnTo>
                    <a:lnTo>
                      <a:pt x="92" y="88"/>
                    </a:lnTo>
                    <a:lnTo>
                      <a:pt x="104" y="80"/>
                    </a:lnTo>
                    <a:lnTo>
                      <a:pt x="126" y="66"/>
                    </a:lnTo>
                    <a:lnTo>
                      <a:pt x="150" y="52"/>
                    </a:lnTo>
                    <a:lnTo>
                      <a:pt x="150" y="52"/>
                    </a:lnTo>
                    <a:lnTo>
                      <a:pt x="202" y="0"/>
                    </a:lnTo>
                    <a:lnTo>
                      <a:pt x="202" y="0"/>
                    </a:lnTo>
                    <a:lnTo>
                      <a:pt x="210" y="38"/>
                    </a:lnTo>
                    <a:lnTo>
                      <a:pt x="210" y="38"/>
                    </a:lnTo>
                    <a:lnTo>
                      <a:pt x="236" y="38"/>
                    </a:lnTo>
                    <a:lnTo>
                      <a:pt x="236" y="38"/>
                    </a:lnTo>
                    <a:lnTo>
                      <a:pt x="248" y="16"/>
                    </a:lnTo>
                    <a:lnTo>
                      <a:pt x="248" y="16"/>
                    </a:lnTo>
                    <a:lnTo>
                      <a:pt x="268" y="16"/>
                    </a:lnTo>
                    <a:lnTo>
                      <a:pt x="282" y="16"/>
                    </a:lnTo>
                    <a:lnTo>
                      <a:pt x="294" y="12"/>
                    </a:lnTo>
                    <a:lnTo>
                      <a:pt x="294" y="12"/>
                    </a:lnTo>
                    <a:lnTo>
                      <a:pt x="294" y="16"/>
                    </a:lnTo>
                    <a:lnTo>
                      <a:pt x="298" y="22"/>
                    </a:lnTo>
                    <a:lnTo>
                      <a:pt x="308" y="36"/>
                    </a:lnTo>
                    <a:lnTo>
                      <a:pt x="308" y="36"/>
                    </a:lnTo>
                    <a:lnTo>
                      <a:pt x="308" y="80"/>
                    </a:lnTo>
                    <a:lnTo>
                      <a:pt x="308" y="80"/>
                    </a:lnTo>
                    <a:lnTo>
                      <a:pt x="322" y="90"/>
                    </a:lnTo>
                    <a:lnTo>
                      <a:pt x="340" y="100"/>
                    </a:lnTo>
                    <a:lnTo>
                      <a:pt x="360" y="108"/>
                    </a:lnTo>
                    <a:lnTo>
                      <a:pt x="372" y="110"/>
                    </a:lnTo>
                    <a:lnTo>
                      <a:pt x="384" y="110"/>
                    </a:lnTo>
                    <a:lnTo>
                      <a:pt x="384" y="110"/>
                    </a:lnTo>
                    <a:lnTo>
                      <a:pt x="424" y="48"/>
                    </a:lnTo>
                    <a:lnTo>
                      <a:pt x="424" y="48"/>
                    </a:lnTo>
                    <a:lnTo>
                      <a:pt x="432" y="38"/>
                    </a:lnTo>
                    <a:lnTo>
                      <a:pt x="440" y="30"/>
                    </a:lnTo>
                    <a:lnTo>
                      <a:pt x="440" y="30"/>
                    </a:lnTo>
                    <a:lnTo>
                      <a:pt x="452" y="24"/>
                    </a:lnTo>
                    <a:lnTo>
                      <a:pt x="462" y="18"/>
                    </a:lnTo>
                    <a:lnTo>
                      <a:pt x="476" y="16"/>
                    </a:lnTo>
                    <a:lnTo>
                      <a:pt x="492" y="16"/>
                    </a:lnTo>
                    <a:lnTo>
                      <a:pt x="492" y="16"/>
                    </a:lnTo>
                    <a:lnTo>
                      <a:pt x="536" y="34"/>
                    </a:lnTo>
                    <a:lnTo>
                      <a:pt x="536" y="34"/>
                    </a:lnTo>
                    <a:lnTo>
                      <a:pt x="632" y="32"/>
                    </a:lnTo>
                    <a:lnTo>
                      <a:pt x="632" y="32"/>
                    </a:lnTo>
                    <a:lnTo>
                      <a:pt x="640" y="36"/>
                    </a:lnTo>
                    <a:lnTo>
                      <a:pt x="640" y="36"/>
                    </a:lnTo>
                    <a:lnTo>
                      <a:pt x="636" y="40"/>
                    </a:lnTo>
                    <a:lnTo>
                      <a:pt x="636" y="46"/>
                    </a:lnTo>
                    <a:lnTo>
                      <a:pt x="636" y="46"/>
                    </a:lnTo>
                    <a:lnTo>
                      <a:pt x="632" y="76"/>
                    </a:lnTo>
                    <a:lnTo>
                      <a:pt x="632" y="76"/>
                    </a:lnTo>
                    <a:lnTo>
                      <a:pt x="598" y="80"/>
                    </a:lnTo>
                    <a:lnTo>
                      <a:pt x="598" y="80"/>
                    </a:lnTo>
                    <a:lnTo>
                      <a:pt x="570" y="96"/>
                    </a:lnTo>
                    <a:lnTo>
                      <a:pt x="540" y="114"/>
                    </a:lnTo>
                    <a:lnTo>
                      <a:pt x="526" y="124"/>
                    </a:lnTo>
                    <a:lnTo>
                      <a:pt x="514" y="136"/>
                    </a:lnTo>
                    <a:lnTo>
                      <a:pt x="506" y="148"/>
                    </a:lnTo>
                    <a:lnTo>
                      <a:pt x="500" y="160"/>
                    </a:lnTo>
                    <a:lnTo>
                      <a:pt x="500" y="160"/>
                    </a:lnTo>
                    <a:lnTo>
                      <a:pt x="478" y="170"/>
                    </a:lnTo>
                    <a:lnTo>
                      <a:pt x="478" y="170"/>
                    </a:lnTo>
                    <a:lnTo>
                      <a:pt x="472" y="178"/>
                    </a:lnTo>
                    <a:lnTo>
                      <a:pt x="464" y="182"/>
                    </a:lnTo>
                    <a:lnTo>
                      <a:pt x="446" y="188"/>
                    </a:lnTo>
                    <a:lnTo>
                      <a:pt x="446" y="188"/>
                    </a:lnTo>
                    <a:lnTo>
                      <a:pt x="440" y="194"/>
                    </a:lnTo>
                    <a:lnTo>
                      <a:pt x="440" y="194"/>
                    </a:lnTo>
                    <a:lnTo>
                      <a:pt x="438" y="228"/>
                    </a:lnTo>
                    <a:lnTo>
                      <a:pt x="438" y="228"/>
                    </a:lnTo>
                    <a:lnTo>
                      <a:pt x="430" y="240"/>
                    </a:lnTo>
                    <a:lnTo>
                      <a:pt x="418" y="252"/>
                    </a:lnTo>
                    <a:lnTo>
                      <a:pt x="408" y="264"/>
                    </a:lnTo>
                    <a:lnTo>
                      <a:pt x="400" y="276"/>
                    </a:lnTo>
                    <a:lnTo>
                      <a:pt x="400" y="276"/>
                    </a:lnTo>
                    <a:lnTo>
                      <a:pt x="400" y="298"/>
                    </a:lnTo>
                    <a:lnTo>
                      <a:pt x="396" y="312"/>
                    </a:lnTo>
                    <a:lnTo>
                      <a:pt x="390" y="324"/>
                    </a:lnTo>
                    <a:lnTo>
                      <a:pt x="390" y="324"/>
                    </a:lnTo>
                    <a:lnTo>
                      <a:pt x="382" y="324"/>
                    </a:lnTo>
                    <a:lnTo>
                      <a:pt x="374" y="326"/>
                    </a:lnTo>
                    <a:lnTo>
                      <a:pt x="366" y="328"/>
                    </a:lnTo>
                    <a:lnTo>
                      <a:pt x="360" y="332"/>
                    </a:lnTo>
                    <a:lnTo>
                      <a:pt x="350" y="342"/>
                    </a:lnTo>
                    <a:lnTo>
                      <a:pt x="342" y="352"/>
                    </a:lnTo>
                    <a:lnTo>
                      <a:pt x="342" y="352"/>
                    </a:lnTo>
                    <a:lnTo>
                      <a:pt x="338" y="366"/>
                    </a:lnTo>
                    <a:lnTo>
                      <a:pt x="334" y="380"/>
                    </a:lnTo>
                    <a:lnTo>
                      <a:pt x="326" y="394"/>
                    </a:lnTo>
                    <a:lnTo>
                      <a:pt x="322" y="400"/>
                    </a:lnTo>
                    <a:lnTo>
                      <a:pt x="314" y="404"/>
                    </a:lnTo>
                    <a:lnTo>
                      <a:pt x="314" y="404"/>
                    </a:lnTo>
                    <a:lnTo>
                      <a:pt x="314" y="400"/>
                    </a:lnTo>
                    <a:lnTo>
                      <a:pt x="314" y="400"/>
                    </a:lnTo>
                    <a:lnTo>
                      <a:pt x="304" y="392"/>
                    </a:lnTo>
                    <a:lnTo>
                      <a:pt x="304" y="392"/>
                    </a:lnTo>
                    <a:lnTo>
                      <a:pt x="286" y="390"/>
                    </a:lnTo>
                    <a:lnTo>
                      <a:pt x="286" y="390"/>
                    </a:lnTo>
                    <a:lnTo>
                      <a:pt x="274" y="404"/>
                    </a:lnTo>
                    <a:lnTo>
                      <a:pt x="262" y="420"/>
                    </a:lnTo>
                    <a:lnTo>
                      <a:pt x="262" y="420"/>
                    </a:lnTo>
                    <a:lnTo>
                      <a:pt x="250" y="422"/>
                    </a:lnTo>
                    <a:lnTo>
                      <a:pt x="236" y="422"/>
                    </a:lnTo>
                    <a:lnTo>
                      <a:pt x="222" y="420"/>
                    </a:lnTo>
                    <a:lnTo>
                      <a:pt x="214" y="416"/>
                    </a:lnTo>
                    <a:lnTo>
                      <a:pt x="214" y="416"/>
                    </a:lnTo>
                    <a:lnTo>
                      <a:pt x="208" y="404"/>
                    </a:lnTo>
                    <a:lnTo>
                      <a:pt x="208" y="404"/>
                    </a:lnTo>
                    <a:lnTo>
                      <a:pt x="168" y="364"/>
                    </a:lnTo>
                    <a:lnTo>
                      <a:pt x="168" y="364"/>
                    </a:lnTo>
                    <a:lnTo>
                      <a:pt x="142" y="362"/>
                    </a:lnTo>
                    <a:lnTo>
                      <a:pt x="142" y="362"/>
                    </a:lnTo>
                    <a:lnTo>
                      <a:pt x="140" y="370"/>
                    </a:lnTo>
                    <a:lnTo>
                      <a:pt x="138" y="380"/>
                    </a:lnTo>
                    <a:lnTo>
                      <a:pt x="136" y="404"/>
                    </a:lnTo>
                    <a:lnTo>
                      <a:pt x="136" y="404"/>
                    </a:lnTo>
                    <a:lnTo>
                      <a:pt x="126" y="406"/>
                    </a:lnTo>
                    <a:lnTo>
                      <a:pt x="118" y="410"/>
                    </a:lnTo>
                    <a:lnTo>
                      <a:pt x="112" y="414"/>
                    </a:lnTo>
                    <a:lnTo>
                      <a:pt x="108" y="418"/>
                    </a:lnTo>
                    <a:lnTo>
                      <a:pt x="108" y="418"/>
                    </a:lnTo>
                    <a:lnTo>
                      <a:pt x="96" y="420"/>
                    </a:lnTo>
                    <a:lnTo>
                      <a:pt x="86" y="422"/>
                    </a:lnTo>
                    <a:lnTo>
                      <a:pt x="70" y="428"/>
                    </a:lnTo>
                    <a:lnTo>
                      <a:pt x="70" y="428"/>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39" name="Freeform 31"/>
              <p:cNvSpPr/>
              <p:nvPr/>
            </p:nvSpPr>
            <p:spPr bwMode="auto">
              <a:xfrm>
                <a:off x="4429804" y="2321024"/>
                <a:ext cx="289144" cy="450478"/>
              </a:xfrm>
              <a:custGeom>
                <a:avLst/>
                <a:gdLst>
                  <a:gd name="T0" fmla="*/ 106 w 276"/>
                  <a:gd name="T1" fmla="*/ 398 h 430"/>
                  <a:gd name="T2" fmla="*/ 98 w 276"/>
                  <a:gd name="T3" fmla="*/ 364 h 430"/>
                  <a:gd name="T4" fmla="*/ 92 w 276"/>
                  <a:gd name="T5" fmla="*/ 318 h 430"/>
                  <a:gd name="T6" fmla="*/ 86 w 276"/>
                  <a:gd name="T7" fmla="*/ 280 h 430"/>
                  <a:gd name="T8" fmla="*/ 52 w 276"/>
                  <a:gd name="T9" fmla="*/ 240 h 430"/>
                  <a:gd name="T10" fmla="*/ 26 w 276"/>
                  <a:gd name="T11" fmla="*/ 214 h 430"/>
                  <a:gd name="T12" fmla="*/ 0 w 276"/>
                  <a:gd name="T13" fmla="*/ 200 h 430"/>
                  <a:gd name="T14" fmla="*/ 4 w 276"/>
                  <a:gd name="T15" fmla="*/ 196 h 430"/>
                  <a:gd name="T16" fmla="*/ 28 w 276"/>
                  <a:gd name="T17" fmla="*/ 186 h 430"/>
                  <a:gd name="T18" fmla="*/ 68 w 276"/>
                  <a:gd name="T19" fmla="*/ 180 h 430"/>
                  <a:gd name="T20" fmla="*/ 84 w 276"/>
                  <a:gd name="T21" fmla="*/ 166 h 430"/>
                  <a:gd name="T22" fmla="*/ 112 w 276"/>
                  <a:gd name="T23" fmla="*/ 160 h 430"/>
                  <a:gd name="T24" fmla="*/ 130 w 276"/>
                  <a:gd name="T25" fmla="*/ 138 h 430"/>
                  <a:gd name="T26" fmla="*/ 128 w 276"/>
                  <a:gd name="T27" fmla="*/ 98 h 430"/>
                  <a:gd name="T28" fmla="*/ 158 w 276"/>
                  <a:gd name="T29" fmla="*/ 42 h 430"/>
                  <a:gd name="T30" fmla="*/ 162 w 276"/>
                  <a:gd name="T31" fmla="*/ 12 h 430"/>
                  <a:gd name="T32" fmla="*/ 170 w 276"/>
                  <a:gd name="T33" fmla="*/ 10 h 430"/>
                  <a:gd name="T34" fmla="*/ 190 w 276"/>
                  <a:gd name="T35" fmla="*/ 2 h 430"/>
                  <a:gd name="T36" fmla="*/ 204 w 276"/>
                  <a:gd name="T37" fmla="*/ 0 h 430"/>
                  <a:gd name="T38" fmla="*/ 220 w 276"/>
                  <a:gd name="T39" fmla="*/ 6 h 430"/>
                  <a:gd name="T40" fmla="*/ 226 w 276"/>
                  <a:gd name="T41" fmla="*/ 22 h 430"/>
                  <a:gd name="T42" fmla="*/ 218 w 276"/>
                  <a:gd name="T43" fmla="*/ 40 h 430"/>
                  <a:gd name="T44" fmla="*/ 212 w 276"/>
                  <a:gd name="T45" fmla="*/ 58 h 430"/>
                  <a:gd name="T46" fmla="*/ 196 w 276"/>
                  <a:gd name="T47" fmla="*/ 82 h 430"/>
                  <a:gd name="T48" fmla="*/ 192 w 276"/>
                  <a:gd name="T49" fmla="*/ 108 h 430"/>
                  <a:gd name="T50" fmla="*/ 194 w 276"/>
                  <a:gd name="T51" fmla="*/ 132 h 430"/>
                  <a:gd name="T52" fmla="*/ 232 w 276"/>
                  <a:gd name="T53" fmla="*/ 138 h 430"/>
                  <a:gd name="T54" fmla="*/ 248 w 276"/>
                  <a:gd name="T55" fmla="*/ 154 h 430"/>
                  <a:gd name="T56" fmla="*/ 268 w 276"/>
                  <a:gd name="T57" fmla="*/ 168 h 430"/>
                  <a:gd name="T58" fmla="*/ 276 w 276"/>
                  <a:gd name="T59" fmla="*/ 170 h 430"/>
                  <a:gd name="T60" fmla="*/ 270 w 276"/>
                  <a:gd name="T61" fmla="*/ 184 h 430"/>
                  <a:gd name="T62" fmla="*/ 258 w 276"/>
                  <a:gd name="T63" fmla="*/ 198 h 430"/>
                  <a:gd name="T64" fmla="*/ 252 w 276"/>
                  <a:gd name="T65" fmla="*/ 206 h 430"/>
                  <a:gd name="T66" fmla="*/ 228 w 276"/>
                  <a:gd name="T67" fmla="*/ 226 h 430"/>
                  <a:gd name="T68" fmla="*/ 216 w 276"/>
                  <a:gd name="T69" fmla="*/ 228 h 430"/>
                  <a:gd name="T70" fmla="*/ 202 w 276"/>
                  <a:gd name="T71" fmla="*/ 232 h 430"/>
                  <a:gd name="T72" fmla="*/ 202 w 276"/>
                  <a:gd name="T73" fmla="*/ 248 h 430"/>
                  <a:gd name="T74" fmla="*/ 198 w 276"/>
                  <a:gd name="T75" fmla="*/ 270 h 430"/>
                  <a:gd name="T76" fmla="*/ 188 w 276"/>
                  <a:gd name="T77" fmla="*/ 284 h 430"/>
                  <a:gd name="T78" fmla="*/ 180 w 276"/>
                  <a:gd name="T79" fmla="*/ 308 h 430"/>
                  <a:gd name="T80" fmla="*/ 178 w 276"/>
                  <a:gd name="T81" fmla="*/ 332 h 430"/>
                  <a:gd name="T82" fmla="*/ 194 w 276"/>
                  <a:gd name="T83" fmla="*/ 346 h 430"/>
                  <a:gd name="T84" fmla="*/ 214 w 276"/>
                  <a:gd name="T85" fmla="*/ 352 h 430"/>
                  <a:gd name="T86" fmla="*/ 222 w 276"/>
                  <a:gd name="T87" fmla="*/ 364 h 430"/>
                  <a:gd name="T88" fmla="*/ 222 w 276"/>
                  <a:gd name="T89" fmla="*/ 382 h 430"/>
                  <a:gd name="T90" fmla="*/ 216 w 276"/>
                  <a:gd name="T91" fmla="*/ 394 h 430"/>
                  <a:gd name="T92" fmla="*/ 198 w 276"/>
                  <a:gd name="T93" fmla="*/ 400 h 430"/>
                  <a:gd name="T94" fmla="*/ 184 w 276"/>
                  <a:gd name="T95" fmla="*/ 406 h 430"/>
                  <a:gd name="T96" fmla="*/ 154 w 276"/>
                  <a:gd name="T97" fmla="*/ 430 h 430"/>
                  <a:gd name="T98" fmla="*/ 142 w 276"/>
                  <a:gd name="T99" fmla="*/ 428 h 430"/>
                  <a:gd name="T100" fmla="*/ 106 w 276"/>
                  <a:gd name="T101" fmla="*/ 3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6" h="430">
                    <a:moveTo>
                      <a:pt x="106" y="398"/>
                    </a:moveTo>
                    <a:lnTo>
                      <a:pt x="106" y="398"/>
                    </a:lnTo>
                    <a:lnTo>
                      <a:pt x="98" y="364"/>
                    </a:lnTo>
                    <a:lnTo>
                      <a:pt x="98" y="364"/>
                    </a:lnTo>
                    <a:lnTo>
                      <a:pt x="96" y="340"/>
                    </a:lnTo>
                    <a:lnTo>
                      <a:pt x="92" y="318"/>
                    </a:lnTo>
                    <a:lnTo>
                      <a:pt x="86" y="280"/>
                    </a:lnTo>
                    <a:lnTo>
                      <a:pt x="86" y="280"/>
                    </a:lnTo>
                    <a:lnTo>
                      <a:pt x="68" y="258"/>
                    </a:lnTo>
                    <a:lnTo>
                      <a:pt x="52" y="240"/>
                    </a:lnTo>
                    <a:lnTo>
                      <a:pt x="36" y="226"/>
                    </a:lnTo>
                    <a:lnTo>
                      <a:pt x="26" y="214"/>
                    </a:lnTo>
                    <a:lnTo>
                      <a:pt x="26" y="214"/>
                    </a:lnTo>
                    <a:lnTo>
                      <a:pt x="0" y="200"/>
                    </a:lnTo>
                    <a:lnTo>
                      <a:pt x="0" y="200"/>
                    </a:lnTo>
                    <a:lnTo>
                      <a:pt x="4" y="196"/>
                    </a:lnTo>
                    <a:lnTo>
                      <a:pt x="10" y="192"/>
                    </a:lnTo>
                    <a:lnTo>
                      <a:pt x="28" y="186"/>
                    </a:lnTo>
                    <a:lnTo>
                      <a:pt x="68" y="180"/>
                    </a:lnTo>
                    <a:lnTo>
                      <a:pt x="68" y="180"/>
                    </a:lnTo>
                    <a:lnTo>
                      <a:pt x="78" y="170"/>
                    </a:lnTo>
                    <a:lnTo>
                      <a:pt x="84" y="166"/>
                    </a:lnTo>
                    <a:lnTo>
                      <a:pt x="94" y="162"/>
                    </a:lnTo>
                    <a:lnTo>
                      <a:pt x="112" y="160"/>
                    </a:lnTo>
                    <a:lnTo>
                      <a:pt x="112" y="160"/>
                    </a:lnTo>
                    <a:lnTo>
                      <a:pt x="130" y="138"/>
                    </a:lnTo>
                    <a:lnTo>
                      <a:pt x="130" y="138"/>
                    </a:lnTo>
                    <a:lnTo>
                      <a:pt x="128" y="98"/>
                    </a:lnTo>
                    <a:lnTo>
                      <a:pt x="128" y="98"/>
                    </a:lnTo>
                    <a:lnTo>
                      <a:pt x="158" y="42"/>
                    </a:lnTo>
                    <a:lnTo>
                      <a:pt x="158" y="42"/>
                    </a:lnTo>
                    <a:lnTo>
                      <a:pt x="162" y="12"/>
                    </a:lnTo>
                    <a:lnTo>
                      <a:pt x="162" y="12"/>
                    </a:lnTo>
                    <a:lnTo>
                      <a:pt x="170" y="10"/>
                    </a:lnTo>
                    <a:lnTo>
                      <a:pt x="176" y="8"/>
                    </a:lnTo>
                    <a:lnTo>
                      <a:pt x="190" y="2"/>
                    </a:lnTo>
                    <a:lnTo>
                      <a:pt x="198" y="0"/>
                    </a:lnTo>
                    <a:lnTo>
                      <a:pt x="204" y="0"/>
                    </a:lnTo>
                    <a:lnTo>
                      <a:pt x="212" y="2"/>
                    </a:lnTo>
                    <a:lnTo>
                      <a:pt x="220" y="6"/>
                    </a:lnTo>
                    <a:lnTo>
                      <a:pt x="220" y="6"/>
                    </a:lnTo>
                    <a:lnTo>
                      <a:pt x="226" y="22"/>
                    </a:lnTo>
                    <a:lnTo>
                      <a:pt x="226" y="22"/>
                    </a:lnTo>
                    <a:lnTo>
                      <a:pt x="218" y="40"/>
                    </a:lnTo>
                    <a:lnTo>
                      <a:pt x="212" y="58"/>
                    </a:lnTo>
                    <a:lnTo>
                      <a:pt x="212" y="58"/>
                    </a:lnTo>
                    <a:lnTo>
                      <a:pt x="198" y="74"/>
                    </a:lnTo>
                    <a:lnTo>
                      <a:pt x="196" y="82"/>
                    </a:lnTo>
                    <a:lnTo>
                      <a:pt x="192" y="90"/>
                    </a:lnTo>
                    <a:lnTo>
                      <a:pt x="192" y="108"/>
                    </a:lnTo>
                    <a:lnTo>
                      <a:pt x="194" y="132"/>
                    </a:lnTo>
                    <a:lnTo>
                      <a:pt x="194" y="132"/>
                    </a:lnTo>
                    <a:lnTo>
                      <a:pt x="232" y="138"/>
                    </a:lnTo>
                    <a:lnTo>
                      <a:pt x="232" y="138"/>
                    </a:lnTo>
                    <a:lnTo>
                      <a:pt x="238" y="146"/>
                    </a:lnTo>
                    <a:lnTo>
                      <a:pt x="248" y="154"/>
                    </a:lnTo>
                    <a:lnTo>
                      <a:pt x="260" y="164"/>
                    </a:lnTo>
                    <a:lnTo>
                      <a:pt x="268" y="168"/>
                    </a:lnTo>
                    <a:lnTo>
                      <a:pt x="276" y="170"/>
                    </a:lnTo>
                    <a:lnTo>
                      <a:pt x="276" y="170"/>
                    </a:lnTo>
                    <a:lnTo>
                      <a:pt x="274" y="176"/>
                    </a:lnTo>
                    <a:lnTo>
                      <a:pt x="270" y="184"/>
                    </a:lnTo>
                    <a:lnTo>
                      <a:pt x="264" y="192"/>
                    </a:lnTo>
                    <a:lnTo>
                      <a:pt x="258" y="198"/>
                    </a:lnTo>
                    <a:lnTo>
                      <a:pt x="258" y="198"/>
                    </a:lnTo>
                    <a:lnTo>
                      <a:pt x="252" y="206"/>
                    </a:lnTo>
                    <a:lnTo>
                      <a:pt x="244" y="214"/>
                    </a:lnTo>
                    <a:lnTo>
                      <a:pt x="228" y="226"/>
                    </a:lnTo>
                    <a:lnTo>
                      <a:pt x="228" y="226"/>
                    </a:lnTo>
                    <a:lnTo>
                      <a:pt x="216" y="228"/>
                    </a:lnTo>
                    <a:lnTo>
                      <a:pt x="206" y="228"/>
                    </a:lnTo>
                    <a:lnTo>
                      <a:pt x="202" y="232"/>
                    </a:lnTo>
                    <a:lnTo>
                      <a:pt x="200" y="236"/>
                    </a:lnTo>
                    <a:lnTo>
                      <a:pt x="202" y="248"/>
                    </a:lnTo>
                    <a:lnTo>
                      <a:pt x="200" y="258"/>
                    </a:lnTo>
                    <a:lnTo>
                      <a:pt x="198" y="270"/>
                    </a:lnTo>
                    <a:lnTo>
                      <a:pt x="198" y="270"/>
                    </a:lnTo>
                    <a:lnTo>
                      <a:pt x="188" y="284"/>
                    </a:lnTo>
                    <a:lnTo>
                      <a:pt x="182" y="296"/>
                    </a:lnTo>
                    <a:lnTo>
                      <a:pt x="180" y="308"/>
                    </a:lnTo>
                    <a:lnTo>
                      <a:pt x="178" y="332"/>
                    </a:lnTo>
                    <a:lnTo>
                      <a:pt x="178" y="332"/>
                    </a:lnTo>
                    <a:lnTo>
                      <a:pt x="194" y="346"/>
                    </a:lnTo>
                    <a:lnTo>
                      <a:pt x="194" y="346"/>
                    </a:lnTo>
                    <a:lnTo>
                      <a:pt x="202" y="348"/>
                    </a:lnTo>
                    <a:lnTo>
                      <a:pt x="214" y="352"/>
                    </a:lnTo>
                    <a:lnTo>
                      <a:pt x="218" y="358"/>
                    </a:lnTo>
                    <a:lnTo>
                      <a:pt x="222" y="364"/>
                    </a:lnTo>
                    <a:lnTo>
                      <a:pt x="224" y="372"/>
                    </a:lnTo>
                    <a:lnTo>
                      <a:pt x="222" y="382"/>
                    </a:lnTo>
                    <a:lnTo>
                      <a:pt x="222" y="382"/>
                    </a:lnTo>
                    <a:lnTo>
                      <a:pt x="216" y="394"/>
                    </a:lnTo>
                    <a:lnTo>
                      <a:pt x="216" y="394"/>
                    </a:lnTo>
                    <a:lnTo>
                      <a:pt x="198" y="400"/>
                    </a:lnTo>
                    <a:lnTo>
                      <a:pt x="184" y="406"/>
                    </a:lnTo>
                    <a:lnTo>
                      <a:pt x="184" y="406"/>
                    </a:lnTo>
                    <a:lnTo>
                      <a:pt x="160" y="426"/>
                    </a:lnTo>
                    <a:lnTo>
                      <a:pt x="154" y="430"/>
                    </a:lnTo>
                    <a:lnTo>
                      <a:pt x="148" y="430"/>
                    </a:lnTo>
                    <a:lnTo>
                      <a:pt x="142" y="428"/>
                    </a:lnTo>
                    <a:lnTo>
                      <a:pt x="134" y="422"/>
                    </a:lnTo>
                    <a:lnTo>
                      <a:pt x="106" y="398"/>
                    </a:lnTo>
                    <a:lnTo>
                      <a:pt x="106" y="398"/>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40" name="Freeform 32"/>
              <p:cNvSpPr/>
              <p:nvPr/>
            </p:nvSpPr>
            <p:spPr bwMode="auto">
              <a:xfrm>
                <a:off x="5288854" y="1855880"/>
                <a:ext cx="561526" cy="804574"/>
              </a:xfrm>
              <a:custGeom>
                <a:avLst/>
                <a:gdLst>
                  <a:gd name="T0" fmla="*/ 108 w 536"/>
                  <a:gd name="T1" fmla="*/ 754 h 768"/>
                  <a:gd name="T2" fmla="*/ 22 w 536"/>
                  <a:gd name="T3" fmla="*/ 720 h 768"/>
                  <a:gd name="T4" fmla="*/ 52 w 536"/>
                  <a:gd name="T5" fmla="*/ 664 h 768"/>
                  <a:gd name="T6" fmla="*/ 58 w 536"/>
                  <a:gd name="T7" fmla="*/ 572 h 768"/>
                  <a:gd name="T8" fmla="*/ 6 w 536"/>
                  <a:gd name="T9" fmla="*/ 508 h 768"/>
                  <a:gd name="T10" fmla="*/ 32 w 536"/>
                  <a:gd name="T11" fmla="*/ 458 h 768"/>
                  <a:gd name="T12" fmla="*/ 78 w 536"/>
                  <a:gd name="T13" fmla="*/ 412 h 768"/>
                  <a:gd name="T14" fmla="*/ 40 w 536"/>
                  <a:gd name="T15" fmla="*/ 334 h 768"/>
                  <a:gd name="T16" fmla="*/ 18 w 536"/>
                  <a:gd name="T17" fmla="*/ 316 h 768"/>
                  <a:gd name="T18" fmla="*/ 46 w 536"/>
                  <a:gd name="T19" fmla="*/ 282 h 768"/>
                  <a:gd name="T20" fmla="*/ 24 w 536"/>
                  <a:gd name="T21" fmla="*/ 236 h 768"/>
                  <a:gd name="T22" fmla="*/ 0 w 536"/>
                  <a:gd name="T23" fmla="*/ 164 h 768"/>
                  <a:gd name="T24" fmla="*/ 28 w 536"/>
                  <a:gd name="T25" fmla="*/ 142 h 768"/>
                  <a:gd name="T26" fmla="*/ 44 w 536"/>
                  <a:gd name="T27" fmla="*/ 84 h 768"/>
                  <a:gd name="T28" fmla="*/ 70 w 536"/>
                  <a:gd name="T29" fmla="*/ 88 h 768"/>
                  <a:gd name="T30" fmla="*/ 72 w 536"/>
                  <a:gd name="T31" fmla="*/ 118 h 768"/>
                  <a:gd name="T32" fmla="*/ 82 w 536"/>
                  <a:gd name="T33" fmla="*/ 150 h 768"/>
                  <a:gd name="T34" fmla="*/ 124 w 536"/>
                  <a:gd name="T35" fmla="*/ 154 h 768"/>
                  <a:gd name="T36" fmla="*/ 136 w 536"/>
                  <a:gd name="T37" fmla="*/ 134 h 768"/>
                  <a:gd name="T38" fmla="*/ 180 w 536"/>
                  <a:gd name="T39" fmla="*/ 106 h 768"/>
                  <a:gd name="T40" fmla="*/ 252 w 536"/>
                  <a:gd name="T41" fmla="*/ 92 h 768"/>
                  <a:gd name="T42" fmla="*/ 266 w 536"/>
                  <a:gd name="T43" fmla="*/ 22 h 768"/>
                  <a:gd name="T44" fmla="*/ 310 w 536"/>
                  <a:gd name="T45" fmla="*/ 0 h 768"/>
                  <a:gd name="T46" fmla="*/ 332 w 536"/>
                  <a:gd name="T47" fmla="*/ 40 h 768"/>
                  <a:gd name="T48" fmla="*/ 378 w 536"/>
                  <a:gd name="T49" fmla="*/ 128 h 768"/>
                  <a:gd name="T50" fmla="*/ 424 w 536"/>
                  <a:gd name="T51" fmla="*/ 138 h 768"/>
                  <a:gd name="T52" fmla="*/ 444 w 536"/>
                  <a:gd name="T53" fmla="*/ 152 h 768"/>
                  <a:gd name="T54" fmla="*/ 430 w 536"/>
                  <a:gd name="T55" fmla="*/ 188 h 768"/>
                  <a:gd name="T56" fmla="*/ 448 w 536"/>
                  <a:gd name="T57" fmla="*/ 210 h 768"/>
                  <a:gd name="T58" fmla="*/ 520 w 536"/>
                  <a:gd name="T59" fmla="*/ 250 h 768"/>
                  <a:gd name="T60" fmla="*/ 488 w 536"/>
                  <a:gd name="T61" fmla="*/ 330 h 768"/>
                  <a:gd name="T62" fmla="*/ 450 w 536"/>
                  <a:gd name="T63" fmla="*/ 370 h 768"/>
                  <a:gd name="T64" fmla="*/ 398 w 536"/>
                  <a:gd name="T65" fmla="*/ 384 h 768"/>
                  <a:gd name="T66" fmla="*/ 350 w 536"/>
                  <a:gd name="T67" fmla="*/ 340 h 768"/>
                  <a:gd name="T68" fmla="*/ 344 w 536"/>
                  <a:gd name="T69" fmla="*/ 288 h 768"/>
                  <a:gd name="T70" fmla="*/ 310 w 536"/>
                  <a:gd name="T71" fmla="*/ 252 h 768"/>
                  <a:gd name="T72" fmla="*/ 294 w 536"/>
                  <a:gd name="T73" fmla="*/ 200 h 768"/>
                  <a:gd name="T74" fmla="*/ 258 w 536"/>
                  <a:gd name="T75" fmla="*/ 184 h 768"/>
                  <a:gd name="T76" fmla="*/ 226 w 536"/>
                  <a:gd name="T77" fmla="*/ 190 h 768"/>
                  <a:gd name="T78" fmla="*/ 194 w 536"/>
                  <a:gd name="T79" fmla="*/ 228 h 768"/>
                  <a:gd name="T80" fmla="*/ 178 w 536"/>
                  <a:gd name="T81" fmla="*/ 266 h 768"/>
                  <a:gd name="T82" fmla="*/ 172 w 536"/>
                  <a:gd name="T83" fmla="*/ 298 h 768"/>
                  <a:gd name="T84" fmla="*/ 142 w 536"/>
                  <a:gd name="T85" fmla="*/ 314 h 768"/>
                  <a:gd name="T86" fmla="*/ 142 w 536"/>
                  <a:gd name="T87" fmla="*/ 360 h 768"/>
                  <a:gd name="T88" fmla="*/ 222 w 536"/>
                  <a:gd name="T89" fmla="*/ 346 h 768"/>
                  <a:gd name="T90" fmla="*/ 252 w 536"/>
                  <a:gd name="T91" fmla="*/ 342 h 768"/>
                  <a:gd name="T92" fmla="*/ 274 w 536"/>
                  <a:gd name="T93" fmla="*/ 360 h 768"/>
                  <a:gd name="T94" fmla="*/ 300 w 536"/>
                  <a:gd name="T95" fmla="*/ 436 h 768"/>
                  <a:gd name="T96" fmla="*/ 352 w 536"/>
                  <a:gd name="T97" fmla="*/ 468 h 768"/>
                  <a:gd name="T98" fmla="*/ 354 w 536"/>
                  <a:gd name="T99" fmla="*/ 512 h 768"/>
                  <a:gd name="T100" fmla="*/ 328 w 536"/>
                  <a:gd name="T101" fmla="*/ 540 h 768"/>
                  <a:gd name="T102" fmla="*/ 266 w 536"/>
                  <a:gd name="T103" fmla="*/ 582 h 768"/>
                  <a:gd name="T104" fmla="*/ 202 w 536"/>
                  <a:gd name="T105" fmla="*/ 650 h 768"/>
                  <a:gd name="T106" fmla="*/ 180 w 536"/>
                  <a:gd name="T107" fmla="*/ 73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6" h="768">
                    <a:moveTo>
                      <a:pt x="192" y="768"/>
                    </a:moveTo>
                    <a:lnTo>
                      <a:pt x="192" y="768"/>
                    </a:lnTo>
                    <a:lnTo>
                      <a:pt x="178" y="754"/>
                    </a:lnTo>
                    <a:lnTo>
                      <a:pt x="178" y="754"/>
                    </a:lnTo>
                    <a:lnTo>
                      <a:pt x="108" y="754"/>
                    </a:lnTo>
                    <a:lnTo>
                      <a:pt x="108" y="754"/>
                    </a:lnTo>
                    <a:lnTo>
                      <a:pt x="44" y="740"/>
                    </a:lnTo>
                    <a:lnTo>
                      <a:pt x="44" y="740"/>
                    </a:lnTo>
                    <a:lnTo>
                      <a:pt x="32" y="730"/>
                    </a:lnTo>
                    <a:lnTo>
                      <a:pt x="22" y="720"/>
                    </a:lnTo>
                    <a:lnTo>
                      <a:pt x="16" y="712"/>
                    </a:lnTo>
                    <a:lnTo>
                      <a:pt x="14" y="708"/>
                    </a:lnTo>
                    <a:lnTo>
                      <a:pt x="14" y="708"/>
                    </a:lnTo>
                    <a:lnTo>
                      <a:pt x="52" y="664"/>
                    </a:lnTo>
                    <a:lnTo>
                      <a:pt x="52" y="664"/>
                    </a:lnTo>
                    <a:lnTo>
                      <a:pt x="62" y="630"/>
                    </a:lnTo>
                    <a:lnTo>
                      <a:pt x="62" y="630"/>
                    </a:lnTo>
                    <a:lnTo>
                      <a:pt x="66" y="608"/>
                    </a:lnTo>
                    <a:lnTo>
                      <a:pt x="64" y="588"/>
                    </a:lnTo>
                    <a:lnTo>
                      <a:pt x="58" y="572"/>
                    </a:lnTo>
                    <a:lnTo>
                      <a:pt x="50" y="558"/>
                    </a:lnTo>
                    <a:lnTo>
                      <a:pt x="42" y="544"/>
                    </a:lnTo>
                    <a:lnTo>
                      <a:pt x="30" y="532"/>
                    </a:lnTo>
                    <a:lnTo>
                      <a:pt x="6" y="508"/>
                    </a:lnTo>
                    <a:lnTo>
                      <a:pt x="6" y="508"/>
                    </a:lnTo>
                    <a:lnTo>
                      <a:pt x="6" y="494"/>
                    </a:lnTo>
                    <a:lnTo>
                      <a:pt x="10" y="482"/>
                    </a:lnTo>
                    <a:lnTo>
                      <a:pt x="16" y="474"/>
                    </a:lnTo>
                    <a:lnTo>
                      <a:pt x="22" y="464"/>
                    </a:lnTo>
                    <a:lnTo>
                      <a:pt x="32" y="458"/>
                    </a:lnTo>
                    <a:lnTo>
                      <a:pt x="40" y="450"/>
                    </a:lnTo>
                    <a:lnTo>
                      <a:pt x="62" y="438"/>
                    </a:lnTo>
                    <a:lnTo>
                      <a:pt x="62" y="438"/>
                    </a:lnTo>
                    <a:lnTo>
                      <a:pt x="78" y="412"/>
                    </a:lnTo>
                    <a:lnTo>
                      <a:pt x="78" y="412"/>
                    </a:lnTo>
                    <a:lnTo>
                      <a:pt x="78" y="382"/>
                    </a:lnTo>
                    <a:lnTo>
                      <a:pt x="78" y="382"/>
                    </a:lnTo>
                    <a:lnTo>
                      <a:pt x="64" y="362"/>
                    </a:lnTo>
                    <a:lnTo>
                      <a:pt x="52" y="346"/>
                    </a:lnTo>
                    <a:lnTo>
                      <a:pt x="40" y="334"/>
                    </a:lnTo>
                    <a:lnTo>
                      <a:pt x="26" y="322"/>
                    </a:lnTo>
                    <a:lnTo>
                      <a:pt x="26" y="322"/>
                    </a:lnTo>
                    <a:lnTo>
                      <a:pt x="18" y="320"/>
                    </a:lnTo>
                    <a:lnTo>
                      <a:pt x="18" y="320"/>
                    </a:lnTo>
                    <a:lnTo>
                      <a:pt x="18" y="316"/>
                    </a:lnTo>
                    <a:lnTo>
                      <a:pt x="18" y="316"/>
                    </a:lnTo>
                    <a:lnTo>
                      <a:pt x="38" y="300"/>
                    </a:lnTo>
                    <a:lnTo>
                      <a:pt x="38" y="300"/>
                    </a:lnTo>
                    <a:lnTo>
                      <a:pt x="44" y="288"/>
                    </a:lnTo>
                    <a:lnTo>
                      <a:pt x="46" y="282"/>
                    </a:lnTo>
                    <a:lnTo>
                      <a:pt x="48" y="276"/>
                    </a:lnTo>
                    <a:lnTo>
                      <a:pt x="48" y="276"/>
                    </a:lnTo>
                    <a:lnTo>
                      <a:pt x="24" y="256"/>
                    </a:lnTo>
                    <a:lnTo>
                      <a:pt x="24" y="256"/>
                    </a:lnTo>
                    <a:lnTo>
                      <a:pt x="24" y="236"/>
                    </a:lnTo>
                    <a:lnTo>
                      <a:pt x="24" y="236"/>
                    </a:lnTo>
                    <a:lnTo>
                      <a:pt x="10" y="220"/>
                    </a:lnTo>
                    <a:lnTo>
                      <a:pt x="0" y="208"/>
                    </a:lnTo>
                    <a:lnTo>
                      <a:pt x="0" y="208"/>
                    </a:lnTo>
                    <a:lnTo>
                      <a:pt x="0" y="164"/>
                    </a:lnTo>
                    <a:lnTo>
                      <a:pt x="0" y="164"/>
                    </a:lnTo>
                    <a:lnTo>
                      <a:pt x="16" y="146"/>
                    </a:lnTo>
                    <a:lnTo>
                      <a:pt x="16" y="146"/>
                    </a:lnTo>
                    <a:lnTo>
                      <a:pt x="22" y="144"/>
                    </a:lnTo>
                    <a:lnTo>
                      <a:pt x="28" y="142"/>
                    </a:lnTo>
                    <a:lnTo>
                      <a:pt x="34" y="140"/>
                    </a:lnTo>
                    <a:lnTo>
                      <a:pt x="34" y="140"/>
                    </a:lnTo>
                    <a:lnTo>
                      <a:pt x="34" y="94"/>
                    </a:lnTo>
                    <a:lnTo>
                      <a:pt x="34" y="94"/>
                    </a:lnTo>
                    <a:lnTo>
                      <a:pt x="44" y="84"/>
                    </a:lnTo>
                    <a:lnTo>
                      <a:pt x="50" y="80"/>
                    </a:lnTo>
                    <a:lnTo>
                      <a:pt x="58" y="78"/>
                    </a:lnTo>
                    <a:lnTo>
                      <a:pt x="58" y="78"/>
                    </a:lnTo>
                    <a:lnTo>
                      <a:pt x="64" y="82"/>
                    </a:lnTo>
                    <a:lnTo>
                      <a:pt x="70" y="88"/>
                    </a:lnTo>
                    <a:lnTo>
                      <a:pt x="76" y="98"/>
                    </a:lnTo>
                    <a:lnTo>
                      <a:pt x="78" y="104"/>
                    </a:lnTo>
                    <a:lnTo>
                      <a:pt x="80" y="112"/>
                    </a:lnTo>
                    <a:lnTo>
                      <a:pt x="80" y="112"/>
                    </a:lnTo>
                    <a:lnTo>
                      <a:pt x="72" y="118"/>
                    </a:lnTo>
                    <a:lnTo>
                      <a:pt x="68" y="124"/>
                    </a:lnTo>
                    <a:lnTo>
                      <a:pt x="68" y="130"/>
                    </a:lnTo>
                    <a:lnTo>
                      <a:pt x="70" y="136"/>
                    </a:lnTo>
                    <a:lnTo>
                      <a:pt x="76" y="142"/>
                    </a:lnTo>
                    <a:lnTo>
                      <a:pt x="82" y="150"/>
                    </a:lnTo>
                    <a:lnTo>
                      <a:pt x="98" y="164"/>
                    </a:lnTo>
                    <a:lnTo>
                      <a:pt x="98" y="164"/>
                    </a:lnTo>
                    <a:lnTo>
                      <a:pt x="108" y="164"/>
                    </a:lnTo>
                    <a:lnTo>
                      <a:pt x="108" y="164"/>
                    </a:lnTo>
                    <a:lnTo>
                      <a:pt x="124" y="154"/>
                    </a:lnTo>
                    <a:lnTo>
                      <a:pt x="124" y="154"/>
                    </a:lnTo>
                    <a:lnTo>
                      <a:pt x="124" y="148"/>
                    </a:lnTo>
                    <a:lnTo>
                      <a:pt x="128" y="142"/>
                    </a:lnTo>
                    <a:lnTo>
                      <a:pt x="132" y="138"/>
                    </a:lnTo>
                    <a:lnTo>
                      <a:pt x="136" y="134"/>
                    </a:lnTo>
                    <a:lnTo>
                      <a:pt x="148" y="126"/>
                    </a:lnTo>
                    <a:lnTo>
                      <a:pt x="162" y="120"/>
                    </a:lnTo>
                    <a:lnTo>
                      <a:pt x="162" y="120"/>
                    </a:lnTo>
                    <a:lnTo>
                      <a:pt x="170" y="110"/>
                    </a:lnTo>
                    <a:lnTo>
                      <a:pt x="180" y="106"/>
                    </a:lnTo>
                    <a:lnTo>
                      <a:pt x="190" y="104"/>
                    </a:lnTo>
                    <a:lnTo>
                      <a:pt x="202" y="102"/>
                    </a:lnTo>
                    <a:lnTo>
                      <a:pt x="228" y="100"/>
                    </a:lnTo>
                    <a:lnTo>
                      <a:pt x="240" y="98"/>
                    </a:lnTo>
                    <a:lnTo>
                      <a:pt x="252" y="92"/>
                    </a:lnTo>
                    <a:lnTo>
                      <a:pt x="252" y="92"/>
                    </a:lnTo>
                    <a:lnTo>
                      <a:pt x="250" y="40"/>
                    </a:lnTo>
                    <a:lnTo>
                      <a:pt x="250" y="40"/>
                    </a:lnTo>
                    <a:lnTo>
                      <a:pt x="258" y="30"/>
                    </a:lnTo>
                    <a:lnTo>
                      <a:pt x="266" y="22"/>
                    </a:lnTo>
                    <a:lnTo>
                      <a:pt x="288" y="8"/>
                    </a:lnTo>
                    <a:lnTo>
                      <a:pt x="288" y="8"/>
                    </a:lnTo>
                    <a:lnTo>
                      <a:pt x="296" y="2"/>
                    </a:lnTo>
                    <a:lnTo>
                      <a:pt x="304" y="0"/>
                    </a:lnTo>
                    <a:lnTo>
                      <a:pt x="310" y="0"/>
                    </a:lnTo>
                    <a:lnTo>
                      <a:pt x="314" y="4"/>
                    </a:lnTo>
                    <a:lnTo>
                      <a:pt x="318" y="10"/>
                    </a:lnTo>
                    <a:lnTo>
                      <a:pt x="322" y="18"/>
                    </a:lnTo>
                    <a:lnTo>
                      <a:pt x="332" y="40"/>
                    </a:lnTo>
                    <a:lnTo>
                      <a:pt x="332" y="40"/>
                    </a:lnTo>
                    <a:lnTo>
                      <a:pt x="370" y="100"/>
                    </a:lnTo>
                    <a:lnTo>
                      <a:pt x="370" y="100"/>
                    </a:lnTo>
                    <a:lnTo>
                      <a:pt x="372" y="112"/>
                    </a:lnTo>
                    <a:lnTo>
                      <a:pt x="374" y="122"/>
                    </a:lnTo>
                    <a:lnTo>
                      <a:pt x="378" y="128"/>
                    </a:lnTo>
                    <a:lnTo>
                      <a:pt x="382" y="132"/>
                    </a:lnTo>
                    <a:lnTo>
                      <a:pt x="388" y="136"/>
                    </a:lnTo>
                    <a:lnTo>
                      <a:pt x="398" y="140"/>
                    </a:lnTo>
                    <a:lnTo>
                      <a:pt x="398" y="140"/>
                    </a:lnTo>
                    <a:lnTo>
                      <a:pt x="424" y="138"/>
                    </a:lnTo>
                    <a:lnTo>
                      <a:pt x="442" y="138"/>
                    </a:lnTo>
                    <a:lnTo>
                      <a:pt x="458" y="140"/>
                    </a:lnTo>
                    <a:lnTo>
                      <a:pt x="458" y="140"/>
                    </a:lnTo>
                    <a:lnTo>
                      <a:pt x="450" y="146"/>
                    </a:lnTo>
                    <a:lnTo>
                      <a:pt x="444" y="152"/>
                    </a:lnTo>
                    <a:lnTo>
                      <a:pt x="436" y="158"/>
                    </a:lnTo>
                    <a:lnTo>
                      <a:pt x="430" y="166"/>
                    </a:lnTo>
                    <a:lnTo>
                      <a:pt x="430" y="166"/>
                    </a:lnTo>
                    <a:lnTo>
                      <a:pt x="430" y="178"/>
                    </a:lnTo>
                    <a:lnTo>
                      <a:pt x="430" y="188"/>
                    </a:lnTo>
                    <a:lnTo>
                      <a:pt x="432" y="192"/>
                    </a:lnTo>
                    <a:lnTo>
                      <a:pt x="436" y="198"/>
                    </a:lnTo>
                    <a:lnTo>
                      <a:pt x="440" y="204"/>
                    </a:lnTo>
                    <a:lnTo>
                      <a:pt x="448" y="210"/>
                    </a:lnTo>
                    <a:lnTo>
                      <a:pt x="448" y="210"/>
                    </a:lnTo>
                    <a:lnTo>
                      <a:pt x="458" y="212"/>
                    </a:lnTo>
                    <a:lnTo>
                      <a:pt x="466" y="216"/>
                    </a:lnTo>
                    <a:lnTo>
                      <a:pt x="482" y="226"/>
                    </a:lnTo>
                    <a:lnTo>
                      <a:pt x="500" y="238"/>
                    </a:lnTo>
                    <a:lnTo>
                      <a:pt x="520" y="250"/>
                    </a:lnTo>
                    <a:lnTo>
                      <a:pt x="520" y="250"/>
                    </a:lnTo>
                    <a:lnTo>
                      <a:pt x="536" y="264"/>
                    </a:lnTo>
                    <a:lnTo>
                      <a:pt x="536" y="264"/>
                    </a:lnTo>
                    <a:lnTo>
                      <a:pt x="488" y="330"/>
                    </a:lnTo>
                    <a:lnTo>
                      <a:pt x="488" y="330"/>
                    </a:lnTo>
                    <a:lnTo>
                      <a:pt x="486" y="336"/>
                    </a:lnTo>
                    <a:lnTo>
                      <a:pt x="482" y="344"/>
                    </a:lnTo>
                    <a:lnTo>
                      <a:pt x="476" y="352"/>
                    </a:lnTo>
                    <a:lnTo>
                      <a:pt x="468" y="358"/>
                    </a:lnTo>
                    <a:lnTo>
                      <a:pt x="450" y="370"/>
                    </a:lnTo>
                    <a:lnTo>
                      <a:pt x="436" y="376"/>
                    </a:lnTo>
                    <a:lnTo>
                      <a:pt x="436" y="376"/>
                    </a:lnTo>
                    <a:lnTo>
                      <a:pt x="416" y="380"/>
                    </a:lnTo>
                    <a:lnTo>
                      <a:pt x="398" y="384"/>
                    </a:lnTo>
                    <a:lnTo>
                      <a:pt x="398" y="384"/>
                    </a:lnTo>
                    <a:lnTo>
                      <a:pt x="382" y="372"/>
                    </a:lnTo>
                    <a:lnTo>
                      <a:pt x="370" y="360"/>
                    </a:lnTo>
                    <a:lnTo>
                      <a:pt x="360" y="348"/>
                    </a:lnTo>
                    <a:lnTo>
                      <a:pt x="350" y="340"/>
                    </a:lnTo>
                    <a:lnTo>
                      <a:pt x="350" y="340"/>
                    </a:lnTo>
                    <a:lnTo>
                      <a:pt x="346" y="332"/>
                    </a:lnTo>
                    <a:lnTo>
                      <a:pt x="346" y="324"/>
                    </a:lnTo>
                    <a:lnTo>
                      <a:pt x="346" y="308"/>
                    </a:lnTo>
                    <a:lnTo>
                      <a:pt x="344" y="294"/>
                    </a:lnTo>
                    <a:lnTo>
                      <a:pt x="344" y="288"/>
                    </a:lnTo>
                    <a:lnTo>
                      <a:pt x="342" y="284"/>
                    </a:lnTo>
                    <a:lnTo>
                      <a:pt x="342" y="284"/>
                    </a:lnTo>
                    <a:lnTo>
                      <a:pt x="310" y="272"/>
                    </a:lnTo>
                    <a:lnTo>
                      <a:pt x="310" y="272"/>
                    </a:lnTo>
                    <a:lnTo>
                      <a:pt x="310" y="252"/>
                    </a:lnTo>
                    <a:lnTo>
                      <a:pt x="312" y="232"/>
                    </a:lnTo>
                    <a:lnTo>
                      <a:pt x="314" y="214"/>
                    </a:lnTo>
                    <a:lnTo>
                      <a:pt x="314" y="202"/>
                    </a:lnTo>
                    <a:lnTo>
                      <a:pt x="314" y="202"/>
                    </a:lnTo>
                    <a:lnTo>
                      <a:pt x="294" y="200"/>
                    </a:lnTo>
                    <a:lnTo>
                      <a:pt x="278" y="198"/>
                    </a:lnTo>
                    <a:lnTo>
                      <a:pt x="270" y="196"/>
                    </a:lnTo>
                    <a:lnTo>
                      <a:pt x="264" y="192"/>
                    </a:lnTo>
                    <a:lnTo>
                      <a:pt x="260" y="188"/>
                    </a:lnTo>
                    <a:lnTo>
                      <a:pt x="258" y="184"/>
                    </a:lnTo>
                    <a:lnTo>
                      <a:pt x="258" y="184"/>
                    </a:lnTo>
                    <a:lnTo>
                      <a:pt x="238" y="184"/>
                    </a:lnTo>
                    <a:lnTo>
                      <a:pt x="232" y="184"/>
                    </a:lnTo>
                    <a:lnTo>
                      <a:pt x="228" y="186"/>
                    </a:lnTo>
                    <a:lnTo>
                      <a:pt x="226" y="190"/>
                    </a:lnTo>
                    <a:lnTo>
                      <a:pt x="224" y="196"/>
                    </a:lnTo>
                    <a:lnTo>
                      <a:pt x="220" y="214"/>
                    </a:lnTo>
                    <a:lnTo>
                      <a:pt x="220" y="214"/>
                    </a:lnTo>
                    <a:lnTo>
                      <a:pt x="206" y="220"/>
                    </a:lnTo>
                    <a:lnTo>
                      <a:pt x="194" y="228"/>
                    </a:lnTo>
                    <a:lnTo>
                      <a:pt x="172" y="244"/>
                    </a:lnTo>
                    <a:lnTo>
                      <a:pt x="172" y="244"/>
                    </a:lnTo>
                    <a:lnTo>
                      <a:pt x="172" y="250"/>
                    </a:lnTo>
                    <a:lnTo>
                      <a:pt x="174" y="258"/>
                    </a:lnTo>
                    <a:lnTo>
                      <a:pt x="178" y="266"/>
                    </a:lnTo>
                    <a:lnTo>
                      <a:pt x="184" y="278"/>
                    </a:lnTo>
                    <a:lnTo>
                      <a:pt x="184" y="278"/>
                    </a:lnTo>
                    <a:lnTo>
                      <a:pt x="182" y="286"/>
                    </a:lnTo>
                    <a:lnTo>
                      <a:pt x="176" y="292"/>
                    </a:lnTo>
                    <a:lnTo>
                      <a:pt x="172" y="298"/>
                    </a:lnTo>
                    <a:lnTo>
                      <a:pt x="164" y="300"/>
                    </a:lnTo>
                    <a:lnTo>
                      <a:pt x="152" y="306"/>
                    </a:lnTo>
                    <a:lnTo>
                      <a:pt x="146" y="310"/>
                    </a:lnTo>
                    <a:lnTo>
                      <a:pt x="142" y="314"/>
                    </a:lnTo>
                    <a:lnTo>
                      <a:pt x="142" y="314"/>
                    </a:lnTo>
                    <a:lnTo>
                      <a:pt x="142" y="326"/>
                    </a:lnTo>
                    <a:lnTo>
                      <a:pt x="140" y="338"/>
                    </a:lnTo>
                    <a:lnTo>
                      <a:pt x="138" y="350"/>
                    </a:lnTo>
                    <a:lnTo>
                      <a:pt x="140" y="356"/>
                    </a:lnTo>
                    <a:lnTo>
                      <a:pt x="142" y="360"/>
                    </a:lnTo>
                    <a:lnTo>
                      <a:pt x="142" y="360"/>
                    </a:lnTo>
                    <a:lnTo>
                      <a:pt x="206" y="360"/>
                    </a:lnTo>
                    <a:lnTo>
                      <a:pt x="206" y="360"/>
                    </a:lnTo>
                    <a:lnTo>
                      <a:pt x="214" y="352"/>
                    </a:lnTo>
                    <a:lnTo>
                      <a:pt x="222" y="346"/>
                    </a:lnTo>
                    <a:lnTo>
                      <a:pt x="228" y="342"/>
                    </a:lnTo>
                    <a:lnTo>
                      <a:pt x="234" y="342"/>
                    </a:lnTo>
                    <a:lnTo>
                      <a:pt x="242" y="340"/>
                    </a:lnTo>
                    <a:lnTo>
                      <a:pt x="252" y="342"/>
                    </a:lnTo>
                    <a:lnTo>
                      <a:pt x="252" y="342"/>
                    </a:lnTo>
                    <a:lnTo>
                      <a:pt x="256" y="348"/>
                    </a:lnTo>
                    <a:lnTo>
                      <a:pt x="260" y="350"/>
                    </a:lnTo>
                    <a:lnTo>
                      <a:pt x="266" y="356"/>
                    </a:lnTo>
                    <a:lnTo>
                      <a:pt x="274" y="360"/>
                    </a:lnTo>
                    <a:lnTo>
                      <a:pt x="274" y="360"/>
                    </a:lnTo>
                    <a:lnTo>
                      <a:pt x="282" y="378"/>
                    </a:lnTo>
                    <a:lnTo>
                      <a:pt x="282" y="378"/>
                    </a:lnTo>
                    <a:lnTo>
                      <a:pt x="290" y="422"/>
                    </a:lnTo>
                    <a:lnTo>
                      <a:pt x="290" y="422"/>
                    </a:lnTo>
                    <a:lnTo>
                      <a:pt x="300" y="436"/>
                    </a:lnTo>
                    <a:lnTo>
                      <a:pt x="314" y="448"/>
                    </a:lnTo>
                    <a:lnTo>
                      <a:pt x="330" y="460"/>
                    </a:lnTo>
                    <a:lnTo>
                      <a:pt x="340" y="464"/>
                    </a:lnTo>
                    <a:lnTo>
                      <a:pt x="352" y="468"/>
                    </a:lnTo>
                    <a:lnTo>
                      <a:pt x="352" y="468"/>
                    </a:lnTo>
                    <a:lnTo>
                      <a:pt x="372" y="502"/>
                    </a:lnTo>
                    <a:lnTo>
                      <a:pt x="372" y="502"/>
                    </a:lnTo>
                    <a:lnTo>
                      <a:pt x="368" y="502"/>
                    </a:lnTo>
                    <a:lnTo>
                      <a:pt x="362" y="504"/>
                    </a:lnTo>
                    <a:lnTo>
                      <a:pt x="354" y="512"/>
                    </a:lnTo>
                    <a:lnTo>
                      <a:pt x="346" y="520"/>
                    </a:lnTo>
                    <a:lnTo>
                      <a:pt x="340" y="526"/>
                    </a:lnTo>
                    <a:lnTo>
                      <a:pt x="340" y="526"/>
                    </a:lnTo>
                    <a:lnTo>
                      <a:pt x="336" y="534"/>
                    </a:lnTo>
                    <a:lnTo>
                      <a:pt x="328" y="540"/>
                    </a:lnTo>
                    <a:lnTo>
                      <a:pt x="312" y="554"/>
                    </a:lnTo>
                    <a:lnTo>
                      <a:pt x="296" y="564"/>
                    </a:lnTo>
                    <a:lnTo>
                      <a:pt x="280" y="570"/>
                    </a:lnTo>
                    <a:lnTo>
                      <a:pt x="280" y="570"/>
                    </a:lnTo>
                    <a:lnTo>
                      <a:pt x="266" y="582"/>
                    </a:lnTo>
                    <a:lnTo>
                      <a:pt x="254" y="592"/>
                    </a:lnTo>
                    <a:lnTo>
                      <a:pt x="244" y="606"/>
                    </a:lnTo>
                    <a:lnTo>
                      <a:pt x="234" y="620"/>
                    </a:lnTo>
                    <a:lnTo>
                      <a:pt x="234" y="620"/>
                    </a:lnTo>
                    <a:lnTo>
                      <a:pt x="202" y="650"/>
                    </a:lnTo>
                    <a:lnTo>
                      <a:pt x="190" y="662"/>
                    </a:lnTo>
                    <a:lnTo>
                      <a:pt x="182" y="676"/>
                    </a:lnTo>
                    <a:lnTo>
                      <a:pt x="176" y="690"/>
                    </a:lnTo>
                    <a:lnTo>
                      <a:pt x="176" y="708"/>
                    </a:lnTo>
                    <a:lnTo>
                      <a:pt x="180" y="730"/>
                    </a:lnTo>
                    <a:lnTo>
                      <a:pt x="190" y="756"/>
                    </a:lnTo>
                    <a:lnTo>
                      <a:pt x="190" y="756"/>
                    </a:lnTo>
                    <a:lnTo>
                      <a:pt x="192" y="768"/>
                    </a:lnTo>
                    <a:lnTo>
                      <a:pt x="192" y="768"/>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41" name="Freeform 33"/>
              <p:cNvSpPr/>
              <p:nvPr/>
            </p:nvSpPr>
            <p:spPr bwMode="auto">
              <a:xfrm>
                <a:off x="1624270" y="1024067"/>
                <a:ext cx="2074293" cy="1588196"/>
              </a:xfrm>
              <a:custGeom>
                <a:avLst/>
                <a:gdLst>
                  <a:gd name="T0" fmla="*/ 1348 w 1980"/>
                  <a:gd name="T1" fmla="*/ 1486 h 1516"/>
                  <a:gd name="T2" fmla="*/ 1296 w 1980"/>
                  <a:gd name="T3" fmla="*/ 1480 h 1516"/>
                  <a:gd name="T4" fmla="*/ 1206 w 1980"/>
                  <a:gd name="T5" fmla="*/ 1418 h 1516"/>
                  <a:gd name="T6" fmla="*/ 1068 w 1980"/>
                  <a:gd name="T7" fmla="*/ 1416 h 1516"/>
                  <a:gd name="T8" fmla="*/ 938 w 1980"/>
                  <a:gd name="T9" fmla="*/ 1464 h 1516"/>
                  <a:gd name="T10" fmla="*/ 842 w 1980"/>
                  <a:gd name="T11" fmla="*/ 1464 h 1516"/>
                  <a:gd name="T12" fmla="*/ 720 w 1980"/>
                  <a:gd name="T13" fmla="*/ 1458 h 1516"/>
                  <a:gd name="T14" fmla="*/ 664 w 1980"/>
                  <a:gd name="T15" fmla="*/ 1408 h 1516"/>
                  <a:gd name="T16" fmla="*/ 580 w 1980"/>
                  <a:gd name="T17" fmla="*/ 1446 h 1516"/>
                  <a:gd name="T18" fmla="*/ 528 w 1980"/>
                  <a:gd name="T19" fmla="*/ 1412 h 1516"/>
                  <a:gd name="T20" fmla="*/ 420 w 1980"/>
                  <a:gd name="T21" fmla="*/ 1446 h 1516"/>
                  <a:gd name="T22" fmla="*/ 332 w 1980"/>
                  <a:gd name="T23" fmla="*/ 1490 h 1516"/>
                  <a:gd name="T24" fmla="*/ 278 w 1980"/>
                  <a:gd name="T25" fmla="*/ 1444 h 1516"/>
                  <a:gd name="T26" fmla="*/ 256 w 1980"/>
                  <a:gd name="T27" fmla="*/ 1350 h 1516"/>
                  <a:gd name="T28" fmla="*/ 190 w 1980"/>
                  <a:gd name="T29" fmla="*/ 1318 h 1516"/>
                  <a:gd name="T30" fmla="*/ 112 w 1980"/>
                  <a:gd name="T31" fmla="*/ 1224 h 1516"/>
                  <a:gd name="T32" fmla="*/ 98 w 1980"/>
                  <a:gd name="T33" fmla="*/ 1128 h 1516"/>
                  <a:gd name="T34" fmla="*/ 36 w 1980"/>
                  <a:gd name="T35" fmla="*/ 1054 h 1516"/>
                  <a:gd name="T36" fmla="*/ 86 w 1980"/>
                  <a:gd name="T37" fmla="*/ 920 h 1516"/>
                  <a:gd name="T38" fmla="*/ 20 w 1980"/>
                  <a:gd name="T39" fmla="*/ 884 h 1516"/>
                  <a:gd name="T40" fmla="*/ 0 w 1980"/>
                  <a:gd name="T41" fmla="*/ 864 h 1516"/>
                  <a:gd name="T42" fmla="*/ 8 w 1980"/>
                  <a:gd name="T43" fmla="*/ 798 h 1516"/>
                  <a:gd name="T44" fmla="*/ 106 w 1980"/>
                  <a:gd name="T45" fmla="*/ 726 h 1516"/>
                  <a:gd name="T46" fmla="*/ 236 w 1980"/>
                  <a:gd name="T47" fmla="*/ 732 h 1516"/>
                  <a:gd name="T48" fmla="*/ 308 w 1980"/>
                  <a:gd name="T49" fmla="*/ 746 h 1516"/>
                  <a:gd name="T50" fmla="*/ 418 w 1980"/>
                  <a:gd name="T51" fmla="*/ 684 h 1516"/>
                  <a:gd name="T52" fmla="*/ 510 w 1980"/>
                  <a:gd name="T53" fmla="*/ 688 h 1516"/>
                  <a:gd name="T54" fmla="*/ 638 w 1980"/>
                  <a:gd name="T55" fmla="*/ 620 h 1516"/>
                  <a:gd name="T56" fmla="*/ 708 w 1980"/>
                  <a:gd name="T57" fmla="*/ 536 h 1516"/>
                  <a:gd name="T58" fmla="*/ 728 w 1980"/>
                  <a:gd name="T59" fmla="*/ 392 h 1516"/>
                  <a:gd name="T60" fmla="*/ 772 w 1980"/>
                  <a:gd name="T61" fmla="*/ 326 h 1516"/>
                  <a:gd name="T62" fmla="*/ 904 w 1980"/>
                  <a:gd name="T63" fmla="*/ 356 h 1516"/>
                  <a:gd name="T64" fmla="*/ 926 w 1980"/>
                  <a:gd name="T65" fmla="*/ 302 h 1516"/>
                  <a:gd name="T66" fmla="*/ 1008 w 1980"/>
                  <a:gd name="T67" fmla="*/ 172 h 1516"/>
                  <a:gd name="T68" fmla="*/ 1092 w 1980"/>
                  <a:gd name="T69" fmla="*/ 186 h 1516"/>
                  <a:gd name="T70" fmla="*/ 1196 w 1980"/>
                  <a:gd name="T71" fmla="*/ 202 h 1516"/>
                  <a:gd name="T72" fmla="*/ 1246 w 1980"/>
                  <a:gd name="T73" fmla="*/ 76 h 1516"/>
                  <a:gd name="T74" fmla="*/ 1352 w 1980"/>
                  <a:gd name="T75" fmla="*/ 36 h 1516"/>
                  <a:gd name="T76" fmla="*/ 1426 w 1980"/>
                  <a:gd name="T77" fmla="*/ 22 h 1516"/>
                  <a:gd name="T78" fmla="*/ 1568 w 1980"/>
                  <a:gd name="T79" fmla="*/ 164 h 1516"/>
                  <a:gd name="T80" fmla="*/ 1612 w 1980"/>
                  <a:gd name="T81" fmla="*/ 320 h 1516"/>
                  <a:gd name="T82" fmla="*/ 1568 w 1980"/>
                  <a:gd name="T83" fmla="*/ 390 h 1516"/>
                  <a:gd name="T84" fmla="*/ 1614 w 1980"/>
                  <a:gd name="T85" fmla="*/ 488 h 1516"/>
                  <a:gd name="T86" fmla="*/ 1778 w 1980"/>
                  <a:gd name="T87" fmla="*/ 526 h 1516"/>
                  <a:gd name="T88" fmla="*/ 1918 w 1980"/>
                  <a:gd name="T89" fmla="*/ 628 h 1516"/>
                  <a:gd name="T90" fmla="*/ 1974 w 1980"/>
                  <a:gd name="T91" fmla="*/ 736 h 1516"/>
                  <a:gd name="T92" fmla="*/ 1952 w 1980"/>
                  <a:gd name="T93" fmla="*/ 832 h 1516"/>
                  <a:gd name="T94" fmla="*/ 1878 w 1980"/>
                  <a:gd name="T95" fmla="*/ 908 h 1516"/>
                  <a:gd name="T96" fmla="*/ 1774 w 1980"/>
                  <a:gd name="T97" fmla="*/ 980 h 1516"/>
                  <a:gd name="T98" fmla="*/ 1672 w 1980"/>
                  <a:gd name="T99" fmla="*/ 1034 h 1516"/>
                  <a:gd name="T100" fmla="*/ 1646 w 1980"/>
                  <a:gd name="T101" fmla="*/ 1106 h 1516"/>
                  <a:gd name="T102" fmla="*/ 1580 w 1980"/>
                  <a:gd name="T103" fmla="*/ 1194 h 1516"/>
                  <a:gd name="T104" fmla="*/ 1396 w 1980"/>
                  <a:gd name="T105" fmla="*/ 1236 h 1516"/>
                  <a:gd name="T106" fmla="*/ 1404 w 1980"/>
                  <a:gd name="T107" fmla="*/ 1294 h 1516"/>
                  <a:gd name="T108" fmla="*/ 1474 w 1980"/>
                  <a:gd name="T109" fmla="*/ 1370 h 1516"/>
                  <a:gd name="T110" fmla="*/ 1434 w 1980"/>
                  <a:gd name="T111" fmla="*/ 1426 h 1516"/>
                  <a:gd name="T112" fmla="*/ 1450 w 1980"/>
                  <a:gd name="T113" fmla="*/ 1504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80" h="1516">
                    <a:moveTo>
                      <a:pt x="1416" y="1516"/>
                    </a:moveTo>
                    <a:lnTo>
                      <a:pt x="1416" y="1516"/>
                    </a:lnTo>
                    <a:lnTo>
                      <a:pt x="1402" y="1508"/>
                    </a:lnTo>
                    <a:lnTo>
                      <a:pt x="1402" y="1508"/>
                    </a:lnTo>
                    <a:lnTo>
                      <a:pt x="1378" y="1484"/>
                    </a:lnTo>
                    <a:lnTo>
                      <a:pt x="1378" y="1484"/>
                    </a:lnTo>
                    <a:lnTo>
                      <a:pt x="1362" y="1484"/>
                    </a:lnTo>
                    <a:lnTo>
                      <a:pt x="1352" y="1484"/>
                    </a:lnTo>
                    <a:lnTo>
                      <a:pt x="1348" y="1486"/>
                    </a:lnTo>
                    <a:lnTo>
                      <a:pt x="1346" y="1488"/>
                    </a:lnTo>
                    <a:lnTo>
                      <a:pt x="1340" y="1502"/>
                    </a:lnTo>
                    <a:lnTo>
                      <a:pt x="1340" y="1502"/>
                    </a:lnTo>
                    <a:lnTo>
                      <a:pt x="1330" y="1498"/>
                    </a:lnTo>
                    <a:lnTo>
                      <a:pt x="1330" y="1498"/>
                    </a:lnTo>
                    <a:lnTo>
                      <a:pt x="1304" y="1500"/>
                    </a:lnTo>
                    <a:lnTo>
                      <a:pt x="1304" y="1500"/>
                    </a:lnTo>
                    <a:lnTo>
                      <a:pt x="1298" y="1490"/>
                    </a:lnTo>
                    <a:lnTo>
                      <a:pt x="1296" y="1480"/>
                    </a:lnTo>
                    <a:lnTo>
                      <a:pt x="1294" y="1466"/>
                    </a:lnTo>
                    <a:lnTo>
                      <a:pt x="1294" y="1466"/>
                    </a:lnTo>
                    <a:lnTo>
                      <a:pt x="1276" y="1458"/>
                    </a:lnTo>
                    <a:lnTo>
                      <a:pt x="1276" y="1458"/>
                    </a:lnTo>
                    <a:lnTo>
                      <a:pt x="1252" y="1438"/>
                    </a:lnTo>
                    <a:lnTo>
                      <a:pt x="1242" y="1430"/>
                    </a:lnTo>
                    <a:lnTo>
                      <a:pt x="1230" y="1424"/>
                    </a:lnTo>
                    <a:lnTo>
                      <a:pt x="1218" y="1420"/>
                    </a:lnTo>
                    <a:lnTo>
                      <a:pt x="1206" y="1418"/>
                    </a:lnTo>
                    <a:lnTo>
                      <a:pt x="1194" y="1418"/>
                    </a:lnTo>
                    <a:lnTo>
                      <a:pt x="1180" y="1422"/>
                    </a:lnTo>
                    <a:lnTo>
                      <a:pt x="1180" y="1422"/>
                    </a:lnTo>
                    <a:lnTo>
                      <a:pt x="1142" y="1428"/>
                    </a:lnTo>
                    <a:lnTo>
                      <a:pt x="1122" y="1428"/>
                    </a:lnTo>
                    <a:lnTo>
                      <a:pt x="1104" y="1428"/>
                    </a:lnTo>
                    <a:lnTo>
                      <a:pt x="1104" y="1428"/>
                    </a:lnTo>
                    <a:lnTo>
                      <a:pt x="1068" y="1416"/>
                    </a:lnTo>
                    <a:lnTo>
                      <a:pt x="1068" y="1416"/>
                    </a:lnTo>
                    <a:lnTo>
                      <a:pt x="1038" y="1416"/>
                    </a:lnTo>
                    <a:lnTo>
                      <a:pt x="1038" y="1416"/>
                    </a:lnTo>
                    <a:lnTo>
                      <a:pt x="1018" y="1426"/>
                    </a:lnTo>
                    <a:lnTo>
                      <a:pt x="1000" y="1436"/>
                    </a:lnTo>
                    <a:lnTo>
                      <a:pt x="984" y="1450"/>
                    </a:lnTo>
                    <a:lnTo>
                      <a:pt x="978" y="1458"/>
                    </a:lnTo>
                    <a:lnTo>
                      <a:pt x="972" y="1466"/>
                    </a:lnTo>
                    <a:lnTo>
                      <a:pt x="972" y="1466"/>
                    </a:lnTo>
                    <a:lnTo>
                      <a:pt x="938" y="1464"/>
                    </a:lnTo>
                    <a:lnTo>
                      <a:pt x="938" y="1464"/>
                    </a:lnTo>
                    <a:lnTo>
                      <a:pt x="906" y="1450"/>
                    </a:lnTo>
                    <a:lnTo>
                      <a:pt x="906" y="1450"/>
                    </a:lnTo>
                    <a:lnTo>
                      <a:pt x="884" y="1450"/>
                    </a:lnTo>
                    <a:lnTo>
                      <a:pt x="876" y="1452"/>
                    </a:lnTo>
                    <a:lnTo>
                      <a:pt x="870" y="1458"/>
                    </a:lnTo>
                    <a:lnTo>
                      <a:pt x="870" y="1458"/>
                    </a:lnTo>
                    <a:lnTo>
                      <a:pt x="842" y="1464"/>
                    </a:lnTo>
                    <a:lnTo>
                      <a:pt x="842" y="1464"/>
                    </a:lnTo>
                    <a:lnTo>
                      <a:pt x="826" y="1466"/>
                    </a:lnTo>
                    <a:lnTo>
                      <a:pt x="814" y="1470"/>
                    </a:lnTo>
                    <a:lnTo>
                      <a:pt x="802" y="1476"/>
                    </a:lnTo>
                    <a:lnTo>
                      <a:pt x="788" y="1480"/>
                    </a:lnTo>
                    <a:lnTo>
                      <a:pt x="788" y="1480"/>
                    </a:lnTo>
                    <a:lnTo>
                      <a:pt x="776" y="1480"/>
                    </a:lnTo>
                    <a:lnTo>
                      <a:pt x="764" y="1476"/>
                    </a:lnTo>
                    <a:lnTo>
                      <a:pt x="740" y="1468"/>
                    </a:lnTo>
                    <a:lnTo>
                      <a:pt x="720" y="1458"/>
                    </a:lnTo>
                    <a:lnTo>
                      <a:pt x="708" y="1448"/>
                    </a:lnTo>
                    <a:lnTo>
                      <a:pt x="708" y="1448"/>
                    </a:lnTo>
                    <a:lnTo>
                      <a:pt x="706" y="1428"/>
                    </a:lnTo>
                    <a:lnTo>
                      <a:pt x="704" y="1424"/>
                    </a:lnTo>
                    <a:lnTo>
                      <a:pt x="702" y="1420"/>
                    </a:lnTo>
                    <a:lnTo>
                      <a:pt x="694" y="1414"/>
                    </a:lnTo>
                    <a:lnTo>
                      <a:pt x="684" y="1406"/>
                    </a:lnTo>
                    <a:lnTo>
                      <a:pt x="684" y="1406"/>
                    </a:lnTo>
                    <a:lnTo>
                      <a:pt x="664" y="1408"/>
                    </a:lnTo>
                    <a:lnTo>
                      <a:pt x="658" y="1408"/>
                    </a:lnTo>
                    <a:lnTo>
                      <a:pt x="654" y="1410"/>
                    </a:lnTo>
                    <a:lnTo>
                      <a:pt x="646" y="1418"/>
                    </a:lnTo>
                    <a:lnTo>
                      <a:pt x="634" y="1434"/>
                    </a:lnTo>
                    <a:lnTo>
                      <a:pt x="634" y="1434"/>
                    </a:lnTo>
                    <a:lnTo>
                      <a:pt x="618" y="1438"/>
                    </a:lnTo>
                    <a:lnTo>
                      <a:pt x="602" y="1440"/>
                    </a:lnTo>
                    <a:lnTo>
                      <a:pt x="586" y="1442"/>
                    </a:lnTo>
                    <a:lnTo>
                      <a:pt x="580" y="1446"/>
                    </a:lnTo>
                    <a:lnTo>
                      <a:pt x="572" y="1448"/>
                    </a:lnTo>
                    <a:lnTo>
                      <a:pt x="572" y="1448"/>
                    </a:lnTo>
                    <a:lnTo>
                      <a:pt x="566" y="1448"/>
                    </a:lnTo>
                    <a:lnTo>
                      <a:pt x="566" y="1448"/>
                    </a:lnTo>
                    <a:lnTo>
                      <a:pt x="562" y="1438"/>
                    </a:lnTo>
                    <a:lnTo>
                      <a:pt x="562" y="1438"/>
                    </a:lnTo>
                    <a:lnTo>
                      <a:pt x="550" y="1428"/>
                    </a:lnTo>
                    <a:lnTo>
                      <a:pt x="540" y="1420"/>
                    </a:lnTo>
                    <a:lnTo>
                      <a:pt x="528" y="1412"/>
                    </a:lnTo>
                    <a:lnTo>
                      <a:pt x="516" y="1406"/>
                    </a:lnTo>
                    <a:lnTo>
                      <a:pt x="504" y="1400"/>
                    </a:lnTo>
                    <a:lnTo>
                      <a:pt x="492" y="1398"/>
                    </a:lnTo>
                    <a:lnTo>
                      <a:pt x="482" y="1396"/>
                    </a:lnTo>
                    <a:lnTo>
                      <a:pt x="470" y="1398"/>
                    </a:lnTo>
                    <a:lnTo>
                      <a:pt x="470" y="1398"/>
                    </a:lnTo>
                    <a:lnTo>
                      <a:pt x="448" y="1414"/>
                    </a:lnTo>
                    <a:lnTo>
                      <a:pt x="432" y="1428"/>
                    </a:lnTo>
                    <a:lnTo>
                      <a:pt x="420" y="1446"/>
                    </a:lnTo>
                    <a:lnTo>
                      <a:pt x="408" y="1468"/>
                    </a:lnTo>
                    <a:lnTo>
                      <a:pt x="408" y="1468"/>
                    </a:lnTo>
                    <a:lnTo>
                      <a:pt x="398" y="1480"/>
                    </a:lnTo>
                    <a:lnTo>
                      <a:pt x="388" y="1488"/>
                    </a:lnTo>
                    <a:lnTo>
                      <a:pt x="376" y="1494"/>
                    </a:lnTo>
                    <a:lnTo>
                      <a:pt x="362" y="1498"/>
                    </a:lnTo>
                    <a:lnTo>
                      <a:pt x="362" y="1498"/>
                    </a:lnTo>
                    <a:lnTo>
                      <a:pt x="332" y="1490"/>
                    </a:lnTo>
                    <a:lnTo>
                      <a:pt x="332" y="1490"/>
                    </a:lnTo>
                    <a:lnTo>
                      <a:pt x="322" y="1484"/>
                    </a:lnTo>
                    <a:lnTo>
                      <a:pt x="318" y="1482"/>
                    </a:lnTo>
                    <a:lnTo>
                      <a:pt x="312" y="1482"/>
                    </a:lnTo>
                    <a:lnTo>
                      <a:pt x="312" y="1482"/>
                    </a:lnTo>
                    <a:lnTo>
                      <a:pt x="308" y="1472"/>
                    </a:lnTo>
                    <a:lnTo>
                      <a:pt x="304" y="1464"/>
                    </a:lnTo>
                    <a:lnTo>
                      <a:pt x="298" y="1456"/>
                    </a:lnTo>
                    <a:lnTo>
                      <a:pt x="292" y="1452"/>
                    </a:lnTo>
                    <a:lnTo>
                      <a:pt x="278" y="1444"/>
                    </a:lnTo>
                    <a:lnTo>
                      <a:pt x="264" y="1438"/>
                    </a:lnTo>
                    <a:lnTo>
                      <a:pt x="264" y="1438"/>
                    </a:lnTo>
                    <a:lnTo>
                      <a:pt x="252" y="1420"/>
                    </a:lnTo>
                    <a:lnTo>
                      <a:pt x="252" y="1420"/>
                    </a:lnTo>
                    <a:lnTo>
                      <a:pt x="252" y="1378"/>
                    </a:lnTo>
                    <a:lnTo>
                      <a:pt x="252" y="1378"/>
                    </a:lnTo>
                    <a:lnTo>
                      <a:pt x="256" y="1372"/>
                    </a:lnTo>
                    <a:lnTo>
                      <a:pt x="256" y="1364"/>
                    </a:lnTo>
                    <a:lnTo>
                      <a:pt x="256" y="1350"/>
                    </a:lnTo>
                    <a:lnTo>
                      <a:pt x="256" y="1350"/>
                    </a:lnTo>
                    <a:lnTo>
                      <a:pt x="250" y="1340"/>
                    </a:lnTo>
                    <a:lnTo>
                      <a:pt x="244" y="1332"/>
                    </a:lnTo>
                    <a:lnTo>
                      <a:pt x="234" y="1326"/>
                    </a:lnTo>
                    <a:lnTo>
                      <a:pt x="226" y="1324"/>
                    </a:lnTo>
                    <a:lnTo>
                      <a:pt x="206" y="1322"/>
                    </a:lnTo>
                    <a:lnTo>
                      <a:pt x="198" y="1320"/>
                    </a:lnTo>
                    <a:lnTo>
                      <a:pt x="190" y="1318"/>
                    </a:lnTo>
                    <a:lnTo>
                      <a:pt x="190" y="1318"/>
                    </a:lnTo>
                    <a:lnTo>
                      <a:pt x="174" y="1302"/>
                    </a:lnTo>
                    <a:lnTo>
                      <a:pt x="174" y="1302"/>
                    </a:lnTo>
                    <a:lnTo>
                      <a:pt x="150" y="1258"/>
                    </a:lnTo>
                    <a:lnTo>
                      <a:pt x="150" y="1258"/>
                    </a:lnTo>
                    <a:lnTo>
                      <a:pt x="114" y="1250"/>
                    </a:lnTo>
                    <a:lnTo>
                      <a:pt x="114" y="1250"/>
                    </a:lnTo>
                    <a:lnTo>
                      <a:pt x="112" y="1242"/>
                    </a:lnTo>
                    <a:lnTo>
                      <a:pt x="112" y="1232"/>
                    </a:lnTo>
                    <a:lnTo>
                      <a:pt x="112" y="1224"/>
                    </a:lnTo>
                    <a:lnTo>
                      <a:pt x="114" y="1216"/>
                    </a:lnTo>
                    <a:lnTo>
                      <a:pt x="120" y="1200"/>
                    </a:lnTo>
                    <a:lnTo>
                      <a:pt x="126" y="1186"/>
                    </a:lnTo>
                    <a:lnTo>
                      <a:pt x="126" y="1186"/>
                    </a:lnTo>
                    <a:lnTo>
                      <a:pt x="124" y="1174"/>
                    </a:lnTo>
                    <a:lnTo>
                      <a:pt x="122" y="1162"/>
                    </a:lnTo>
                    <a:lnTo>
                      <a:pt x="118" y="1152"/>
                    </a:lnTo>
                    <a:lnTo>
                      <a:pt x="112" y="1144"/>
                    </a:lnTo>
                    <a:lnTo>
                      <a:pt x="98" y="1128"/>
                    </a:lnTo>
                    <a:lnTo>
                      <a:pt x="84" y="1114"/>
                    </a:lnTo>
                    <a:lnTo>
                      <a:pt x="84" y="1114"/>
                    </a:lnTo>
                    <a:lnTo>
                      <a:pt x="38" y="1092"/>
                    </a:lnTo>
                    <a:lnTo>
                      <a:pt x="38" y="1092"/>
                    </a:lnTo>
                    <a:lnTo>
                      <a:pt x="32" y="1084"/>
                    </a:lnTo>
                    <a:lnTo>
                      <a:pt x="32" y="1084"/>
                    </a:lnTo>
                    <a:lnTo>
                      <a:pt x="32" y="1062"/>
                    </a:lnTo>
                    <a:lnTo>
                      <a:pt x="32" y="1056"/>
                    </a:lnTo>
                    <a:lnTo>
                      <a:pt x="36" y="1054"/>
                    </a:lnTo>
                    <a:lnTo>
                      <a:pt x="40" y="1050"/>
                    </a:lnTo>
                    <a:lnTo>
                      <a:pt x="46" y="1048"/>
                    </a:lnTo>
                    <a:lnTo>
                      <a:pt x="66" y="1038"/>
                    </a:lnTo>
                    <a:lnTo>
                      <a:pt x="66" y="1038"/>
                    </a:lnTo>
                    <a:lnTo>
                      <a:pt x="78" y="1028"/>
                    </a:lnTo>
                    <a:lnTo>
                      <a:pt x="82" y="1024"/>
                    </a:lnTo>
                    <a:lnTo>
                      <a:pt x="86" y="1018"/>
                    </a:lnTo>
                    <a:lnTo>
                      <a:pt x="86" y="1018"/>
                    </a:lnTo>
                    <a:lnTo>
                      <a:pt x="86" y="920"/>
                    </a:lnTo>
                    <a:lnTo>
                      <a:pt x="86" y="920"/>
                    </a:lnTo>
                    <a:lnTo>
                      <a:pt x="82" y="904"/>
                    </a:lnTo>
                    <a:lnTo>
                      <a:pt x="76" y="894"/>
                    </a:lnTo>
                    <a:lnTo>
                      <a:pt x="68" y="888"/>
                    </a:lnTo>
                    <a:lnTo>
                      <a:pt x="60" y="886"/>
                    </a:lnTo>
                    <a:lnTo>
                      <a:pt x="50" y="884"/>
                    </a:lnTo>
                    <a:lnTo>
                      <a:pt x="40" y="884"/>
                    </a:lnTo>
                    <a:lnTo>
                      <a:pt x="20" y="884"/>
                    </a:lnTo>
                    <a:lnTo>
                      <a:pt x="20" y="884"/>
                    </a:lnTo>
                    <a:lnTo>
                      <a:pt x="14" y="888"/>
                    </a:lnTo>
                    <a:lnTo>
                      <a:pt x="10" y="894"/>
                    </a:lnTo>
                    <a:lnTo>
                      <a:pt x="10" y="894"/>
                    </a:lnTo>
                    <a:lnTo>
                      <a:pt x="8" y="894"/>
                    </a:lnTo>
                    <a:lnTo>
                      <a:pt x="8" y="898"/>
                    </a:lnTo>
                    <a:lnTo>
                      <a:pt x="8" y="898"/>
                    </a:lnTo>
                    <a:lnTo>
                      <a:pt x="2" y="882"/>
                    </a:lnTo>
                    <a:lnTo>
                      <a:pt x="0" y="872"/>
                    </a:lnTo>
                    <a:lnTo>
                      <a:pt x="0" y="864"/>
                    </a:lnTo>
                    <a:lnTo>
                      <a:pt x="2" y="856"/>
                    </a:lnTo>
                    <a:lnTo>
                      <a:pt x="2" y="856"/>
                    </a:lnTo>
                    <a:lnTo>
                      <a:pt x="26" y="844"/>
                    </a:lnTo>
                    <a:lnTo>
                      <a:pt x="26" y="844"/>
                    </a:lnTo>
                    <a:lnTo>
                      <a:pt x="26" y="820"/>
                    </a:lnTo>
                    <a:lnTo>
                      <a:pt x="26" y="820"/>
                    </a:lnTo>
                    <a:lnTo>
                      <a:pt x="18" y="808"/>
                    </a:lnTo>
                    <a:lnTo>
                      <a:pt x="12" y="802"/>
                    </a:lnTo>
                    <a:lnTo>
                      <a:pt x="8" y="798"/>
                    </a:lnTo>
                    <a:lnTo>
                      <a:pt x="8" y="796"/>
                    </a:lnTo>
                    <a:lnTo>
                      <a:pt x="16" y="792"/>
                    </a:lnTo>
                    <a:lnTo>
                      <a:pt x="26" y="786"/>
                    </a:lnTo>
                    <a:lnTo>
                      <a:pt x="40" y="778"/>
                    </a:lnTo>
                    <a:lnTo>
                      <a:pt x="40" y="778"/>
                    </a:lnTo>
                    <a:lnTo>
                      <a:pt x="64" y="742"/>
                    </a:lnTo>
                    <a:lnTo>
                      <a:pt x="64" y="742"/>
                    </a:lnTo>
                    <a:lnTo>
                      <a:pt x="106" y="726"/>
                    </a:lnTo>
                    <a:lnTo>
                      <a:pt x="106" y="726"/>
                    </a:lnTo>
                    <a:lnTo>
                      <a:pt x="136" y="724"/>
                    </a:lnTo>
                    <a:lnTo>
                      <a:pt x="160" y="722"/>
                    </a:lnTo>
                    <a:lnTo>
                      <a:pt x="186" y="716"/>
                    </a:lnTo>
                    <a:lnTo>
                      <a:pt x="214" y="704"/>
                    </a:lnTo>
                    <a:lnTo>
                      <a:pt x="214" y="704"/>
                    </a:lnTo>
                    <a:lnTo>
                      <a:pt x="232" y="704"/>
                    </a:lnTo>
                    <a:lnTo>
                      <a:pt x="232" y="704"/>
                    </a:lnTo>
                    <a:lnTo>
                      <a:pt x="232" y="716"/>
                    </a:lnTo>
                    <a:lnTo>
                      <a:pt x="236" y="732"/>
                    </a:lnTo>
                    <a:lnTo>
                      <a:pt x="240" y="738"/>
                    </a:lnTo>
                    <a:lnTo>
                      <a:pt x="246" y="746"/>
                    </a:lnTo>
                    <a:lnTo>
                      <a:pt x="254" y="752"/>
                    </a:lnTo>
                    <a:lnTo>
                      <a:pt x="262" y="756"/>
                    </a:lnTo>
                    <a:lnTo>
                      <a:pt x="262" y="756"/>
                    </a:lnTo>
                    <a:lnTo>
                      <a:pt x="274" y="756"/>
                    </a:lnTo>
                    <a:lnTo>
                      <a:pt x="284" y="754"/>
                    </a:lnTo>
                    <a:lnTo>
                      <a:pt x="296" y="752"/>
                    </a:lnTo>
                    <a:lnTo>
                      <a:pt x="308" y="746"/>
                    </a:lnTo>
                    <a:lnTo>
                      <a:pt x="308" y="746"/>
                    </a:lnTo>
                    <a:lnTo>
                      <a:pt x="338" y="706"/>
                    </a:lnTo>
                    <a:lnTo>
                      <a:pt x="338" y="706"/>
                    </a:lnTo>
                    <a:lnTo>
                      <a:pt x="362" y="708"/>
                    </a:lnTo>
                    <a:lnTo>
                      <a:pt x="374" y="708"/>
                    </a:lnTo>
                    <a:lnTo>
                      <a:pt x="388" y="706"/>
                    </a:lnTo>
                    <a:lnTo>
                      <a:pt x="388" y="706"/>
                    </a:lnTo>
                    <a:lnTo>
                      <a:pt x="402" y="694"/>
                    </a:lnTo>
                    <a:lnTo>
                      <a:pt x="418" y="684"/>
                    </a:lnTo>
                    <a:lnTo>
                      <a:pt x="418" y="684"/>
                    </a:lnTo>
                    <a:lnTo>
                      <a:pt x="436" y="682"/>
                    </a:lnTo>
                    <a:lnTo>
                      <a:pt x="436" y="682"/>
                    </a:lnTo>
                    <a:lnTo>
                      <a:pt x="458" y="690"/>
                    </a:lnTo>
                    <a:lnTo>
                      <a:pt x="472" y="694"/>
                    </a:lnTo>
                    <a:lnTo>
                      <a:pt x="488" y="696"/>
                    </a:lnTo>
                    <a:lnTo>
                      <a:pt x="488" y="696"/>
                    </a:lnTo>
                    <a:lnTo>
                      <a:pt x="498" y="692"/>
                    </a:lnTo>
                    <a:lnTo>
                      <a:pt x="510" y="688"/>
                    </a:lnTo>
                    <a:lnTo>
                      <a:pt x="536" y="686"/>
                    </a:lnTo>
                    <a:lnTo>
                      <a:pt x="562" y="682"/>
                    </a:lnTo>
                    <a:lnTo>
                      <a:pt x="576" y="678"/>
                    </a:lnTo>
                    <a:lnTo>
                      <a:pt x="588" y="674"/>
                    </a:lnTo>
                    <a:lnTo>
                      <a:pt x="588" y="674"/>
                    </a:lnTo>
                    <a:lnTo>
                      <a:pt x="628" y="650"/>
                    </a:lnTo>
                    <a:lnTo>
                      <a:pt x="628" y="650"/>
                    </a:lnTo>
                    <a:lnTo>
                      <a:pt x="638" y="620"/>
                    </a:lnTo>
                    <a:lnTo>
                      <a:pt x="638" y="620"/>
                    </a:lnTo>
                    <a:lnTo>
                      <a:pt x="648" y="616"/>
                    </a:lnTo>
                    <a:lnTo>
                      <a:pt x="656" y="608"/>
                    </a:lnTo>
                    <a:lnTo>
                      <a:pt x="662" y="600"/>
                    </a:lnTo>
                    <a:lnTo>
                      <a:pt x="668" y="590"/>
                    </a:lnTo>
                    <a:lnTo>
                      <a:pt x="676" y="568"/>
                    </a:lnTo>
                    <a:lnTo>
                      <a:pt x="682" y="550"/>
                    </a:lnTo>
                    <a:lnTo>
                      <a:pt x="682" y="550"/>
                    </a:lnTo>
                    <a:lnTo>
                      <a:pt x="700" y="542"/>
                    </a:lnTo>
                    <a:lnTo>
                      <a:pt x="708" y="536"/>
                    </a:lnTo>
                    <a:lnTo>
                      <a:pt x="716" y="528"/>
                    </a:lnTo>
                    <a:lnTo>
                      <a:pt x="716" y="528"/>
                    </a:lnTo>
                    <a:lnTo>
                      <a:pt x="730" y="496"/>
                    </a:lnTo>
                    <a:lnTo>
                      <a:pt x="730" y="496"/>
                    </a:lnTo>
                    <a:lnTo>
                      <a:pt x="732" y="438"/>
                    </a:lnTo>
                    <a:lnTo>
                      <a:pt x="732" y="438"/>
                    </a:lnTo>
                    <a:lnTo>
                      <a:pt x="726" y="414"/>
                    </a:lnTo>
                    <a:lnTo>
                      <a:pt x="726" y="414"/>
                    </a:lnTo>
                    <a:lnTo>
                      <a:pt x="728" y="392"/>
                    </a:lnTo>
                    <a:lnTo>
                      <a:pt x="732" y="370"/>
                    </a:lnTo>
                    <a:lnTo>
                      <a:pt x="732" y="358"/>
                    </a:lnTo>
                    <a:lnTo>
                      <a:pt x="732" y="350"/>
                    </a:lnTo>
                    <a:lnTo>
                      <a:pt x="730" y="342"/>
                    </a:lnTo>
                    <a:lnTo>
                      <a:pt x="726" y="334"/>
                    </a:lnTo>
                    <a:lnTo>
                      <a:pt x="726" y="334"/>
                    </a:lnTo>
                    <a:lnTo>
                      <a:pt x="722" y="324"/>
                    </a:lnTo>
                    <a:lnTo>
                      <a:pt x="722" y="324"/>
                    </a:lnTo>
                    <a:lnTo>
                      <a:pt x="772" y="326"/>
                    </a:lnTo>
                    <a:lnTo>
                      <a:pt x="798" y="328"/>
                    </a:lnTo>
                    <a:lnTo>
                      <a:pt x="824" y="332"/>
                    </a:lnTo>
                    <a:lnTo>
                      <a:pt x="824" y="332"/>
                    </a:lnTo>
                    <a:lnTo>
                      <a:pt x="834" y="334"/>
                    </a:lnTo>
                    <a:lnTo>
                      <a:pt x="842" y="338"/>
                    </a:lnTo>
                    <a:lnTo>
                      <a:pt x="860" y="340"/>
                    </a:lnTo>
                    <a:lnTo>
                      <a:pt x="882" y="344"/>
                    </a:lnTo>
                    <a:lnTo>
                      <a:pt x="892" y="350"/>
                    </a:lnTo>
                    <a:lnTo>
                      <a:pt x="904" y="356"/>
                    </a:lnTo>
                    <a:lnTo>
                      <a:pt x="904" y="356"/>
                    </a:lnTo>
                    <a:lnTo>
                      <a:pt x="918" y="356"/>
                    </a:lnTo>
                    <a:lnTo>
                      <a:pt x="918" y="356"/>
                    </a:lnTo>
                    <a:lnTo>
                      <a:pt x="932" y="342"/>
                    </a:lnTo>
                    <a:lnTo>
                      <a:pt x="932" y="342"/>
                    </a:lnTo>
                    <a:lnTo>
                      <a:pt x="932" y="328"/>
                    </a:lnTo>
                    <a:lnTo>
                      <a:pt x="932" y="328"/>
                    </a:lnTo>
                    <a:lnTo>
                      <a:pt x="928" y="314"/>
                    </a:lnTo>
                    <a:lnTo>
                      <a:pt x="926" y="302"/>
                    </a:lnTo>
                    <a:lnTo>
                      <a:pt x="930" y="290"/>
                    </a:lnTo>
                    <a:lnTo>
                      <a:pt x="934" y="280"/>
                    </a:lnTo>
                    <a:lnTo>
                      <a:pt x="934" y="280"/>
                    </a:lnTo>
                    <a:lnTo>
                      <a:pt x="972" y="234"/>
                    </a:lnTo>
                    <a:lnTo>
                      <a:pt x="972" y="234"/>
                    </a:lnTo>
                    <a:lnTo>
                      <a:pt x="978" y="214"/>
                    </a:lnTo>
                    <a:lnTo>
                      <a:pt x="984" y="200"/>
                    </a:lnTo>
                    <a:lnTo>
                      <a:pt x="994" y="186"/>
                    </a:lnTo>
                    <a:lnTo>
                      <a:pt x="1008" y="172"/>
                    </a:lnTo>
                    <a:lnTo>
                      <a:pt x="1008" y="172"/>
                    </a:lnTo>
                    <a:lnTo>
                      <a:pt x="1012" y="160"/>
                    </a:lnTo>
                    <a:lnTo>
                      <a:pt x="1016" y="154"/>
                    </a:lnTo>
                    <a:lnTo>
                      <a:pt x="1018" y="152"/>
                    </a:lnTo>
                    <a:lnTo>
                      <a:pt x="1022" y="150"/>
                    </a:lnTo>
                    <a:lnTo>
                      <a:pt x="1034" y="150"/>
                    </a:lnTo>
                    <a:lnTo>
                      <a:pt x="1034" y="150"/>
                    </a:lnTo>
                    <a:lnTo>
                      <a:pt x="1092" y="186"/>
                    </a:lnTo>
                    <a:lnTo>
                      <a:pt x="1092" y="186"/>
                    </a:lnTo>
                    <a:lnTo>
                      <a:pt x="1104" y="188"/>
                    </a:lnTo>
                    <a:lnTo>
                      <a:pt x="1118" y="190"/>
                    </a:lnTo>
                    <a:lnTo>
                      <a:pt x="1134" y="194"/>
                    </a:lnTo>
                    <a:lnTo>
                      <a:pt x="1142" y="198"/>
                    </a:lnTo>
                    <a:lnTo>
                      <a:pt x="1150" y="204"/>
                    </a:lnTo>
                    <a:lnTo>
                      <a:pt x="1150" y="204"/>
                    </a:lnTo>
                    <a:lnTo>
                      <a:pt x="1172" y="204"/>
                    </a:lnTo>
                    <a:lnTo>
                      <a:pt x="1184" y="204"/>
                    </a:lnTo>
                    <a:lnTo>
                      <a:pt x="1196" y="202"/>
                    </a:lnTo>
                    <a:lnTo>
                      <a:pt x="1208" y="198"/>
                    </a:lnTo>
                    <a:lnTo>
                      <a:pt x="1218" y="194"/>
                    </a:lnTo>
                    <a:lnTo>
                      <a:pt x="1226" y="186"/>
                    </a:lnTo>
                    <a:lnTo>
                      <a:pt x="1232" y="174"/>
                    </a:lnTo>
                    <a:lnTo>
                      <a:pt x="1232" y="174"/>
                    </a:lnTo>
                    <a:lnTo>
                      <a:pt x="1226" y="106"/>
                    </a:lnTo>
                    <a:lnTo>
                      <a:pt x="1226" y="106"/>
                    </a:lnTo>
                    <a:lnTo>
                      <a:pt x="1236" y="88"/>
                    </a:lnTo>
                    <a:lnTo>
                      <a:pt x="1246" y="76"/>
                    </a:lnTo>
                    <a:lnTo>
                      <a:pt x="1258" y="68"/>
                    </a:lnTo>
                    <a:lnTo>
                      <a:pt x="1270" y="62"/>
                    </a:lnTo>
                    <a:lnTo>
                      <a:pt x="1284" y="58"/>
                    </a:lnTo>
                    <a:lnTo>
                      <a:pt x="1298" y="56"/>
                    </a:lnTo>
                    <a:lnTo>
                      <a:pt x="1336" y="52"/>
                    </a:lnTo>
                    <a:lnTo>
                      <a:pt x="1336" y="52"/>
                    </a:lnTo>
                    <a:lnTo>
                      <a:pt x="1340" y="50"/>
                    </a:lnTo>
                    <a:lnTo>
                      <a:pt x="1344" y="46"/>
                    </a:lnTo>
                    <a:lnTo>
                      <a:pt x="1352" y="36"/>
                    </a:lnTo>
                    <a:lnTo>
                      <a:pt x="1360" y="14"/>
                    </a:lnTo>
                    <a:lnTo>
                      <a:pt x="1360" y="14"/>
                    </a:lnTo>
                    <a:lnTo>
                      <a:pt x="1374" y="0"/>
                    </a:lnTo>
                    <a:lnTo>
                      <a:pt x="1374" y="0"/>
                    </a:lnTo>
                    <a:lnTo>
                      <a:pt x="1418" y="0"/>
                    </a:lnTo>
                    <a:lnTo>
                      <a:pt x="1418" y="0"/>
                    </a:lnTo>
                    <a:lnTo>
                      <a:pt x="1420" y="2"/>
                    </a:lnTo>
                    <a:lnTo>
                      <a:pt x="1424" y="8"/>
                    </a:lnTo>
                    <a:lnTo>
                      <a:pt x="1426" y="22"/>
                    </a:lnTo>
                    <a:lnTo>
                      <a:pt x="1430" y="40"/>
                    </a:lnTo>
                    <a:lnTo>
                      <a:pt x="1436" y="58"/>
                    </a:lnTo>
                    <a:lnTo>
                      <a:pt x="1436" y="58"/>
                    </a:lnTo>
                    <a:lnTo>
                      <a:pt x="1480" y="124"/>
                    </a:lnTo>
                    <a:lnTo>
                      <a:pt x="1480" y="124"/>
                    </a:lnTo>
                    <a:lnTo>
                      <a:pt x="1504" y="134"/>
                    </a:lnTo>
                    <a:lnTo>
                      <a:pt x="1538" y="144"/>
                    </a:lnTo>
                    <a:lnTo>
                      <a:pt x="1538" y="144"/>
                    </a:lnTo>
                    <a:lnTo>
                      <a:pt x="1568" y="164"/>
                    </a:lnTo>
                    <a:lnTo>
                      <a:pt x="1568" y="164"/>
                    </a:lnTo>
                    <a:lnTo>
                      <a:pt x="1584" y="190"/>
                    </a:lnTo>
                    <a:lnTo>
                      <a:pt x="1584" y="190"/>
                    </a:lnTo>
                    <a:lnTo>
                      <a:pt x="1590" y="242"/>
                    </a:lnTo>
                    <a:lnTo>
                      <a:pt x="1590" y="242"/>
                    </a:lnTo>
                    <a:lnTo>
                      <a:pt x="1610" y="280"/>
                    </a:lnTo>
                    <a:lnTo>
                      <a:pt x="1610" y="280"/>
                    </a:lnTo>
                    <a:lnTo>
                      <a:pt x="1612" y="298"/>
                    </a:lnTo>
                    <a:lnTo>
                      <a:pt x="1612" y="320"/>
                    </a:lnTo>
                    <a:lnTo>
                      <a:pt x="1612" y="332"/>
                    </a:lnTo>
                    <a:lnTo>
                      <a:pt x="1610" y="342"/>
                    </a:lnTo>
                    <a:lnTo>
                      <a:pt x="1606" y="354"/>
                    </a:lnTo>
                    <a:lnTo>
                      <a:pt x="1602" y="364"/>
                    </a:lnTo>
                    <a:lnTo>
                      <a:pt x="1602" y="364"/>
                    </a:lnTo>
                    <a:lnTo>
                      <a:pt x="1580" y="378"/>
                    </a:lnTo>
                    <a:lnTo>
                      <a:pt x="1574" y="382"/>
                    </a:lnTo>
                    <a:lnTo>
                      <a:pt x="1572" y="386"/>
                    </a:lnTo>
                    <a:lnTo>
                      <a:pt x="1568" y="390"/>
                    </a:lnTo>
                    <a:lnTo>
                      <a:pt x="1568" y="396"/>
                    </a:lnTo>
                    <a:lnTo>
                      <a:pt x="1566" y="420"/>
                    </a:lnTo>
                    <a:lnTo>
                      <a:pt x="1566" y="420"/>
                    </a:lnTo>
                    <a:lnTo>
                      <a:pt x="1570" y="440"/>
                    </a:lnTo>
                    <a:lnTo>
                      <a:pt x="1574" y="452"/>
                    </a:lnTo>
                    <a:lnTo>
                      <a:pt x="1582" y="466"/>
                    </a:lnTo>
                    <a:lnTo>
                      <a:pt x="1582" y="466"/>
                    </a:lnTo>
                    <a:lnTo>
                      <a:pt x="1614" y="488"/>
                    </a:lnTo>
                    <a:lnTo>
                      <a:pt x="1614" y="488"/>
                    </a:lnTo>
                    <a:lnTo>
                      <a:pt x="1662" y="500"/>
                    </a:lnTo>
                    <a:lnTo>
                      <a:pt x="1662" y="500"/>
                    </a:lnTo>
                    <a:lnTo>
                      <a:pt x="1674" y="506"/>
                    </a:lnTo>
                    <a:lnTo>
                      <a:pt x="1688" y="512"/>
                    </a:lnTo>
                    <a:lnTo>
                      <a:pt x="1700" y="516"/>
                    </a:lnTo>
                    <a:lnTo>
                      <a:pt x="1714" y="520"/>
                    </a:lnTo>
                    <a:lnTo>
                      <a:pt x="1744" y="524"/>
                    </a:lnTo>
                    <a:lnTo>
                      <a:pt x="1778" y="526"/>
                    </a:lnTo>
                    <a:lnTo>
                      <a:pt x="1778" y="526"/>
                    </a:lnTo>
                    <a:lnTo>
                      <a:pt x="1790" y="534"/>
                    </a:lnTo>
                    <a:lnTo>
                      <a:pt x="1806" y="546"/>
                    </a:lnTo>
                    <a:lnTo>
                      <a:pt x="1836" y="576"/>
                    </a:lnTo>
                    <a:lnTo>
                      <a:pt x="1836" y="576"/>
                    </a:lnTo>
                    <a:lnTo>
                      <a:pt x="1882" y="614"/>
                    </a:lnTo>
                    <a:lnTo>
                      <a:pt x="1882" y="614"/>
                    </a:lnTo>
                    <a:lnTo>
                      <a:pt x="1894" y="616"/>
                    </a:lnTo>
                    <a:lnTo>
                      <a:pt x="1906" y="620"/>
                    </a:lnTo>
                    <a:lnTo>
                      <a:pt x="1918" y="628"/>
                    </a:lnTo>
                    <a:lnTo>
                      <a:pt x="1930" y="640"/>
                    </a:lnTo>
                    <a:lnTo>
                      <a:pt x="1930" y="640"/>
                    </a:lnTo>
                    <a:lnTo>
                      <a:pt x="1938" y="672"/>
                    </a:lnTo>
                    <a:lnTo>
                      <a:pt x="1944" y="690"/>
                    </a:lnTo>
                    <a:lnTo>
                      <a:pt x="1952" y="710"/>
                    </a:lnTo>
                    <a:lnTo>
                      <a:pt x="1952" y="710"/>
                    </a:lnTo>
                    <a:lnTo>
                      <a:pt x="1964" y="718"/>
                    </a:lnTo>
                    <a:lnTo>
                      <a:pt x="1968" y="724"/>
                    </a:lnTo>
                    <a:lnTo>
                      <a:pt x="1974" y="736"/>
                    </a:lnTo>
                    <a:lnTo>
                      <a:pt x="1974" y="736"/>
                    </a:lnTo>
                    <a:lnTo>
                      <a:pt x="1972" y="766"/>
                    </a:lnTo>
                    <a:lnTo>
                      <a:pt x="1972" y="766"/>
                    </a:lnTo>
                    <a:lnTo>
                      <a:pt x="1980" y="788"/>
                    </a:lnTo>
                    <a:lnTo>
                      <a:pt x="1980" y="788"/>
                    </a:lnTo>
                    <a:lnTo>
                      <a:pt x="1968" y="796"/>
                    </a:lnTo>
                    <a:lnTo>
                      <a:pt x="1960" y="804"/>
                    </a:lnTo>
                    <a:lnTo>
                      <a:pt x="1956" y="814"/>
                    </a:lnTo>
                    <a:lnTo>
                      <a:pt x="1952" y="832"/>
                    </a:lnTo>
                    <a:lnTo>
                      <a:pt x="1952" y="832"/>
                    </a:lnTo>
                    <a:lnTo>
                      <a:pt x="1952" y="864"/>
                    </a:lnTo>
                    <a:lnTo>
                      <a:pt x="1952" y="864"/>
                    </a:lnTo>
                    <a:lnTo>
                      <a:pt x="1958" y="902"/>
                    </a:lnTo>
                    <a:lnTo>
                      <a:pt x="1958" y="902"/>
                    </a:lnTo>
                    <a:lnTo>
                      <a:pt x="1952" y="906"/>
                    </a:lnTo>
                    <a:lnTo>
                      <a:pt x="1952" y="906"/>
                    </a:lnTo>
                    <a:lnTo>
                      <a:pt x="1878" y="908"/>
                    </a:lnTo>
                    <a:lnTo>
                      <a:pt x="1878" y="908"/>
                    </a:lnTo>
                    <a:lnTo>
                      <a:pt x="1844" y="914"/>
                    </a:lnTo>
                    <a:lnTo>
                      <a:pt x="1830" y="918"/>
                    </a:lnTo>
                    <a:lnTo>
                      <a:pt x="1818" y="922"/>
                    </a:lnTo>
                    <a:lnTo>
                      <a:pt x="1808" y="930"/>
                    </a:lnTo>
                    <a:lnTo>
                      <a:pt x="1798" y="940"/>
                    </a:lnTo>
                    <a:lnTo>
                      <a:pt x="1792" y="952"/>
                    </a:lnTo>
                    <a:lnTo>
                      <a:pt x="1786" y="968"/>
                    </a:lnTo>
                    <a:lnTo>
                      <a:pt x="1786" y="968"/>
                    </a:lnTo>
                    <a:lnTo>
                      <a:pt x="1774" y="980"/>
                    </a:lnTo>
                    <a:lnTo>
                      <a:pt x="1766" y="990"/>
                    </a:lnTo>
                    <a:lnTo>
                      <a:pt x="1760" y="1002"/>
                    </a:lnTo>
                    <a:lnTo>
                      <a:pt x="1754" y="1018"/>
                    </a:lnTo>
                    <a:lnTo>
                      <a:pt x="1754" y="1018"/>
                    </a:lnTo>
                    <a:lnTo>
                      <a:pt x="1744" y="1024"/>
                    </a:lnTo>
                    <a:lnTo>
                      <a:pt x="1732" y="1028"/>
                    </a:lnTo>
                    <a:lnTo>
                      <a:pt x="1710" y="1032"/>
                    </a:lnTo>
                    <a:lnTo>
                      <a:pt x="1690" y="1034"/>
                    </a:lnTo>
                    <a:lnTo>
                      <a:pt x="1672" y="1034"/>
                    </a:lnTo>
                    <a:lnTo>
                      <a:pt x="1672" y="1034"/>
                    </a:lnTo>
                    <a:lnTo>
                      <a:pt x="1670" y="1044"/>
                    </a:lnTo>
                    <a:lnTo>
                      <a:pt x="1664" y="1056"/>
                    </a:lnTo>
                    <a:lnTo>
                      <a:pt x="1656" y="1066"/>
                    </a:lnTo>
                    <a:lnTo>
                      <a:pt x="1648" y="1074"/>
                    </a:lnTo>
                    <a:lnTo>
                      <a:pt x="1648" y="1074"/>
                    </a:lnTo>
                    <a:lnTo>
                      <a:pt x="1644" y="1082"/>
                    </a:lnTo>
                    <a:lnTo>
                      <a:pt x="1644" y="1090"/>
                    </a:lnTo>
                    <a:lnTo>
                      <a:pt x="1646" y="1106"/>
                    </a:lnTo>
                    <a:lnTo>
                      <a:pt x="1652" y="1124"/>
                    </a:lnTo>
                    <a:lnTo>
                      <a:pt x="1658" y="1146"/>
                    </a:lnTo>
                    <a:lnTo>
                      <a:pt x="1658" y="1146"/>
                    </a:lnTo>
                    <a:lnTo>
                      <a:pt x="1660" y="1170"/>
                    </a:lnTo>
                    <a:lnTo>
                      <a:pt x="1660" y="1170"/>
                    </a:lnTo>
                    <a:lnTo>
                      <a:pt x="1604" y="1182"/>
                    </a:lnTo>
                    <a:lnTo>
                      <a:pt x="1604" y="1182"/>
                    </a:lnTo>
                    <a:lnTo>
                      <a:pt x="1592" y="1188"/>
                    </a:lnTo>
                    <a:lnTo>
                      <a:pt x="1580" y="1194"/>
                    </a:lnTo>
                    <a:lnTo>
                      <a:pt x="1560" y="1206"/>
                    </a:lnTo>
                    <a:lnTo>
                      <a:pt x="1560" y="1206"/>
                    </a:lnTo>
                    <a:lnTo>
                      <a:pt x="1526" y="1214"/>
                    </a:lnTo>
                    <a:lnTo>
                      <a:pt x="1490" y="1220"/>
                    </a:lnTo>
                    <a:lnTo>
                      <a:pt x="1458" y="1224"/>
                    </a:lnTo>
                    <a:lnTo>
                      <a:pt x="1426" y="1224"/>
                    </a:lnTo>
                    <a:lnTo>
                      <a:pt x="1426" y="1224"/>
                    </a:lnTo>
                    <a:lnTo>
                      <a:pt x="1408" y="1228"/>
                    </a:lnTo>
                    <a:lnTo>
                      <a:pt x="1396" y="1236"/>
                    </a:lnTo>
                    <a:lnTo>
                      <a:pt x="1396" y="1236"/>
                    </a:lnTo>
                    <a:lnTo>
                      <a:pt x="1396" y="1244"/>
                    </a:lnTo>
                    <a:lnTo>
                      <a:pt x="1398" y="1250"/>
                    </a:lnTo>
                    <a:lnTo>
                      <a:pt x="1402" y="1258"/>
                    </a:lnTo>
                    <a:lnTo>
                      <a:pt x="1412" y="1272"/>
                    </a:lnTo>
                    <a:lnTo>
                      <a:pt x="1412" y="1272"/>
                    </a:lnTo>
                    <a:lnTo>
                      <a:pt x="1406" y="1280"/>
                    </a:lnTo>
                    <a:lnTo>
                      <a:pt x="1404" y="1288"/>
                    </a:lnTo>
                    <a:lnTo>
                      <a:pt x="1404" y="1294"/>
                    </a:lnTo>
                    <a:lnTo>
                      <a:pt x="1408" y="1302"/>
                    </a:lnTo>
                    <a:lnTo>
                      <a:pt x="1412" y="1308"/>
                    </a:lnTo>
                    <a:lnTo>
                      <a:pt x="1420" y="1314"/>
                    </a:lnTo>
                    <a:lnTo>
                      <a:pt x="1438" y="1328"/>
                    </a:lnTo>
                    <a:lnTo>
                      <a:pt x="1438" y="1328"/>
                    </a:lnTo>
                    <a:lnTo>
                      <a:pt x="1460" y="1360"/>
                    </a:lnTo>
                    <a:lnTo>
                      <a:pt x="1460" y="1360"/>
                    </a:lnTo>
                    <a:lnTo>
                      <a:pt x="1468" y="1364"/>
                    </a:lnTo>
                    <a:lnTo>
                      <a:pt x="1474" y="1370"/>
                    </a:lnTo>
                    <a:lnTo>
                      <a:pt x="1476" y="1374"/>
                    </a:lnTo>
                    <a:lnTo>
                      <a:pt x="1476" y="1380"/>
                    </a:lnTo>
                    <a:lnTo>
                      <a:pt x="1476" y="1396"/>
                    </a:lnTo>
                    <a:lnTo>
                      <a:pt x="1476" y="1396"/>
                    </a:lnTo>
                    <a:lnTo>
                      <a:pt x="1464" y="1408"/>
                    </a:lnTo>
                    <a:lnTo>
                      <a:pt x="1464" y="1408"/>
                    </a:lnTo>
                    <a:lnTo>
                      <a:pt x="1444" y="1418"/>
                    </a:lnTo>
                    <a:lnTo>
                      <a:pt x="1438" y="1422"/>
                    </a:lnTo>
                    <a:lnTo>
                      <a:pt x="1434" y="1426"/>
                    </a:lnTo>
                    <a:lnTo>
                      <a:pt x="1430" y="1432"/>
                    </a:lnTo>
                    <a:lnTo>
                      <a:pt x="1428" y="1438"/>
                    </a:lnTo>
                    <a:lnTo>
                      <a:pt x="1428" y="1460"/>
                    </a:lnTo>
                    <a:lnTo>
                      <a:pt x="1428" y="1460"/>
                    </a:lnTo>
                    <a:lnTo>
                      <a:pt x="1434" y="1466"/>
                    </a:lnTo>
                    <a:lnTo>
                      <a:pt x="1442" y="1476"/>
                    </a:lnTo>
                    <a:lnTo>
                      <a:pt x="1448" y="1488"/>
                    </a:lnTo>
                    <a:lnTo>
                      <a:pt x="1450" y="1496"/>
                    </a:lnTo>
                    <a:lnTo>
                      <a:pt x="1450" y="1504"/>
                    </a:lnTo>
                    <a:lnTo>
                      <a:pt x="1450" y="1504"/>
                    </a:lnTo>
                    <a:lnTo>
                      <a:pt x="1440" y="1510"/>
                    </a:lnTo>
                    <a:lnTo>
                      <a:pt x="1430" y="1512"/>
                    </a:lnTo>
                    <a:lnTo>
                      <a:pt x="1416" y="1516"/>
                    </a:lnTo>
                    <a:lnTo>
                      <a:pt x="1416" y="1516"/>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42" name="Freeform 34"/>
              <p:cNvSpPr/>
              <p:nvPr/>
            </p:nvSpPr>
            <p:spPr bwMode="auto">
              <a:xfrm>
                <a:off x="3820087" y="579875"/>
                <a:ext cx="2285913" cy="1956959"/>
              </a:xfrm>
              <a:custGeom>
                <a:avLst/>
                <a:gdLst>
                  <a:gd name="T0" fmla="*/ 538 w 2182"/>
                  <a:gd name="T1" fmla="*/ 1714 h 1868"/>
                  <a:gd name="T2" fmla="*/ 526 w 2182"/>
                  <a:gd name="T3" fmla="*/ 1632 h 1868"/>
                  <a:gd name="T4" fmla="*/ 362 w 2182"/>
                  <a:gd name="T5" fmla="*/ 1664 h 1868"/>
                  <a:gd name="T6" fmla="*/ 286 w 2182"/>
                  <a:gd name="T7" fmla="*/ 1690 h 1868"/>
                  <a:gd name="T8" fmla="*/ 168 w 2182"/>
                  <a:gd name="T9" fmla="*/ 1576 h 1868"/>
                  <a:gd name="T10" fmla="*/ 220 w 2182"/>
                  <a:gd name="T11" fmla="*/ 1468 h 1868"/>
                  <a:gd name="T12" fmla="*/ 66 w 2182"/>
                  <a:gd name="T13" fmla="*/ 1450 h 1868"/>
                  <a:gd name="T14" fmla="*/ 20 w 2182"/>
                  <a:gd name="T15" fmla="*/ 1304 h 1868"/>
                  <a:gd name="T16" fmla="*/ 400 w 2182"/>
                  <a:gd name="T17" fmla="*/ 1336 h 1868"/>
                  <a:gd name="T18" fmla="*/ 594 w 2182"/>
                  <a:gd name="T19" fmla="*/ 1418 h 1868"/>
                  <a:gd name="T20" fmla="*/ 724 w 2182"/>
                  <a:gd name="T21" fmla="*/ 1354 h 1868"/>
                  <a:gd name="T22" fmla="*/ 828 w 2182"/>
                  <a:gd name="T23" fmla="*/ 1308 h 1868"/>
                  <a:gd name="T24" fmla="*/ 1006 w 2182"/>
                  <a:gd name="T25" fmla="*/ 1300 h 1868"/>
                  <a:gd name="T26" fmla="*/ 1170 w 2182"/>
                  <a:gd name="T27" fmla="*/ 1170 h 1868"/>
                  <a:gd name="T28" fmla="*/ 1178 w 2182"/>
                  <a:gd name="T29" fmla="*/ 1032 h 1868"/>
                  <a:gd name="T30" fmla="*/ 1260 w 2182"/>
                  <a:gd name="T31" fmla="*/ 1006 h 1868"/>
                  <a:gd name="T32" fmla="*/ 1410 w 2182"/>
                  <a:gd name="T33" fmla="*/ 924 h 1868"/>
                  <a:gd name="T34" fmla="*/ 1524 w 2182"/>
                  <a:gd name="T35" fmla="*/ 876 h 1868"/>
                  <a:gd name="T36" fmla="*/ 1632 w 2182"/>
                  <a:gd name="T37" fmla="*/ 776 h 1868"/>
                  <a:gd name="T38" fmla="*/ 1798 w 2182"/>
                  <a:gd name="T39" fmla="*/ 740 h 1868"/>
                  <a:gd name="T40" fmla="*/ 1712 w 2182"/>
                  <a:gd name="T41" fmla="*/ 614 h 1868"/>
                  <a:gd name="T42" fmla="*/ 1586 w 2182"/>
                  <a:gd name="T43" fmla="*/ 646 h 1868"/>
                  <a:gd name="T44" fmla="*/ 1456 w 2182"/>
                  <a:gd name="T45" fmla="*/ 650 h 1868"/>
                  <a:gd name="T46" fmla="*/ 1480 w 2182"/>
                  <a:gd name="T47" fmla="*/ 512 h 1868"/>
                  <a:gd name="T48" fmla="*/ 1602 w 2182"/>
                  <a:gd name="T49" fmla="*/ 428 h 1868"/>
                  <a:gd name="T50" fmla="*/ 1698 w 2182"/>
                  <a:gd name="T51" fmla="*/ 250 h 1868"/>
                  <a:gd name="T52" fmla="*/ 1738 w 2182"/>
                  <a:gd name="T53" fmla="*/ 108 h 1868"/>
                  <a:gd name="T54" fmla="*/ 1736 w 2182"/>
                  <a:gd name="T55" fmla="*/ 20 h 1868"/>
                  <a:gd name="T56" fmla="*/ 1800 w 2182"/>
                  <a:gd name="T57" fmla="*/ 42 h 1868"/>
                  <a:gd name="T58" fmla="*/ 1848 w 2182"/>
                  <a:gd name="T59" fmla="*/ 80 h 1868"/>
                  <a:gd name="T60" fmla="*/ 1926 w 2182"/>
                  <a:gd name="T61" fmla="*/ 178 h 1868"/>
                  <a:gd name="T62" fmla="*/ 2052 w 2182"/>
                  <a:gd name="T63" fmla="*/ 152 h 1868"/>
                  <a:gd name="T64" fmla="*/ 2136 w 2182"/>
                  <a:gd name="T65" fmla="*/ 246 h 1868"/>
                  <a:gd name="T66" fmla="*/ 2136 w 2182"/>
                  <a:gd name="T67" fmla="*/ 440 h 1868"/>
                  <a:gd name="T68" fmla="*/ 2118 w 2182"/>
                  <a:gd name="T69" fmla="*/ 476 h 1868"/>
                  <a:gd name="T70" fmla="*/ 2064 w 2182"/>
                  <a:gd name="T71" fmla="*/ 514 h 1868"/>
                  <a:gd name="T72" fmla="*/ 2020 w 2182"/>
                  <a:gd name="T73" fmla="*/ 674 h 1868"/>
                  <a:gd name="T74" fmla="*/ 2068 w 2182"/>
                  <a:gd name="T75" fmla="*/ 716 h 1868"/>
                  <a:gd name="T76" fmla="*/ 2026 w 2182"/>
                  <a:gd name="T77" fmla="*/ 796 h 1868"/>
                  <a:gd name="T78" fmla="*/ 1968 w 2182"/>
                  <a:gd name="T79" fmla="*/ 828 h 1868"/>
                  <a:gd name="T80" fmla="*/ 2054 w 2182"/>
                  <a:gd name="T81" fmla="*/ 986 h 1868"/>
                  <a:gd name="T82" fmla="*/ 2154 w 2182"/>
                  <a:gd name="T83" fmla="*/ 1034 h 1868"/>
                  <a:gd name="T84" fmla="*/ 2156 w 2182"/>
                  <a:gd name="T85" fmla="*/ 1130 h 1868"/>
                  <a:gd name="T86" fmla="*/ 2054 w 2182"/>
                  <a:gd name="T87" fmla="*/ 1170 h 1868"/>
                  <a:gd name="T88" fmla="*/ 1920 w 2182"/>
                  <a:gd name="T89" fmla="*/ 1272 h 1868"/>
                  <a:gd name="T90" fmla="*/ 1850 w 2182"/>
                  <a:gd name="T91" fmla="*/ 1260 h 1868"/>
                  <a:gd name="T92" fmla="*/ 1786 w 2182"/>
                  <a:gd name="T93" fmla="*/ 1338 h 1868"/>
                  <a:gd name="T94" fmla="*/ 1696 w 2182"/>
                  <a:gd name="T95" fmla="*/ 1206 h 1868"/>
                  <a:gd name="T96" fmla="*/ 1524 w 2182"/>
                  <a:gd name="T97" fmla="*/ 1346 h 1868"/>
                  <a:gd name="T98" fmla="*/ 1494 w 2182"/>
                  <a:gd name="T99" fmla="*/ 1334 h 1868"/>
                  <a:gd name="T100" fmla="*/ 1424 w 2182"/>
                  <a:gd name="T101" fmla="*/ 1310 h 1868"/>
                  <a:gd name="T102" fmla="*/ 1392 w 2182"/>
                  <a:gd name="T103" fmla="*/ 1430 h 1868"/>
                  <a:gd name="T104" fmla="*/ 1288 w 2182"/>
                  <a:gd name="T105" fmla="*/ 1520 h 1868"/>
                  <a:gd name="T106" fmla="*/ 1140 w 2182"/>
                  <a:gd name="T107" fmla="*/ 1612 h 1868"/>
                  <a:gd name="T108" fmla="*/ 1076 w 2182"/>
                  <a:gd name="T109" fmla="*/ 1650 h 1868"/>
                  <a:gd name="T110" fmla="*/ 988 w 2182"/>
                  <a:gd name="T111" fmla="*/ 1790 h 1868"/>
                  <a:gd name="T112" fmla="*/ 838 w 2182"/>
                  <a:gd name="T113" fmla="*/ 1810 h 1868"/>
                  <a:gd name="T114" fmla="*/ 814 w 2182"/>
                  <a:gd name="T115" fmla="*/ 1666 h 1868"/>
                  <a:gd name="T116" fmla="*/ 732 w 2182"/>
                  <a:gd name="T117" fmla="*/ 1678 h 1868"/>
                  <a:gd name="T118" fmla="*/ 662 w 2182"/>
                  <a:gd name="T119" fmla="*/ 1816 h 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2" h="1868">
                    <a:moveTo>
                      <a:pt x="556" y="1868"/>
                    </a:moveTo>
                    <a:lnTo>
                      <a:pt x="556" y="1868"/>
                    </a:lnTo>
                    <a:lnTo>
                      <a:pt x="518" y="1832"/>
                    </a:lnTo>
                    <a:lnTo>
                      <a:pt x="518" y="1832"/>
                    </a:lnTo>
                    <a:lnTo>
                      <a:pt x="498" y="1792"/>
                    </a:lnTo>
                    <a:lnTo>
                      <a:pt x="498" y="1792"/>
                    </a:lnTo>
                    <a:lnTo>
                      <a:pt x="500" y="1764"/>
                    </a:lnTo>
                    <a:lnTo>
                      <a:pt x="502" y="1754"/>
                    </a:lnTo>
                    <a:lnTo>
                      <a:pt x="506" y="1744"/>
                    </a:lnTo>
                    <a:lnTo>
                      <a:pt x="512" y="1736"/>
                    </a:lnTo>
                    <a:lnTo>
                      <a:pt x="518" y="1728"/>
                    </a:lnTo>
                    <a:lnTo>
                      <a:pt x="528" y="1720"/>
                    </a:lnTo>
                    <a:lnTo>
                      <a:pt x="538" y="1714"/>
                    </a:lnTo>
                    <a:lnTo>
                      <a:pt x="538" y="1714"/>
                    </a:lnTo>
                    <a:lnTo>
                      <a:pt x="556" y="1698"/>
                    </a:lnTo>
                    <a:lnTo>
                      <a:pt x="556" y="1698"/>
                    </a:lnTo>
                    <a:lnTo>
                      <a:pt x="572" y="1674"/>
                    </a:lnTo>
                    <a:lnTo>
                      <a:pt x="572" y="1674"/>
                    </a:lnTo>
                    <a:lnTo>
                      <a:pt x="570" y="1658"/>
                    </a:lnTo>
                    <a:lnTo>
                      <a:pt x="570" y="1658"/>
                    </a:lnTo>
                    <a:lnTo>
                      <a:pt x="562" y="1646"/>
                    </a:lnTo>
                    <a:lnTo>
                      <a:pt x="556" y="1638"/>
                    </a:lnTo>
                    <a:lnTo>
                      <a:pt x="548" y="1634"/>
                    </a:lnTo>
                    <a:lnTo>
                      <a:pt x="542" y="1632"/>
                    </a:lnTo>
                    <a:lnTo>
                      <a:pt x="534" y="1630"/>
                    </a:lnTo>
                    <a:lnTo>
                      <a:pt x="526" y="1632"/>
                    </a:lnTo>
                    <a:lnTo>
                      <a:pt x="506" y="1638"/>
                    </a:lnTo>
                    <a:lnTo>
                      <a:pt x="506" y="1638"/>
                    </a:lnTo>
                    <a:lnTo>
                      <a:pt x="482" y="1658"/>
                    </a:lnTo>
                    <a:lnTo>
                      <a:pt x="482" y="1658"/>
                    </a:lnTo>
                    <a:lnTo>
                      <a:pt x="448" y="1674"/>
                    </a:lnTo>
                    <a:lnTo>
                      <a:pt x="448" y="1674"/>
                    </a:lnTo>
                    <a:lnTo>
                      <a:pt x="442" y="1668"/>
                    </a:lnTo>
                    <a:lnTo>
                      <a:pt x="436" y="1664"/>
                    </a:lnTo>
                    <a:lnTo>
                      <a:pt x="426" y="1658"/>
                    </a:lnTo>
                    <a:lnTo>
                      <a:pt x="426" y="1658"/>
                    </a:lnTo>
                    <a:lnTo>
                      <a:pt x="384" y="1658"/>
                    </a:lnTo>
                    <a:lnTo>
                      <a:pt x="370" y="1660"/>
                    </a:lnTo>
                    <a:lnTo>
                      <a:pt x="362" y="1664"/>
                    </a:lnTo>
                    <a:lnTo>
                      <a:pt x="356" y="1672"/>
                    </a:lnTo>
                    <a:lnTo>
                      <a:pt x="352" y="1682"/>
                    </a:lnTo>
                    <a:lnTo>
                      <a:pt x="350" y="1700"/>
                    </a:lnTo>
                    <a:lnTo>
                      <a:pt x="348" y="1722"/>
                    </a:lnTo>
                    <a:lnTo>
                      <a:pt x="348" y="1722"/>
                    </a:lnTo>
                    <a:lnTo>
                      <a:pt x="342" y="1726"/>
                    </a:lnTo>
                    <a:lnTo>
                      <a:pt x="336" y="1726"/>
                    </a:lnTo>
                    <a:lnTo>
                      <a:pt x="330" y="1726"/>
                    </a:lnTo>
                    <a:lnTo>
                      <a:pt x="324" y="1724"/>
                    </a:lnTo>
                    <a:lnTo>
                      <a:pt x="314" y="1718"/>
                    </a:lnTo>
                    <a:lnTo>
                      <a:pt x="306" y="1716"/>
                    </a:lnTo>
                    <a:lnTo>
                      <a:pt x="306" y="1716"/>
                    </a:lnTo>
                    <a:lnTo>
                      <a:pt x="286" y="1690"/>
                    </a:lnTo>
                    <a:lnTo>
                      <a:pt x="270" y="1674"/>
                    </a:lnTo>
                    <a:lnTo>
                      <a:pt x="270" y="1674"/>
                    </a:lnTo>
                    <a:lnTo>
                      <a:pt x="262" y="1654"/>
                    </a:lnTo>
                    <a:lnTo>
                      <a:pt x="252" y="1638"/>
                    </a:lnTo>
                    <a:lnTo>
                      <a:pt x="248" y="1632"/>
                    </a:lnTo>
                    <a:lnTo>
                      <a:pt x="242" y="1626"/>
                    </a:lnTo>
                    <a:lnTo>
                      <a:pt x="234" y="1624"/>
                    </a:lnTo>
                    <a:lnTo>
                      <a:pt x="226" y="1620"/>
                    </a:lnTo>
                    <a:lnTo>
                      <a:pt x="226" y="1620"/>
                    </a:lnTo>
                    <a:lnTo>
                      <a:pt x="190" y="1582"/>
                    </a:lnTo>
                    <a:lnTo>
                      <a:pt x="190" y="1582"/>
                    </a:lnTo>
                    <a:lnTo>
                      <a:pt x="168" y="1576"/>
                    </a:lnTo>
                    <a:lnTo>
                      <a:pt x="168" y="1576"/>
                    </a:lnTo>
                    <a:lnTo>
                      <a:pt x="170" y="1568"/>
                    </a:lnTo>
                    <a:lnTo>
                      <a:pt x="172" y="1560"/>
                    </a:lnTo>
                    <a:lnTo>
                      <a:pt x="178" y="1554"/>
                    </a:lnTo>
                    <a:lnTo>
                      <a:pt x="184" y="1548"/>
                    </a:lnTo>
                    <a:lnTo>
                      <a:pt x="198" y="1538"/>
                    </a:lnTo>
                    <a:lnTo>
                      <a:pt x="206" y="1532"/>
                    </a:lnTo>
                    <a:lnTo>
                      <a:pt x="212" y="1526"/>
                    </a:lnTo>
                    <a:lnTo>
                      <a:pt x="212" y="1526"/>
                    </a:lnTo>
                    <a:lnTo>
                      <a:pt x="226" y="1496"/>
                    </a:lnTo>
                    <a:lnTo>
                      <a:pt x="226" y="1496"/>
                    </a:lnTo>
                    <a:lnTo>
                      <a:pt x="226" y="1484"/>
                    </a:lnTo>
                    <a:lnTo>
                      <a:pt x="224" y="1474"/>
                    </a:lnTo>
                    <a:lnTo>
                      <a:pt x="220" y="1468"/>
                    </a:lnTo>
                    <a:lnTo>
                      <a:pt x="216" y="1464"/>
                    </a:lnTo>
                    <a:lnTo>
                      <a:pt x="216" y="1464"/>
                    </a:lnTo>
                    <a:lnTo>
                      <a:pt x="182" y="1464"/>
                    </a:lnTo>
                    <a:lnTo>
                      <a:pt x="150" y="1468"/>
                    </a:lnTo>
                    <a:lnTo>
                      <a:pt x="120" y="1474"/>
                    </a:lnTo>
                    <a:lnTo>
                      <a:pt x="92" y="1484"/>
                    </a:lnTo>
                    <a:lnTo>
                      <a:pt x="92" y="1484"/>
                    </a:lnTo>
                    <a:lnTo>
                      <a:pt x="84" y="1490"/>
                    </a:lnTo>
                    <a:lnTo>
                      <a:pt x="76" y="1492"/>
                    </a:lnTo>
                    <a:lnTo>
                      <a:pt x="70" y="1492"/>
                    </a:lnTo>
                    <a:lnTo>
                      <a:pt x="64" y="1492"/>
                    </a:lnTo>
                    <a:lnTo>
                      <a:pt x="64" y="1492"/>
                    </a:lnTo>
                    <a:lnTo>
                      <a:pt x="66" y="1450"/>
                    </a:lnTo>
                    <a:lnTo>
                      <a:pt x="66" y="1450"/>
                    </a:lnTo>
                    <a:lnTo>
                      <a:pt x="50" y="1428"/>
                    </a:lnTo>
                    <a:lnTo>
                      <a:pt x="50" y="1428"/>
                    </a:lnTo>
                    <a:lnTo>
                      <a:pt x="14" y="1398"/>
                    </a:lnTo>
                    <a:lnTo>
                      <a:pt x="14" y="1398"/>
                    </a:lnTo>
                    <a:lnTo>
                      <a:pt x="14" y="1386"/>
                    </a:lnTo>
                    <a:lnTo>
                      <a:pt x="18" y="1376"/>
                    </a:lnTo>
                    <a:lnTo>
                      <a:pt x="26" y="1358"/>
                    </a:lnTo>
                    <a:lnTo>
                      <a:pt x="26" y="1358"/>
                    </a:lnTo>
                    <a:lnTo>
                      <a:pt x="24" y="1328"/>
                    </a:lnTo>
                    <a:lnTo>
                      <a:pt x="24" y="1316"/>
                    </a:lnTo>
                    <a:lnTo>
                      <a:pt x="20" y="1304"/>
                    </a:lnTo>
                    <a:lnTo>
                      <a:pt x="20" y="1304"/>
                    </a:lnTo>
                    <a:lnTo>
                      <a:pt x="0" y="1278"/>
                    </a:lnTo>
                    <a:lnTo>
                      <a:pt x="0" y="1278"/>
                    </a:lnTo>
                    <a:lnTo>
                      <a:pt x="0" y="1244"/>
                    </a:lnTo>
                    <a:lnTo>
                      <a:pt x="0" y="1244"/>
                    </a:lnTo>
                    <a:lnTo>
                      <a:pt x="100" y="1268"/>
                    </a:lnTo>
                    <a:lnTo>
                      <a:pt x="100" y="1268"/>
                    </a:lnTo>
                    <a:lnTo>
                      <a:pt x="274" y="1270"/>
                    </a:lnTo>
                    <a:lnTo>
                      <a:pt x="274" y="1270"/>
                    </a:lnTo>
                    <a:lnTo>
                      <a:pt x="306" y="1278"/>
                    </a:lnTo>
                    <a:lnTo>
                      <a:pt x="326" y="1284"/>
                    </a:lnTo>
                    <a:lnTo>
                      <a:pt x="344" y="1290"/>
                    </a:lnTo>
                    <a:lnTo>
                      <a:pt x="344" y="1290"/>
                    </a:lnTo>
                    <a:lnTo>
                      <a:pt x="400" y="1336"/>
                    </a:lnTo>
                    <a:lnTo>
                      <a:pt x="400" y="1336"/>
                    </a:lnTo>
                    <a:lnTo>
                      <a:pt x="414" y="1342"/>
                    </a:lnTo>
                    <a:lnTo>
                      <a:pt x="414" y="1342"/>
                    </a:lnTo>
                    <a:lnTo>
                      <a:pt x="466" y="1350"/>
                    </a:lnTo>
                    <a:lnTo>
                      <a:pt x="466" y="1350"/>
                    </a:lnTo>
                    <a:lnTo>
                      <a:pt x="490" y="1366"/>
                    </a:lnTo>
                    <a:lnTo>
                      <a:pt x="490" y="1366"/>
                    </a:lnTo>
                    <a:lnTo>
                      <a:pt x="556" y="1388"/>
                    </a:lnTo>
                    <a:lnTo>
                      <a:pt x="556" y="1388"/>
                    </a:lnTo>
                    <a:lnTo>
                      <a:pt x="562" y="1392"/>
                    </a:lnTo>
                    <a:lnTo>
                      <a:pt x="568" y="1398"/>
                    </a:lnTo>
                    <a:lnTo>
                      <a:pt x="584" y="1412"/>
                    </a:lnTo>
                    <a:lnTo>
                      <a:pt x="594" y="1418"/>
                    </a:lnTo>
                    <a:lnTo>
                      <a:pt x="604" y="1420"/>
                    </a:lnTo>
                    <a:lnTo>
                      <a:pt x="614" y="1418"/>
                    </a:lnTo>
                    <a:lnTo>
                      <a:pt x="628" y="1412"/>
                    </a:lnTo>
                    <a:lnTo>
                      <a:pt x="628" y="1412"/>
                    </a:lnTo>
                    <a:lnTo>
                      <a:pt x="632" y="1406"/>
                    </a:lnTo>
                    <a:lnTo>
                      <a:pt x="638" y="1400"/>
                    </a:lnTo>
                    <a:lnTo>
                      <a:pt x="650" y="1392"/>
                    </a:lnTo>
                    <a:lnTo>
                      <a:pt x="666" y="1386"/>
                    </a:lnTo>
                    <a:lnTo>
                      <a:pt x="680" y="1380"/>
                    </a:lnTo>
                    <a:lnTo>
                      <a:pt x="680" y="1380"/>
                    </a:lnTo>
                    <a:lnTo>
                      <a:pt x="696" y="1368"/>
                    </a:lnTo>
                    <a:lnTo>
                      <a:pt x="708" y="1360"/>
                    </a:lnTo>
                    <a:lnTo>
                      <a:pt x="724" y="1354"/>
                    </a:lnTo>
                    <a:lnTo>
                      <a:pt x="746" y="1350"/>
                    </a:lnTo>
                    <a:lnTo>
                      <a:pt x="746" y="1350"/>
                    </a:lnTo>
                    <a:lnTo>
                      <a:pt x="746" y="1346"/>
                    </a:lnTo>
                    <a:lnTo>
                      <a:pt x="750" y="1344"/>
                    </a:lnTo>
                    <a:lnTo>
                      <a:pt x="758" y="1340"/>
                    </a:lnTo>
                    <a:lnTo>
                      <a:pt x="768" y="1336"/>
                    </a:lnTo>
                    <a:lnTo>
                      <a:pt x="778" y="1332"/>
                    </a:lnTo>
                    <a:lnTo>
                      <a:pt x="778" y="1332"/>
                    </a:lnTo>
                    <a:lnTo>
                      <a:pt x="784" y="1332"/>
                    </a:lnTo>
                    <a:lnTo>
                      <a:pt x="792" y="1328"/>
                    </a:lnTo>
                    <a:lnTo>
                      <a:pt x="806" y="1320"/>
                    </a:lnTo>
                    <a:lnTo>
                      <a:pt x="820" y="1310"/>
                    </a:lnTo>
                    <a:lnTo>
                      <a:pt x="828" y="1308"/>
                    </a:lnTo>
                    <a:lnTo>
                      <a:pt x="836" y="1306"/>
                    </a:lnTo>
                    <a:lnTo>
                      <a:pt x="836" y="1306"/>
                    </a:lnTo>
                    <a:lnTo>
                      <a:pt x="848" y="1300"/>
                    </a:lnTo>
                    <a:lnTo>
                      <a:pt x="862" y="1296"/>
                    </a:lnTo>
                    <a:lnTo>
                      <a:pt x="876" y="1296"/>
                    </a:lnTo>
                    <a:lnTo>
                      <a:pt x="894" y="1296"/>
                    </a:lnTo>
                    <a:lnTo>
                      <a:pt x="894" y="1296"/>
                    </a:lnTo>
                    <a:lnTo>
                      <a:pt x="918" y="1302"/>
                    </a:lnTo>
                    <a:lnTo>
                      <a:pt x="952" y="1306"/>
                    </a:lnTo>
                    <a:lnTo>
                      <a:pt x="970" y="1306"/>
                    </a:lnTo>
                    <a:lnTo>
                      <a:pt x="986" y="1306"/>
                    </a:lnTo>
                    <a:lnTo>
                      <a:pt x="1000" y="1302"/>
                    </a:lnTo>
                    <a:lnTo>
                      <a:pt x="1006" y="1300"/>
                    </a:lnTo>
                    <a:lnTo>
                      <a:pt x="1010" y="1296"/>
                    </a:lnTo>
                    <a:lnTo>
                      <a:pt x="1010" y="1296"/>
                    </a:lnTo>
                    <a:lnTo>
                      <a:pt x="1028" y="1294"/>
                    </a:lnTo>
                    <a:lnTo>
                      <a:pt x="1044" y="1286"/>
                    </a:lnTo>
                    <a:lnTo>
                      <a:pt x="1060" y="1278"/>
                    </a:lnTo>
                    <a:lnTo>
                      <a:pt x="1074" y="1266"/>
                    </a:lnTo>
                    <a:lnTo>
                      <a:pt x="1086" y="1254"/>
                    </a:lnTo>
                    <a:lnTo>
                      <a:pt x="1100" y="1240"/>
                    </a:lnTo>
                    <a:lnTo>
                      <a:pt x="1122" y="1212"/>
                    </a:lnTo>
                    <a:lnTo>
                      <a:pt x="1122" y="1212"/>
                    </a:lnTo>
                    <a:lnTo>
                      <a:pt x="1156" y="1182"/>
                    </a:lnTo>
                    <a:lnTo>
                      <a:pt x="1156" y="1182"/>
                    </a:lnTo>
                    <a:lnTo>
                      <a:pt x="1170" y="1170"/>
                    </a:lnTo>
                    <a:lnTo>
                      <a:pt x="1186" y="1158"/>
                    </a:lnTo>
                    <a:lnTo>
                      <a:pt x="1186" y="1158"/>
                    </a:lnTo>
                    <a:lnTo>
                      <a:pt x="1202" y="1150"/>
                    </a:lnTo>
                    <a:lnTo>
                      <a:pt x="1210" y="1146"/>
                    </a:lnTo>
                    <a:lnTo>
                      <a:pt x="1218" y="1138"/>
                    </a:lnTo>
                    <a:lnTo>
                      <a:pt x="1218" y="1138"/>
                    </a:lnTo>
                    <a:lnTo>
                      <a:pt x="1216" y="1112"/>
                    </a:lnTo>
                    <a:lnTo>
                      <a:pt x="1216" y="1112"/>
                    </a:lnTo>
                    <a:lnTo>
                      <a:pt x="1182" y="1080"/>
                    </a:lnTo>
                    <a:lnTo>
                      <a:pt x="1182" y="1080"/>
                    </a:lnTo>
                    <a:lnTo>
                      <a:pt x="1176" y="1058"/>
                    </a:lnTo>
                    <a:lnTo>
                      <a:pt x="1176" y="1058"/>
                    </a:lnTo>
                    <a:lnTo>
                      <a:pt x="1178" y="1032"/>
                    </a:lnTo>
                    <a:lnTo>
                      <a:pt x="1180" y="1020"/>
                    </a:lnTo>
                    <a:lnTo>
                      <a:pt x="1182" y="1010"/>
                    </a:lnTo>
                    <a:lnTo>
                      <a:pt x="1186" y="1002"/>
                    </a:lnTo>
                    <a:lnTo>
                      <a:pt x="1192" y="994"/>
                    </a:lnTo>
                    <a:lnTo>
                      <a:pt x="1200" y="986"/>
                    </a:lnTo>
                    <a:lnTo>
                      <a:pt x="1212" y="982"/>
                    </a:lnTo>
                    <a:lnTo>
                      <a:pt x="1212" y="982"/>
                    </a:lnTo>
                    <a:lnTo>
                      <a:pt x="1214" y="978"/>
                    </a:lnTo>
                    <a:lnTo>
                      <a:pt x="1216" y="976"/>
                    </a:lnTo>
                    <a:lnTo>
                      <a:pt x="1220" y="978"/>
                    </a:lnTo>
                    <a:lnTo>
                      <a:pt x="1226" y="982"/>
                    </a:lnTo>
                    <a:lnTo>
                      <a:pt x="1260" y="1006"/>
                    </a:lnTo>
                    <a:lnTo>
                      <a:pt x="1260" y="1006"/>
                    </a:lnTo>
                    <a:lnTo>
                      <a:pt x="1286" y="1014"/>
                    </a:lnTo>
                    <a:lnTo>
                      <a:pt x="1286" y="1014"/>
                    </a:lnTo>
                    <a:lnTo>
                      <a:pt x="1314" y="1014"/>
                    </a:lnTo>
                    <a:lnTo>
                      <a:pt x="1314" y="1014"/>
                    </a:lnTo>
                    <a:lnTo>
                      <a:pt x="1326" y="1010"/>
                    </a:lnTo>
                    <a:lnTo>
                      <a:pt x="1336" y="1002"/>
                    </a:lnTo>
                    <a:lnTo>
                      <a:pt x="1348" y="992"/>
                    </a:lnTo>
                    <a:lnTo>
                      <a:pt x="1358" y="980"/>
                    </a:lnTo>
                    <a:lnTo>
                      <a:pt x="1380" y="956"/>
                    </a:lnTo>
                    <a:lnTo>
                      <a:pt x="1398" y="932"/>
                    </a:lnTo>
                    <a:lnTo>
                      <a:pt x="1398" y="932"/>
                    </a:lnTo>
                    <a:lnTo>
                      <a:pt x="1404" y="928"/>
                    </a:lnTo>
                    <a:lnTo>
                      <a:pt x="1410" y="924"/>
                    </a:lnTo>
                    <a:lnTo>
                      <a:pt x="1416" y="924"/>
                    </a:lnTo>
                    <a:lnTo>
                      <a:pt x="1424" y="922"/>
                    </a:lnTo>
                    <a:lnTo>
                      <a:pt x="1438" y="924"/>
                    </a:lnTo>
                    <a:lnTo>
                      <a:pt x="1454" y="926"/>
                    </a:lnTo>
                    <a:lnTo>
                      <a:pt x="1454" y="926"/>
                    </a:lnTo>
                    <a:lnTo>
                      <a:pt x="1464" y="918"/>
                    </a:lnTo>
                    <a:lnTo>
                      <a:pt x="1472" y="914"/>
                    </a:lnTo>
                    <a:lnTo>
                      <a:pt x="1492" y="906"/>
                    </a:lnTo>
                    <a:lnTo>
                      <a:pt x="1492" y="906"/>
                    </a:lnTo>
                    <a:lnTo>
                      <a:pt x="1518" y="882"/>
                    </a:lnTo>
                    <a:lnTo>
                      <a:pt x="1518" y="882"/>
                    </a:lnTo>
                    <a:lnTo>
                      <a:pt x="1522" y="880"/>
                    </a:lnTo>
                    <a:lnTo>
                      <a:pt x="1524" y="876"/>
                    </a:lnTo>
                    <a:lnTo>
                      <a:pt x="1530" y="866"/>
                    </a:lnTo>
                    <a:lnTo>
                      <a:pt x="1534" y="848"/>
                    </a:lnTo>
                    <a:lnTo>
                      <a:pt x="1534" y="848"/>
                    </a:lnTo>
                    <a:lnTo>
                      <a:pt x="1540" y="832"/>
                    </a:lnTo>
                    <a:lnTo>
                      <a:pt x="1546" y="822"/>
                    </a:lnTo>
                    <a:lnTo>
                      <a:pt x="1554" y="816"/>
                    </a:lnTo>
                    <a:lnTo>
                      <a:pt x="1562" y="812"/>
                    </a:lnTo>
                    <a:lnTo>
                      <a:pt x="1580" y="806"/>
                    </a:lnTo>
                    <a:lnTo>
                      <a:pt x="1594" y="804"/>
                    </a:lnTo>
                    <a:lnTo>
                      <a:pt x="1610" y="798"/>
                    </a:lnTo>
                    <a:lnTo>
                      <a:pt x="1610" y="798"/>
                    </a:lnTo>
                    <a:lnTo>
                      <a:pt x="1620" y="786"/>
                    </a:lnTo>
                    <a:lnTo>
                      <a:pt x="1632" y="776"/>
                    </a:lnTo>
                    <a:lnTo>
                      <a:pt x="1646" y="768"/>
                    </a:lnTo>
                    <a:lnTo>
                      <a:pt x="1660" y="760"/>
                    </a:lnTo>
                    <a:lnTo>
                      <a:pt x="1660" y="760"/>
                    </a:lnTo>
                    <a:lnTo>
                      <a:pt x="1670" y="754"/>
                    </a:lnTo>
                    <a:lnTo>
                      <a:pt x="1680" y="752"/>
                    </a:lnTo>
                    <a:lnTo>
                      <a:pt x="1696" y="750"/>
                    </a:lnTo>
                    <a:lnTo>
                      <a:pt x="1712" y="750"/>
                    </a:lnTo>
                    <a:lnTo>
                      <a:pt x="1746" y="752"/>
                    </a:lnTo>
                    <a:lnTo>
                      <a:pt x="1776" y="756"/>
                    </a:lnTo>
                    <a:lnTo>
                      <a:pt x="1776" y="756"/>
                    </a:lnTo>
                    <a:lnTo>
                      <a:pt x="1792" y="748"/>
                    </a:lnTo>
                    <a:lnTo>
                      <a:pt x="1792" y="748"/>
                    </a:lnTo>
                    <a:lnTo>
                      <a:pt x="1798" y="740"/>
                    </a:lnTo>
                    <a:lnTo>
                      <a:pt x="1802" y="730"/>
                    </a:lnTo>
                    <a:lnTo>
                      <a:pt x="1804" y="720"/>
                    </a:lnTo>
                    <a:lnTo>
                      <a:pt x="1804" y="712"/>
                    </a:lnTo>
                    <a:lnTo>
                      <a:pt x="1802" y="702"/>
                    </a:lnTo>
                    <a:lnTo>
                      <a:pt x="1798" y="694"/>
                    </a:lnTo>
                    <a:lnTo>
                      <a:pt x="1790" y="680"/>
                    </a:lnTo>
                    <a:lnTo>
                      <a:pt x="1790" y="680"/>
                    </a:lnTo>
                    <a:lnTo>
                      <a:pt x="1764" y="656"/>
                    </a:lnTo>
                    <a:lnTo>
                      <a:pt x="1764" y="656"/>
                    </a:lnTo>
                    <a:lnTo>
                      <a:pt x="1718" y="628"/>
                    </a:lnTo>
                    <a:lnTo>
                      <a:pt x="1718" y="628"/>
                    </a:lnTo>
                    <a:lnTo>
                      <a:pt x="1716" y="622"/>
                    </a:lnTo>
                    <a:lnTo>
                      <a:pt x="1712" y="614"/>
                    </a:lnTo>
                    <a:lnTo>
                      <a:pt x="1702" y="604"/>
                    </a:lnTo>
                    <a:lnTo>
                      <a:pt x="1688" y="590"/>
                    </a:lnTo>
                    <a:lnTo>
                      <a:pt x="1688" y="590"/>
                    </a:lnTo>
                    <a:lnTo>
                      <a:pt x="1656" y="590"/>
                    </a:lnTo>
                    <a:lnTo>
                      <a:pt x="1656" y="590"/>
                    </a:lnTo>
                    <a:lnTo>
                      <a:pt x="1640" y="608"/>
                    </a:lnTo>
                    <a:lnTo>
                      <a:pt x="1640" y="608"/>
                    </a:lnTo>
                    <a:lnTo>
                      <a:pt x="1610" y="608"/>
                    </a:lnTo>
                    <a:lnTo>
                      <a:pt x="1610" y="608"/>
                    </a:lnTo>
                    <a:lnTo>
                      <a:pt x="1604" y="644"/>
                    </a:lnTo>
                    <a:lnTo>
                      <a:pt x="1604" y="644"/>
                    </a:lnTo>
                    <a:lnTo>
                      <a:pt x="1596" y="646"/>
                    </a:lnTo>
                    <a:lnTo>
                      <a:pt x="1586" y="646"/>
                    </a:lnTo>
                    <a:lnTo>
                      <a:pt x="1578" y="644"/>
                    </a:lnTo>
                    <a:lnTo>
                      <a:pt x="1570" y="642"/>
                    </a:lnTo>
                    <a:lnTo>
                      <a:pt x="1554" y="634"/>
                    </a:lnTo>
                    <a:lnTo>
                      <a:pt x="1544" y="630"/>
                    </a:lnTo>
                    <a:lnTo>
                      <a:pt x="1544" y="630"/>
                    </a:lnTo>
                    <a:lnTo>
                      <a:pt x="1516" y="630"/>
                    </a:lnTo>
                    <a:lnTo>
                      <a:pt x="1516" y="630"/>
                    </a:lnTo>
                    <a:lnTo>
                      <a:pt x="1504" y="634"/>
                    </a:lnTo>
                    <a:lnTo>
                      <a:pt x="1494" y="640"/>
                    </a:lnTo>
                    <a:lnTo>
                      <a:pt x="1476" y="654"/>
                    </a:lnTo>
                    <a:lnTo>
                      <a:pt x="1476" y="654"/>
                    </a:lnTo>
                    <a:lnTo>
                      <a:pt x="1466" y="654"/>
                    </a:lnTo>
                    <a:lnTo>
                      <a:pt x="1456" y="650"/>
                    </a:lnTo>
                    <a:lnTo>
                      <a:pt x="1450" y="646"/>
                    </a:lnTo>
                    <a:lnTo>
                      <a:pt x="1446" y="640"/>
                    </a:lnTo>
                    <a:lnTo>
                      <a:pt x="1442" y="634"/>
                    </a:lnTo>
                    <a:lnTo>
                      <a:pt x="1440" y="628"/>
                    </a:lnTo>
                    <a:lnTo>
                      <a:pt x="1440" y="616"/>
                    </a:lnTo>
                    <a:lnTo>
                      <a:pt x="1440" y="616"/>
                    </a:lnTo>
                    <a:lnTo>
                      <a:pt x="1470" y="588"/>
                    </a:lnTo>
                    <a:lnTo>
                      <a:pt x="1470" y="588"/>
                    </a:lnTo>
                    <a:lnTo>
                      <a:pt x="1468" y="556"/>
                    </a:lnTo>
                    <a:lnTo>
                      <a:pt x="1470" y="544"/>
                    </a:lnTo>
                    <a:lnTo>
                      <a:pt x="1470" y="532"/>
                    </a:lnTo>
                    <a:lnTo>
                      <a:pt x="1470" y="532"/>
                    </a:lnTo>
                    <a:lnTo>
                      <a:pt x="1480" y="512"/>
                    </a:lnTo>
                    <a:lnTo>
                      <a:pt x="1488" y="494"/>
                    </a:lnTo>
                    <a:lnTo>
                      <a:pt x="1488" y="494"/>
                    </a:lnTo>
                    <a:lnTo>
                      <a:pt x="1488" y="472"/>
                    </a:lnTo>
                    <a:lnTo>
                      <a:pt x="1490" y="456"/>
                    </a:lnTo>
                    <a:lnTo>
                      <a:pt x="1494" y="440"/>
                    </a:lnTo>
                    <a:lnTo>
                      <a:pt x="1502" y="426"/>
                    </a:lnTo>
                    <a:lnTo>
                      <a:pt x="1502" y="426"/>
                    </a:lnTo>
                    <a:lnTo>
                      <a:pt x="1522" y="426"/>
                    </a:lnTo>
                    <a:lnTo>
                      <a:pt x="1522" y="426"/>
                    </a:lnTo>
                    <a:lnTo>
                      <a:pt x="1546" y="430"/>
                    </a:lnTo>
                    <a:lnTo>
                      <a:pt x="1574" y="432"/>
                    </a:lnTo>
                    <a:lnTo>
                      <a:pt x="1588" y="430"/>
                    </a:lnTo>
                    <a:lnTo>
                      <a:pt x="1602" y="428"/>
                    </a:lnTo>
                    <a:lnTo>
                      <a:pt x="1616" y="424"/>
                    </a:lnTo>
                    <a:lnTo>
                      <a:pt x="1628" y="416"/>
                    </a:lnTo>
                    <a:lnTo>
                      <a:pt x="1628" y="416"/>
                    </a:lnTo>
                    <a:lnTo>
                      <a:pt x="1642" y="404"/>
                    </a:lnTo>
                    <a:lnTo>
                      <a:pt x="1658" y="390"/>
                    </a:lnTo>
                    <a:lnTo>
                      <a:pt x="1672" y="376"/>
                    </a:lnTo>
                    <a:lnTo>
                      <a:pt x="1684" y="362"/>
                    </a:lnTo>
                    <a:lnTo>
                      <a:pt x="1684" y="362"/>
                    </a:lnTo>
                    <a:lnTo>
                      <a:pt x="1684" y="332"/>
                    </a:lnTo>
                    <a:lnTo>
                      <a:pt x="1686" y="296"/>
                    </a:lnTo>
                    <a:lnTo>
                      <a:pt x="1688" y="278"/>
                    </a:lnTo>
                    <a:lnTo>
                      <a:pt x="1692" y="262"/>
                    </a:lnTo>
                    <a:lnTo>
                      <a:pt x="1698" y="250"/>
                    </a:lnTo>
                    <a:lnTo>
                      <a:pt x="1702" y="246"/>
                    </a:lnTo>
                    <a:lnTo>
                      <a:pt x="1708" y="242"/>
                    </a:lnTo>
                    <a:lnTo>
                      <a:pt x="1708" y="242"/>
                    </a:lnTo>
                    <a:lnTo>
                      <a:pt x="1714" y="232"/>
                    </a:lnTo>
                    <a:lnTo>
                      <a:pt x="1720" y="220"/>
                    </a:lnTo>
                    <a:lnTo>
                      <a:pt x="1724" y="198"/>
                    </a:lnTo>
                    <a:lnTo>
                      <a:pt x="1730" y="176"/>
                    </a:lnTo>
                    <a:lnTo>
                      <a:pt x="1736" y="166"/>
                    </a:lnTo>
                    <a:lnTo>
                      <a:pt x="1742" y="158"/>
                    </a:lnTo>
                    <a:lnTo>
                      <a:pt x="1742" y="158"/>
                    </a:lnTo>
                    <a:lnTo>
                      <a:pt x="1742" y="116"/>
                    </a:lnTo>
                    <a:lnTo>
                      <a:pt x="1742" y="116"/>
                    </a:lnTo>
                    <a:lnTo>
                      <a:pt x="1738" y="108"/>
                    </a:lnTo>
                    <a:lnTo>
                      <a:pt x="1738" y="108"/>
                    </a:lnTo>
                    <a:lnTo>
                      <a:pt x="1716" y="82"/>
                    </a:lnTo>
                    <a:lnTo>
                      <a:pt x="1716" y="82"/>
                    </a:lnTo>
                    <a:lnTo>
                      <a:pt x="1696" y="72"/>
                    </a:lnTo>
                    <a:lnTo>
                      <a:pt x="1696" y="72"/>
                    </a:lnTo>
                    <a:lnTo>
                      <a:pt x="1696" y="62"/>
                    </a:lnTo>
                    <a:lnTo>
                      <a:pt x="1698" y="54"/>
                    </a:lnTo>
                    <a:lnTo>
                      <a:pt x="1702" y="46"/>
                    </a:lnTo>
                    <a:lnTo>
                      <a:pt x="1706" y="40"/>
                    </a:lnTo>
                    <a:lnTo>
                      <a:pt x="1712" y="34"/>
                    </a:lnTo>
                    <a:lnTo>
                      <a:pt x="1720" y="28"/>
                    </a:lnTo>
                    <a:lnTo>
                      <a:pt x="1736" y="20"/>
                    </a:lnTo>
                    <a:lnTo>
                      <a:pt x="1736" y="20"/>
                    </a:lnTo>
                    <a:lnTo>
                      <a:pt x="1744" y="20"/>
                    </a:lnTo>
                    <a:lnTo>
                      <a:pt x="1750" y="16"/>
                    </a:lnTo>
                    <a:lnTo>
                      <a:pt x="1764" y="10"/>
                    </a:lnTo>
                    <a:lnTo>
                      <a:pt x="1778" y="4"/>
                    </a:lnTo>
                    <a:lnTo>
                      <a:pt x="1784" y="2"/>
                    </a:lnTo>
                    <a:lnTo>
                      <a:pt x="1794" y="0"/>
                    </a:lnTo>
                    <a:lnTo>
                      <a:pt x="1794" y="0"/>
                    </a:lnTo>
                    <a:lnTo>
                      <a:pt x="1794" y="6"/>
                    </a:lnTo>
                    <a:lnTo>
                      <a:pt x="1796" y="8"/>
                    </a:lnTo>
                    <a:lnTo>
                      <a:pt x="1804" y="16"/>
                    </a:lnTo>
                    <a:lnTo>
                      <a:pt x="1804" y="16"/>
                    </a:lnTo>
                    <a:lnTo>
                      <a:pt x="1800" y="42"/>
                    </a:lnTo>
                    <a:lnTo>
                      <a:pt x="1800" y="42"/>
                    </a:lnTo>
                    <a:lnTo>
                      <a:pt x="1792" y="52"/>
                    </a:lnTo>
                    <a:lnTo>
                      <a:pt x="1786" y="58"/>
                    </a:lnTo>
                    <a:lnTo>
                      <a:pt x="1782" y="66"/>
                    </a:lnTo>
                    <a:lnTo>
                      <a:pt x="1780" y="78"/>
                    </a:lnTo>
                    <a:lnTo>
                      <a:pt x="1780" y="78"/>
                    </a:lnTo>
                    <a:lnTo>
                      <a:pt x="1804" y="96"/>
                    </a:lnTo>
                    <a:lnTo>
                      <a:pt x="1804" y="96"/>
                    </a:lnTo>
                    <a:lnTo>
                      <a:pt x="1810" y="104"/>
                    </a:lnTo>
                    <a:lnTo>
                      <a:pt x="1816" y="110"/>
                    </a:lnTo>
                    <a:lnTo>
                      <a:pt x="1826" y="114"/>
                    </a:lnTo>
                    <a:lnTo>
                      <a:pt x="1842" y="116"/>
                    </a:lnTo>
                    <a:lnTo>
                      <a:pt x="1842" y="116"/>
                    </a:lnTo>
                    <a:lnTo>
                      <a:pt x="1848" y="80"/>
                    </a:lnTo>
                    <a:lnTo>
                      <a:pt x="1848" y="80"/>
                    </a:lnTo>
                    <a:lnTo>
                      <a:pt x="1856" y="80"/>
                    </a:lnTo>
                    <a:lnTo>
                      <a:pt x="1866" y="80"/>
                    </a:lnTo>
                    <a:lnTo>
                      <a:pt x="1878" y="84"/>
                    </a:lnTo>
                    <a:lnTo>
                      <a:pt x="1892" y="92"/>
                    </a:lnTo>
                    <a:lnTo>
                      <a:pt x="1892" y="92"/>
                    </a:lnTo>
                    <a:lnTo>
                      <a:pt x="1900" y="104"/>
                    </a:lnTo>
                    <a:lnTo>
                      <a:pt x="1900" y="104"/>
                    </a:lnTo>
                    <a:lnTo>
                      <a:pt x="1904" y="122"/>
                    </a:lnTo>
                    <a:lnTo>
                      <a:pt x="1908" y="140"/>
                    </a:lnTo>
                    <a:lnTo>
                      <a:pt x="1914" y="160"/>
                    </a:lnTo>
                    <a:lnTo>
                      <a:pt x="1920" y="168"/>
                    </a:lnTo>
                    <a:lnTo>
                      <a:pt x="1926" y="178"/>
                    </a:lnTo>
                    <a:lnTo>
                      <a:pt x="1926" y="178"/>
                    </a:lnTo>
                    <a:lnTo>
                      <a:pt x="1938" y="184"/>
                    </a:lnTo>
                    <a:lnTo>
                      <a:pt x="1938" y="184"/>
                    </a:lnTo>
                    <a:lnTo>
                      <a:pt x="1968" y="182"/>
                    </a:lnTo>
                    <a:lnTo>
                      <a:pt x="1968" y="182"/>
                    </a:lnTo>
                    <a:lnTo>
                      <a:pt x="1978" y="178"/>
                    </a:lnTo>
                    <a:lnTo>
                      <a:pt x="1988" y="174"/>
                    </a:lnTo>
                    <a:lnTo>
                      <a:pt x="2010" y="172"/>
                    </a:lnTo>
                    <a:lnTo>
                      <a:pt x="2022" y="168"/>
                    </a:lnTo>
                    <a:lnTo>
                      <a:pt x="2032" y="166"/>
                    </a:lnTo>
                    <a:lnTo>
                      <a:pt x="2042" y="160"/>
                    </a:lnTo>
                    <a:lnTo>
                      <a:pt x="2052" y="152"/>
                    </a:lnTo>
                    <a:lnTo>
                      <a:pt x="2052" y="152"/>
                    </a:lnTo>
                    <a:lnTo>
                      <a:pt x="2060" y="138"/>
                    </a:lnTo>
                    <a:lnTo>
                      <a:pt x="2068" y="128"/>
                    </a:lnTo>
                    <a:lnTo>
                      <a:pt x="2076" y="122"/>
                    </a:lnTo>
                    <a:lnTo>
                      <a:pt x="2084" y="118"/>
                    </a:lnTo>
                    <a:lnTo>
                      <a:pt x="2094" y="120"/>
                    </a:lnTo>
                    <a:lnTo>
                      <a:pt x="2104" y="124"/>
                    </a:lnTo>
                    <a:lnTo>
                      <a:pt x="2114" y="132"/>
                    </a:lnTo>
                    <a:lnTo>
                      <a:pt x="2126" y="146"/>
                    </a:lnTo>
                    <a:lnTo>
                      <a:pt x="2126" y="146"/>
                    </a:lnTo>
                    <a:lnTo>
                      <a:pt x="2146" y="200"/>
                    </a:lnTo>
                    <a:lnTo>
                      <a:pt x="2146" y="200"/>
                    </a:lnTo>
                    <a:lnTo>
                      <a:pt x="2142" y="220"/>
                    </a:lnTo>
                    <a:lnTo>
                      <a:pt x="2136" y="246"/>
                    </a:lnTo>
                    <a:lnTo>
                      <a:pt x="2128" y="274"/>
                    </a:lnTo>
                    <a:lnTo>
                      <a:pt x="2118" y="296"/>
                    </a:lnTo>
                    <a:lnTo>
                      <a:pt x="2118" y="296"/>
                    </a:lnTo>
                    <a:lnTo>
                      <a:pt x="2118" y="320"/>
                    </a:lnTo>
                    <a:lnTo>
                      <a:pt x="2118" y="320"/>
                    </a:lnTo>
                    <a:lnTo>
                      <a:pt x="2142" y="366"/>
                    </a:lnTo>
                    <a:lnTo>
                      <a:pt x="2142" y="366"/>
                    </a:lnTo>
                    <a:lnTo>
                      <a:pt x="2140" y="374"/>
                    </a:lnTo>
                    <a:lnTo>
                      <a:pt x="2138" y="384"/>
                    </a:lnTo>
                    <a:lnTo>
                      <a:pt x="2130" y="406"/>
                    </a:lnTo>
                    <a:lnTo>
                      <a:pt x="2128" y="418"/>
                    </a:lnTo>
                    <a:lnTo>
                      <a:pt x="2130" y="428"/>
                    </a:lnTo>
                    <a:lnTo>
                      <a:pt x="2136" y="440"/>
                    </a:lnTo>
                    <a:lnTo>
                      <a:pt x="2140" y="444"/>
                    </a:lnTo>
                    <a:lnTo>
                      <a:pt x="2148" y="450"/>
                    </a:lnTo>
                    <a:lnTo>
                      <a:pt x="2148" y="450"/>
                    </a:lnTo>
                    <a:lnTo>
                      <a:pt x="2150" y="462"/>
                    </a:lnTo>
                    <a:lnTo>
                      <a:pt x="2150" y="476"/>
                    </a:lnTo>
                    <a:lnTo>
                      <a:pt x="2148" y="510"/>
                    </a:lnTo>
                    <a:lnTo>
                      <a:pt x="2148" y="510"/>
                    </a:lnTo>
                    <a:lnTo>
                      <a:pt x="2126" y="514"/>
                    </a:lnTo>
                    <a:lnTo>
                      <a:pt x="2126" y="514"/>
                    </a:lnTo>
                    <a:lnTo>
                      <a:pt x="2122" y="508"/>
                    </a:lnTo>
                    <a:lnTo>
                      <a:pt x="2118" y="502"/>
                    </a:lnTo>
                    <a:lnTo>
                      <a:pt x="2116" y="492"/>
                    </a:lnTo>
                    <a:lnTo>
                      <a:pt x="2118" y="476"/>
                    </a:lnTo>
                    <a:lnTo>
                      <a:pt x="2118" y="476"/>
                    </a:lnTo>
                    <a:lnTo>
                      <a:pt x="2114" y="466"/>
                    </a:lnTo>
                    <a:lnTo>
                      <a:pt x="2108" y="458"/>
                    </a:lnTo>
                    <a:lnTo>
                      <a:pt x="2108" y="458"/>
                    </a:lnTo>
                    <a:lnTo>
                      <a:pt x="2094" y="460"/>
                    </a:lnTo>
                    <a:lnTo>
                      <a:pt x="2086" y="462"/>
                    </a:lnTo>
                    <a:lnTo>
                      <a:pt x="2084" y="466"/>
                    </a:lnTo>
                    <a:lnTo>
                      <a:pt x="2082" y="470"/>
                    </a:lnTo>
                    <a:lnTo>
                      <a:pt x="2084" y="484"/>
                    </a:lnTo>
                    <a:lnTo>
                      <a:pt x="2082" y="492"/>
                    </a:lnTo>
                    <a:lnTo>
                      <a:pt x="2078" y="500"/>
                    </a:lnTo>
                    <a:lnTo>
                      <a:pt x="2078" y="500"/>
                    </a:lnTo>
                    <a:lnTo>
                      <a:pt x="2064" y="514"/>
                    </a:lnTo>
                    <a:lnTo>
                      <a:pt x="2054" y="528"/>
                    </a:lnTo>
                    <a:lnTo>
                      <a:pt x="2046" y="544"/>
                    </a:lnTo>
                    <a:lnTo>
                      <a:pt x="2042" y="564"/>
                    </a:lnTo>
                    <a:lnTo>
                      <a:pt x="2042" y="564"/>
                    </a:lnTo>
                    <a:lnTo>
                      <a:pt x="2034" y="576"/>
                    </a:lnTo>
                    <a:lnTo>
                      <a:pt x="2024" y="586"/>
                    </a:lnTo>
                    <a:lnTo>
                      <a:pt x="2012" y="598"/>
                    </a:lnTo>
                    <a:lnTo>
                      <a:pt x="2002" y="606"/>
                    </a:lnTo>
                    <a:lnTo>
                      <a:pt x="2002" y="606"/>
                    </a:lnTo>
                    <a:lnTo>
                      <a:pt x="2000" y="642"/>
                    </a:lnTo>
                    <a:lnTo>
                      <a:pt x="2000" y="642"/>
                    </a:lnTo>
                    <a:lnTo>
                      <a:pt x="2008" y="654"/>
                    </a:lnTo>
                    <a:lnTo>
                      <a:pt x="2020" y="674"/>
                    </a:lnTo>
                    <a:lnTo>
                      <a:pt x="2020" y="674"/>
                    </a:lnTo>
                    <a:lnTo>
                      <a:pt x="2054" y="694"/>
                    </a:lnTo>
                    <a:lnTo>
                      <a:pt x="2054" y="694"/>
                    </a:lnTo>
                    <a:lnTo>
                      <a:pt x="2078" y="692"/>
                    </a:lnTo>
                    <a:lnTo>
                      <a:pt x="2078" y="692"/>
                    </a:lnTo>
                    <a:lnTo>
                      <a:pt x="2094" y="668"/>
                    </a:lnTo>
                    <a:lnTo>
                      <a:pt x="2094" y="668"/>
                    </a:lnTo>
                    <a:lnTo>
                      <a:pt x="2100" y="680"/>
                    </a:lnTo>
                    <a:lnTo>
                      <a:pt x="2104" y="690"/>
                    </a:lnTo>
                    <a:lnTo>
                      <a:pt x="2106" y="702"/>
                    </a:lnTo>
                    <a:lnTo>
                      <a:pt x="2106" y="702"/>
                    </a:lnTo>
                    <a:lnTo>
                      <a:pt x="2086" y="708"/>
                    </a:lnTo>
                    <a:lnTo>
                      <a:pt x="2068" y="716"/>
                    </a:lnTo>
                    <a:lnTo>
                      <a:pt x="2068" y="716"/>
                    </a:lnTo>
                    <a:lnTo>
                      <a:pt x="2068" y="724"/>
                    </a:lnTo>
                    <a:lnTo>
                      <a:pt x="2070" y="732"/>
                    </a:lnTo>
                    <a:lnTo>
                      <a:pt x="2070" y="738"/>
                    </a:lnTo>
                    <a:lnTo>
                      <a:pt x="2074" y="742"/>
                    </a:lnTo>
                    <a:lnTo>
                      <a:pt x="2078" y="748"/>
                    </a:lnTo>
                    <a:lnTo>
                      <a:pt x="2084" y="750"/>
                    </a:lnTo>
                    <a:lnTo>
                      <a:pt x="2084" y="750"/>
                    </a:lnTo>
                    <a:lnTo>
                      <a:pt x="2064" y="778"/>
                    </a:lnTo>
                    <a:lnTo>
                      <a:pt x="2052" y="790"/>
                    </a:lnTo>
                    <a:lnTo>
                      <a:pt x="2040" y="800"/>
                    </a:lnTo>
                    <a:lnTo>
                      <a:pt x="2040" y="800"/>
                    </a:lnTo>
                    <a:lnTo>
                      <a:pt x="2026" y="796"/>
                    </a:lnTo>
                    <a:lnTo>
                      <a:pt x="2026" y="796"/>
                    </a:lnTo>
                    <a:lnTo>
                      <a:pt x="1986" y="770"/>
                    </a:lnTo>
                    <a:lnTo>
                      <a:pt x="1986" y="770"/>
                    </a:lnTo>
                    <a:lnTo>
                      <a:pt x="1968" y="770"/>
                    </a:lnTo>
                    <a:lnTo>
                      <a:pt x="1968" y="770"/>
                    </a:lnTo>
                    <a:lnTo>
                      <a:pt x="1960" y="780"/>
                    </a:lnTo>
                    <a:lnTo>
                      <a:pt x="1958" y="786"/>
                    </a:lnTo>
                    <a:lnTo>
                      <a:pt x="1956" y="792"/>
                    </a:lnTo>
                    <a:lnTo>
                      <a:pt x="1956" y="792"/>
                    </a:lnTo>
                    <a:lnTo>
                      <a:pt x="1958" y="818"/>
                    </a:lnTo>
                    <a:lnTo>
                      <a:pt x="1958" y="818"/>
                    </a:lnTo>
                    <a:lnTo>
                      <a:pt x="1962" y="824"/>
                    </a:lnTo>
                    <a:lnTo>
                      <a:pt x="1968" y="828"/>
                    </a:lnTo>
                    <a:lnTo>
                      <a:pt x="1982" y="838"/>
                    </a:lnTo>
                    <a:lnTo>
                      <a:pt x="2000" y="852"/>
                    </a:lnTo>
                    <a:lnTo>
                      <a:pt x="2008" y="860"/>
                    </a:lnTo>
                    <a:lnTo>
                      <a:pt x="2016" y="870"/>
                    </a:lnTo>
                    <a:lnTo>
                      <a:pt x="2016" y="870"/>
                    </a:lnTo>
                    <a:lnTo>
                      <a:pt x="2016" y="908"/>
                    </a:lnTo>
                    <a:lnTo>
                      <a:pt x="2016" y="908"/>
                    </a:lnTo>
                    <a:lnTo>
                      <a:pt x="2024" y="920"/>
                    </a:lnTo>
                    <a:lnTo>
                      <a:pt x="2032" y="938"/>
                    </a:lnTo>
                    <a:lnTo>
                      <a:pt x="2046" y="976"/>
                    </a:lnTo>
                    <a:lnTo>
                      <a:pt x="2046" y="976"/>
                    </a:lnTo>
                    <a:lnTo>
                      <a:pt x="2054" y="986"/>
                    </a:lnTo>
                    <a:lnTo>
                      <a:pt x="2054" y="986"/>
                    </a:lnTo>
                    <a:lnTo>
                      <a:pt x="2070" y="986"/>
                    </a:lnTo>
                    <a:lnTo>
                      <a:pt x="2070" y="986"/>
                    </a:lnTo>
                    <a:lnTo>
                      <a:pt x="2084" y="958"/>
                    </a:lnTo>
                    <a:lnTo>
                      <a:pt x="2084" y="958"/>
                    </a:lnTo>
                    <a:lnTo>
                      <a:pt x="2110" y="940"/>
                    </a:lnTo>
                    <a:lnTo>
                      <a:pt x="2110" y="940"/>
                    </a:lnTo>
                    <a:lnTo>
                      <a:pt x="2124" y="962"/>
                    </a:lnTo>
                    <a:lnTo>
                      <a:pt x="2134" y="976"/>
                    </a:lnTo>
                    <a:lnTo>
                      <a:pt x="2142" y="994"/>
                    </a:lnTo>
                    <a:lnTo>
                      <a:pt x="2142" y="994"/>
                    </a:lnTo>
                    <a:lnTo>
                      <a:pt x="2144" y="1010"/>
                    </a:lnTo>
                    <a:lnTo>
                      <a:pt x="2150" y="1026"/>
                    </a:lnTo>
                    <a:lnTo>
                      <a:pt x="2154" y="1034"/>
                    </a:lnTo>
                    <a:lnTo>
                      <a:pt x="2160" y="1040"/>
                    </a:lnTo>
                    <a:lnTo>
                      <a:pt x="2168" y="1048"/>
                    </a:lnTo>
                    <a:lnTo>
                      <a:pt x="2178" y="1054"/>
                    </a:lnTo>
                    <a:lnTo>
                      <a:pt x="2178" y="1054"/>
                    </a:lnTo>
                    <a:lnTo>
                      <a:pt x="2182" y="1062"/>
                    </a:lnTo>
                    <a:lnTo>
                      <a:pt x="2182" y="1062"/>
                    </a:lnTo>
                    <a:lnTo>
                      <a:pt x="2180" y="1074"/>
                    </a:lnTo>
                    <a:lnTo>
                      <a:pt x="2180" y="1088"/>
                    </a:lnTo>
                    <a:lnTo>
                      <a:pt x="2180" y="1120"/>
                    </a:lnTo>
                    <a:lnTo>
                      <a:pt x="2180" y="1120"/>
                    </a:lnTo>
                    <a:lnTo>
                      <a:pt x="2168" y="1132"/>
                    </a:lnTo>
                    <a:lnTo>
                      <a:pt x="2168" y="1132"/>
                    </a:lnTo>
                    <a:lnTo>
                      <a:pt x="2156" y="1130"/>
                    </a:lnTo>
                    <a:lnTo>
                      <a:pt x="2150" y="1126"/>
                    </a:lnTo>
                    <a:lnTo>
                      <a:pt x="2138" y="1120"/>
                    </a:lnTo>
                    <a:lnTo>
                      <a:pt x="2138" y="1120"/>
                    </a:lnTo>
                    <a:lnTo>
                      <a:pt x="2108" y="1122"/>
                    </a:lnTo>
                    <a:lnTo>
                      <a:pt x="2096" y="1124"/>
                    </a:lnTo>
                    <a:lnTo>
                      <a:pt x="2088" y="1128"/>
                    </a:lnTo>
                    <a:lnTo>
                      <a:pt x="2080" y="1134"/>
                    </a:lnTo>
                    <a:lnTo>
                      <a:pt x="2074" y="1140"/>
                    </a:lnTo>
                    <a:lnTo>
                      <a:pt x="2062" y="1162"/>
                    </a:lnTo>
                    <a:lnTo>
                      <a:pt x="2062" y="1162"/>
                    </a:lnTo>
                    <a:lnTo>
                      <a:pt x="2058" y="1166"/>
                    </a:lnTo>
                    <a:lnTo>
                      <a:pt x="2054" y="1170"/>
                    </a:lnTo>
                    <a:lnTo>
                      <a:pt x="2054" y="1170"/>
                    </a:lnTo>
                    <a:lnTo>
                      <a:pt x="2052" y="1176"/>
                    </a:lnTo>
                    <a:lnTo>
                      <a:pt x="2046" y="1182"/>
                    </a:lnTo>
                    <a:lnTo>
                      <a:pt x="2028" y="1196"/>
                    </a:lnTo>
                    <a:lnTo>
                      <a:pt x="1994" y="1218"/>
                    </a:lnTo>
                    <a:lnTo>
                      <a:pt x="1994" y="1218"/>
                    </a:lnTo>
                    <a:lnTo>
                      <a:pt x="1988" y="1228"/>
                    </a:lnTo>
                    <a:lnTo>
                      <a:pt x="1974" y="1238"/>
                    </a:lnTo>
                    <a:lnTo>
                      <a:pt x="1948" y="1256"/>
                    </a:lnTo>
                    <a:lnTo>
                      <a:pt x="1948" y="1256"/>
                    </a:lnTo>
                    <a:lnTo>
                      <a:pt x="1938" y="1268"/>
                    </a:lnTo>
                    <a:lnTo>
                      <a:pt x="1938" y="1268"/>
                    </a:lnTo>
                    <a:lnTo>
                      <a:pt x="1920" y="1272"/>
                    </a:lnTo>
                    <a:lnTo>
                      <a:pt x="1920" y="1272"/>
                    </a:lnTo>
                    <a:lnTo>
                      <a:pt x="1902" y="1254"/>
                    </a:lnTo>
                    <a:lnTo>
                      <a:pt x="1902" y="1254"/>
                    </a:lnTo>
                    <a:lnTo>
                      <a:pt x="1894" y="1236"/>
                    </a:lnTo>
                    <a:lnTo>
                      <a:pt x="1890" y="1230"/>
                    </a:lnTo>
                    <a:lnTo>
                      <a:pt x="1884" y="1226"/>
                    </a:lnTo>
                    <a:lnTo>
                      <a:pt x="1880" y="1222"/>
                    </a:lnTo>
                    <a:lnTo>
                      <a:pt x="1874" y="1222"/>
                    </a:lnTo>
                    <a:lnTo>
                      <a:pt x="1860" y="1220"/>
                    </a:lnTo>
                    <a:lnTo>
                      <a:pt x="1860" y="1220"/>
                    </a:lnTo>
                    <a:lnTo>
                      <a:pt x="1856" y="1228"/>
                    </a:lnTo>
                    <a:lnTo>
                      <a:pt x="1854" y="1238"/>
                    </a:lnTo>
                    <a:lnTo>
                      <a:pt x="1852" y="1248"/>
                    </a:lnTo>
                    <a:lnTo>
                      <a:pt x="1850" y="1260"/>
                    </a:lnTo>
                    <a:lnTo>
                      <a:pt x="1852" y="1270"/>
                    </a:lnTo>
                    <a:lnTo>
                      <a:pt x="1854" y="1282"/>
                    </a:lnTo>
                    <a:lnTo>
                      <a:pt x="1860" y="1292"/>
                    </a:lnTo>
                    <a:lnTo>
                      <a:pt x="1868" y="1302"/>
                    </a:lnTo>
                    <a:lnTo>
                      <a:pt x="1868" y="1302"/>
                    </a:lnTo>
                    <a:lnTo>
                      <a:pt x="1872" y="1344"/>
                    </a:lnTo>
                    <a:lnTo>
                      <a:pt x="1872" y="1344"/>
                    </a:lnTo>
                    <a:lnTo>
                      <a:pt x="1846" y="1346"/>
                    </a:lnTo>
                    <a:lnTo>
                      <a:pt x="1824" y="1348"/>
                    </a:lnTo>
                    <a:lnTo>
                      <a:pt x="1812" y="1346"/>
                    </a:lnTo>
                    <a:lnTo>
                      <a:pt x="1802" y="1344"/>
                    </a:lnTo>
                    <a:lnTo>
                      <a:pt x="1794" y="1342"/>
                    </a:lnTo>
                    <a:lnTo>
                      <a:pt x="1786" y="1338"/>
                    </a:lnTo>
                    <a:lnTo>
                      <a:pt x="1786" y="1338"/>
                    </a:lnTo>
                    <a:lnTo>
                      <a:pt x="1782" y="1316"/>
                    </a:lnTo>
                    <a:lnTo>
                      <a:pt x="1776" y="1302"/>
                    </a:lnTo>
                    <a:lnTo>
                      <a:pt x="1768" y="1292"/>
                    </a:lnTo>
                    <a:lnTo>
                      <a:pt x="1758" y="1280"/>
                    </a:lnTo>
                    <a:lnTo>
                      <a:pt x="1758" y="1280"/>
                    </a:lnTo>
                    <a:lnTo>
                      <a:pt x="1732" y="1222"/>
                    </a:lnTo>
                    <a:lnTo>
                      <a:pt x="1732" y="1222"/>
                    </a:lnTo>
                    <a:lnTo>
                      <a:pt x="1720" y="1210"/>
                    </a:lnTo>
                    <a:lnTo>
                      <a:pt x="1712" y="1206"/>
                    </a:lnTo>
                    <a:lnTo>
                      <a:pt x="1706" y="1206"/>
                    </a:lnTo>
                    <a:lnTo>
                      <a:pt x="1696" y="1206"/>
                    </a:lnTo>
                    <a:lnTo>
                      <a:pt x="1696" y="1206"/>
                    </a:lnTo>
                    <a:lnTo>
                      <a:pt x="1684" y="1216"/>
                    </a:lnTo>
                    <a:lnTo>
                      <a:pt x="1670" y="1226"/>
                    </a:lnTo>
                    <a:lnTo>
                      <a:pt x="1658" y="1234"/>
                    </a:lnTo>
                    <a:lnTo>
                      <a:pt x="1646" y="1244"/>
                    </a:lnTo>
                    <a:lnTo>
                      <a:pt x="1646" y="1244"/>
                    </a:lnTo>
                    <a:lnTo>
                      <a:pt x="1642" y="1256"/>
                    </a:lnTo>
                    <a:lnTo>
                      <a:pt x="1640" y="1270"/>
                    </a:lnTo>
                    <a:lnTo>
                      <a:pt x="1640" y="1288"/>
                    </a:lnTo>
                    <a:lnTo>
                      <a:pt x="1644" y="1306"/>
                    </a:lnTo>
                    <a:lnTo>
                      <a:pt x="1644" y="1306"/>
                    </a:lnTo>
                    <a:lnTo>
                      <a:pt x="1580" y="1312"/>
                    </a:lnTo>
                    <a:lnTo>
                      <a:pt x="1580" y="1312"/>
                    </a:lnTo>
                    <a:lnTo>
                      <a:pt x="1524" y="1346"/>
                    </a:lnTo>
                    <a:lnTo>
                      <a:pt x="1524" y="1346"/>
                    </a:lnTo>
                    <a:lnTo>
                      <a:pt x="1516" y="1362"/>
                    </a:lnTo>
                    <a:lnTo>
                      <a:pt x="1510" y="1368"/>
                    </a:lnTo>
                    <a:lnTo>
                      <a:pt x="1508" y="1370"/>
                    </a:lnTo>
                    <a:lnTo>
                      <a:pt x="1504" y="1370"/>
                    </a:lnTo>
                    <a:lnTo>
                      <a:pt x="1504" y="1370"/>
                    </a:lnTo>
                    <a:lnTo>
                      <a:pt x="1492" y="1362"/>
                    </a:lnTo>
                    <a:lnTo>
                      <a:pt x="1486" y="1356"/>
                    </a:lnTo>
                    <a:lnTo>
                      <a:pt x="1484" y="1348"/>
                    </a:lnTo>
                    <a:lnTo>
                      <a:pt x="1482" y="1342"/>
                    </a:lnTo>
                    <a:lnTo>
                      <a:pt x="1482" y="1342"/>
                    </a:lnTo>
                    <a:lnTo>
                      <a:pt x="1494" y="1334"/>
                    </a:lnTo>
                    <a:lnTo>
                      <a:pt x="1494" y="1334"/>
                    </a:lnTo>
                    <a:lnTo>
                      <a:pt x="1492" y="1322"/>
                    </a:lnTo>
                    <a:lnTo>
                      <a:pt x="1490" y="1312"/>
                    </a:lnTo>
                    <a:lnTo>
                      <a:pt x="1486" y="1304"/>
                    </a:lnTo>
                    <a:lnTo>
                      <a:pt x="1480" y="1298"/>
                    </a:lnTo>
                    <a:lnTo>
                      <a:pt x="1474" y="1292"/>
                    </a:lnTo>
                    <a:lnTo>
                      <a:pt x="1466" y="1288"/>
                    </a:lnTo>
                    <a:lnTo>
                      <a:pt x="1458" y="1286"/>
                    </a:lnTo>
                    <a:lnTo>
                      <a:pt x="1450" y="1286"/>
                    </a:lnTo>
                    <a:lnTo>
                      <a:pt x="1450" y="1286"/>
                    </a:lnTo>
                    <a:lnTo>
                      <a:pt x="1440" y="1290"/>
                    </a:lnTo>
                    <a:lnTo>
                      <a:pt x="1434" y="1296"/>
                    </a:lnTo>
                    <a:lnTo>
                      <a:pt x="1428" y="1302"/>
                    </a:lnTo>
                    <a:lnTo>
                      <a:pt x="1424" y="1310"/>
                    </a:lnTo>
                    <a:lnTo>
                      <a:pt x="1424" y="1318"/>
                    </a:lnTo>
                    <a:lnTo>
                      <a:pt x="1424" y="1328"/>
                    </a:lnTo>
                    <a:lnTo>
                      <a:pt x="1428" y="1352"/>
                    </a:lnTo>
                    <a:lnTo>
                      <a:pt x="1428" y="1352"/>
                    </a:lnTo>
                    <a:lnTo>
                      <a:pt x="1408" y="1356"/>
                    </a:lnTo>
                    <a:lnTo>
                      <a:pt x="1408" y="1356"/>
                    </a:lnTo>
                    <a:lnTo>
                      <a:pt x="1404" y="1362"/>
                    </a:lnTo>
                    <a:lnTo>
                      <a:pt x="1402" y="1370"/>
                    </a:lnTo>
                    <a:lnTo>
                      <a:pt x="1402" y="1370"/>
                    </a:lnTo>
                    <a:lnTo>
                      <a:pt x="1392" y="1374"/>
                    </a:lnTo>
                    <a:lnTo>
                      <a:pt x="1392" y="1374"/>
                    </a:lnTo>
                    <a:lnTo>
                      <a:pt x="1392" y="1430"/>
                    </a:lnTo>
                    <a:lnTo>
                      <a:pt x="1392" y="1430"/>
                    </a:lnTo>
                    <a:lnTo>
                      <a:pt x="1412" y="1454"/>
                    </a:lnTo>
                    <a:lnTo>
                      <a:pt x="1412" y="1454"/>
                    </a:lnTo>
                    <a:lnTo>
                      <a:pt x="1412" y="1472"/>
                    </a:lnTo>
                    <a:lnTo>
                      <a:pt x="1412" y="1472"/>
                    </a:lnTo>
                    <a:lnTo>
                      <a:pt x="1402" y="1490"/>
                    </a:lnTo>
                    <a:lnTo>
                      <a:pt x="1402" y="1490"/>
                    </a:lnTo>
                    <a:lnTo>
                      <a:pt x="1380" y="1504"/>
                    </a:lnTo>
                    <a:lnTo>
                      <a:pt x="1356" y="1510"/>
                    </a:lnTo>
                    <a:lnTo>
                      <a:pt x="1336" y="1514"/>
                    </a:lnTo>
                    <a:lnTo>
                      <a:pt x="1314" y="1514"/>
                    </a:lnTo>
                    <a:lnTo>
                      <a:pt x="1314" y="1514"/>
                    </a:lnTo>
                    <a:lnTo>
                      <a:pt x="1298" y="1516"/>
                    </a:lnTo>
                    <a:lnTo>
                      <a:pt x="1288" y="1520"/>
                    </a:lnTo>
                    <a:lnTo>
                      <a:pt x="1280" y="1526"/>
                    </a:lnTo>
                    <a:lnTo>
                      <a:pt x="1270" y="1534"/>
                    </a:lnTo>
                    <a:lnTo>
                      <a:pt x="1270" y="1534"/>
                    </a:lnTo>
                    <a:lnTo>
                      <a:pt x="1256" y="1546"/>
                    </a:lnTo>
                    <a:lnTo>
                      <a:pt x="1256" y="1546"/>
                    </a:lnTo>
                    <a:lnTo>
                      <a:pt x="1244" y="1566"/>
                    </a:lnTo>
                    <a:lnTo>
                      <a:pt x="1228" y="1586"/>
                    </a:lnTo>
                    <a:lnTo>
                      <a:pt x="1192" y="1626"/>
                    </a:lnTo>
                    <a:lnTo>
                      <a:pt x="1192" y="1626"/>
                    </a:lnTo>
                    <a:lnTo>
                      <a:pt x="1168" y="1610"/>
                    </a:lnTo>
                    <a:lnTo>
                      <a:pt x="1168" y="1610"/>
                    </a:lnTo>
                    <a:lnTo>
                      <a:pt x="1140" y="1612"/>
                    </a:lnTo>
                    <a:lnTo>
                      <a:pt x="1140" y="1612"/>
                    </a:lnTo>
                    <a:lnTo>
                      <a:pt x="1136" y="1626"/>
                    </a:lnTo>
                    <a:lnTo>
                      <a:pt x="1132" y="1632"/>
                    </a:lnTo>
                    <a:lnTo>
                      <a:pt x="1128" y="1636"/>
                    </a:lnTo>
                    <a:lnTo>
                      <a:pt x="1128" y="1636"/>
                    </a:lnTo>
                    <a:lnTo>
                      <a:pt x="1124" y="1630"/>
                    </a:lnTo>
                    <a:lnTo>
                      <a:pt x="1118" y="1626"/>
                    </a:lnTo>
                    <a:lnTo>
                      <a:pt x="1108" y="1622"/>
                    </a:lnTo>
                    <a:lnTo>
                      <a:pt x="1100" y="1622"/>
                    </a:lnTo>
                    <a:lnTo>
                      <a:pt x="1092" y="1622"/>
                    </a:lnTo>
                    <a:lnTo>
                      <a:pt x="1092" y="1622"/>
                    </a:lnTo>
                    <a:lnTo>
                      <a:pt x="1088" y="1632"/>
                    </a:lnTo>
                    <a:lnTo>
                      <a:pt x="1082" y="1640"/>
                    </a:lnTo>
                    <a:lnTo>
                      <a:pt x="1076" y="1650"/>
                    </a:lnTo>
                    <a:lnTo>
                      <a:pt x="1066" y="1658"/>
                    </a:lnTo>
                    <a:lnTo>
                      <a:pt x="1066" y="1658"/>
                    </a:lnTo>
                    <a:lnTo>
                      <a:pt x="1056" y="1664"/>
                    </a:lnTo>
                    <a:lnTo>
                      <a:pt x="1046" y="1674"/>
                    </a:lnTo>
                    <a:lnTo>
                      <a:pt x="1038" y="1684"/>
                    </a:lnTo>
                    <a:lnTo>
                      <a:pt x="1030" y="1696"/>
                    </a:lnTo>
                    <a:lnTo>
                      <a:pt x="1014" y="1718"/>
                    </a:lnTo>
                    <a:lnTo>
                      <a:pt x="1004" y="1728"/>
                    </a:lnTo>
                    <a:lnTo>
                      <a:pt x="994" y="1736"/>
                    </a:lnTo>
                    <a:lnTo>
                      <a:pt x="994" y="1736"/>
                    </a:lnTo>
                    <a:lnTo>
                      <a:pt x="990" y="1748"/>
                    </a:lnTo>
                    <a:lnTo>
                      <a:pt x="988" y="1760"/>
                    </a:lnTo>
                    <a:lnTo>
                      <a:pt x="988" y="1790"/>
                    </a:lnTo>
                    <a:lnTo>
                      <a:pt x="988" y="1790"/>
                    </a:lnTo>
                    <a:lnTo>
                      <a:pt x="988" y="1798"/>
                    </a:lnTo>
                    <a:lnTo>
                      <a:pt x="988" y="1812"/>
                    </a:lnTo>
                    <a:lnTo>
                      <a:pt x="982" y="1836"/>
                    </a:lnTo>
                    <a:lnTo>
                      <a:pt x="982" y="1836"/>
                    </a:lnTo>
                    <a:lnTo>
                      <a:pt x="976" y="1840"/>
                    </a:lnTo>
                    <a:lnTo>
                      <a:pt x="976" y="1840"/>
                    </a:lnTo>
                    <a:lnTo>
                      <a:pt x="946" y="1838"/>
                    </a:lnTo>
                    <a:lnTo>
                      <a:pt x="920" y="1834"/>
                    </a:lnTo>
                    <a:lnTo>
                      <a:pt x="870" y="1826"/>
                    </a:lnTo>
                    <a:lnTo>
                      <a:pt x="870" y="1826"/>
                    </a:lnTo>
                    <a:lnTo>
                      <a:pt x="838" y="1810"/>
                    </a:lnTo>
                    <a:lnTo>
                      <a:pt x="838" y="1810"/>
                    </a:lnTo>
                    <a:lnTo>
                      <a:pt x="820" y="1790"/>
                    </a:lnTo>
                    <a:lnTo>
                      <a:pt x="820" y="1790"/>
                    </a:lnTo>
                    <a:lnTo>
                      <a:pt x="784" y="1782"/>
                    </a:lnTo>
                    <a:lnTo>
                      <a:pt x="784" y="1782"/>
                    </a:lnTo>
                    <a:lnTo>
                      <a:pt x="784" y="1752"/>
                    </a:lnTo>
                    <a:lnTo>
                      <a:pt x="784" y="1752"/>
                    </a:lnTo>
                    <a:lnTo>
                      <a:pt x="796" y="1734"/>
                    </a:lnTo>
                    <a:lnTo>
                      <a:pt x="808" y="1716"/>
                    </a:lnTo>
                    <a:lnTo>
                      <a:pt x="816" y="1696"/>
                    </a:lnTo>
                    <a:lnTo>
                      <a:pt x="818" y="1686"/>
                    </a:lnTo>
                    <a:lnTo>
                      <a:pt x="818" y="1676"/>
                    </a:lnTo>
                    <a:lnTo>
                      <a:pt x="818" y="1676"/>
                    </a:lnTo>
                    <a:lnTo>
                      <a:pt x="814" y="1666"/>
                    </a:lnTo>
                    <a:lnTo>
                      <a:pt x="810" y="1660"/>
                    </a:lnTo>
                    <a:lnTo>
                      <a:pt x="804" y="1656"/>
                    </a:lnTo>
                    <a:lnTo>
                      <a:pt x="798" y="1652"/>
                    </a:lnTo>
                    <a:lnTo>
                      <a:pt x="784" y="1652"/>
                    </a:lnTo>
                    <a:lnTo>
                      <a:pt x="772" y="1652"/>
                    </a:lnTo>
                    <a:lnTo>
                      <a:pt x="772" y="1652"/>
                    </a:lnTo>
                    <a:lnTo>
                      <a:pt x="764" y="1656"/>
                    </a:lnTo>
                    <a:lnTo>
                      <a:pt x="758" y="1660"/>
                    </a:lnTo>
                    <a:lnTo>
                      <a:pt x="758" y="1660"/>
                    </a:lnTo>
                    <a:lnTo>
                      <a:pt x="740" y="1662"/>
                    </a:lnTo>
                    <a:lnTo>
                      <a:pt x="734" y="1664"/>
                    </a:lnTo>
                    <a:lnTo>
                      <a:pt x="732" y="1668"/>
                    </a:lnTo>
                    <a:lnTo>
                      <a:pt x="732" y="1678"/>
                    </a:lnTo>
                    <a:lnTo>
                      <a:pt x="730" y="1700"/>
                    </a:lnTo>
                    <a:lnTo>
                      <a:pt x="730" y="1700"/>
                    </a:lnTo>
                    <a:lnTo>
                      <a:pt x="722" y="1708"/>
                    </a:lnTo>
                    <a:lnTo>
                      <a:pt x="718" y="1720"/>
                    </a:lnTo>
                    <a:lnTo>
                      <a:pt x="718" y="1720"/>
                    </a:lnTo>
                    <a:lnTo>
                      <a:pt x="698" y="1756"/>
                    </a:lnTo>
                    <a:lnTo>
                      <a:pt x="698" y="1756"/>
                    </a:lnTo>
                    <a:lnTo>
                      <a:pt x="700" y="1796"/>
                    </a:lnTo>
                    <a:lnTo>
                      <a:pt x="700" y="1796"/>
                    </a:lnTo>
                    <a:lnTo>
                      <a:pt x="688" y="1810"/>
                    </a:lnTo>
                    <a:lnTo>
                      <a:pt x="688" y="1810"/>
                    </a:lnTo>
                    <a:lnTo>
                      <a:pt x="672" y="1814"/>
                    </a:lnTo>
                    <a:lnTo>
                      <a:pt x="662" y="1816"/>
                    </a:lnTo>
                    <a:lnTo>
                      <a:pt x="654" y="1822"/>
                    </a:lnTo>
                    <a:lnTo>
                      <a:pt x="644" y="1830"/>
                    </a:lnTo>
                    <a:lnTo>
                      <a:pt x="644" y="1830"/>
                    </a:lnTo>
                    <a:lnTo>
                      <a:pt x="618" y="1836"/>
                    </a:lnTo>
                    <a:lnTo>
                      <a:pt x="590" y="1842"/>
                    </a:lnTo>
                    <a:lnTo>
                      <a:pt x="590" y="1842"/>
                    </a:lnTo>
                    <a:lnTo>
                      <a:pt x="580" y="1850"/>
                    </a:lnTo>
                    <a:lnTo>
                      <a:pt x="572" y="1856"/>
                    </a:lnTo>
                    <a:lnTo>
                      <a:pt x="566" y="1864"/>
                    </a:lnTo>
                    <a:lnTo>
                      <a:pt x="556" y="1868"/>
                    </a:lnTo>
                    <a:lnTo>
                      <a:pt x="556" y="1868"/>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43" name="Freeform 35"/>
              <p:cNvSpPr/>
              <p:nvPr/>
            </p:nvSpPr>
            <p:spPr bwMode="auto">
              <a:xfrm>
                <a:off x="5445998" y="2057023"/>
                <a:ext cx="243048" cy="276572"/>
              </a:xfrm>
              <a:custGeom>
                <a:avLst/>
                <a:gdLst>
                  <a:gd name="T0" fmla="*/ 196 w 232"/>
                  <a:gd name="T1" fmla="*/ 264 h 264"/>
                  <a:gd name="T2" fmla="*/ 170 w 232"/>
                  <a:gd name="T3" fmla="*/ 248 h 264"/>
                  <a:gd name="T4" fmla="*/ 158 w 232"/>
                  <a:gd name="T5" fmla="*/ 238 h 264"/>
                  <a:gd name="T6" fmla="*/ 148 w 232"/>
                  <a:gd name="T7" fmla="*/ 218 h 264"/>
                  <a:gd name="T8" fmla="*/ 144 w 232"/>
                  <a:gd name="T9" fmla="*/ 186 h 264"/>
                  <a:gd name="T10" fmla="*/ 140 w 232"/>
                  <a:gd name="T11" fmla="*/ 178 h 264"/>
                  <a:gd name="T12" fmla="*/ 136 w 232"/>
                  <a:gd name="T13" fmla="*/ 166 h 264"/>
                  <a:gd name="T14" fmla="*/ 116 w 232"/>
                  <a:gd name="T15" fmla="*/ 148 h 264"/>
                  <a:gd name="T16" fmla="*/ 100 w 232"/>
                  <a:gd name="T17" fmla="*/ 140 h 264"/>
                  <a:gd name="T18" fmla="*/ 82 w 232"/>
                  <a:gd name="T19" fmla="*/ 140 h 264"/>
                  <a:gd name="T20" fmla="*/ 62 w 232"/>
                  <a:gd name="T21" fmla="*/ 144 h 264"/>
                  <a:gd name="T22" fmla="*/ 50 w 232"/>
                  <a:gd name="T23" fmla="*/ 158 h 264"/>
                  <a:gd name="T24" fmla="*/ 0 w 232"/>
                  <a:gd name="T25" fmla="*/ 160 h 264"/>
                  <a:gd name="T26" fmla="*/ 0 w 232"/>
                  <a:gd name="T27" fmla="*/ 146 h 264"/>
                  <a:gd name="T28" fmla="*/ 2 w 232"/>
                  <a:gd name="T29" fmla="*/ 130 h 264"/>
                  <a:gd name="T30" fmla="*/ 10 w 232"/>
                  <a:gd name="T31" fmla="*/ 124 h 264"/>
                  <a:gd name="T32" fmla="*/ 18 w 232"/>
                  <a:gd name="T33" fmla="*/ 122 h 264"/>
                  <a:gd name="T34" fmla="*/ 40 w 232"/>
                  <a:gd name="T35" fmla="*/ 104 h 264"/>
                  <a:gd name="T36" fmla="*/ 44 w 232"/>
                  <a:gd name="T37" fmla="*/ 88 h 264"/>
                  <a:gd name="T38" fmla="*/ 42 w 232"/>
                  <a:gd name="T39" fmla="*/ 76 h 264"/>
                  <a:gd name="T40" fmla="*/ 34 w 232"/>
                  <a:gd name="T41" fmla="*/ 60 h 264"/>
                  <a:gd name="T42" fmla="*/ 34 w 232"/>
                  <a:gd name="T43" fmla="*/ 56 h 264"/>
                  <a:gd name="T44" fmla="*/ 70 w 232"/>
                  <a:gd name="T45" fmla="*/ 32 h 264"/>
                  <a:gd name="T46" fmla="*/ 82 w 232"/>
                  <a:gd name="T47" fmla="*/ 22 h 264"/>
                  <a:gd name="T48" fmla="*/ 86 w 232"/>
                  <a:gd name="T49" fmla="*/ 6 h 264"/>
                  <a:gd name="T50" fmla="*/ 100 w 232"/>
                  <a:gd name="T51" fmla="*/ 0 h 264"/>
                  <a:gd name="T52" fmla="*/ 118 w 232"/>
                  <a:gd name="T53" fmla="*/ 16 h 264"/>
                  <a:gd name="T54" fmla="*/ 154 w 232"/>
                  <a:gd name="T55" fmla="*/ 20 h 264"/>
                  <a:gd name="T56" fmla="*/ 150 w 232"/>
                  <a:gd name="T57" fmla="*/ 32 h 264"/>
                  <a:gd name="T58" fmla="*/ 150 w 232"/>
                  <a:gd name="T59" fmla="*/ 74 h 264"/>
                  <a:gd name="T60" fmla="*/ 156 w 232"/>
                  <a:gd name="T61" fmla="*/ 94 h 264"/>
                  <a:gd name="T62" fmla="*/ 174 w 232"/>
                  <a:gd name="T63" fmla="*/ 96 h 264"/>
                  <a:gd name="T64" fmla="*/ 186 w 232"/>
                  <a:gd name="T65" fmla="*/ 104 h 264"/>
                  <a:gd name="T66" fmla="*/ 184 w 232"/>
                  <a:gd name="T67" fmla="*/ 124 h 264"/>
                  <a:gd name="T68" fmla="*/ 186 w 232"/>
                  <a:gd name="T69" fmla="*/ 140 h 264"/>
                  <a:gd name="T70" fmla="*/ 194 w 232"/>
                  <a:gd name="T71" fmla="*/ 154 h 264"/>
                  <a:gd name="T72" fmla="*/ 212 w 232"/>
                  <a:gd name="T73" fmla="*/ 170 h 264"/>
                  <a:gd name="T74" fmla="*/ 232 w 232"/>
                  <a:gd name="T75" fmla="*/ 196 h 264"/>
                  <a:gd name="T76" fmla="*/ 208 w 232"/>
                  <a:gd name="T77" fmla="*/ 208 h 264"/>
                  <a:gd name="T78" fmla="*/ 194 w 232"/>
                  <a:gd name="T79" fmla="*/ 224 h 264"/>
                  <a:gd name="T80" fmla="*/ 196 w 232"/>
                  <a:gd name="T81"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2" h="264">
                    <a:moveTo>
                      <a:pt x="196" y="264"/>
                    </a:moveTo>
                    <a:lnTo>
                      <a:pt x="196" y="264"/>
                    </a:lnTo>
                    <a:lnTo>
                      <a:pt x="182" y="256"/>
                    </a:lnTo>
                    <a:lnTo>
                      <a:pt x="170" y="248"/>
                    </a:lnTo>
                    <a:lnTo>
                      <a:pt x="158" y="238"/>
                    </a:lnTo>
                    <a:lnTo>
                      <a:pt x="158" y="238"/>
                    </a:lnTo>
                    <a:lnTo>
                      <a:pt x="152" y="228"/>
                    </a:lnTo>
                    <a:lnTo>
                      <a:pt x="148" y="218"/>
                    </a:lnTo>
                    <a:lnTo>
                      <a:pt x="146" y="202"/>
                    </a:lnTo>
                    <a:lnTo>
                      <a:pt x="144" y="186"/>
                    </a:lnTo>
                    <a:lnTo>
                      <a:pt x="142" y="182"/>
                    </a:lnTo>
                    <a:lnTo>
                      <a:pt x="140" y="178"/>
                    </a:lnTo>
                    <a:lnTo>
                      <a:pt x="140" y="178"/>
                    </a:lnTo>
                    <a:lnTo>
                      <a:pt x="136" y="166"/>
                    </a:lnTo>
                    <a:lnTo>
                      <a:pt x="136" y="166"/>
                    </a:lnTo>
                    <a:lnTo>
                      <a:pt x="116" y="148"/>
                    </a:lnTo>
                    <a:lnTo>
                      <a:pt x="108" y="144"/>
                    </a:lnTo>
                    <a:lnTo>
                      <a:pt x="100" y="140"/>
                    </a:lnTo>
                    <a:lnTo>
                      <a:pt x="92" y="138"/>
                    </a:lnTo>
                    <a:lnTo>
                      <a:pt x="82" y="140"/>
                    </a:lnTo>
                    <a:lnTo>
                      <a:pt x="62" y="144"/>
                    </a:lnTo>
                    <a:lnTo>
                      <a:pt x="62" y="144"/>
                    </a:lnTo>
                    <a:lnTo>
                      <a:pt x="56" y="152"/>
                    </a:lnTo>
                    <a:lnTo>
                      <a:pt x="50" y="158"/>
                    </a:lnTo>
                    <a:lnTo>
                      <a:pt x="50" y="158"/>
                    </a:lnTo>
                    <a:lnTo>
                      <a:pt x="0" y="160"/>
                    </a:lnTo>
                    <a:lnTo>
                      <a:pt x="0" y="160"/>
                    </a:lnTo>
                    <a:lnTo>
                      <a:pt x="0" y="146"/>
                    </a:lnTo>
                    <a:lnTo>
                      <a:pt x="2" y="134"/>
                    </a:lnTo>
                    <a:lnTo>
                      <a:pt x="2" y="130"/>
                    </a:lnTo>
                    <a:lnTo>
                      <a:pt x="6" y="126"/>
                    </a:lnTo>
                    <a:lnTo>
                      <a:pt x="10" y="124"/>
                    </a:lnTo>
                    <a:lnTo>
                      <a:pt x="18" y="122"/>
                    </a:lnTo>
                    <a:lnTo>
                      <a:pt x="18" y="122"/>
                    </a:lnTo>
                    <a:lnTo>
                      <a:pt x="40" y="104"/>
                    </a:lnTo>
                    <a:lnTo>
                      <a:pt x="40" y="104"/>
                    </a:lnTo>
                    <a:lnTo>
                      <a:pt x="42" y="96"/>
                    </a:lnTo>
                    <a:lnTo>
                      <a:pt x="44" y="88"/>
                    </a:lnTo>
                    <a:lnTo>
                      <a:pt x="44" y="82"/>
                    </a:lnTo>
                    <a:lnTo>
                      <a:pt x="42" y="76"/>
                    </a:lnTo>
                    <a:lnTo>
                      <a:pt x="36" y="66"/>
                    </a:lnTo>
                    <a:lnTo>
                      <a:pt x="34" y="60"/>
                    </a:lnTo>
                    <a:lnTo>
                      <a:pt x="34" y="56"/>
                    </a:lnTo>
                    <a:lnTo>
                      <a:pt x="34" y="56"/>
                    </a:lnTo>
                    <a:lnTo>
                      <a:pt x="58" y="42"/>
                    </a:lnTo>
                    <a:lnTo>
                      <a:pt x="70" y="32"/>
                    </a:lnTo>
                    <a:lnTo>
                      <a:pt x="82" y="22"/>
                    </a:lnTo>
                    <a:lnTo>
                      <a:pt x="82" y="22"/>
                    </a:lnTo>
                    <a:lnTo>
                      <a:pt x="84" y="12"/>
                    </a:lnTo>
                    <a:lnTo>
                      <a:pt x="86" y="6"/>
                    </a:lnTo>
                    <a:lnTo>
                      <a:pt x="90" y="2"/>
                    </a:lnTo>
                    <a:lnTo>
                      <a:pt x="100" y="0"/>
                    </a:lnTo>
                    <a:lnTo>
                      <a:pt x="100" y="0"/>
                    </a:lnTo>
                    <a:lnTo>
                      <a:pt x="118" y="16"/>
                    </a:lnTo>
                    <a:lnTo>
                      <a:pt x="118" y="16"/>
                    </a:lnTo>
                    <a:lnTo>
                      <a:pt x="154" y="20"/>
                    </a:lnTo>
                    <a:lnTo>
                      <a:pt x="154" y="20"/>
                    </a:lnTo>
                    <a:lnTo>
                      <a:pt x="150" y="32"/>
                    </a:lnTo>
                    <a:lnTo>
                      <a:pt x="148" y="52"/>
                    </a:lnTo>
                    <a:lnTo>
                      <a:pt x="150" y="74"/>
                    </a:lnTo>
                    <a:lnTo>
                      <a:pt x="152" y="84"/>
                    </a:lnTo>
                    <a:lnTo>
                      <a:pt x="156" y="94"/>
                    </a:lnTo>
                    <a:lnTo>
                      <a:pt x="156" y="94"/>
                    </a:lnTo>
                    <a:lnTo>
                      <a:pt x="174" y="96"/>
                    </a:lnTo>
                    <a:lnTo>
                      <a:pt x="174" y="96"/>
                    </a:lnTo>
                    <a:lnTo>
                      <a:pt x="186" y="104"/>
                    </a:lnTo>
                    <a:lnTo>
                      <a:pt x="186" y="104"/>
                    </a:lnTo>
                    <a:lnTo>
                      <a:pt x="184" y="124"/>
                    </a:lnTo>
                    <a:lnTo>
                      <a:pt x="184" y="132"/>
                    </a:lnTo>
                    <a:lnTo>
                      <a:pt x="186" y="140"/>
                    </a:lnTo>
                    <a:lnTo>
                      <a:pt x="188" y="146"/>
                    </a:lnTo>
                    <a:lnTo>
                      <a:pt x="194" y="154"/>
                    </a:lnTo>
                    <a:lnTo>
                      <a:pt x="200" y="162"/>
                    </a:lnTo>
                    <a:lnTo>
                      <a:pt x="212" y="170"/>
                    </a:lnTo>
                    <a:lnTo>
                      <a:pt x="212" y="170"/>
                    </a:lnTo>
                    <a:lnTo>
                      <a:pt x="232" y="196"/>
                    </a:lnTo>
                    <a:lnTo>
                      <a:pt x="232" y="196"/>
                    </a:lnTo>
                    <a:lnTo>
                      <a:pt x="208" y="208"/>
                    </a:lnTo>
                    <a:lnTo>
                      <a:pt x="200" y="214"/>
                    </a:lnTo>
                    <a:lnTo>
                      <a:pt x="194" y="224"/>
                    </a:lnTo>
                    <a:lnTo>
                      <a:pt x="194" y="224"/>
                    </a:lnTo>
                    <a:lnTo>
                      <a:pt x="196" y="264"/>
                    </a:lnTo>
                    <a:lnTo>
                      <a:pt x="196" y="264"/>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44" name="Freeform 36"/>
              <p:cNvSpPr/>
              <p:nvPr/>
            </p:nvSpPr>
            <p:spPr bwMode="auto">
              <a:xfrm>
                <a:off x="5749808" y="1688260"/>
                <a:ext cx="616002" cy="580383"/>
              </a:xfrm>
              <a:custGeom>
                <a:avLst/>
                <a:gdLst>
                  <a:gd name="T0" fmla="*/ 234 w 588"/>
                  <a:gd name="T1" fmla="*/ 550 h 554"/>
                  <a:gd name="T2" fmla="*/ 248 w 588"/>
                  <a:gd name="T3" fmla="*/ 530 h 554"/>
                  <a:gd name="T4" fmla="*/ 264 w 588"/>
                  <a:gd name="T5" fmla="*/ 516 h 554"/>
                  <a:gd name="T6" fmla="*/ 274 w 588"/>
                  <a:gd name="T7" fmla="*/ 480 h 554"/>
                  <a:gd name="T8" fmla="*/ 252 w 588"/>
                  <a:gd name="T9" fmla="*/ 468 h 554"/>
                  <a:gd name="T10" fmla="*/ 252 w 588"/>
                  <a:gd name="T11" fmla="*/ 438 h 554"/>
                  <a:gd name="T12" fmla="*/ 280 w 588"/>
                  <a:gd name="T13" fmla="*/ 404 h 554"/>
                  <a:gd name="T14" fmla="*/ 288 w 588"/>
                  <a:gd name="T15" fmla="*/ 388 h 554"/>
                  <a:gd name="T16" fmla="*/ 290 w 588"/>
                  <a:gd name="T17" fmla="*/ 342 h 554"/>
                  <a:gd name="T18" fmla="*/ 252 w 588"/>
                  <a:gd name="T19" fmla="*/ 300 h 554"/>
                  <a:gd name="T20" fmla="*/ 200 w 588"/>
                  <a:gd name="T21" fmla="*/ 304 h 554"/>
                  <a:gd name="T22" fmla="*/ 174 w 588"/>
                  <a:gd name="T23" fmla="*/ 330 h 554"/>
                  <a:gd name="T24" fmla="*/ 130 w 588"/>
                  <a:gd name="T25" fmla="*/ 390 h 554"/>
                  <a:gd name="T26" fmla="*/ 110 w 588"/>
                  <a:gd name="T27" fmla="*/ 416 h 554"/>
                  <a:gd name="T28" fmla="*/ 36 w 588"/>
                  <a:gd name="T29" fmla="*/ 364 h 554"/>
                  <a:gd name="T30" fmla="*/ 12 w 588"/>
                  <a:gd name="T31" fmla="*/ 358 h 554"/>
                  <a:gd name="T32" fmla="*/ 0 w 588"/>
                  <a:gd name="T33" fmla="*/ 348 h 554"/>
                  <a:gd name="T34" fmla="*/ 4 w 588"/>
                  <a:gd name="T35" fmla="*/ 324 h 554"/>
                  <a:gd name="T36" fmla="*/ 18 w 588"/>
                  <a:gd name="T37" fmla="*/ 320 h 554"/>
                  <a:gd name="T38" fmla="*/ 40 w 588"/>
                  <a:gd name="T39" fmla="*/ 292 h 554"/>
                  <a:gd name="T40" fmla="*/ 34 w 588"/>
                  <a:gd name="T41" fmla="*/ 238 h 554"/>
                  <a:gd name="T42" fmla="*/ 28 w 588"/>
                  <a:gd name="T43" fmla="*/ 228 h 554"/>
                  <a:gd name="T44" fmla="*/ 20 w 588"/>
                  <a:gd name="T45" fmla="*/ 186 h 554"/>
                  <a:gd name="T46" fmla="*/ 26 w 588"/>
                  <a:gd name="T47" fmla="*/ 172 h 554"/>
                  <a:gd name="T48" fmla="*/ 44 w 588"/>
                  <a:gd name="T49" fmla="*/ 190 h 554"/>
                  <a:gd name="T50" fmla="*/ 58 w 588"/>
                  <a:gd name="T51" fmla="*/ 210 h 554"/>
                  <a:gd name="T52" fmla="*/ 80 w 588"/>
                  <a:gd name="T53" fmla="*/ 224 h 554"/>
                  <a:gd name="T54" fmla="*/ 100 w 588"/>
                  <a:gd name="T55" fmla="*/ 222 h 554"/>
                  <a:gd name="T56" fmla="*/ 142 w 588"/>
                  <a:gd name="T57" fmla="*/ 186 h 554"/>
                  <a:gd name="T58" fmla="*/ 216 w 588"/>
                  <a:gd name="T59" fmla="*/ 128 h 554"/>
                  <a:gd name="T60" fmla="*/ 232 w 588"/>
                  <a:gd name="T61" fmla="*/ 104 h 554"/>
                  <a:gd name="T62" fmla="*/ 262 w 588"/>
                  <a:gd name="T63" fmla="*/ 76 h 554"/>
                  <a:gd name="T64" fmla="*/ 292 w 588"/>
                  <a:gd name="T65" fmla="*/ 74 h 554"/>
                  <a:gd name="T66" fmla="*/ 312 w 588"/>
                  <a:gd name="T67" fmla="*/ 84 h 554"/>
                  <a:gd name="T68" fmla="*/ 348 w 588"/>
                  <a:gd name="T69" fmla="*/ 66 h 554"/>
                  <a:gd name="T70" fmla="*/ 348 w 588"/>
                  <a:gd name="T71" fmla="*/ 16 h 554"/>
                  <a:gd name="T72" fmla="*/ 362 w 588"/>
                  <a:gd name="T73" fmla="*/ 2 h 554"/>
                  <a:gd name="T74" fmla="*/ 396 w 588"/>
                  <a:gd name="T75" fmla="*/ 32 h 554"/>
                  <a:gd name="T76" fmla="*/ 418 w 588"/>
                  <a:gd name="T77" fmla="*/ 46 h 554"/>
                  <a:gd name="T78" fmla="*/ 436 w 588"/>
                  <a:gd name="T79" fmla="*/ 44 h 554"/>
                  <a:gd name="T80" fmla="*/ 440 w 588"/>
                  <a:gd name="T81" fmla="*/ 28 h 554"/>
                  <a:gd name="T82" fmla="*/ 458 w 588"/>
                  <a:gd name="T83" fmla="*/ 24 h 554"/>
                  <a:gd name="T84" fmla="*/ 460 w 588"/>
                  <a:gd name="T85" fmla="*/ 62 h 554"/>
                  <a:gd name="T86" fmla="*/ 498 w 588"/>
                  <a:gd name="T87" fmla="*/ 110 h 554"/>
                  <a:gd name="T88" fmla="*/ 516 w 588"/>
                  <a:gd name="T89" fmla="*/ 178 h 554"/>
                  <a:gd name="T90" fmla="*/ 530 w 588"/>
                  <a:gd name="T91" fmla="*/ 196 h 554"/>
                  <a:gd name="T92" fmla="*/ 588 w 588"/>
                  <a:gd name="T93" fmla="*/ 236 h 554"/>
                  <a:gd name="T94" fmla="*/ 580 w 588"/>
                  <a:gd name="T95" fmla="*/ 250 h 554"/>
                  <a:gd name="T96" fmla="*/ 520 w 588"/>
                  <a:gd name="T97" fmla="*/ 292 h 554"/>
                  <a:gd name="T98" fmla="*/ 502 w 588"/>
                  <a:gd name="T99" fmla="*/ 310 h 554"/>
                  <a:gd name="T100" fmla="*/ 472 w 588"/>
                  <a:gd name="T101" fmla="*/ 346 h 554"/>
                  <a:gd name="T102" fmla="*/ 466 w 588"/>
                  <a:gd name="T103" fmla="*/ 374 h 554"/>
                  <a:gd name="T104" fmla="*/ 448 w 588"/>
                  <a:gd name="T105" fmla="*/ 390 h 554"/>
                  <a:gd name="T106" fmla="*/ 412 w 588"/>
                  <a:gd name="T107" fmla="*/ 402 h 554"/>
                  <a:gd name="T108" fmla="*/ 362 w 588"/>
                  <a:gd name="T109" fmla="*/ 424 h 554"/>
                  <a:gd name="T110" fmla="*/ 322 w 588"/>
                  <a:gd name="T111" fmla="*/ 460 h 554"/>
                  <a:gd name="T112" fmla="*/ 304 w 588"/>
                  <a:gd name="T113" fmla="*/ 494 h 554"/>
                  <a:gd name="T114" fmla="*/ 290 w 588"/>
                  <a:gd name="T115" fmla="*/ 542 h 554"/>
                  <a:gd name="T116" fmla="*/ 236 w 588"/>
                  <a:gd name="T117" fmla="*/ 55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8" h="554">
                    <a:moveTo>
                      <a:pt x="236" y="554"/>
                    </a:moveTo>
                    <a:lnTo>
                      <a:pt x="236" y="554"/>
                    </a:lnTo>
                    <a:lnTo>
                      <a:pt x="234" y="550"/>
                    </a:lnTo>
                    <a:lnTo>
                      <a:pt x="234" y="550"/>
                    </a:lnTo>
                    <a:lnTo>
                      <a:pt x="240" y="536"/>
                    </a:lnTo>
                    <a:lnTo>
                      <a:pt x="248" y="530"/>
                    </a:lnTo>
                    <a:lnTo>
                      <a:pt x="254" y="524"/>
                    </a:lnTo>
                    <a:lnTo>
                      <a:pt x="264" y="516"/>
                    </a:lnTo>
                    <a:lnTo>
                      <a:pt x="264" y="516"/>
                    </a:lnTo>
                    <a:lnTo>
                      <a:pt x="274" y="496"/>
                    </a:lnTo>
                    <a:lnTo>
                      <a:pt x="274" y="496"/>
                    </a:lnTo>
                    <a:lnTo>
                      <a:pt x="274" y="480"/>
                    </a:lnTo>
                    <a:lnTo>
                      <a:pt x="274" y="480"/>
                    </a:lnTo>
                    <a:lnTo>
                      <a:pt x="252" y="468"/>
                    </a:lnTo>
                    <a:lnTo>
                      <a:pt x="252" y="468"/>
                    </a:lnTo>
                    <a:lnTo>
                      <a:pt x="250" y="456"/>
                    </a:lnTo>
                    <a:lnTo>
                      <a:pt x="250" y="446"/>
                    </a:lnTo>
                    <a:lnTo>
                      <a:pt x="252" y="438"/>
                    </a:lnTo>
                    <a:lnTo>
                      <a:pt x="256" y="430"/>
                    </a:lnTo>
                    <a:lnTo>
                      <a:pt x="266" y="416"/>
                    </a:lnTo>
                    <a:lnTo>
                      <a:pt x="280" y="404"/>
                    </a:lnTo>
                    <a:lnTo>
                      <a:pt x="280" y="404"/>
                    </a:lnTo>
                    <a:lnTo>
                      <a:pt x="284" y="396"/>
                    </a:lnTo>
                    <a:lnTo>
                      <a:pt x="288" y="388"/>
                    </a:lnTo>
                    <a:lnTo>
                      <a:pt x="290" y="370"/>
                    </a:lnTo>
                    <a:lnTo>
                      <a:pt x="290" y="356"/>
                    </a:lnTo>
                    <a:lnTo>
                      <a:pt x="290" y="342"/>
                    </a:lnTo>
                    <a:lnTo>
                      <a:pt x="290" y="342"/>
                    </a:lnTo>
                    <a:lnTo>
                      <a:pt x="252" y="300"/>
                    </a:lnTo>
                    <a:lnTo>
                      <a:pt x="252" y="300"/>
                    </a:lnTo>
                    <a:lnTo>
                      <a:pt x="234" y="298"/>
                    </a:lnTo>
                    <a:lnTo>
                      <a:pt x="234" y="298"/>
                    </a:lnTo>
                    <a:lnTo>
                      <a:pt x="200" y="304"/>
                    </a:lnTo>
                    <a:lnTo>
                      <a:pt x="200" y="304"/>
                    </a:lnTo>
                    <a:lnTo>
                      <a:pt x="186" y="316"/>
                    </a:lnTo>
                    <a:lnTo>
                      <a:pt x="174" y="330"/>
                    </a:lnTo>
                    <a:lnTo>
                      <a:pt x="148" y="360"/>
                    </a:lnTo>
                    <a:lnTo>
                      <a:pt x="148" y="360"/>
                    </a:lnTo>
                    <a:lnTo>
                      <a:pt x="130" y="390"/>
                    </a:lnTo>
                    <a:lnTo>
                      <a:pt x="120" y="404"/>
                    </a:lnTo>
                    <a:lnTo>
                      <a:pt x="110" y="416"/>
                    </a:lnTo>
                    <a:lnTo>
                      <a:pt x="110" y="416"/>
                    </a:lnTo>
                    <a:lnTo>
                      <a:pt x="70" y="390"/>
                    </a:lnTo>
                    <a:lnTo>
                      <a:pt x="52" y="376"/>
                    </a:lnTo>
                    <a:lnTo>
                      <a:pt x="36" y="364"/>
                    </a:lnTo>
                    <a:lnTo>
                      <a:pt x="36" y="364"/>
                    </a:lnTo>
                    <a:lnTo>
                      <a:pt x="22" y="362"/>
                    </a:lnTo>
                    <a:lnTo>
                      <a:pt x="12" y="358"/>
                    </a:lnTo>
                    <a:lnTo>
                      <a:pt x="6" y="352"/>
                    </a:lnTo>
                    <a:lnTo>
                      <a:pt x="0" y="348"/>
                    </a:lnTo>
                    <a:lnTo>
                      <a:pt x="0" y="348"/>
                    </a:lnTo>
                    <a:lnTo>
                      <a:pt x="0" y="334"/>
                    </a:lnTo>
                    <a:lnTo>
                      <a:pt x="2" y="326"/>
                    </a:lnTo>
                    <a:lnTo>
                      <a:pt x="4" y="324"/>
                    </a:lnTo>
                    <a:lnTo>
                      <a:pt x="6" y="322"/>
                    </a:lnTo>
                    <a:lnTo>
                      <a:pt x="18" y="320"/>
                    </a:lnTo>
                    <a:lnTo>
                      <a:pt x="18" y="320"/>
                    </a:lnTo>
                    <a:lnTo>
                      <a:pt x="28" y="306"/>
                    </a:lnTo>
                    <a:lnTo>
                      <a:pt x="40" y="292"/>
                    </a:lnTo>
                    <a:lnTo>
                      <a:pt x="40" y="292"/>
                    </a:lnTo>
                    <a:lnTo>
                      <a:pt x="38" y="240"/>
                    </a:lnTo>
                    <a:lnTo>
                      <a:pt x="38" y="240"/>
                    </a:lnTo>
                    <a:lnTo>
                      <a:pt x="34" y="238"/>
                    </a:lnTo>
                    <a:lnTo>
                      <a:pt x="34" y="238"/>
                    </a:lnTo>
                    <a:lnTo>
                      <a:pt x="28" y="228"/>
                    </a:lnTo>
                    <a:lnTo>
                      <a:pt x="28" y="228"/>
                    </a:lnTo>
                    <a:lnTo>
                      <a:pt x="20" y="206"/>
                    </a:lnTo>
                    <a:lnTo>
                      <a:pt x="20" y="206"/>
                    </a:lnTo>
                    <a:lnTo>
                      <a:pt x="20" y="186"/>
                    </a:lnTo>
                    <a:lnTo>
                      <a:pt x="22" y="178"/>
                    </a:lnTo>
                    <a:lnTo>
                      <a:pt x="26" y="172"/>
                    </a:lnTo>
                    <a:lnTo>
                      <a:pt x="26" y="172"/>
                    </a:lnTo>
                    <a:lnTo>
                      <a:pt x="34" y="176"/>
                    </a:lnTo>
                    <a:lnTo>
                      <a:pt x="40" y="180"/>
                    </a:lnTo>
                    <a:lnTo>
                      <a:pt x="44" y="190"/>
                    </a:lnTo>
                    <a:lnTo>
                      <a:pt x="48" y="202"/>
                    </a:lnTo>
                    <a:lnTo>
                      <a:pt x="48" y="202"/>
                    </a:lnTo>
                    <a:lnTo>
                      <a:pt x="58" y="210"/>
                    </a:lnTo>
                    <a:lnTo>
                      <a:pt x="68" y="218"/>
                    </a:lnTo>
                    <a:lnTo>
                      <a:pt x="74" y="222"/>
                    </a:lnTo>
                    <a:lnTo>
                      <a:pt x="80" y="224"/>
                    </a:lnTo>
                    <a:lnTo>
                      <a:pt x="88" y="224"/>
                    </a:lnTo>
                    <a:lnTo>
                      <a:pt x="100" y="222"/>
                    </a:lnTo>
                    <a:lnTo>
                      <a:pt x="100" y="222"/>
                    </a:lnTo>
                    <a:lnTo>
                      <a:pt x="118" y="204"/>
                    </a:lnTo>
                    <a:lnTo>
                      <a:pt x="118" y="204"/>
                    </a:lnTo>
                    <a:lnTo>
                      <a:pt x="142" y="186"/>
                    </a:lnTo>
                    <a:lnTo>
                      <a:pt x="168" y="166"/>
                    </a:lnTo>
                    <a:lnTo>
                      <a:pt x="192" y="146"/>
                    </a:lnTo>
                    <a:lnTo>
                      <a:pt x="216" y="128"/>
                    </a:lnTo>
                    <a:lnTo>
                      <a:pt x="216" y="128"/>
                    </a:lnTo>
                    <a:lnTo>
                      <a:pt x="226" y="116"/>
                    </a:lnTo>
                    <a:lnTo>
                      <a:pt x="232" y="104"/>
                    </a:lnTo>
                    <a:lnTo>
                      <a:pt x="244" y="82"/>
                    </a:lnTo>
                    <a:lnTo>
                      <a:pt x="244" y="82"/>
                    </a:lnTo>
                    <a:lnTo>
                      <a:pt x="262" y="76"/>
                    </a:lnTo>
                    <a:lnTo>
                      <a:pt x="278" y="72"/>
                    </a:lnTo>
                    <a:lnTo>
                      <a:pt x="284" y="72"/>
                    </a:lnTo>
                    <a:lnTo>
                      <a:pt x="292" y="74"/>
                    </a:lnTo>
                    <a:lnTo>
                      <a:pt x="302" y="78"/>
                    </a:lnTo>
                    <a:lnTo>
                      <a:pt x="312" y="84"/>
                    </a:lnTo>
                    <a:lnTo>
                      <a:pt x="312" y="84"/>
                    </a:lnTo>
                    <a:lnTo>
                      <a:pt x="332" y="84"/>
                    </a:lnTo>
                    <a:lnTo>
                      <a:pt x="332" y="84"/>
                    </a:lnTo>
                    <a:lnTo>
                      <a:pt x="348" y="66"/>
                    </a:lnTo>
                    <a:lnTo>
                      <a:pt x="348" y="66"/>
                    </a:lnTo>
                    <a:lnTo>
                      <a:pt x="348" y="16"/>
                    </a:lnTo>
                    <a:lnTo>
                      <a:pt x="348" y="16"/>
                    </a:lnTo>
                    <a:lnTo>
                      <a:pt x="354" y="0"/>
                    </a:lnTo>
                    <a:lnTo>
                      <a:pt x="354" y="0"/>
                    </a:lnTo>
                    <a:lnTo>
                      <a:pt x="362" y="2"/>
                    </a:lnTo>
                    <a:lnTo>
                      <a:pt x="374" y="8"/>
                    </a:lnTo>
                    <a:lnTo>
                      <a:pt x="384" y="18"/>
                    </a:lnTo>
                    <a:lnTo>
                      <a:pt x="396" y="32"/>
                    </a:lnTo>
                    <a:lnTo>
                      <a:pt x="396" y="32"/>
                    </a:lnTo>
                    <a:lnTo>
                      <a:pt x="408" y="42"/>
                    </a:lnTo>
                    <a:lnTo>
                      <a:pt x="418" y="46"/>
                    </a:lnTo>
                    <a:lnTo>
                      <a:pt x="432" y="48"/>
                    </a:lnTo>
                    <a:lnTo>
                      <a:pt x="432" y="48"/>
                    </a:lnTo>
                    <a:lnTo>
                      <a:pt x="436" y="44"/>
                    </a:lnTo>
                    <a:lnTo>
                      <a:pt x="438" y="36"/>
                    </a:lnTo>
                    <a:lnTo>
                      <a:pt x="440" y="28"/>
                    </a:lnTo>
                    <a:lnTo>
                      <a:pt x="440" y="28"/>
                    </a:lnTo>
                    <a:lnTo>
                      <a:pt x="450" y="16"/>
                    </a:lnTo>
                    <a:lnTo>
                      <a:pt x="450" y="16"/>
                    </a:lnTo>
                    <a:lnTo>
                      <a:pt x="458" y="24"/>
                    </a:lnTo>
                    <a:lnTo>
                      <a:pt x="458" y="24"/>
                    </a:lnTo>
                    <a:lnTo>
                      <a:pt x="460" y="62"/>
                    </a:lnTo>
                    <a:lnTo>
                      <a:pt x="460" y="62"/>
                    </a:lnTo>
                    <a:lnTo>
                      <a:pt x="472" y="76"/>
                    </a:lnTo>
                    <a:lnTo>
                      <a:pt x="484" y="92"/>
                    </a:lnTo>
                    <a:lnTo>
                      <a:pt x="498" y="110"/>
                    </a:lnTo>
                    <a:lnTo>
                      <a:pt x="516" y="128"/>
                    </a:lnTo>
                    <a:lnTo>
                      <a:pt x="516" y="128"/>
                    </a:lnTo>
                    <a:lnTo>
                      <a:pt x="516" y="178"/>
                    </a:lnTo>
                    <a:lnTo>
                      <a:pt x="516" y="178"/>
                    </a:lnTo>
                    <a:lnTo>
                      <a:pt x="530" y="196"/>
                    </a:lnTo>
                    <a:lnTo>
                      <a:pt x="530" y="196"/>
                    </a:lnTo>
                    <a:lnTo>
                      <a:pt x="564" y="220"/>
                    </a:lnTo>
                    <a:lnTo>
                      <a:pt x="564" y="220"/>
                    </a:lnTo>
                    <a:lnTo>
                      <a:pt x="588" y="236"/>
                    </a:lnTo>
                    <a:lnTo>
                      <a:pt x="588" y="236"/>
                    </a:lnTo>
                    <a:lnTo>
                      <a:pt x="586" y="242"/>
                    </a:lnTo>
                    <a:lnTo>
                      <a:pt x="580" y="250"/>
                    </a:lnTo>
                    <a:lnTo>
                      <a:pt x="558" y="266"/>
                    </a:lnTo>
                    <a:lnTo>
                      <a:pt x="534" y="282"/>
                    </a:lnTo>
                    <a:lnTo>
                      <a:pt x="520" y="292"/>
                    </a:lnTo>
                    <a:lnTo>
                      <a:pt x="520" y="292"/>
                    </a:lnTo>
                    <a:lnTo>
                      <a:pt x="502" y="310"/>
                    </a:lnTo>
                    <a:lnTo>
                      <a:pt x="502" y="310"/>
                    </a:lnTo>
                    <a:lnTo>
                      <a:pt x="486" y="328"/>
                    </a:lnTo>
                    <a:lnTo>
                      <a:pt x="472" y="346"/>
                    </a:lnTo>
                    <a:lnTo>
                      <a:pt x="472" y="346"/>
                    </a:lnTo>
                    <a:lnTo>
                      <a:pt x="470" y="354"/>
                    </a:lnTo>
                    <a:lnTo>
                      <a:pt x="468" y="364"/>
                    </a:lnTo>
                    <a:lnTo>
                      <a:pt x="466" y="374"/>
                    </a:lnTo>
                    <a:lnTo>
                      <a:pt x="462" y="384"/>
                    </a:lnTo>
                    <a:lnTo>
                      <a:pt x="462" y="384"/>
                    </a:lnTo>
                    <a:lnTo>
                      <a:pt x="448" y="390"/>
                    </a:lnTo>
                    <a:lnTo>
                      <a:pt x="432" y="398"/>
                    </a:lnTo>
                    <a:lnTo>
                      <a:pt x="432" y="398"/>
                    </a:lnTo>
                    <a:lnTo>
                      <a:pt x="412" y="402"/>
                    </a:lnTo>
                    <a:lnTo>
                      <a:pt x="394" y="408"/>
                    </a:lnTo>
                    <a:lnTo>
                      <a:pt x="378" y="416"/>
                    </a:lnTo>
                    <a:lnTo>
                      <a:pt x="362" y="424"/>
                    </a:lnTo>
                    <a:lnTo>
                      <a:pt x="348" y="434"/>
                    </a:lnTo>
                    <a:lnTo>
                      <a:pt x="336" y="446"/>
                    </a:lnTo>
                    <a:lnTo>
                      <a:pt x="322" y="460"/>
                    </a:lnTo>
                    <a:lnTo>
                      <a:pt x="310" y="476"/>
                    </a:lnTo>
                    <a:lnTo>
                      <a:pt x="310" y="476"/>
                    </a:lnTo>
                    <a:lnTo>
                      <a:pt x="304" y="494"/>
                    </a:lnTo>
                    <a:lnTo>
                      <a:pt x="304" y="494"/>
                    </a:lnTo>
                    <a:lnTo>
                      <a:pt x="296" y="518"/>
                    </a:lnTo>
                    <a:lnTo>
                      <a:pt x="290" y="542"/>
                    </a:lnTo>
                    <a:lnTo>
                      <a:pt x="290" y="542"/>
                    </a:lnTo>
                    <a:lnTo>
                      <a:pt x="260" y="550"/>
                    </a:lnTo>
                    <a:lnTo>
                      <a:pt x="236" y="554"/>
                    </a:lnTo>
                    <a:lnTo>
                      <a:pt x="236" y="554"/>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45" name="Freeform 37"/>
              <p:cNvSpPr/>
              <p:nvPr/>
            </p:nvSpPr>
            <p:spPr bwMode="auto">
              <a:xfrm>
                <a:off x="5879713" y="1365592"/>
                <a:ext cx="877908" cy="557335"/>
              </a:xfrm>
              <a:custGeom>
                <a:avLst/>
                <a:gdLst>
                  <a:gd name="T0" fmla="*/ 410 w 838"/>
                  <a:gd name="T1" fmla="*/ 492 h 532"/>
                  <a:gd name="T2" fmla="*/ 402 w 838"/>
                  <a:gd name="T3" fmla="*/ 438 h 532"/>
                  <a:gd name="T4" fmla="*/ 376 w 838"/>
                  <a:gd name="T5" fmla="*/ 398 h 532"/>
                  <a:gd name="T6" fmla="*/ 346 w 838"/>
                  <a:gd name="T7" fmla="*/ 366 h 532"/>
                  <a:gd name="T8" fmla="*/ 324 w 838"/>
                  <a:gd name="T9" fmla="*/ 314 h 532"/>
                  <a:gd name="T10" fmla="*/ 300 w 838"/>
                  <a:gd name="T11" fmla="*/ 346 h 532"/>
                  <a:gd name="T12" fmla="*/ 258 w 838"/>
                  <a:gd name="T13" fmla="*/ 308 h 532"/>
                  <a:gd name="T14" fmla="*/ 206 w 838"/>
                  <a:gd name="T15" fmla="*/ 288 h 532"/>
                  <a:gd name="T16" fmla="*/ 186 w 838"/>
                  <a:gd name="T17" fmla="*/ 240 h 532"/>
                  <a:gd name="T18" fmla="*/ 152 w 838"/>
                  <a:gd name="T19" fmla="*/ 174 h 532"/>
                  <a:gd name="T20" fmla="*/ 112 w 838"/>
                  <a:gd name="T21" fmla="*/ 200 h 532"/>
                  <a:gd name="T22" fmla="*/ 80 w 838"/>
                  <a:gd name="T23" fmla="*/ 200 h 532"/>
                  <a:gd name="T24" fmla="*/ 60 w 838"/>
                  <a:gd name="T25" fmla="*/ 152 h 532"/>
                  <a:gd name="T26" fmla="*/ 36 w 838"/>
                  <a:gd name="T27" fmla="*/ 88 h 532"/>
                  <a:gd name="T28" fmla="*/ 0 w 838"/>
                  <a:gd name="T29" fmla="*/ 58 h 532"/>
                  <a:gd name="T30" fmla="*/ 14 w 838"/>
                  <a:gd name="T31" fmla="*/ 30 h 532"/>
                  <a:gd name="T32" fmla="*/ 68 w 838"/>
                  <a:gd name="T33" fmla="*/ 60 h 532"/>
                  <a:gd name="T34" fmla="*/ 108 w 838"/>
                  <a:gd name="T35" fmla="*/ 32 h 532"/>
                  <a:gd name="T36" fmla="*/ 138 w 838"/>
                  <a:gd name="T37" fmla="*/ 0 h 532"/>
                  <a:gd name="T38" fmla="*/ 166 w 838"/>
                  <a:gd name="T39" fmla="*/ 22 h 532"/>
                  <a:gd name="T40" fmla="*/ 198 w 838"/>
                  <a:gd name="T41" fmla="*/ 68 h 532"/>
                  <a:gd name="T42" fmla="*/ 294 w 838"/>
                  <a:gd name="T43" fmla="*/ 66 h 532"/>
                  <a:gd name="T44" fmla="*/ 350 w 838"/>
                  <a:gd name="T45" fmla="*/ 30 h 532"/>
                  <a:gd name="T46" fmla="*/ 358 w 838"/>
                  <a:gd name="T47" fmla="*/ 80 h 532"/>
                  <a:gd name="T48" fmla="*/ 398 w 838"/>
                  <a:gd name="T49" fmla="*/ 78 h 532"/>
                  <a:gd name="T50" fmla="*/ 422 w 838"/>
                  <a:gd name="T51" fmla="*/ 76 h 532"/>
                  <a:gd name="T52" fmla="*/ 470 w 838"/>
                  <a:gd name="T53" fmla="*/ 110 h 532"/>
                  <a:gd name="T54" fmla="*/ 518 w 838"/>
                  <a:gd name="T55" fmla="*/ 166 h 532"/>
                  <a:gd name="T56" fmla="*/ 546 w 838"/>
                  <a:gd name="T57" fmla="*/ 134 h 532"/>
                  <a:gd name="T58" fmla="*/ 572 w 838"/>
                  <a:gd name="T59" fmla="*/ 140 h 532"/>
                  <a:gd name="T60" fmla="*/ 606 w 838"/>
                  <a:gd name="T61" fmla="*/ 184 h 532"/>
                  <a:gd name="T62" fmla="*/ 664 w 838"/>
                  <a:gd name="T63" fmla="*/ 204 h 532"/>
                  <a:gd name="T64" fmla="*/ 684 w 838"/>
                  <a:gd name="T65" fmla="*/ 186 h 532"/>
                  <a:gd name="T66" fmla="*/ 684 w 838"/>
                  <a:gd name="T67" fmla="*/ 168 h 532"/>
                  <a:gd name="T68" fmla="*/ 724 w 838"/>
                  <a:gd name="T69" fmla="*/ 146 h 532"/>
                  <a:gd name="T70" fmla="*/ 742 w 838"/>
                  <a:gd name="T71" fmla="*/ 132 h 532"/>
                  <a:gd name="T72" fmla="*/ 756 w 838"/>
                  <a:gd name="T73" fmla="*/ 154 h 532"/>
                  <a:gd name="T74" fmla="*/ 806 w 838"/>
                  <a:gd name="T75" fmla="*/ 188 h 532"/>
                  <a:gd name="T76" fmla="*/ 838 w 838"/>
                  <a:gd name="T77" fmla="*/ 228 h 532"/>
                  <a:gd name="T78" fmla="*/ 818 w 838"/>
                  <a:gd name="T79" fmla="*/ 272 h 532"/>
                  <a:gd name="T80" fmla="*/ 802 w 838"/>
                  <a:gd name="T81" fmla="*/ 308 h 532"/>
                  <a:gd name="T82" fmla="*/ 778 w 838"/>
                  <a:gd name="T83" fmla="*/ 300 h 532"/>
                  <a:gd name="T84" fmla="*/ 770 w 838"/>
                  <a:gd name="T85" fmla="*/ 258 h 532"/>
                  <a:gd name="T86" fmla="*/ 744 w 838"/>
                  <a:gd name="T87" fmla="*/ 242 h 532"/>
                  <a:gd name="T88" fmla="*/ 716 w 838"/>
                  <a:gd name="T89" fmla="*/ 282 h 532"/>
                  <a:gd name="T90" fmla="*/ 686 w 838"/>
                  <a:gd name="T91" fmla="*/ 346 h 532"/>
                  <a:gd name="T92" fmla="*/ 632 w 838"/>
                  <a:gd name="T93" fmla="*/ 368 h 532"/>
                  <a:gd name="T94" fmla="*/ 618 w 838"/>
                  <a:gd name="T95" fmla="*/ 410 h 532"/>
                  <a:gd name="T96" fmla="*/ 638 w 838"/>
                  <a:gd name="T97" fmla="*/ 444 h 532"/>
                  <a:gd name="T98" fmla="*/ 588 w 838"/>
                  <a:gd name="T99" fmla="*/ 456 h 532"/>
                  <a:gd name="T100" fmla="*/ 540 w 838"/>
                  <a:gd name="T101" fmla="*/ 438 h 532"/>
                  <a:gd name="T102" fmla="*/ 502 w 838"/>
                  <a:gd name="T103" fmla="*/ 456 h 532"/>
                  <a:gd name="T104" fmla="*/ 476 w 838"/>
                  <a:gd name="T105" fmla="*/ 53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8" h="532">
                    <a:moveTo>
                      <a:pt x="464" y="532"/>
                    </a:moveTo>
                    <a:lnTo>
                      <a:pt x="464" y="532"/>
                    </a:lnTo>
                    <a:lnTo>
                      <a:pt x="452" y="520"/>
                    </a:lnTo>
                    <a:lnTo>
                      <a:pt x="436" y="508"/>
                    </a:lnTo>
                    <a:lnTo>
                      <a:pt x="410" y="492"/>
                    </a:lnTo>
                    <a:lnTo>
                      <a:pt x="410" y="492"/>
                    </a:lnTo>
                    <a:lnTo>
                      <a:pt x="402" y="482"/>
                    </a:lnTo>
                    <a:lnTo>
                      <a:pt x="402" y="482"/>
                    </a:lnTo>
                    <a:lnTo>
                      <a:pt x="404" y="450"/>
                    </a:lnTo>
                    <a:lnTo>
                      <a:pt x="402" y="438"/>
                    </a:lnTo>
                    <a:lnTo>
                      <a:pt x="398" y="426"/>
                    </a:lnTo>
                    <a:lnTo>
                      <a:pt x="398" y="426"/>
                    </a:lnTo>
                    <a:lnTo>
                      <a:pt x="388" y="416"/>
                    </a:lnTo>
                    <a:lnTo>
                      <a:pt x="382" y="410"/>
                    </a:lnTo>
                    <a:lnTo>
                      <a:pt x="376" y="398"/>
                    </a:lnTo>
                    <a:lnTo>
                      <a:pt x="376" y="398"/>
                    </a:lnTo>
                    <a:lnTo>
                      <a:pt x="348" y="368"/>
                    </a:lnTo>
                    <a:lnTo>
                      <a:pt x="348" y="368"/>
                    </a:lnTo>
                    <a:lnTo>
                      <a:pt x="346" y="366"/>
                    </a:lnTo>
                    <a:lnTo>
                      <a:pt x="346" y="366"/>
                    </a:lnTo>
                    <a:lnTo>
                      <a:pt x="344" y="326"/>
                    </a:lnTo>
                    <a:lnTo>
                      <a:pt x="344" y="326"/>
                    </a:lnTo>
                    <a:lnTo>
                      <a:pt x="336" y="318"/>
                    </a:lnTo>
                    <a:lnTo>
                      <a:pt x="330" y="314"/>
                    </a:lnTo>
                    <a:lnTo>
                      <a:pt x="324" y="314"/>
                    </a:lnTo>
                    <a:lnTo>
                      <a:pt x="318" y="314"/>
                    </a:lnTo>
                    <a:lnTo>
                      <a:pt x="318" y="314"/>
                    </a:lnTo>
                    <a:lnTo>
                      <a:pt x="312" y="322"/>
                    </a:lnTo>
                    <a:lnTo>
                      <a:pt x="308" y="328"/>
                    </a:lnTo>
                    <a:lnTo>
                      <a:pt x="300" y="346"/>
                    </a:lnTo>
                    <a:lnTo>
                      <a:pt x="300" y="346"/>
                    </a:lnTo>
                    <a:lnTo>
                      <a:pt x="296" y="346"/>
                    </a:lnTo>
                    <a:lnTo>
                      <a:pt x="296" y="346"/>
                    </a:lnTo>
                    <a:lnTo>
                      <a:pt x="270" y="320"/>
                    </a:lnTo>
                    <a:lnTo>
                      <a:pt x="258" y="308"/>
                    </a:lnTo>
                    <a:lnTo>
                      <a:pt x="246" y="300"/>
                    </a:lnTo>
                    <a:lnTo>
                      <a:pt x="246" y="300"/>
                    </a:lnTo>
                    <a:lnTo>
                      <a:pt x="228" y="296"/>
                    </a:lnTo>
                    <a:lnTo>
                      <a:pt x="216" y="292"/>
                    </a:lnTo>
                    <a:lnTo>
                      <a:pt x="206" y="288"/>
                    </a:lnTo>
                    <a:lnTo>
                      <a:pt x="200" y="280"/>
                    </a:lnTo>
                    <a:lnTo>
                      <a:pt x="194" y="274"/>
                    </a:lnTo>
                    <a:lnTo>
                      <a:pt x="192" y="264"/>
                    </a:lnTo>
                    <a:lnTo>
                      <a:pt x="186" y="240"/>
                    </a:lnTo>
                    <a:lnTo>
                      <a:pt x="186" y="240"/>
                    </a:lnTo>
                    <a:lnTo>
                      <a:pt x="180" y="224"/>
                    </a:lnTo>
                    <a:lnTo>
                      <a:pt x="170" y="210"/>
                    </a:lnTo>
                    <a:lnTo>
                      <a:pt x="156" y="190"/>
                    </a:lnTo>
                    <a:lnTo>
                      <a:pt x="156" y="190"/>
                    </a:lnTo>
                    <a:lnTo>
                      <a:pt x="152" y="174"/>
                    </a:lnTo>
                    <a:lnTo>
                      <a:pt x="152" y="174"/>
                    </a:lnTo>
                    <a:lnTo>
                      <a:pt x="144" y="172"/>
                    </a:lnTo>
                    <a:lnTo>
                      <a:pt x="144" y="172"/>
                    </a:lnTo>
                    <a:lnTo>
                      <a:pt x="112" y="200"/>
                    </a:lnTo>
                    <a:lnTo>
                      <a:pt x="112" y="200"/>
                    </a:lnTo>
                    <a:lnTo>
                      <a:pt x="98" y="226"/>
                    </a:lnTo>
                    <a:lnTo>
                      <a:pt x="98" y="226"/>
                    </a:lnTo>
                    <a:lnTo>
                      <a:pt x="90" y="220"/>
                    </a:lnTo>
                    <a:lnTo>
                      <a:pt x="86" y="214"/>
                    </a:lnTo>
                    <a:lnTo>
                      <a:pt x="80" y="200"/>
                    </a:lnTo>
                    <a:lnTo>
                      <a:pt x="76" y="186"/>
                    </a:lnTo>
                    <a:lnTo>
                      <a:pt x="74" y="182"/>
                    </a:lnTo>
                    <a:lnTo>
                      <a:pt x="72" y="178"/>
                    </a:lnTo>
                    <a:lnTo>
                      <a:pt x="72" y="178"/>
                    </a:lnTo>
                    <a:lnTo>
                      <a:pt x="60" y="152"/>
                    </a:lnTo>
                    <a:lnTo>
                      <a:pt x="60" y="152"/>
                    </a:lnTo>
                    <a:lnTo>
                      <a:pt x="60" y="116"/>
                    </a:lnTo>
                    <a:lnTo>
                      <a:pt x="60" y="116"/>
                    </a:lnTo>
                    <a:lnTo>
                      <a:pt x="48" y="100"/>
                    </a:lnTo>
                    <a:lnTo>
                      <a:pt x="36" y="88"/>
                    </a:lnTo>
                    <a:lnTo>
                      <a:pt x="12" y="68"/>
                    </a:lnTo>
                    <a:lnTo>
                      <a:pt x="12" y="68"/>
                    </a:lnTo>
                    <a:lnTo>
                      <a:pt x="6" y="66"/>
                    </a:lnTo>
                    <a:lnTo>
                      <a:pt x="2" y="64"/>
                    </a:lnTo>
                    <a:lnTo>
                      <a:pt x="0" y="58"/>
                    </a:lnTo>
                    <a:lnTo>
                      <a:pt x="0" y="52"/>
                    </a:lnTo>
                    <a:lnTo>
                      <a:pt x="4" y="38"/>
                    </a:lnTo>
                    <a:lnTo>
                      <a:pt x="8" y="32"/>
                    </a:lnTo>
                    <a:lnTo>
                      <a:pt x="8" y="32"/>
                    </a:lnTo>
                    <a:lnTo>
                      <a:pt x="14" y="30"/>
                    </a:lnTo>
                    <a:lnTo>
                      <a:pt x="14" y="30"/>
                    </a:lnTo>
                    <a:lnTo>
                      <a:pt x="28" y="40"/>
                    </a:lnTo>
                    <a:lnTo>
                      <a:pt x="42" y="50"/>
                    </a:lnTo>
                    <a:lnTo>
                      <a:pt x="58" y="56"/>
                    </a:lnTo>
                    <a:lnTo>
                      <a:pt x="68" y="60"/>
                    </a:lnTo>
                    <a:lnTo>
                      <a:pt x="78" y="60"/>
                    </a:lnTo>
                    <a:lnTo>
                      <a:pt x="78" y="60"/>
                    </a:lnTo>
                    <a:lnTo>
                      <a:pt x="88" y="52"/>
                    </a:lnTo>
                    <a:lnTo>
                      <a:pt x="98" y="42"/>
                    </a:lnTo>
                    <a:lnTo>
                      <a:pt x="108" y="32"/>
                    </a:lnTo>
                    <a:lnTo>
                      <a:pt x="118" y="24"/>
                    </a:lnTo>
                    <a:lnTo>
                      <a:pt x="118" y="24"/>
                    </a:lnTo>
                    <a:lnTo>
                      <a:pt x="128" y="8"/>
                    </a:lnTo>
                    <a:lnTo>
                      <a:pt x="134" y="4"/>
                    </a:lnTo>
                    <a:lnTo>
                      <a:pt x="138" y="0"/>
                    </a:lnTo>
                    <a:lnTo>
                      <a:pt x="144" y="0"/>
                    </a:lnTo>
                    <a:lnTo>
                      <a:pt x="152" y="4"/>
                    </a:lnTo>
                    <a:lnTo>
                      <a:pt x="158" y="10"/>
                    </a:lnTo>
                    <a:lnTo>
                      <a:pt x="166" y="22"/>
                    </a:lnTo>
                    <a:lnTo>
                      <a:pt x="166" y="22"/>
                    </a:lnTo>
                    <a:lnTo>
                      <a:pt x="168" y="32"/>
                    </a:lnTo>
                    <a:lnTo>
                      <a:pt x="172" y="42"/>
                    </a:lnTo>
                    <a:lnTo>
                      <a:pt x="180" y="52"/>
                    </a:lnTo>
                    <a:lnTo>
                      <a:pt x="188" y="60"/>
                    </a:lnTo>
                    <a:lnTo>
                      <a:pt x="198" y="68"/>
                    </a:lnTo>
                    <a:lnTo>
                      <a:pt x="210" y="74"/>
                    </a:lnTo>
                    <a:lnTo>
                      <a:pt x="224" y="78"/>
                    </a:lnTo>
                    <a:lnTo>
                      <a:pt x="238" y="82"/>
                    </a:lnTo>
                    <a:lnTo>
                      <a:pt x="238" y="82"/>
                    </a:lnTo>
                    <a:lnTo>
                      <a:pt x="294" y="66"/>
                    </a:lnTo>
                    <a:lnTo>
                      <a:pt x="294" y="66"/>
                    </a:lnTo>
                    <a:lnTo>
                      <a:pt x="340" y="26"/>
                    </a:lnTo>
                    <a:lnTo>
                      <a:pt x="340" y="26"/>
                    </a:lnTo>
                    <a:lnTo>
                      <a:pt x="350" y="30"/>
                    </a:lnTo>
                    <a:lnTo>
                      <a:pt x="350" y="30"/>
                    </a:lnTo>
                    <a:lnTo>
                      <a:pt x="348" y="46"/>
                    </a:lnTo>
                    <a:lnTo>
                      <a:pt x="348" y="54"/>
                    </a:lnTo>
                    <a:lnTo>
                      <a:pt x="348" y="64"/>
                    </a:lnTo>
                    <a:lnTo>
                      <a:pt x="352" y="72"/>
                    </a:lnTo>
                    <a:lnTo>
                      <a:pt x="358" y="80"/>
                    </a:lnTo>
                    <a:lnTo>
                      <a:pt x="366" y="84"/>
                    </a:lnTo>
                    <a:lnTo>
                      <a:pt x="380" y="86"/>
                    </a:lnTo>
                    <a:lnTo>
                      <a:pt x="380" y="86"/>
                    </a:lnTo>
                    <a:lnTo>
                      <a:pt x="388" y="82"/>
                    </a:lnTo>
                    <a:lnTo>
                      <a:pt x="398" y="78"/>
                    </a:lnTo>
                    <a:lnTo>
                      <a:pt x="398" y="78"/>
                    </a:lnTo>
                    <a:lnTo>
                      <a:pt x="404" y="74"/>
                    </a:lnTo>
                    <a:lnTo>
                      <a:pt x="410" y="72"/>
                    </a:lnTo>
                    <a:lnTo>
                      <a:pt x="416" y="74"/>
                    </a:lnTo>
                    <a:lnTo>
                      <a:pt x="422" y="76"/>
                    </a:lnTo>
                    <a:lnTo>
                      <a:pt x="434" y="88"/>
                    </a:lnTo>
                    <a:lnTo>
                      <a:pt x="446" y="102"/>
                    </a:lnTo>
                    <a:lnTo>
                      <a:pt x="446" y="102"/>
                    </a:lnTo>
                    <a:lnTo>
                      <a:pt x="470" y="110"/>
                    </a:lnTo>
                    <a:lnTo>
                      <a:pt x="470" y="110"/>
                    </a:lnTo>
                    <a:lnTo>
                      <a:pt x="478" y="122"/>
                    </a:lnTo>
                    <a:lnTo>
                      <a:pt x="488" y="136"/>
                    </a:lnTo>
                    <a:lnTo>
                      <a:pt x="500" y="152"/>
                    </a:lnTo>
                    <a:lnTo>
                      <a:pt x="518" y="166"/>
                    </a:lnTo>
                    <a:lnTo>
                      <a:pt x="518" y="166"/>
                    </a:lnTo>
                    <a:lnTo>
                      <a:pt x="526" y="166"/>
                    </a:lnTo>
                    <a:lnTo>
                      <a:pt x="526" y="166"/>
                    </a:lnTo>
                    <a:lnTo>
                      <a:pt x="536" y="156"/>
                    </a:lnTo>
                    <a:lnTo>
                      <a:pt x="542" y="144"/>
                    </a:lnTo>
                    <a:lnTo>
                      <a:pt x="546" y="134"/>
                    </a:lnTo>
                    <a:lnTo>
                      <a:pt x="550" y="122"/>
                    </a:lnTo>
                    <a:lnTo>
                      <a:pt x="550" y="122"/>
                    </a:lnTo>
                    <a:lnTo>
                      <a:pt x="568" y="128"/>
                    </a:lnTo>
                    <a:lnTo>
                      <a:pt x="568" y="128"/>
                    </a:lnTo>
                    <a:lnTo>
                      <a:pt x="572" y="140"/>
                    </a:lnTo>
                    <a:lnTo>
                      <a:pt x="580" y="154"/>
                    </a:lnTo>
                    <a:lnTo>
                      <a:pt x="592" y="168"/>
                    </a:lnTo>
                    <a:lnTo>
                      <a:pt x="606" y="180"/>
                    </a:lnTo>
                    <a:lnTo>
                      <a:pt x="606" y="180"/>
                    </a:lnTo>
                    <a:lnTo>
                      <a:pt x="606" y="184"/>
                    </a:lnTo>
                    <a:lnTo>
                      <a:pt x="606" y="184"/>
                    </a:lnTo>
                    <a:lnTo>
                      <a:pt x="632" y="206"/>
                    </a:lnTo>
                    <a:lnTo>
                      <a:pt x="632" y="206"/>
                    </a:lnTo>
                    <a:lnTo>
                      <a:pt x="664" y="204"/>
                    </a:lnTo>
                    <a:lnTo>
                      <a:pt x="664" y="204"/>
                    </a:lnTo>
                    <a:lnTo>
                      <a:pt x="670" y="196"/>
                    </a:lnTo>
                    <a:lnTo>
                      <a:pt x="678" y="190"/>
                    </a:lnTo>
                    <a:lnTo>
                      <a:pt x="678" y="190"/>
                    </a:lnTo>
                    <a:lnTo>
                      <a:pt x="680" y="188"/>
                    </a:lnTo>
                    <a:lnTo>
                      <a:pt x="684" y="186"/>
                    </a:lnTo>
                    <a:lnTo>
                      <a:pt x="690" y="180"/>
                    </a:lnTo>
                    <a:lnTo>
                      <a:pt x="690" y="180"/>
                    </a:lnTo>
                    <a:lnTo>
                      <a:pt x="690" y="172"/>
                    </a:lnTo>
                    <a:lnTo>
                      <a:pt x="690" y="172"/>
                    </a:lnTo>
                    <a:lnTo>
                      <a:pt x="684" y="168"/>
                    </a:lnTo>
                    <a:lnTo>
                      <a:pt x="684" y="168"/>
                    </a:lnTo>
                    <a:lnTo>
                      <a:pt x="684" y="164"/>
                    </a:lnTo>
                    <a:lnTo>
                      <a:pt x="688" y="160"/>
                    </a:lnTo>
                    <a:lnTo>
                      <a:pt x="700" y="154"/>
                    </a:lnTo>
                    <a:lnTo>
                      <a:pt x="724" y="146"/>
                    </a:lnTo>
                    <a:lnTo>
                      <a:pt x="724" y="146"/>
                    </a:lnTo>
                    <a:lnTo>
                      <a:pt x="730" y="142"/>
                    </a:lnTo>
                    <a:lnTo>
                      <a:pt x="734" y="140"/>
                    </a:lnTo>
                    <a:lnTo>
                      <a:pt x="734" y="140"/>
                    </a:lnTo>
                    <a:lnTo>
                      <a:pt x="742" y="132"/>
                    </a:lnTo>
                    <a:lnTo>
                      <a:pt x="742" y="132"/>
                    </a:lnTo>
                    <a:lnTo>
                      <a:pt x="744" y="134"/>
                    </a:lnTo>
                    <a:lnTo>
                      <a:pt x="746" y="136"/>
                    </a:lnTo>
                    <a:lnTo>
                      <a:pt x="750" y="144"/>
                    </a:lnTo>
                    <a:lnTo>
                      <a:pt x="756" y="154"/>
                    </a:lnTo>
                    <a:lnTo>
                      <a:pt x="762" y="158"/>
                    </a:lnTo>
                    <a:lnTo>
                      <a:pt x="770" y="162"/>
                    </a:lnTo>
                    <a:lnTo>
                      <a:pt x="770" y="162"/>
                    </a:lnTo>
                    <a:lnTo>
                      <a:pt x="806" y="188"/>
                    </a:lnTo>
                    <a:lnTo>
                      <a:pt x="806" y="188"/>
                    </a:lnTo>
                    <a:lnTo>
                      <a:pt x="838" y="194"/>
                    </a:lnTo>
                    <a:lnTo>
                      <a:pt x="838" y="194"/>
                    </a:lnTo>
                    <a:lnTo>
                      <a:pt x="838" y="204"/>
                    </a:lnTo>
                    <a:lnTo>
                      <a:pt x="838" y="220"/>
                    </a:lnTo>
                    <a:lnTo>
                      <a:pt x="838" y="228"/>
                    </a:lnTo>
                    <a:lnTo>
                      <a:pt x="836" y="236"/>
                    </a:lnTo>
                    <a:lnTo>
                      <a:pt x="834" y="242"/>
                    </a:lnTo>
                    <a:lnTo>
                      <a:pt x="828" y="246"/>
                    </a:lnTo>
                    <a:lnTo>
                      <a:pt x="828" y="246"/>
                    </a:lnTo>
                    <a:lnTo>
                      <a:pt x="818" y="272"/>
                    </a:lnTo>
                    <a:lnTo>
                      <a:pt x="818" y="272"/>
                    </a:lnTo>
                    <a:lnTo>
                      <a:pt x="812" y="306"/>
                    </a:lnTo>
                    <a:lnTo>
                      <a:pt x="812" y="306"/>
                    </a:lnTo>
                    <a:lnTo>
                      <a:pt x="802" y="308"/>
                    </a:lnTo>
                    <a:lnTo>
                      <a:pt x="802" y="308"/>
                    </a:lnTo>
                    <a:lnTo>
                      <a:pt x="800" y="302"/>
                    </a:lnTo>
                    <a:lnTo>
                      <a:pt x="796" y="300"/>
                    </a:lnTo>
                    <a:lnTo>
                      <a:pt x="792" y="298"/>
                    </a:lnTo>
                    <a:lnTo>
                      <a:pt x="788" y="298"/>
                    </a:lnTo>
                    <a:lnTo>
                      <a:pt x="778" y="300"/>
                    </a:lnTo>
                    <a:lnTo>
                      <a:pt x="774" y="302"/>
                    </a:lnTo>
                    <a:lnTo>
                      <a:pt x="774" y="302"/>
                    </a:lnTo>
                    <a:lnTo>
                      <a:pt x="770" y="300"/>
                    </a:lnTo>
                    <a:lnTo>
                      <a:pt x="770" y="300"/>
                    </a:lnTo>
                    <a:lnTo>
                      <a:pt x="770" y="258"/>
                    </a:lnTo>
                    <a:lnTo>
                      <a:pt x="770" y="258"/>
                    </a:lnTo>
                    <a:lnTo>
                      <a:pt x="762" y="248"/>
                    </a:lnTo>
                    <a:lnTo>
                      <a:pt x="756" y="244"/>
                    </a:lnTo>
                    <a:lnTo>
                      <a:pt x="750" y="242"/>
                    </a:lnTo>
                    <a:lnTo>
                      <a:pt x="744" y="242"/>
                    </a:lnTo>
                    <a:lnTo>
                      <a:pt x="738" y="244"/>
                    </a:lnTo>
                    <a:lnTo>
                      <a:pt x="732" y="250"/>
                    </a:lnTo>
                    <a:lnTo>
                      <a:pt x="722" y="264"/>
                    </a:lnTo>
                    <a:lnTo>
                      <a:pt x="722" y="264"/>
                    </a:lnTo>
                    <a:lnTo>
                      <a:pt x="716" y="282"/>
                    </a:lnTo>
                    <a:lnTo>
                      <a:pt x="708" y="302"/>
                    </a:lnTo>
                    <a:lnTo>
                      <a:pt x="698" y="320"/>
                    </a:lnTo>
                    <a:lnTo>
                      <a:pt x="690" y="340"/>
                    </a:lnTo>
                    <a:lnTo>
                      <a:pt x="690" y="340"/>
                    </a:lnTo>
                    <a:lnTo>
                      <a:pt x="686" y="346"/>
                    </a:lnTo>
                    <a:lnTo>
                      <a:pt x="680" y="354"/>
                    </a:lnTo>
                    <a:lnTo>
                      <a:pt x="680" y="354"/>
                    </a:lnTo>
                    <a:lnTo>
                      <a:pt x="666" y="362"/>
                    </a:lnTo>
                    <a:lnTo>
                      <a:pt x="652" y="366"/>
                    </a:lnTo>
                    <a:lnTo>
                      <a:pt x="632" y="368"/>
                    </a:lnTo>
                    <a:lnTo>
                      <a:pt x="624" y="372"/>
                    </a:lnTo>
                    <a:lnTo>
                      <a:pt x="622" y="374"/>
                    </a:lnTo>
                    <a:lnTo>
                      <a:pt x="620" y="378"/>
                    </a:lnTo>
                    <a:lnTo>
                      <a:pt x="618" y="390"/>
                    </a:lnTo>
                    <a:lnTo>
                      <a:pt x="618" y="410"/>
                    </a:lnTo>
                    <a:lnTo>
                      <a:pt x="618" y="410"/>
                    </a:lnTo>
                    <a:lnTo>
                      <a:pt x="644" y="432"/>
                    </a:lnTo>
                    <a:lnTo>
                      <a:pt x="644" y="432"/>
                    </a:lnTo>
                    <a:lnTo>
                      <a:pt x="642" y="438"/>
                    </a:lnTo>
                    <a:lnTo>
                      <a:pt x="638" y="444"/>
                    </a:lnTo>
                    <a:lnTo>
                      <a:pt x="628" y="454"/>
                    </a:lnTo>
                    <a:lnTo>
                      <a:pt x="628" y="454"/>
                    </a:lnTo>
                    <a:lnTo>
                      <a:pt x="620" y="456"/>
                    </a:lnTo>
                    <a:lnTo>
                      <a:pt x="610" y="456"/>
                    </a:lnTo>
                    <a:lnTo>
                      <a:pt x="588" y="456"/>
                    </a:lnTo>
                    <a:lnTo>
                      <a:pt x="570" y="452"/>
                    </a:lnTo>
                    <a:lnTo>
                      <a:pt x="556" y="448"/>
                    </a:lnTo>
                    <a:lnTo>
                      <a:pt x="556" y="448"/>
                    </a:lnTo>
                    <a:lnTo>
                      <a:pt x="548" y="442"/>
                    </a:lnTo>
                    <a:lnTo>
                      <a:pt x="540" y="438"/>
                    </a:lnTo>
                    <a:lnTo>
                      <a:pt x="532" y="436"/>
                    </a:lnTo>
                    <a:lnTo>
                      <a:pt x="526" y="438"/>
                    </a:lnTo>
                    <a:lnTo>
                      <a:pt x="520" y="440"/>
                    </a:lnTo>
                    <a:lnTo>
                      <a:pt x="514" y="446"/>
                    </a:lnTo>
                    <a:lnTo>
                      <a:pt x="502" y="456"/>
                    </a:lnTo>
                    <a:lnTo>
                      <a:pt x="502" y="456"/>
                    </a:lnTo>
                    <a:lnTo>
                      <a:pt x="480" y="520"/>
                    </a:lnTo>
                    <a:lnTo>
                      <a:pt x="480" y="520"/>
                    </a:lnTo>
                    <a:lnTo>
                      <a:pt x="476" y="530"/>
                    </a:lnTo>
                    <a:lnTo>
                      <a:pt x="476" y="530"/>
                    </a:lnTo>
                    <a:lnTo>
                      <a:pt x="464" y="532"/>
                    </a:lnTo>
                    <a:lnTo>
                      <a:pt x="464" y="532"/>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46" name="Freeform 38"/>
              <p:cNvSpPr/>
              <p:nvPr/>
            </p:nvSpPr>
            <p:spPr bwMode="auto">
              <a:xfrm>
                <a:off x="5697427" y="529589"/>
                <a:ext cx="1167052" cy="1043432"/>
              </a:xfrm>
              <a:custGeom>
                <a:avLst/>
                <a:gdLst>
                  <a:gd name="T0" fmla="*/ 750 w 1114"/>
                  <a:gd name="T1" fmla="*/ 920 h 996"/>
                  <a:gd name="T2" fmla="*/ 698 w 1114"/>
                  <a:gd name="T3" fmla="*/ 952 h 996"/>
                  <a:gd name="T4" fmla="*/ 656 w 1114"/>
                  <a:gd name="T5" fmla="*/ 908 h 996"/>
                  <a:gd name="T6" fmla="*/ 614 w 1114"/>
                  <a:gd name="T7" fmla="*/ 872 h 996"/>
                  <a:gd name="T8" fmla="*/ 568 w 1114"/>
                  <a:gd name="T9" fmla="*/ 866 h 996"/>
                  <a:gd name="T10" fmla="*/ 534 w 1114"/>
                  <a:gd name="T11" fmla="*/ 824 h 996"/>
                  <a:gd name="T12" fmla="*/ 488 w 1114"/>
                  <a:gd name="T13" fmla="*/ 834 h 996"/>
                  <a:gd name="T14" fmla="*/ 442 w 1114"/>
                  <a:gd name="T15" fmla="*/ 860 h 996"/>
                  <a:gd name="T16" fmla="*/ 360 w 1114"/>
                  <a:gd name="T17" fmla="*/ 840 h 996"/>
                  <a:gd name="T18" fmla="*/ 320 w 1114"/>
                  <a:gd name="T19" fmla="*/ 790 h 996"/>
                  <a:gd name="T20" fmla="*/ 288 w 1114"/>
                  <a:gd name="T21" fmla="*/ 776 h 996"/>
                  <a:gd name="T22" fmla="*/ 324 w 1114"/>
                  <a:gd name="T23" fmla="*/ 756 h 996"/>
                  <a:gd name="T24" fmla="*/ 288 w 1114"/>
                  <a:gd name="T25" fmla="*/ 712 h 996"/>
                  <a:gd name="T26" fmla="*/ 244 w 1114"/>
                  <a:gd name="T27" fmla="*/ 716 h 996"/>
                  <a:gd name="T28" fmla="*/ 220 w 1114"/>
                  <a:gd name="T29" fmla="*/ 662 h 996"/>
                  <a:gd name="T30" fmla="*/ 268 w 1114"/>
                  <a:gd name="T31" fmla="*/ 592 h 996"/>
                  <a:gd name="T32" fmla="*/ 304 w 1114"/>
                  <a:gd name="T33" fmla="*/ 516 h 996"/>
                  <a:gd name="T34" fmla="*/ 314 w 1114"/>
                  <a:gd name="T35" fmla="*/ 550 h 996"/>
                  <a:gd name="T36" fmla="*/ 358 w 1114"/>
                  <a:gd name="T37" fmla="*/ 568 h 996"/>
                  <a:gd name="T38" fmla="*/ 358 w 1114"/>
                  <a:gd name="T39" fmla="*/ 484 h 996"/>
                  <a:gd name="T40" fmla="*/ 360 w 1114"/>
                  <a:gd name="T41" fmla="*/ 428 h 996"/>
                  <a:gd name="T42" fmla="*/ 338 w 1114"/>
                  <a:gd name="T43" fmla="*/ 348 h 996"/>
                  <a:gd name="T44" fmla="*/ 362 w 1114"/>
                  <a:gd name="T45" fmla="*/ 252 h 996"/>
                  <a:gd name="T46" fmla="*/ 314 w 1114"/>
                  <a:gd name="T47" fmla="*/ 158 h 996"/>
                  <a:gd name="T48" fmla="*/ 252 w 1114"/>
                  <a:gd name="T49" fmla="*/ 188 h 996"/>
                  <a:gd name="T50" fmla="*/ 166 w 1114"/>
                  <a:gd name="T51" fmla="*/ 218 h 996"/>
                  <a:gd name="T52" fmla="*/ 130 w 1114"/>
                  <a:gd name="T53" fmla="*/ 192 h 996"/>
                  <a:gd name="T54" fmla="*/ 102 w 1114"/>
                  <a:gd name="T55" fmla="*/ 126 h 996"/>
                  <a:gd name="T56" fmla="*/ 44 w 1114"/>
                  <a:gd name="T57" fmla="*/ 140 h 996"/>
                  <a:gd name="T58" fmla="*/ 20 w 1114"/>
                  <a:gd name="T59" fmla="*/ 96 h 996"/>
                  <a:gd name="T60" fmla="*/ 72 w 1114"/>
                  <a:gd name="T61" fmla="*/ 10 h 996"/>
                  <a:gd name="T62" fmla="*/ 168 w 1114"/>
                  <a:gd name="T63" fmla="*/ 16 h 996"/>
                  <a:gd name="T64" fmla="*/ 282 w 1114"/>
                  <a:gd name="T65" fmla="*/ 26 h 996"/>
                  <a:gd name="T66" fmla="*/ 392 w 1114"/>
                  <a:gd name="T67" fmla="*/ 184 h 996"/>
                  <a:gd name="T68" fmla="*/ 458 w 1114"/>
                  <a:gd name="T69" fmla="*/ 278 h 996"/>
                  <a:gd name="T70" fmla="*/ 498 w 1114"/>
                  <a:gd name="T71" fmla="*/ 330 h 996"/>
                  <a:gd name="T72" fmla="*/ 570 w 1114"/>
                  <a:gd name="T73" fmla="*/ 354 h 996"/>
                  <a:gd name="T74" fmla="*/ 638 w 1114"/>
                  <a:gd name="T75" fmla="*/ 366 h 996"/>
                  <a:gd name="T76" fmla="*/ 716 w 1114"/>
                  <a:gd name="T77" fmla="*/ 396 h 996"/>
                  <a:gd name="T78" fmla="*/ 770 w 1114"/>
                  <a:gd name="T79" fmla="*/ 448 h 996"/>
                  <a:gd name="T80" fmla="*/ 814 w 1114"/>
                  <a:gd name="T81" fmla="*/ 512 h 996"/>
                  <a:gd name="T82" fmla="*/ 912 w 1114"/>
                  <a:gd name="T83" fmla="*/ 486 h 996"/>
                  <a:gd name="T84" fmla="*/ 990 w 1114"/>
                  <a:gd name="T85" fmla="*/ 404 h 996"/>
                  <a:gd name="T86" fmla="*/ 1084 w 1114"/>
                  <a:gd name="T87" fmla="*/ 340 h 996"/>
                  <a:gd name="T88" fmla="*/ 1084 w 1114"/>
                  <a:gd name="T89" fmla="*/ 412 h 996"/>
                  <a:gd name="T90" fmla="*/ 1112 w 1114"/>
                  <a:gd name="T91" fmla="*/ 498 h 996"/>
                  <a:gd name="T92" fmla="*/ 1096 w 1114"/>
                  <a:gd name="T93" fmla="*/ 584 h 996"/>
                  <a:gd name="T94" fmla="*/ 1088 w 1114"/>
                  <a:gd name="T95" fmla="*/ 732 h 996"/>
                  <a:gd name="T96" fmla="*/ 1028 w 1114"/>
                  <a:gd name="T97" fmla="*/ 748 h 996"/>
                  <a:gd name="T98" fmla="*/ 974 w 1114"/>
                  <a:gd name="T99" fmla="*/ 772 h 996"/>
                  <a:gd name="T100" fmla="*/ 942 w 1114"/>
                  <a:gd name="T101" fmla="*/ 800 h 996"/>
                  <a:gd name="T102" fmla="*/ 984 w 1114"/>
                  <a:gd name="T103" fmla="*/ 910 h 996"/>
                  <a:gd name="T104" fmla="*/ 972 w 1114"/>
                  <a:gd name="T105" fmla="*/ 968 h 996"/>
                  <a:gd name="T106" fmla="*/ 928 w 1114"/>
                  <a:gd name="T107" fmla="*/ 924 h 996"/>
                  <a:gd name="T108" fmla="*/ 904 w 1114"/>
                  <a:gd name="T109" fmla="*/ 930 h 996"/>
                  <a:gd name="T110" fmla="*/ 848 w 1114"/>
                  <a:gd name="T111" fmla="*/ 972 h 996"/>
                  <a:gd name="T112" fmla="*/ 812 w 1114"/>
                  <a:gd name="T113" fmla="*/ 99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14" h="996">
                    <a:moveTo>
                      <a:pt x="812" y="996"/>
                    </a:moveTo>
                    <a:lnTo>
                      <a:pt x="812" y="996"/>
                    </a:lnTo>
                    <a:lnTo>
                      <a:pt x="772" y="958"/>
                    </a:lnTo>
                    <a:lnTo>
                      <a:pt x="772" y="958"/>
                    </a:lnTo>
                    <a:lnTo>
                      <a:pt x="760" y="936"/>
                    </a:lnTo>
                    <a:lnTo>
                      <a:pt x="754" y="926"/>
                    </a:lnTo>
                    <a:lnTo>
                      <a:pt x="750" y="920"/>
                    </a:lnTo>
                    <a:lnTo>
                      <a:pt x="742" y="916"/>
                    </a:lnTo>
                    <a:lnTo>
                      <a:pt x="736" y="912"/>
                    </a:lnTo>
                    <a:lnTo>
                      <a:pt x="726" y="910"/>
                    </a:lnTo>
                    <a:lnTo>
                      <a:pt x="716" y="912"/>
                    </a:lnTo>
                    <a:lnTo>
                      <a:pt x="716" y="912"/>
                    </a:lnTo>
                    <a:lnTo>
                      <a:pt x="698" y="952"/>
                    </a:lnTo>
                    <a:lnTo>
                      <a:pt x="698" y="952"/>
                    </a:lnTo>
                    <a:lnTo>
                      <a:pt x="692" y="950"/>
                    </a:lnTo>
                    <a:lnTo>
                      <a:pt x="684" y="946"/>
                    </a:lnTo>
                    <a:lnTo>
                      <a:pt x="672" y="932"/>
                    </a:lnTo>
                    <a:lnTo>
                      <a:pt x="664" y="918"/>
                    </a:lnTo>
                    <a:lnTo>
                      <a:pt x="660" y="910"/>
                    </a:lnTo>
                    <a:lnTo>
                      <a:pt x="660" y="910"/>
                    </a:lnTo>
                    <a:lnTo>
                      <a:pt x="656" y="908"/>
                    </a:lnTo>
                    <a:lnTo>
                      <a:pt x="654" y="904"/>
                    </a:lnTo>
                    <a:lnTo>
                      <a:pt x="650" y="896"/>
                    </a:lnTo>
                    <a:lnTo>
                      <a:pt x="650" y="896"/>
                    </a:lnTo>
                    <a:lnTo>
                      <a:pt x="628" y="892"/>
                    </a:lnTo>
                    <a:lnTo>
                      <a:pt x="628" y="892"/>
                    </a:lnTo>
                    <a:lnTo>
                      <a:pt x="620" y="880"/>
                    </a:lnTo>
                    <a:lnTo>
                      <a:pt x="614" y="872"/>
                    </a:lnTo>
                    <a:lnTo>
                      <a:pt x="608" y="868"/>
                    </a:lnTo>
                    <a:lnTo>
                      <a:pt x="602" y="864"/>
                    </a:lnTo>
                    <a:lnTo>
                      <a:pt x="588" y="862"/>
                    </a:lnTo>
                    <a:lnTo>
                      <a:pt x="572" y="860"/>
                    </a:lnTo>
                    <a:lnTo>
                      <a:pt x="572" y="860"/>
                    </a:lnTo>
                    <a:lnTo>
                      <a:pt x="568" y="866"/>
                    </a:lnTo>
                    <a:lnTo>
                      <a:pt x="568" y="866"/>
                    </a:lnTo>
                    <a:lnTo>
                      <a:pt x="554" y="870"/>
                    </a:lnTo>
                    <a:lnTo>
                      <a:pt x="544" y="870"/>
                    </a:lnTo>
                    <a:lnTo>
                      <a:pt x="538" y="866"/>
                    </a:lnTo>
                    <a:lnTo>
                      <a:pt x="536" y="860"/>
                    </a:lnTo>
                    <a:lnTo>
                      <a:pt x="534" y="852"/>
                    </a:lnTo>
                    <a:lnTo>
                      <a:pt x="534" y="842"/>
                    </a:lnTo>
                    <a:lnTo>
                      <a:pt x="534" y="824"/>
                    </a:lnTo>
                    <a:lnTo>
                      <a:pt x="534" y="824"/>
                    </a:lnTo>
                    <a:lnTo>
                      <a:pt x="526" y="816"/>
                    </a:lnTo>
                    <a:lnTo>
                      <a:pt x="520" y="814"/>
                    </a:lnTo>
                    <a:lnTo>
                      <a:pt x="514" y="812"/>
                    </a:lnTo>
                    <a:lnTo>
                      <a:pt x="506" y="812"/>
                    </a:lnTo>
                    <a:lnTo>
                      <a:pt x="506" y="812"/>
                    </a:lnTo>
                    <a:lnTo>
                      <a:pt x="488" y="834"/>
                    </a:lnTo>
                    <a:lnTo>
                      <a:pt x="488" y="834"/>
                    </a:lnTo>
                    <a:lnTo>
                      <a:pt x="474" y="842"/>
                    </a:lnTo>
                    <a:lnTo>
                      <a:pt x="474" y="842"/>
                    </a:lnTo>
                    <a:lnTo>
                      <a:pt x="468" y="848"/>
                    </a:lnTo>
                    <a:lnTo>
                      <a:pt x="460" y="852"/>
                    </a:lnTo>
                    <a:lnTo>
                      <a:pt x="452" y="858"/>
                    </a:lnTo>
                    <a:lnTo>
                      <a:pt x="442" y="860"/>
                    </a:lnTo>
                    <a:lnTo>
                      <a:pt x="422" y="866"/>
                    </a:lnTo>
                    <a:lnTo>
                      <a:pt x="404" y="868"/>
                    </a:lnTo>
                    <a:lnTo>
                      <a:pt x="404" y="868"/>
                    </a:lnTo>
                    <a:lnTo>
                      <a:pt x="380" y="858"/>
                    </a:lnTo>
                    <a:lnTo>
                      <a:pt x="372" y="852"/>
                    </a:lnTo>
                    <a:lnTo>
                      <a:pt x="364" y="846"/>
                    </a:lnTo>
                    <a:lnTo>
                      <a:pt x="360" y="840"/>
                    </a:lnTo>
                    <a:lnTo>
                      <a:pt x="354" y="832"/>
                    </a:lnTo>
                    <a:lnTo>
                      <a:pt x="348" y="814"/>
                    </a:lnTo>
                    <a:lnTo>
                      <a:pt x="348" y="814"/>
                    </a:lnTo>
                    <a:lnTo>
                      <a:pt x="336" y="796"/>
                    </a:lnTo>
                    <a:lnTo>
                      <a:pt x="332" y="792"/>
                    </a:lnTo>
                    <a:lnTo>
                      <a:pt x="330" y="790"/>
                    </a:lnTo>
                    <a:lnTo>
                      <a:pt x="320" y="790"/>
                    </a:lnTo>
                    <a:lnTo>
                      <a:pt x="304" y="788"/>
                    </a:lnTo>
                    <a:lnTo>
                      <a:pt x="304" y="788"/>
                    </a:lnTo>
                    <a:lnTo>
                      <a:pt x="302" y="790"/>
                    </a:lnTo>
                    <a:lnTo>
                      <a:pt x="302" y="790"/>
                    </a:lnTo>
                    <a:lnTo>
                      <a:pt x="294" y="786"/>
                    </a:lnTo>
                    <a:lnTo>
                      <a:pt x="290" y="782"/>
                    </a:lnTo>
                    <a:lnTo>
                      <a:pt x="288" y="776"/>
                    </a:lnTo>
                    <a:lnTo>
                      <a:pt x="286" y="770"/>
                    </a:lnTo>
                    <a:lnTo>
                      <a:pt x="286" y="770"/>
                    </a:lnTo>
                    <a:lnTo>
                      <a:pt x="294" y="768"/>
                    </a:lnTo>
                    <a:lnTo>
                      <a:pt x="304" y="766"/>
                    </a:lnTo>
                    <a:lnTo>
                      <a:pt x="314" y="762"/>
                    </a:lnTo>
                    <a:lnTo>
                      <a:pt x="324" y="756"/>
                    </a:lnTo>
                    <a:lnTo>
                      <a:pt x="324" y="756"/>
                    </a:lnTo>
                    <a:lnTo>
                      <a:pt x="322" y="736"/>
                    </a:lnTo>
                    <a:lnTo>
                      <a:pt x="318" y="722"/>
                    </a:lnTo>
                    <a:lnTo>
                      <a:pt x="318" y="722"/>
                    </a:lnTo>
                    <a:lnTo>
                      <a:pt x="310" y="708"/>
                    </a:lnTo>
                    <a:lnTo>
                      <a:pt x="310" y="708"/>
                    </a:lnTo>
                    <a:lnTo>
                      <a:pt x="296" y="708"/>
                    </a:lnTo>
                    <a:lnTo>
                      <a:pt x="288" y="712"/>
                    </a:lnTo>
                    <a:lnTo>
                      <a:pt x="284" y="720"/>
                    </a:lnTo>
                    <a:lnTo>
                      <a:pt x="278" y="732"/>
                    </a:lnTo>
                    <a:lnTo>
                      <a:pt x="278" y="732"/>
                    </a:lnTo>
                    <a:lnTo>
                      <a:pt x="270" y="732"/>
                    </a:lnTo>
                    <a:lnTo>
                      <a:pt x="264" y="730"/>
                    </a:lnTo>
                    <a:lnTo>
                      <a:pt x="252" y="724"/>
                    </a:lnTo>
                    <a:lnTo>
                      <a:pt x="244" y="716"/>
                    </a:lnTo>
                    <a:lnTo>
                      <a:pt x="234" y="712"/>
                    </a:lnTo>
                    <a:lnTo>
                      <a:pt x="234" y="712"/>
                    </a:lnTo>
                    <a:lnTo>
                      <a:pt x="232" y="702"/>
                    </a:lnTo>
                    <a:lnTo>
                      <a:pt x="228" y="696"/>
                    </a:lnTo>
                    <a:lnTo>
                      <a:pt x="220" y="686"/>
                    </a:lnTo>
                    <a:lnTo>
                      <a:pt x="220" y="686"/>
                    </a:lnTo>
                    <a:lnTo>
                      <a:pt x="220" y="662"/>
                    </a:lnTo>
                    <a:lnTo>
                      <a:pt x="220" y="662"/>
                    </a:lnTo>
                    <a:lnTo>
                      <a:pt x="232" y="650"/>
                    </a:lnTo>
                    <a:lnTo>
                      <a:pt x="244" y="640"/>
                    </a:lnTo>
                    <a:lnTo>
                      <a:pt x="260" y="616"/>
                    </a:lnTo>
                    <a:lnTo>
                      <a:pt x="260" y="616"/>
                    </a:lnTo>
                    <a:lnTo>
                      <a:pt x="264" y="602"/>
                    </a:lnTo>
                    <a:lnTo>
                      <a:pt x="268" y="592"/>
                    </a:lnTo>
                    <a:lnTo>
                      <a:pt x="274" y="582"/>
                    </a:lnTo>
                    <a:lnTo>
                      <a:pt x="280" y="572"/>
                    </a:lnTo>
                    <a:lnTo>
                      <a:pt x="292" y="556"/>
                    </a:lnTo>
                    <a:lnTo>
                      <a:pt x="298" y="546"/>
                    </a:lnTo>
                    <a:lnTo>
                      <a:pt x="302" y="536"/>
                    </a:lnTo>
                    <a:lnTo>
                      <a:pt x="302" y="536"/>
                    </a:lnTo>
                    <a:lnTo>
                      <a:pt x="304" y="516"/>
                    </a:lnTo>
                    <a:lnTo>
                      <a:pt x="304" y="516"/>
                    </a:lnTo>
                    <a:lnTo>
                      <a:pt x="308" y="518"/>
                    </a:lnTo>
                    <a:lnTo>
                      <a:pt x="312" y="520"/>
                    </a:lnTo>
                    <a:lnTo>
                      <a:pt x="316" y="528"/>
                    </a:lnTo>
                    <a:lnTo>
                      <a:pt x="316" y="528"/>
                    </a:lnTo>
                    <a:lnTo>
                      <a:pt x="316" y="538"/>
                    </a:lnTo>
                    <a:lnTo>
                      <a:pt x="314" y="550"/>
                    </a:lnTo>
                    <a:lnTo>
                      <a:pt x="316" y="556"/>
                    </a:lnTo>
                    <a:lnTo>
                      <a:pt x="318" y="562"/>
                    </a:lnTo>
                    <a:lnTo>
                      <a:pt x="322" y="568"/>
                    </a:lnTo>
                    <a:lnTo>
                      <a:pt x="330" y="572"/>
                    </a:lnTo>
                    <a:lnTo>
                      <a:pt x="330" y="572"/>
                    </a:lnTo>
                    <a:lnTo>
                      <a:pt x="348" y="572"/>
                    </a:lnTo>
                    <a:lnTo>
                      <a:pt x="358" y="568"/>
                    </a:lnTo>
                    <a:lnTo>
                      <a:pt x="366" y="562"/>
                    </a:lnTo>
                    <a:lnTo>
                      <a:pt x="366" y="562"/>
                    </a:lnTo>
                    <a:lnTo>
                      <a:pt x="368" y="524"/>
                    </a:lnTo>
                    <a:lnTo>
                      <a:pt x="368" y="508"/>
                    </a:lnTo>
                    <a:lnTo>
                      <a:pt x="366" y="494"/>
                    </a:lnTo>
                    <a:lnTo>
                      <a:pt x="366" y="494"/>
                    </a:lnTo>
                    <a:lnTo>
                      <a:pt x="358" y="484"/>
                    </a:lnTo>
                    <a:lnTo>
                      <a:pt x="352" y="474"/>
                    </a:lnTo>
                    <a:lnTo>
                      <a:pt x="348" y="466"/>
                    </a:lnTo>
                    <a:lnTo>
                      <a:pt x="348" y="458"/>
                    </a:lnTo>
                    <a:lnTo>
                      <a:pt x="350" y="452"/>
                    </a:lnTo>
                    <a:lnTo>
                      <a:pt x="352" y="444"/>
                    </a:lnTo>
                    <a:lnTo>
                      <a:pt x="360" y="428"/>
                    </a:lnTo>
                    <a:lnTo>
                      <a:pt x="360" y="428"/>
                    </a:lnTo>
                    <a:lnTo>
                      <a:pt x="358" y="410"/>
                    </a:lnTo>
                    <a:lnTo>
                      <a:pt x="352" y="392"/>
                    </a:lnTo>
                    <a:lnTo>
                      <a:pt x="346" y="380"/>
                    </a:lnTo>
                    <a:lnTo>
                      <a:pt x="340" y="372"/>
                    </a:lnTo>
                    <a:lnTo>
                      <a:pt x="340" y="372"/>
                    </a:lnTo>
                    <a:lnTo>
                      <a:pt x="338" y="348"/>
                    </a:lnTo>
                    <a:lnTo>
                      <a:pt x="338" y="348"/>
                    </a:lnTo>
                    <a:lnTo>
                      <a:pt x="350" y="320"/>
                    </a:lnTo>
                    <a:lnTo>
                      <a:pt x="350" y="320"/>
                    </a:lnTo>
                    <a:lnTo>
                      <a:pt x="352" y="306"/>
                    </a:lnTo>
                    <a:lnTo>
                      <a:pt x="354" y="294"/>
                    </a:lnTo>
                    <a:lnTo>
                      <a:pt x="364" y="268"/>
                    </a:lnTo>
                    <a:lnTo>
                      <a:pt x="364" y="268"/>
                    </a:lnTo>
                    <a:lnTo>
                      <a:pt x="362" y="252"/>
                    </a:lnTo>
                    <a:lnTo>
                      <a:pt x="360" y="236"/>
                    </a:lnTo>
                    <a:lnTo>
                      <a:pt x="356" y="218"/>
                    </a:lnTo>
                    <a:lnTo>
                      <a:pt x="350" y="202"/>
                    </a:lnTo>
                    <a:lnTo>
                      <a:pt x="342" y="188"/>
                    </a:lnTo>
                    <a:lnTo>
                      <a:pt x="334" y="174"/>
                    </a:lnTo>
                    <a:lnTo>
                      <a:pt x="324" y="164"/>
                    </a:lnTo>
                    <a:lnTo>
                      <a:pt x="314" y="158"/>
                    </a:lnTo>
                    <a:lnTo>
                      <a:pt x="314" y="158"/>
                    </a:lnTo>
                    <a:lnTo>
                      <a:pt x="296" y="158"/>
                    </a:lnTo>
                    <a:lnTo>
                      <a:pt x="284" y="160"/>
                    </a:lnTo>
                    <a:lnTo>
                      <a:pt x="272" y="164"/>
                    </a:lnTo>
                    <a:lnTo>
                      <a:pt x="262" y="172"/>
                    </a:lnTo>
                    <a:lnTo>
                      <a:pt x="262" y="172"/>
                    </a:lnTo>
                    <a:lnTo>
                      <a:pt x="252" y="188"/>
                    </a:lnTo>
                    <a:lnTo>
                      <a:pt x="244" y="198"/>
                    </a:lnTo>
                    <a:lnTo>
                      <a:pt x="234" y="204"/>
                    </a:lnTo>
                    <a:lnTo>
                      <a:pt x="216" y="208"/>
                    </a:lnTo>
                    <a:lnTo>
                      <a:pt x="216" y="208"/>
                    </a:lnTo>
                    <a:lnTo>
                      <a:pt x="198" y="210"/>
                    </a:lnTo>
                    <a:lnTo>
                      <a:pt x="182" y="214"/>
                    </a:lnTo>
                    <a:lnTo>
                      <a:pt x="166" y="218"/>
                    </a:lnTo>
                    <a:lnTo>
                      <a:pt x="152" y="222"/>
                    </a:lnTo>
                    <a:lnTo>
                      <a:pt x="152" y="222"/>
                    </a:lnTo>
                    <a:lnTo>
                      <a:pt x="144" y="218"/>
                    </a:lnTo>
                    <a:lnTo>
                      <a:pt x="138" y="212"/>
                    </a:lnTo>
                    <a:lnTo>
                      <a:pt x="134" y="208"/>
                    </a:lnTo>
                    <a:lnTo>
                      <a:pt x="132" y="202"/>
                    </a:lnTo>
                    <a:lnTo>
                      <a:pt x="130" y="192"/>
                    </a:lnTo>
                    <a:lnTo>
                      <a:pt x="128" y="184"/>
                    </a:lnTo>
                    <a:lnTo>
                      <a:pt x="128" y="184"/>
                    </a:lnTo>
                    <a:lnTo>
                      <a:pt x="124" y="164"/>
                    </a:lnTo>
                    <a:lnTo>
                      <a:pt x="118" y="148"/>
                    </a:lnTo>
                    <a:lnTo>
                      <a:pt x="110" y="136"/>
                    </a:lnTo>
                    <a:lnTo>
                      <a:pt x="102" y="126"/>
                    </a:lnTo>
                    <a:lnTo>
                      <a:pt x="102" y="126"/>
                    </a:lnTo>
                    <a:lnTo>
                      <a:pt x="86" y="120"/>
                    </a:lnTo>
                    <a:lnTo>
                      <a:pt x="72" y="116"/>
                    </a:lnTo>
                    <a:lnTo>
                      <a:pt x="62" y="114"/>
                    </a:lnTo>
                    <a:lnTo>
                      <a:pt x="54" y="116"/>
                    </a:lnTo>
                    <a:lnTo>
                      <a:pt x="48" y="122"/>
                    </a:lnTo>
                    <a:lnTo>
                      <a:pt x="46" y="130"/>
                    </a:lnTo>
                    <a:lnTo>
                      <a:pt x="44" y="140"/>
                    </a:lnTo>
                    <a:lnTo>
                      <a:pt x="44" y="156"/>
                    </a:lnTo>
                    <a:lnTo>
                      <a:pt x="44" y="156"/>
                    </a:lnTo>
                    <a:lnTo>
                      <a:pt x="0" y="124"/>
                    </a:lnTo>
                    <a:lnTo>
                      <a:pt x="0" y="124"/>
                    </a:lnTo>
                    <a:lnTo>
                      <a:pt x="0" y="118"/>
                    </a:lnTo>
                    <a:lnTo>
                      <a:pt x="0" y="118"/>
                    </a:lnTo>
                    <a:lnTo>
                      <a:pt x="20" y="96"/>
                    </a:lnTo>
                    <a:lnTo>
                      <a:pt x="20" y="96"/>
                    </a:lnTo>
                    <a:lnTo>
                      <a:pt x="24" y="58"/>
                    </a:lnTo>
                    <a:lnTo>
                      <a:pt x="24" y="58"/>
                    </a:lnTo>
                    <a:lnTo>
                      <a:pt x="10" y="46"/>
                    </a:lnTo>
                    <a:lnTo>
                      <a:pt x="10" y="46"/>
                    </a:lnTo>
                    <a:lnTo>
                      <a:pt x="72" y="10"/>
                    </a:lnTo>
                    <a:lnTo>
                      <a:pt x="72" y="10"/>
                    </a:lnTo>
                    <a:lnTo>
                      <a:pt x="88" y="4"/>
                    </a:lnTo>
                    <a:lnTo>
                      <a:pt x="104" y="0"/>
                    </a:lnTo>
                    <a:lnTo>
                      <a:pt x="122" y="0"/>
                    </a:lnTo>
                    <a:lnTo>
                      <a:pt x="142" y="2"/>
                    </a:lnTo>
                    <a:lnTo>
                      <a:pt x="142" y="2"/>
                    </a:lnTo>
                    <a:lnTo>
                      <a:pt x="156" y="10"/>
                    </a:lnTo>
                    <a:lnTo>
                      <a:pt x="168" y="16"/>
                    </a:lnTo>
                    <a:lnTo>
                      <a:pt x="184" y="18"/>
                    </a:lnTo>
                    <a:lnTo>
                      <a:pt x="204" y="20"/>
                    </a:lnTo>
                    <a:lnTo>
                      <a:pt x="204" y="20"/>
                    </a:lnTo>
                    <a:lnTo>
                      <a:pt x="224" y="16"/>
                    </a:lnTo>
                    <a:lnTo>
                      <a:pt x="240" y="14"/>
                    </a:lnTo>
                    <a:lnTo>
                      <a:pt x="258" y="18"/>
                    </a:lnTo>
                    <a:lnTo>
                      <a:pt x="282" y="26"/>
                    </a:lnTo>
                    <a:lnTo>
                      <a:pt x="282" y="26"/>
                    </a:lnTo>
                    <a:lnTo>
                      <a:pt x="324" y="78"/>
                    </a:lnTo>
                    <a:lnTo>
                      <a:pt x="348" y="106"/>
                    </a:lnTo>
                    <a:lnTo>
                      <a:pt x="374" y="136"/>
                    </a:lnTo>
                    <a:lnTo>
                      <a:pt x="374" y="136"/>
                    </a:lnTo>
                    <a:lnTo>
                      <a:pt x="392" y="184"/>
                    </a:lnTo>
                    <a:lnTo>
                      <a:pt x="392" y="184"/>
                    </a:lnTo>
                    <a:lnTo>
                      <a:pt x="436" y="222"/>
                    </a:lnTo>
                    <a:lnTo>
                      <a:pt x="436" y="222"/>
                    </a:lnTo>
                    <a:lnTo>
                      <a:pt x="446" y="236"/>
                    </a:lnTo>
                    <a:lnTo>
                      <a:pt x="452" y="246"/>
                    </a:lnTo>
                    <a:lnTo>
                      <a:pt x="456" y="258"/>
                    </a:lnTo>
                    <a:lnTo>
                      <a:pt x="458" y="278"/>
                    </a:lnTo>
                    <a:lnTo>
                      <a:pt x="458" y="278"/>
                    </a:lnTo>
                    <a:lnTo>
                      <a:pt x="464" y="284"/>
                    </a:lnTo>
                    <a:lnTo>
                      <a:pt x="470" y="290"/>
                    </a:lnTo>
                    <a:lnTo>
                      <a:pt x="492" y="306"/>
                    </a:lnTo>
                    <a:lnTo>
                      <a:pt x="492" y="306"/>
                    </a:lnTo>
                    <a:lnTo>
                      <a:pt x="496" y="314"/>
                    </a:lnTo>
                    <a:lnTo>
                      <a:pt x="496" y="314"/>
                    </a:lnTo>
                    <a:lnTo>
                      <a:pt x="498" y="330"/>
                    </a:lnTo>
                    <a:lnTo>
                      <a:pt x="504" y="354"/>
                    </a:lnTo>
                    <a:lnTo>
                      <a:pt x="504" y="354"/>
                    </a:lnTo>
                    <a:lnTo>
                      <a:pt x="514" y="358"/>
                    </a:lnTo>
                    <a:lnTo>
                      <a:pt x="532" y="358"/>
                    </a:lnTo>
                    <a:lnTo>
                      <a:pt x="552" y="356"/>
                    </a:lnTo>
                    <a:lnTo>
                      <a:pt x="570" y="354"/>
                    </a:lnTo>
                    <a:lnTo>
                      <a:pt x="570" y="354"/>
                    </a:lnTo>
                    <a:lnTo>
                      <a:pt x="580" y="354"/>
                    </a:lnTo>
                    <a:lnTo>
                      <a:pt x="588" y="354"/>
                    </a:lnTo>
                    <a:lnTo>
                      <a:pt x="600" y="358"/>
                    </a:lnTo>
                    <a:lnTo>
                      <a:pt x="614" y="366"/>
                    </a:lnTo>
                    <a:lnTo>
                      <a:pt x="614" y="366"/>
                    </a:lnTo>
                    <a:lnTo>
                      <a:pt x="638" y="366"/>
                    </a:lnTo>
                    <a:lnTo>
                      <a:pt x="638" y="366"/>
                    </a:lnTo>
                    <a:lnTo>
                      <a:pt x="642" y="362"/>
                    </a:lnTo>
                    <a:lnTo>
                      <a:pt x="646" y="360"/>
                    </a:lnTo>
                    <a:lnTo>
                      <a:pt x="662" y="358"/>
                    </a:lnTo>
                    <a:lnTo>
                      <a:pt x="662" y="358"/>
                    </a:lnTo>
                    <a:lnTo>
                      <a:pt x="704" y="396"/>
                    </a:lnTo>
                    <a:lnTo>
                      <a:pt x="704" y="396"/>
                    </a:lnTo>
                    <a:lnTo>
                      <a:pt x="716" y="396"/>
                    </a:lnTo>
                    <a:lnTo>
                      <a:pt x="728" y="396"/>
                    </a:lnTo>
                    <a:lnTo>
                      <a:pt x="740" y="400"/>
                    </a:lnTo>
                    <a:lnTo>
                      <a:pt x="748" y="404"/>
                    </a:lnTo>
                    <a:lnTo>
                      <a:pt x="754" y="410"/>
                    </a:lnTo>
                    <a:lnTo>
                      <a:pt x="754" y="410"/>
                    </a:lnTo>
                    <a:lnTo>
                      <a:pt x="770" y="448"/>
                    </a:lnTo>
                    <a:lnTo>
                      <a:pt x="770" y="448"/>
                    </a:lnTo>
                    <a:lnTo>
                      <a:pt x="772" y="458"/>
                    </a:lnTo>
                    <a:lnTo>
                      <a:pt x="778" y="470"/>
                    </a:lnTo>
                    <a:lnTo>
                      <a:pt x="784" y="484"/>
                    </a:lnTo>
                    <a:lnTo>
                      <a:pt x="792" y="496"/>
                    </a:lnTo>
                    <a:lnTo>
                      <a:pt x="802" y="506"/>
                    </a:lnTo>
                    <a:lnTo>
                      <a:pt x="808" y="510"/>
                    </a:lnTo>
                    <a:lnTo>
                      <a:pt x="814" y="512"/>
                    </a:lnTo>
                    <a:lnTo>
                      <a:pt x="822" y="514"/>
                    </a:lnTo>
                    <a:lnTo>
                      <a:pt x="830" y="512"/>
                    </a:lnTo>
                    <a:lnTo>
                      <a:pt x="838" y="510"/>
                    </a:lnTo>
                    <a:lnTo>
                      <a:pt x="846" y="506"/>
                    </a:lnTo>
                    <a:lnTo>
                      <a:pt x="846" y="506"/>
                    </a:lnTo>
                    <a:lnTo>
                      <a:pt x="878" y="498"/>
                    </a:lnTo>
                    <a:lnTo>
                      <a:pt x="912" y="486"/>
                    </a:lnTo>
                    <a:lnTo>
                      <a:pt x="912" y="486"/>
                    </a:lnTo>
                    <a:lnTo>
                      <a:pt x="928" y="476"/>
                    </a:lnTo>
                    <a:lnTo>
                      <a:pt x="928" y="476"/>
                    </a:lnTo>
                    <a:lnTo>
                      <a:pt x="942" y="454"/>
                    </a:lnTo>
                    <a:lnTo>
                      <a:pt x="956" y="436"/>
                    </a:lnTo>
                    <a:lnTo>
                      <a:pt x="972" y="420"/>
                    </a:lnTo>
                    <a:lnTo>
                      <a:pt x="990" y="404"/>
                    </a:lnTo>
                    <a:lnTo>
                      <a:pt x="990" y="404"/>
                    </a:lnTo>
                    <a:lnTo>
                      <a:pt x="1016" y="376"/>
                    </a:lnTo>
                    <a:lnTo>
                      <a:pt x="1016" y="376"/>
                    </a:lnTo>
                    <a:lnTo>
                      <a:pt x="1064" y="336"/>
                    </a:lnTo>
                    <a:lnTo>
                      <a:pt x="1064" y="336"/>
                    </a:lnTo>
                    <a:lnTo>
                      <a:pt x="1078" y="338"/>
                    </a:lnTo>
                    <a:lnTo>
                      <a:pt x="1084" y="340"/>
                    </a:lnTo>
                    <a:lnTo>
                      <a:pt x="1086" y="342"/>
                    </a:lnTo>
                    <a:lnTo>
                      <a:pt x="1088" y="346"/>
                    </a:lnTo>
                    <a:lnTo>
                      <a:pt x="1086" y="350"/>
                    </a:lnTo>
                    <a:lnTo>
                      <a:pt x="1084" y="370"/>
                    </a:lnTo>
                    <a:lnTo>
                      <a:pt x="1084" y="370"/>
                    </a:lnTo>
                    <a:lnTo>
                      <a:pt x="1084" y="412"/>
                    </a:lnTo>
                    <a:lnTo>
                      <a:pt x="1084" y="412"/>
                    </a:lnTo>
                    <a:lnTo>
                      <a:pt x="1100" y="428"/>
                    </a:lnTo>
                    <a:lnTo>
                      <a:pt x="1108" y="442"/>
                    </a:lnTo>
                    <a:lnTo>
                      <a:pt x="1112" y="448"/>
                    </a:lnTo>
                    <a:lnTo>
                      <a:pt x="1114" y="456"/>
                    </a:lnTo>
                    <a:lnTo>
                      <a:pt x="1114" y="456"/>
                    </a:lnTo>
                    <a:lnTo>
                      <a:pt x="1112" y="498"/>
                    </a:lnTo>
                    <a:lnTo>
                      <a:pt x="1112" y="498"/>
                    </a:lnTo>
                    <a:lnTo>
                      <a:pt x="1102" y="524"/>
                    </a:lnTo>
                    <a:lnTo>
                      <a:pt x="1102" y="524"/>
                    </a:lnTo>
                    <a:lnTo>
                      <a:pt x="1098" y="530"/>
                    </a:lnTo>
                    <a:lnTo>
                      <a:pt x="1094" y="536"/>
                    </a:lnTo>
                    <a:lnTo>
                      <a:pt x="1092" y="550"/>
                    </a:lnTo>
                    <a:lnTo>
                      <a:pt x="1094" y="566"/>
                    </a:lnTo>
                    <a:lnTo>
                      <a:pt x="1096" y="584"/>
                    </a:lnTo>
                    <a:lnTo>
                      <a:pt x="1096" y="584"/>
                    </a:lnTo>
                    <a:lnTo>
                      <a:pt x="1096" y="650"/>
                    </a:lnTo>
                    <a:lnTo>
                      <a:pt x="1096" y="650"/>
                    </a:lnTo>
                    <a:lnTo>
                      <a:pt x="1086" y="690"/>
                    </a:lnTo>
                    <a:lnTo>
                      <a:pt x="1086" y="690"/>
                    </a:lnTo>
                    <a:lnTo>
                      <a:pt x="1088" y="732"/>
                    </a:lnTo>
                    <a:lnTo>
                      <a:pt x="1088" y="732"/>
                    </a:lnTo>
                    <a:lnTo>
                      <a:pt x="1080" y="742"/>
                    </a:lnTo>
                    <a:lnTo>
                      <a:pt x="1074" y="746"/>
                    </a:lnTo>
                    <a:lnTo>
                      <a:pt x="1068" y="750"/>
                    </a:lnTo>
                    <a:lnTo>
                      <a:pt x="1068" y="750"/>
                    </a:lnTo>
                    <a:lnTo>
                      <a:pt x="1046" y="752"/>
                    </a:lnTo>
                    <a:lnTo>
                      <a:pt x="1046" y="752"/>
                    </a:lnTo>
                    <a:lnTo>
                      <a:pt x="1028" y="748"/>
                    </a:lnTo>
                    <a:lnTo>
                      <a:pt x="1014" y="746"/>
                    </a:lnTo>
                    <a:lnTo>
                      <a:pt x="990" y="744"/>
                    </a:lnTo>
                    <a:lnTo>
                      <a:pt x="990" y="744"/>
                    </a:lnTo>
                    <a:lnTo>
                      <a:pt x="986" y="752"/>
                    </a:lnTo>
                    <a:lnTo>
                      <a:pt x="982" y="758"/>
                    </a:lnTo>
                    <a:lnTo>
                      <a:pt x="978" y="764"/>
                    </a:lnTo>
                    <a:lnTo>
                      <a:pt x="974" y="772"/>
                    </a:lnTo>
                    <a:lnTo>
                      <a:pt x="974" y="772"/>
                    </a:lnTo>
                    <a:lnTo>
                      <a:pt x="964" y="774"/>
                    </a:lnTo>
                    <a:lnTo>
                      <a:pt x="956" y="778"/>
                    </a:lnTo>
                    <a:lnTo>
                      <a:pt x="950" y="782"/>
                    </a:lnTo>
                    <a:lnTo>
                      <a:pt x="946" y="788"/>
                    </a:lnTo>
                    <a:lnTo>
                      <a:pt x="944" y="794"/>
                    </a:lnTo>
                    <a:lnTo>
                      <a:pt x="942" y="800"/>
                    </a:lnTo>
                    <a:lnTo>
                      <a:pt x="944" y="820"/>
                    </a:lnTo>
                    <a:lnTo>
                      <a:pt x="944" y="820"/>
                    </a:lnTo>
                    <a:lnTo>
                      <a:pt x="960" y="846"/>
                    </a:lnTo>
                    <a:lnTo>
                      <a:pt x="960" y="846"/>
                    </a:lnTo>
                    <a:lnTo>
                      <a:pt x="964" y="866"/>
                    </a:lnTo>
                    <a:lnTo>
                      <a:pt x="972" y="888"/>
                    </a:lnTo>
                    <a:lnTo>
                      <a:pt x="984" y="910"/>
                    </a:lnTo>
                    <a:lnTo>
                      <a:pt x="996" y="936"/>
                    </a:lnTo>
                    <a:lnTo>
                      <a:pt x="996" y="936"/>
                    </a:lnTo>
                    <a:lnTo>
                      <a:pt x="1006" y="976"/>
                    </a:lnTo>
                    <a:lnTo>
                      <a:pt x="1006" y="976"/>
                    </a:lnTo>
                    <a:lnTo>
                      <a:pt x="992" y="976"/>
                    </a:lnTo>
                    <a:lnTo>
                      <a:pt x="982" y="972"/>
                    </a:lnTo>
                    <a:lnTo>
                      <a:pt x="972" y="968"/>
                    </a:lnTo>
                    <a:lnTo>
                      <a:pt x="962" y="962"/>
                    </a:lnTo>
                    <a:lnTo>
                      <a:pt x="948" y="950"/>
                    </a:lnTo>
                    <a:lnTo>
                      <a:pt x="936" y="942"/>
                    </a:lnTo>
                    <a:lnTo>
                      <a:pt x="936" y="942"/>
                    </a:lnTo>
                    <a:lnTo>
                      <a:pt x="934" y="934"/>
                    </a:lnTo>
                    <a:lnTo>
                      <a:pt x="932" y="928"/>
                    </a:lnTo>
                    <a:lnTo>
                      <a:pt x="928" y="924"/>
                    </a:lnTo>
                    <a:lnTo>
                      <a:pt x="924" y="920"/>
                    </a:lnTo>
                    <a:lnTo>
                      <a:pt x="918" y="920"/>
                    </a:lnTo>
                    <a:lnTo>
                      <a:pt x="914" y="918"/>
                    </a:lnTo>
                    <a:lnTo>
                      <a:pt x="910" y="920"/>
                    </a:lnTo>
                    <a:lnTo>
                      <a:pt x="906" y="922"/>
                    </a:lnTo>
                    <a:lnTo>
                      <a:pt x="906" y="922"/>
                    </a:lnTo>
                    <a:lnTo>
                      <a:pt x="904" y="930"/>
                    </a:lnTo>
                    <a:lnTo>
                      <a:pt x="904" y="930"/>
                    </a:lnTo>
                    <a:lnTo>
                      <a:pt x="888" y="934"/>
                    </a:lnTo>
                    <a:lnTo>
                      <a:pt x="874" y="940"/>
                    </a:lnTo>
                    <a:lnTo>
                      <a:pt x="848" y="954"/>
                    </a:lnTo>
                    <a:lnTo>
                      <a:pt x="848" y="954"/>
                    </a:lnTo>
                    <a:lnTo>
                      <a:pt x="848" y="972"/>
                    </a:lnTo>
                    <a:lnTo>
                      <a:pt x="848" y="972"/>
                    </a:lnTo>
                    <a:lnTo>
                      <a:pt x="852" y="976"/>
                    </a:lnTo>
                    <a:lnTo>
                      <a:pt x="852" y="976"/>
                    </a:lnTo>
                    <a:lnTo>
                      <a:pt x="840" y="982"/>
                    </a:lnTo>
                    <a:lnTo>
                      <a:pt x="832" y="992"/>
                    </a:lnTo>
                    <a:lnTo>
                      <a:pt x="832" y="992"/>
                    </a:lnTo>
                    <a:lnTo>
                      <a:pt x="812" y="996"/>
                    </a:lnTo>
                    <a:lnTo>
                      <a:pt x="812" y="996"/>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47" name="Freeform 39"/>
              <p:cNvSpPr/>
              <p:nvPr/>
            </p:nvSpPr>
            <p:spPr bwMode="auto">
              <a:xfrm>
                <a:off x="3357038" y="1860070"/>
                <a:ext cx="1477148" cy="1257147"/>
              </a:xfrm>
              <a:custGeom>
                <a:avLst/>
                <a:gdLst>
                  <a:gd name="T0" fmla="*/ 1230 w 1410"/>
                  <a:gd name="T1" fmla="*/ 918 h 1200"/>
                  <a:gd name="T2" fmla="*/ 1196 w 1410"/>
                  <a:gd name="T3" fmla="*/ 976 h 1200"/>
                  <a:gd name="T4" fmla="*/ 1214 w 1410"/>
                  <a:gd name="T5" fmla="*/ 1092 h 1200"/>
                  <a:gd name="T6" fmla="*/ 1172 w 1410"/>
                  <a:gd name="T7" fmla="*/ 1136 h 1200"/>
                  <a:gd name="T8" fmla="*/ 1124 w 1410"/>
                  <a:gd name="T9" fmla="*/ 1194 h 1200"/>
                  <a:gd name="T10" fmla="*/ 1036 w 1410"/>
                  <a:gd name="T11" fmla="*/ 1182 h 1200"/>
                  <a:gd name="T12" fmla="*/ 972 w 1410"/>
                  <a:gd name="T13" fmla="*/ 1096 h 1200"/>
                  <a:gd name="T14" fmla="*/ 908 w 1410"/>
                  <a:gd name="T15" fmla="*/ 1054 h 1200"/>
                  <a:gd name="T16" fmla="*/ 834 w 1410"/>
                  <a:gd name="T17" fmla="*/ 1030 h 1200"/>
                  <a:gd name="T18" fmla="*/ 826 w 1410"/>
                  <a:gd name="T19" fmla="*/ 1080 h 1200"/>
                  <a:gd name="T20" fmla="*/ 788 w 1410"/>
                  <a:gd name="T21" fmla="*/ 1120 h 1200"/>
                  <a:gd name="T22" fmla="*/ 696 w 1410"/>
                  <a:gd name="T23" fmla="*/ 1046 h 1200"/>
                  <a:gd name="T24" fmla="*/ 764 w 1410"/>
                  <a:gd name="T25" fmla="*/ 1022 h 1200"/>
                  <a:gd name="T26" fmla="*/ 812 w 1410"/>
                  <a:gd name="T27" fmla="*/ 1010 h 1200"/>
                  <a:gd name="T28" fmla="*/ 818 w 1410"/>
                  <a:gd name="T29" fmla="*/ 922 h 1200"/>
                  <a:gd name="T30" fmla="*/ 878 w 1410"/>
                  <a:gd name="T31" fmla="*/ 860 h 1200"/>
                  <a:gd name="T32" fmla="*/ 876 w 1410"/>
                  <a:gd name="T33" fmla="*/ 776 h 1200"/>
                  <a:gd name="T34" fmla="*/ 846 w 1410"/>
                  <a:gd name="T35" fmla="*/ 662 h 1200"/>
                  <a:gd name="T36" fmla="*/ 760 w 1410"/>
                  <a:gd name="T37" fmla="*/ 608 h 1200"/>
                  <a:gd name="T38" fmla="*/ 638 w 1410"/>
                  <a:gd name="T39" fmla="*/ 510 h 1200"/>
                  <a:gd name="T40" fmla="*/ 506 w 1410"/>
                  <a:gd name="T41" fmla="*/ 456 h 1200"/>
                  <a:gd name="T42" fmla="*/ 412 w 1410"/>
                  <a:gd name="T43" fmla="*/ 428 h 1200"/>
                  <a:gd name="T44" fmla="*/ 356 w 1410"/>
                  <a:gd name="T45" fmla="*/ 460 h 1200"/>
                  <a:gd name="T46" fmla="*/ 318 w 1410"/>
                  <a:gd name="T47" fmla="*/ 494 h 1200"/>
                  <a:gd name="T48" fmla="*/ 182 w 1410"/>
                  <a:gd name="T49" fmla="*/ 398 h 1200"/>
                  <a:gd name="T50" fmla="*/ 42 w 1410"/>
                  <a:gd name="T51" fmla="*/ 378 h 1200"/>
                  <a:gd name="T52" fmla="*/ 8 w 1410"/>
                  <a:gd name="T53" fmla="*/ 326 h 1200"/>
                  <a:gd name="T54" fmla="*/ 12 w 1410"/>
                  <a:gd name="T55" fmla="*/ 278 h 1200"/>
                  <a:gd name="T56" fmla="*/ 100 w 1410"/>
                  <a:gd name="T57" fmla="*/ 232 h 1200"/>
                  <a:gd name="T58" fmla="*/ 156 w 1410"/>
                  <a:gd name="T59" fmla="*/ 146 h 1200"/>
                  <a:gd name="T60" fmla="*/ 274 w 1410"/>
                  <a:gd name="T61" fmla="*/ 120 h 1200"/>
                  <a:gd name="T62" fmla="*/ 308 w 1410"/>
                  <a:gd name="T63" fmla="*/ 38 h 1200"/>
                  <a:gd name="T64" fmla="*/ 346 w 1410"/>
                  <a:gd name="T65" fmla="*/ 4 h 1200"/>
                  <a:gd name="T66" fmla="*/ 450 w 1410"/>
                  <a:gd name="T67" fmla="*/ 90 h 1200"/>
                  <a:gd name="T68" fmla="*/ 446 w 1410"/>
                  <a:gd name="T69" fmla="*/ 180 h 1200"/>
                  <a:gd name="T70" fmla="*/ 506 w 1410"/>
                  <a:gd name="T71" fmla="*/ 280 h 1200"/>
                  <a:gd name="T72" fmla="*/ 652 w 1410"/>
                  <a:gd name="T73" fmla="*/ 252 h 1200"/>
                  <a:gd name="T74" fmla="*/ 626 w 1410"/>
                  <a:gd name="T75" fmla="*/ 314 h 1200"/>
                  <a:gd name="T76" fmla="*/ 632 w 1410"/>
                  <a:gd name="T77" fmla="*/ 372 h 1200"/>
                  <a:gd name="T78" fmla="*/ 702 w 1410"/>
                  <a:gd name="T79" fmla="*/ 456 h 1200"/>
                  <a:gd name="T80" fmla="*/ 780 w 1410"/>
                  <a:gd name="T81" fmla="*/ 514 h 1200"/>
                  <a:gd name="T82" fmla="*/ 808 w 1410"/>
                  <a:gd name="T83" fmla="*/ 456 h 1200"/>
                  <a:gd name="T84" fmla="*/ 868 w 1410"/>
                  <a:gd name="T85" fmla="*/ 450 h 1200"/>
                  <a:gd name="T86" fmla="*/ 938 w 1410"/>
                  <a:gd name="T87" fmla="*/ 438 h 1200"/>
                  <a:gd name="T88" fmla="*/ 1002 w 1410"/>
                  <a:gd name="T89" fmla="*/ 440 h 1200"/>
                  <a:gd name="T90" fmla="*/ 940 w 1410"/>
                  <a:gd name="T91" fmla="*/ 512 h 1200"/>
                  <a:gd name="T92" fmla="*/ 974 w 1410"/>
                  <a:gd name="T93" fmla="*/ 642 h 1200"/>
                  <a:gd name="T94" fmla="*/ 1024 w 1410"/>
                  <a:gd name="T95" fmla="*/ 652 h 1200"/>
                  <a:gd name="T96" fmla="*/ 1106 w 1410"/>
                  <a:gd name="T97" fmla="*/ 762 h 1200"/>
                  <a:gd name="T98" fmla="*/ 1152 w 1410"/>
                  <a:gd name="T99" fmla="*/ 868 h 1200"/>
                  <a:gd name="T100" fmla="*/ 1230 w 1410"/>
                  <a:gd name="T101" fmla="*/ 850 h 1200"/>
                  <a:gd name="T102" fmla="*/ 1250 w 1410"/>
                  <a:gd name="T103" fmla="*/ 792 h 1200"/>
                  <a:gd name="T104" fmla="*/ 1214 w 1410"/>
                  <a:gd name="T105" fmla="*/ 742 h 1200"/>
                  <a:gd name="T106" fmla="*/ 1258 w 1410"/>
                  <a:gd name="T107" fmla="*/ 678 h 1200"/>
                  <a:gd name="T108" fmla="*/ 1278 w 1410"/>
                  <a:gd name="T109" fmla="*/ 688 h 1200"/>
                  <a:gd name="T110" fmla="*/ 1344 w 1410"/>
                  <a:gd name="T111" fmla="*/ 736 h 1200"/>
                  <a:gd name="T112" fmla="*/ 1404 w 1410"/>
                  <a:gd name="T113" fmla="*/ 860 h 1200"/>
                  <a:gd name="T114" fmla="*/ 1360 w 1410"/>
                  <a:gd name="T115" fmla="*/ 880 h 1200"/>
                  <a:gd name="T116" fmla="*/ 1324 w 1410"/>
                  <a:gd name="T117" fmla="*/ 938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10" h="1200">
                    <a:moveTo>
                      <a:pt x="1314" y="940"/>
                    </a:moveTo>
                    <a:lnTo>
                      <a:pt x="1314" y="940"/>
                    </a:lnTo>
                    <a:lnTo>
                      <a:pt x="1302" y="932"/>
                    </a:lnTo>
                    <a:lnTo>
                      <a:pt x="1290" y="926"/>
                    </a:lnTo>
                    <a:lnTo>
                      <a:pt x="1280" y="922"/>
                    </a:lnTo>
                    <a:lnTo>
                      <a:pt x="1270" y="918"/>
                    </a:lnTo>
                    <a:lnTo>
                      <a:pt x="1250" y="916"/>
                    </a:lnTo>
                    <a:lnTo>
                      <a:pt x="1230" y="918"/>
                    </a:lnTo>
                    <a:lnTo>
                      <a:pt x="1230" y="918"/>
                    </a:lnTo>
                    <a:lnTo>
                      <a:pt x="1220" y="920"/>
                    </a:lnTo>
                    <a:lnTo>
                      <a:pt x="1208" y="924"/>
                    </a:lnTo>
                    <a:lnTo>
                      <a:pt x="1208" y="924"/>
                    </a:lnTo>
                    <a:lnTo>
                      <a:pt x="1202" y="936"/>
                    </a:lnTo>
                    <a:lnTo>
                      <a:pt x="1198" y="950"/>
                    </a:lnTo>
                    <a:lnTo>
                      <a:pt x="1196" y="962"/>
                    </a:lnTo>
                    <a:lnTo>
                      <a:pt x="1196" y="976"/>
                    </a:lnTo>
                    <a:lnTo>
                      <a:pt x="1200" y="990"/>
                    </a:lnTo>
                    <a:lnTo>
                      <a:pt x="1204" y="1006"/>
                    </a:lnTo>
                    <a:lnTo>
                      <a:pt x="1216" y="1036"/>
                    </a:lnTo>
                    <a:lnTo>
                      <a:pt x="1216" y="1036"/>
                    </a:lnTo>
                    <a:lnTo>
                      <a:pt x="1218" y="1062"/>
                    </a:lnTo>
                    <a:lnTo>
                      <a:pt x="1218" y="1076"/>
                    </a:lnTo>
                    <a:lnTo>
                      <a:pt x="1214" y="1092"/>
                    </a:lnTo>
                    <a:lnTo>
                      <a:pt x="1214" y="1092"/>
                    </a:lnTo>
                    <a:lnTo>
                      <a:pt x="1164" y="1092"/>
                    </a:lnTo>
                    <a:lnTo>
                      <a:pt x="1164" y="1092"/>
                    </a:lnTo>
                    <a:lnTo>
                      <a:pt x="1154" y="1098"/>
                    </a:lnTo>
                    <a:lnTo>
                      <a:pt x="1152" y="1102"/>
                    </a:lnTo>
                    <a:lnTo>
                      <a:pt x="1150" y="1120"/>
                    </a:lnTo>
                    <a:lnTo>
                      <a:pt x="1150" y="1120"/>
                    </a:lnTo>
                    <a:lnTo>
                      <a:pt x="1172" y="1136"/>
                    </a:lnTo>
                    <a:lnTo>
                      <a:pt x="1172" y="1136"/>
                    </a:lnTo>
                    <a:lnTo>
                      <a:pt x="1172" y="1150"/>
                    </a:lnTo>
                    <a:lnTo>
                      <a:pt x="1172" y="1150"/>
                    </a:lnTo>
                    <a:lnTo>
                      <a:pt x="1166" y="1166"/>
                    </a:lnTo>
                    <a:lnTo>
                      <a:pt x="1160" y="1182"/>
                    </a:lnTo>
                    <a:lnTo>
                      <a:pt x="1160" y="1182"/>
                    </a:lnTo>
                    <a:lnTo>
                      <a:pt x="1144" y="1184"/>
                    </a:lnTo>
                    <a:lnTo>
                      <a:pt x="1134" y="1188"/>
                    </a:lnTo>
                    <a:lnTo>
                      <a:pt x="1124" y="1194"/>
                    </a:lnTo>
                    <a:lnTo>
                      <a:pt x="1112" y="1198"/>
                    </a:lnTo>
                    <a:lnTo>
                      <a:pt x="1112" y="1198"/>
                    </a:lnTo>
                    <a:lnTo>
                      <a:pt x="1056" y="1200"/>
                    </a:lnTo>
                    <a:lnTo>
                      <a:pt x="1056" y="1200"/>
                    </a:lnTo>
                    <a:lnTo>
                      <a:pt x="1050" y="1198"/>
                    </a:lnTo>
                    <a:lnTo>
                      <a:pt x="1050" y="1198"/>
                    </a:lnTo>
                    <a:lnTo>
                      <a:pt x="1044" y="1188"/>
                    </a:lnTo>
                    <a:lnTo>
                      <a:pt x="1036" y="1182"/>
                    </a:lnTo>
                    <a:lnTo>
                      <a:pt x="1030" y="1178"/>
                    </a:lnTo>
                    <a:lnTo>
                      <a:pt x="1024" y="1176"/>
                    </a:lnTo>
                    <a:lnTo>
                      <a:pt x="1024" y="1176"/>
                    </a:lnTo>
                    <a:lnTo>
                      <a:pt x="1018" y="1160"/>
                    </a:lnTo>
                    <a:lnTo>
                      <a:pt x="1018" y="1160"/>
                    </a:lnTo>
                    <a:lnTo>
                      <a:pt x="996" y="1116"/>
                    </a:lnTo>
                    <a:lnTo>
                      <a:pt x="996" y="1116"/>
                    </a:lnTo>
                    <a:lnTo>
                      <a:pt x="972" y="1096"/>
                    </a:lnTo>
                    <a:lnTo>
                      <a:pt x="972" y="1096"/>
                    </a:lnTo>
                    <a:lnTo>
                      <a:pt x="968" y="1090"/>
                    </a:lnTo>
                    <a:lnTo>
                      <a:pt x="962" y="1084"/>
                    </a:lnTo>
                    <a:lnTo>
                      <a:pt x="950" y="1074"/>
                    </a:lnTo>
                    <a:lnTo>
                      <a:pt x="938" y="1070"/>
                    </a:lnTo>
                    <a:lnTo>
                      <a:pt x="928" y="1066"/>
                    </a:lnTo>
                    <a:lnTo>
                      <a:pt x="928" y="1066"/>
                    </a:lnTo>
                    <a:lnTo>
                      <a:pt x="908" y="1054"/>
                    </a:lnTo>
                    <a:lnTo>
                      <a:pt x="908" y="1054"/>
                    </a:lnTo>
                    <a:lnTo>
                      <a:pt x="900" y="1036"/>
                    </a:lnTo>
                    <a:lnTo>
                      <a:pt x="892" y="1024"/>
                    </a:lnTo>
                    <a:lnTo>
                      <a:pt x="884" y="1016"/>
                    </a:lnTo>
                    <a:lnTo>
                      <a:pt x="876" y="1014"/>
                    </a:lnTo>
                    <a:lnTo>
                      <a:pt x="868" y="1014"/>
                    </a:lnTo>
                    <a:lnTo>
                      <a:pt x="858" y="1016"/>
                    </a:lnTo>
                    <a:lnTo>
                      <a:pt x="834" y="1030"/>
                    </a:lnTo>
                    <a:lnTo>
                      <a:pt x="834" y="1030"/>
                    </a:lnTo>
                    <a:lnTo>
                      <a:pt x="826" y="1038"/>
                    </a:lnTo>
                    <a:lnTo>
                      <a:pt x="820" y="1044"/>
                    </a:lnTo>
                    <a:lnTo>
                      <a:pt x="818" y="1052"/>
                    </a:lnTo>
                    <a:lnTo>
                      <a:pt x="818" y="1066"/>
                    </a:lnTo>
                    <a:lnTo>
                      <a:pt x="818" y="1066"/>
                    </a:lnTo>
                    <a:lnTo>
                      <a:pt x="822" y="1074"/>
                    </a:lnTo>
                    <a:lnTo>
                      <a:pt x="826" y="1080"/>
                    </a:lnTo>
                    <a:lnTo>
                      <a:pt x="828" y="1090"/>
                    </a:lnTo>
                    <a:lnTo>
                      <a:pt x="830" y="1104"/>
                    </a:lnTo>
                    <a:lnTo>
                      <a:pt x="830" y="1104"/>
                    </a:lnTo>
                    <a:lnTo>
                      <a:pt x="818" y="1112"/>
                    </a:lnTo>
                    <a:lnTo>
                      <a:pt x="812" y="1116"/>
                    </a:lnTo>
                    <a:lnTo>
                      <a:pt x="804" y="1118"/>
                    </a:lnTo>
                    <a:lnTo>
                      <a:pt x="804" y="1118"/>
                    </a:lnTo>
                    <a:lnTo>
                      <a:pt x="788" y="1120"/>
                    </a:lnTo>
                    <a:lnTo>
                      <a:pt x="788" y="1120"/>
                    </a:lnTo>
                    <a:lnTo>
                      <a:pt x="764" y="1104"/>
                    </a:lnTo>
                    <a:lnTo>
                      <a:pt x="742" y="1090"/>
                    </a:lnTo>
                    <a:lnTo>
                      <a:pt x="724" y="1074"/>
                    </a:lnTo>
                    <a:lnTo>
                      <a:pt x="708" y="1058"/>
                    </a:lnTo>
                    <a:lnTo>
                      <a:pt x="708" y="1058"/>
                    </a:lnTo>
                    <a:lnTo>
                      <a:pt x="702" y="1052"/>
                    </a:lnTo>
                    <a:lnTo>
                      <a:pt x="696" y="1046"/>
                    </a:lnTo>
                    <a:lnTo>
                      <a:pt x="692" y="1036"/>
                    </a:lnTo>
                    <a:lnTo>
                      <a:pt x="690" y="1028"/>
                    </a:lnTo>
                    <a:lnTo>
                      <a:pt x="688" y="1010"/>
                    </a:lnTo>
                    <a:lnTo>
                      <a:pt x="688" y="998"/>
                    </a:lnTo>
                    <a:lnTo>
                      <a:pt x="688" y="998"/>
                    </a:lnTo>
                    <a:lnTo>
                      <a:pt x="730" y="1000"/>
                    </a:lnTo>
                    <a:lnTo>
                      <a:pt x="730" y="1000"/>
                    </a:lnTo>
                    <a:lnTo>
                      <a:pt x="764" y="1022"/>
                    </a:lnTo>
                    <a:lnTo>
                      <a:pt x="764" y="1022"/>
                    </a:lnTo>
                    <a:lnTo>
                      <a:pt x="776" y="1022"/>
                    </a:lnTo>
                    <a:lnTo>
                      <a:pt x="788" y="1022"/>
                    </a:lnTo>
                    <a:lnTo>
                      <a:pt x="794" y="1022"/>
                    </a:lnTo>
                    <a:lnTo>
                      <a:pt x="800" y="1020"/>
                    </a:lnTo>
                    <a:lnTo>
                      <a:pt x="806" y="1016"/>
                    </a:lnTo>
                    <a:lnTo>
                      <a:pt x="812" y="1010"/>
                    </a:lnTo>
                    <a:lnTo>
                      <a:pt x="812" y="1010"/>
                    </a:lnTo>
                    <a:lnTo>
                      <a:pt x="812" y="994"/>
                    </a:lnTo>
                    <a:lnTo>
                      <a:pt x="812" y="994"/>
                    </a:lnTo>
                    <a:lnTo>
                      <a:pt x="790" y="974"/>
                    </a:lnTo>
                    <a:lnTo>
                      <a:pt x="782" y="966"/>
                    </a:lnTo>
                    <a:lnTo>
                      <a:pt x="778" y="958"/>
                    </a:lnTo>
                    <a:lnTo>
                      <a:pt x="778" y="958"/>
                    </a:lnTo>
                    <a:lnTo>
                      <a:pt x="798" y="944"/>
                    </a:lnTo>
                    <a:lnTo>
                      <a:pt x="818" y="922"/>
                    </a:lnTo>
                    <a:lnTo>
                      <a:pt x="836" y="900"/>
                    </a:lnTo>
                    <a:lnTo>
                      <a:pt x="842" y="888"/>
                    </a:lnTo>
                    <a:lnTo>
                      <a:pt x="846" y="878"/>
                    </a:lnTo>
                    <a:lnTo>
                      <a:pt x="846" y="878"/>
                    </a:lnTo>
                    <a:lnTo>
                      <a:pt x="862" y="870"/>
                    </a:lnTo>
                    <a:lnTo>
                      <a:pt x="874" y="862"/>
                    </a:lnTo>
                    <a:lnTo>
                      <a:pt x="874" y="862"/>
                    </a:lnTo>
                    <a:lnTo>
                      <a:pt x="878" y="860"/>
                    </a:lnTo>
                    <a:lnTo>
                      <a:pt x="884" y="856"/>
                    </a:lnTo>
                    <a:lnTo>
                      <a:pt x="892" y="846"/>
                    </a:lnTo>
                    <a:lnTo>
                      <a:pt x="892" y="846"/>
                    </a:lnTo>
                    <a:lnTo>
                      <a:pt x="890" y="804"/>
                    </a:lnTo>
                    <a:lnTo>
                      <a:pt x="890" y="804"/>
                    </a:lnTo>
                    <a:lnTo>
                      <a:pt x="884" y="796"/>
                    </a:lnTo>
                    <a:lnTo>
                      <a:pt x="878" y="786"/>
                    </a:lnTo>
                    <a:lnTo>
                      <a:pt x="876" y="776"/>
                    </a:lnTo>
                    <a:lnTo>
                      <a:pt x="874" y="768"/>
                    </a:lnTo>
                    <a:lnTo>
                      <a:pt x="874" y="754"/>
                    </a:lnTo>
                    <a:lnTo>
                      <a:pt x="874" y="748"/>
                    </a:lnTo>
                    <a:lnTo>
                      <a:pt x="872" y="746"/>
                    </a:lnTo>
                    <a:lnTo>
                      <a:pt x="872" y="746"/>
                    </a:lnTo>
                    <a:lnTo>
                      <a:pt x="852" y="696"/>
                    </a:lnTo>
                    <a:lnTo>
                      <a:pt x="852" y="696"/>
                    </a:lnTo>
                    <a:lnTo>
                      <a:pt x="846" y="662"/>
                    </a:lnTo>
                    <a:lnTo>
                      <a:pt x="846" y="662"/>
                    </a:lnTo>
                    <a:lnTo>
                      <a:pt x="830" y="630"/>
                    </a:lnTo>
                    <a:lnTo>
                      <a:pt x="824" y="618"/>
                    </a:lnTo>
                    <a:lnTo>
                      <a:pt x="818" y="612"/>
                    </a:lnTo>
                    <a:lnTo>
                      <a:pt x="818" y="612"/>
                    </a:lnTo>
                    <a:lnTo>
                      <a:pt x="770" y="612"/>
                    </a:lnTo>
                    <a:lnTo>
                      <a:pt x="770" y="612"/>
                    </a:lnTo>
                    <a:lnTo>
                      <a:pt x="760" y="608"/>
                    </a:lnTo>
                    <a:lnTo>
                      <a:pt x="748" y="602"/>
                    </a:lnTo>
                    <a:lnTo>
                      <a:pt x="728" y="588"/>
                    </a:lnTo>
                    <a:lnTo>
                      <a:pt x="710" y="576"/>
                    </a:lnTo>
                    <a:lnTo>
                      <a:pt x="696" y="566"/>
                    </a:lnTo>
                    <a:lnTo>
                      <a:pt x="696" y="566"/>
                    </a:lnTo>
                    <a:lnTo>
                      <a:pt x="648" y="510"/>
                    </a:lnTo>
                    <a:lnTo>
                      <a:pt x="648" y="510"/>
                    </a:lnTo>
                    <a:lnTo>
                      <a:pt x="638" y="510"/>
                    </a:lnTo>
                    <a:lnTo>
                      <a:pt x="630" y="512"/>
                    </a:lnTo>
                    <a:lnTo>
                      <a:pt x="618" y="516"/>
                    </a:lnTo>
                    <a:lnTo>
                      <a:pt x="618" y="516"/>
                    </a:lnTo>
                    <a:lnTo>
                      <a:pt x="594" y="514"/>
                    </a:lnTo>
                    <a:lnTo>
                      <a:pt x="594" y="514"/>
                    </a:lnTo>
                    <a:lnTo>
                      <a:pt x="548" y="476"/>
                    </a:lnTo>
                    <a:lnTo>
                      <a:pt x="548" y="476"/>
                    </a:lnTo>
                    <a:lnTo>
                      <a:pt x="506" y="456"/>
                    </a:lnTo>
                    <a:lnTo>
                      <a:pt x="506" y="456"/>
                    </a:lnTo>
                    <a:lnTo>
                      <a:pt x="486" y="454"/>
                    </a:lnTo>
                    <a:lnTo>
                      <a:pt x="470" y="452"/>
                    </a:lnTo>
                    <a:lnTo>
                      <a:pt x="442" y="446"/>
                    </a:lnTo>
                    <a:lnTo>
                      <a:pt x="442" y="446"/>
                    </a:lnTo>
                    <a:lnTo>
                      <a:pt x="430" y="436"/>
                    </a:lnTo>
                    <a:lnTo>
                      <a:pt x="422" y="432"/>
                    </a:lnTo>
                    <a:lnTo>
                      <a:pt x="412" y="428"/>
                    </a:lnTo>
                    <a:lnTo>
                      <a:pt x="406" y="426"/>
                    </a:lnTo>
                    <a:lnTo>
                      <a:pt x="390" y="426"/>
                    </a:lnTo>
                    <a:lnTo>
                      <a:pt x="370" y="426"/>
                    </a:lnTo>
                    <a:lnTo>
                      <a:pt x="370" y="426"/>
                    </a:lnTo>
                    <a:lnTo>
                      <a:pt x="352" y="436"/>
                    </a:lnTo>
                    <a:lnTo>
                      <a:pt x="352" y="436"/>
                    </a:lnTo>
                    <a:lnTo>
                      <a:pt x="354" y="448"/>
                    </a:lnTo>
                    <a:lnTo>
                      <a:pt x="356" y="460"/>
                    </a:lnTo>
                    <a:lnTo>
                      <a:pt x="358" y="472"/>
                    </a:lnTo>
                    <a:lnTo>
                      <a:pt x="356" y="490"/>
                    </a:lnTo>
                    <a:lnTo>
                      <a:pt x="356" y="490"/>
                    </a:lnTo>
                    <a:lnTo>
                      <a:pt x="352" y="494"/>
                    </a:lnTo>
                    <a:lnTo>
                      <a:pt x="346" y="496"/>
                    </a:lnTo>
                    <a:lnTo>
                      <a:pt x="338" y="498"/>
                    </a:lnTo>
                    <a:lnTo>
                      <a:pt x="332" y="498"/>
                    </a:lnTo>
                    <a:lnTo>
                      <a:pt x="318" y="494"/>
                    </a:lnTo>
                    <a:lnTo>
                      <a:pt x="304" y="486"/>
                    </a:lnTo>
                    <a:lnTo>
                      <a:pt x="290" y="478"/>
                    </a:lnTo>
                    <a:lnTo>
                      <a:pt x="278" y="468"/>
                    </a:lnTo>
                    <a:lnTo>
                      <a:pt x="262" y="452"/>
                    </a:lnTo>
                    <a:lnTo>
                      <a:pt x="262" y="452"/>
                    </a:lnTo>
                    <a:lnTo>
                      <a:pt x="222" y="420"/>
                    </a:lnTo>
                    <a:lnTo>
                      <a:pt x="222" y="420"/>
                    </a:lnTo>
                    <a:lnTo>
                      <a:pt x="182" y="398"/>
                    </a:lnTo>
                    <a:lnTo>
                      <a:pt x="164" y="390"/>
                    </a:lnTo>
                    <a:lnTo>
                      <a:pt x="148" y="384"/>
                    </a:lnTo>
                    <a:lnTo>
                      <a:pt x="148" y="384"/>
                    </a:lnTo>
                    <a:lnTo>
                      <a:pt x="116" y="384"/>
                    </a:lnTo>
                    <a:lnTo>
                      <a:pt x="86" y="384"/>
                    </a:lnTo>
                    <a:lnTo>
                      <a:pt x="70" y="384"/>
                    </a:lnTo>
                    <a:lnTo>
                      <a:pt x="56" y="382"/>
                    </a:lnTo>
                    <a:lnTo>
                      <a:pt x="42" y="378"/>
                    </a:lnTo>
                    <a:lnTo>
                      <a:pt x="30" y="374"/>
                    </a:lnTo>
                    <a:lnTo>
                      <a:pt x="30" y="374"/>
                    </a:lnTo>
                    <a:lnTo>
                      <a:pt x="20" y="372"/>
                    </a:lnTo>
                    <a:lnTo>
                      <a:pt x="20" y="372"/>
                    </a:lnTo>
                    <a:lnTo>
                      <a:pt x="18" y="358"/>
                    </a:lnTo>
                    <a:lnTo>
                      <a:pt x="14" y="344"/>
                    </a:lnTo>
                    <a:lnTo>
                      <a:pt x="12" y="332"/>
                    </a:lnTo>
                    <a:lnTo>
                      <a:pt x="8" y="326"/>
                    </a:lnTo>
                    <a:lnTo>
                      <a:pt x="8" y="326"/>
                    </a:lnTo>
                    <a:lnTo>
                      <a:pt x="4" y="310"/>
                    </a:lnTo>
                    <a:lnTo>
                      <a:pt x="0" y="296"/>
                    </a:lnTo>
                    <a:lnTo>
                      <a:pt x="0" y="290"/>
                    </a:lnTo>
                    <a:lnTo>
                      <a:pt x="2" y="284"/>
                    </a:lnTo>
                    <a:lnTo>
                      <a:pt x="4" y="280"/>
                    </a:lnTo>
                    <a:lnTo>
                      <a:pt x="12" y="278"/>
                    </a:lnTo>
                    <a:lnTo>
                      <a:pt x="12" y="278"/>
                    </a:lnTo>
                    <a:lnTo>
                      <a:pt x="20" y="262"/>
                    </a:lnTo>
                    <a:lnTo>
                      <a:pt x="28" y="246"/>
                    </a:lnTo>
                    <a:lnTo>
                      <a:pt x="28" y="246"/>
                    </a:lnTo>
                    <a:lnTo>
                      <a:pt x="46" y="246"/>
                    </a:lnTo>
                    <a:lnTo>
                      <a:pt x="68" y="244"/>
                    </a:lnTo>
                    <a:lnTo>
                      <a:pt x="80" y="242"/>
                    </a:lnTo>
                    <a:lnTo>
                      <a:pt x="90" y="238"/>
                    </a:lnTo>
                    <a:lnTo>
                      <a:pt x="100" y="232"/>
                    </a:lnTo>
                    <a:lnTo>
                      <a:pt x="108" y="226"/>
                    </a:lnTo>
                    <a:lnTo>
                      <a:pt x="108" y="226"/>
                    </a:lnTo>
                    <a:lnTo>
                      <a:pt x="120" y="200"/>
                    </a:lnTo>
                    <a:lnTo>
                      <a:pt x="120" y="200"/>
                    </a:lnTo>
                    <a:lnTo>
                      <a:pt x="142" y="176"/>
                    </a:lnTo>
                    <a:lnTo>
                      <a:pt x="142" y="176"/>
                    </a:lnTo>
                    <a:lnTo>
                      <a:pt x="150" y="158"/>
                    </a:lnTo>
                    <a:lnTo>
                      <a:pt x="156" y="146"/>
                    </a:lnTo>
                    <a:lnTo>
                      <a:pt x="166" y="136"/>
                    </a:lnTo>
                    <a:lnTo>
                      <a:pt x="176" y="130"/>
                    </a:lnTo>
                    <a:lnTo>
                      <a:pt x="188" y="126"/>
                    </a:lnTo>
                    <a:lnTo>
                      <a:pt x="202" y="124"/>
                    </a:lnTo>
                    <a:lnTo>
                      <a:pt x="238" y="120"/>
                    </a:lnTo>
                    <a:lnTo>
                      <a:pt x="238" y="120"/>
                    </a:lnTo>
                    <a:lnTo>
                      <a:pt x="252" y="120"/>
                    </a:lnTo>
                    <a:lnTo>
                      <a:pt x="274" y="120"/>
                    </a:lnTo>
                    <a:lnTo>
                      <a:pt x="286" y="120"/>
                    </a:lnTo>
                    <a:lnTo>
                      <a:pt x="298" y="118"/>
                    </a:lnTo>
                    <a:lnTo>
                      <a:pt x="308" y="114"/>
                    </a:lnTo>
                    <a:lnTo>
                      <a:pt x="316" y="108"/>
                    </a:lnTo>
                    <a:lnTo>
                      <a:pt x="316" y="108"/>
                    </a:lnTo>
                    <a:lnTo>
                      <a:pt x="308" y="62"/>
                    </a:lnTo>
                    <a:lnTo>
                      <a:pt x="308" y="62"/>
                    </a:lnTo>
                    <a:lnTo>
                      <a:pt x="308" y="38"/>
                    </a:lnTo>
                    <a:lnTo>
                      <a:pt x="310" y="26"/>
                    </a:lnTo>
                    <a:lnTo>
                      <a:pt x="312" y="16"/>
                    </a:lnTo>
                    <a:lnTo>
                      <a:pt x="318" y="8"/>
                    </a:lnTo>
                    <a:lnTo>
                      <a:pt x="324" y="2"/>
                    </a:lnTo>
                    <a:lnTo>
                      <a:pt x="328" y="0"/>
                    </a:lnTo>
                    <a:lnTo>
                      <a:pt x="334" y="0"/>
                    </a:lnTo>
                    <a:lnTo>
                      <a:pt x="346" y="4"/>
                    </a:lnTo>
                    <a:lnTo>
                      <a:pt x="346" y="4"/>
                    </a:lnTo>
                    <a:lnTo>
                      <a:pt x="434" y="16"/>
                    </a:lnTo>
                    <a:lnTo>
                      <a:pt x="434" y="16"/>
                    </a:lnTo>
                    <a:lnTo>
                      <a:pt x="432" y="24"/>
                    </a:lnTo>
                    <a:lnTo>
                      <a:pt x="430" y="36"/>
                    </a:lnTo>
                    <a:lnTo>
                      <a:pt x="432" y="60"/>
                    </a:lnTo>
                    <a:lnTo>
                      <a:pt x="432" y="60"/>
                    </a:lnTo>
                    <a:lnTo>
                      <a:pt x="444" y="80"/>
                    </a:lnTo>
                    <a:lnTo>
                      <a:pt x="450" y="90"/>
                    </a:lnTo>
                    <a:lnTo>
                      <a:pt x="456" y="106"/>
                    </a:lnTo>
                    <a:lnTo>
                      <a:pt x="456" y="106"/>
                    </a:lnTo>
                    <a:lnTo>
                      <a:pt x="456" y="130"/>
                    </a:lnTo>
                    <a:lnTo>
                      <a:pt x="456" y="130"/>
                    </a:lnTo>
                    <a:lnTo>
                      <a:pt x="448" y="152"/>
                    </a:lnTo>
                    <a:lnTo>
                      <a:pt x="444" y="166"/>
                    </a:lnTo>
                    <a:lnTo>
                      <a:pt x="446" y="180"/>
                    </a:lnTo>
                    <a:lnTo>
                      <a:pt x="446" y="180"/>
                    </a:lnTo>
                    <a:lnTo>
                      <a:pt x="490" y="222"/>
                    </a:lnTo>
                    <a:lnTo>
                      <a:pt x="490" y="222"/>
                    </a:lnTo>
                    <a:lnTo>
                      <a:pt x="496" y="234"/>
                    </a:lnTo>
                    <a:lnTo>
                      <a:pt x="496" y="234"/>
                    </a:lnTo>
                    <a:lnTo>
                      <a:pt x="496" y="276"/>
                    </a:lnTo>
                    <a:lnTo>
                      <a:pt x="496" y="276"/>
                    </a:lnTo>
                    <a:lnTo>
                      <a:pt x="500" y="278"/>
                    </a:lnTo>
                    <a:lnTo>
                      <a:pt x="506" y="280"/>
                    </a:lnTo>
                    <a:lnTo>
                      <a:pt x="526" y="282"/>
                    </a:lnTo>
                    <a:lnTo>
                      <a:pt x="526" y="282"/>
                    </a:lnTo>
                    <a:lnTo>
                      <a:pt x="538" y="274"/>
                    </a:lnTo>
                    <a:lnTo>
                      <a:pt x="552" y="266"/>
                    </a:lnTo>
                    <a:lnTo>
                      <a:pt x="566" y="262"/>
                    </a:lnTo>
                    <a:lnTo>
                      <a:pt x="582" y="258"/>
                    </a:lnTo>
                    <a:lnTo>
                      <a:pt x="618" y="254"/>
                    </a:lnTo>
                    <a:lnTo>
                      <a:pt x="652" y="252"/>
                    </a:lnTo>
                    <a:lnTo>
                      <a:pt x="652" y="252"/>
                    </a:lnTo>
                    <a:lnTo>
                      <a:pt x="658" y="268"/>
                    </a:lnTo>
                    <a:lnTo>
                      <a:pt x="658" y="268"/>
                    </a:lnTo>
                    <a:lnTo>
                      <a:pt x="650" y="284"/>
                    </a:lnTo>
                    <a:lnTo>
                      <a:pt x="644" y="298"/>
                    </a:lnTo>
                    <a:lnTo>
                      <a:pt x="644" y="298"/>
                    </a:lnTo>
                    <a:lnTo>
                      <a:pt x="636" y="308"/>
                    </a:lnTo>
                    <a:lnTo>
                      <a:pt x="626" y="314"/>
                    </a:lnTo>
                    <a:lnTo>
                      <a:pt x="612" y="324"/>
                    </a:lnTo>
                    <a:lnTo>
                      <a:pt x="606" y="330"/>
                    </a:lnTo>
                    <a:lnTo>
                      <a:pt x="602" y="338"/>
                    </a:lnTo>
                    <a:lnTo>
                      <a:pt x="600" y="348"/>
                    </a:lnTo>
                    <a:lnTo>
                      <a:pt x="600" y="360"/>
                    </a:lnTo>
                    <a:lnTo>
                      <a:pt x="600" y="360"/>
                    </a:lnTo>
                    <a:lnTo>
                      <a:pt x="632" y="372"/>
                    </a:lnTo>
                    <a:lnTo>
                      <a:pt x="632" y="372"/>
                    </a:lnTo>
                    <a:lnTo>
                      <a:pt x="640" y="384"/>
                    </a:lnTo>
                    <a:lnTo>
                      <a:pt x="652" y="396"/>
                    </a:lnTo>
                    <a:lnTo>
                      <a:pt x="664" y="406"/>
                    </a:lnTo>
                    <a:lnTo>
                      <a:pt x="680" y="416"/>
                    </a:lnTo>
                    <a:lnTo>
                      <a:pt x="680" y="416"/>
                    </a:lnTo>
                    <a:lnTo>
                      <a:pt x="686" y="428"/>
                    </a:lnTo>
                    <a:lnTo>
                      <a:pt x="692" y="442"/>
                    </a:lnTo>
                    <a:lnTo>
                      <a:pt x="702" y="456"/>
                    </a:lnTo>
                    <a:lnTo>
                      <a:pt x="706" y="460"/>
                    </a:lnTo>
                    <a:lnTo>
                      <a:pt x="714" y="464"/>
                    </a:lnTo>
                    <a:lnTo>
                      <a:pt x="714" y="464"/>
                    </a:lnTo>
                    <a:lnTo>
                      <a:pt x="744" y="504"/>
                    </a:lnTo>
                    <a:lnTo>
                      <a:pt x="744" y="504"/>
                    </a:lnTo>
                    <a:lnTo>
                      <a:pt x="754" y="508"/>
                    </a:lnTo>
                    <a:lnTo>
                      <a:pt x="772" y="514"/>
                    </a:lnTo>
                    <a:lnTo>
                      <a:pt x="780" y="514"/>
                    </a:lnTo>
                    <a:lnTo>
                      <a:pt x="788" y="514"/>
                    </a:lnTo>
                    <a:lnTo>
                      <a:pt x="796" y="510"/>
                    </a:lnTo>
                    <a:lnTo>
                      <a:pt x="802" y="504"/>
                    </a:lnTo>
                    <a:lnTo>
                      <a:pt x="802" y="504"/>
                    </a:lnTo>
                    <a:lnTo>
                      <a:pt x="802" y="476"/>
                    </a:lnTo>
                    <a:lnTo>
                      <a:pt x="802" y="468"/>
                    </a:lnTo>
                    <a:lnTo>
                      <a:pt x="804" y="460"/>
                    </a:lnTo>
                    <a:lnTo>
                      <a:pt x="808" y="456"/>
                    </a:lnTo>
                    <a:lnTo>
                      <a:pt x="812" y="452"/>
                    </a:lnTo>
                    <a:lnTo>
                      <a:pt x="822" y="448"/>
                    </a:lnTo>
                    <a:lnTo>
                      <a:pt x="834" y="446"/>
                    </a:lnTo>
                    <a:lnTo>
                      <a:pt x="834" y="446"/>
                    </a:lnTo>
                    <a:lnTo>
                      <a:pt x="846" y="446"/>
                    </a:lnTo>
                    <a:lnTo>
                      <a:pt x="856" y="446"/>
                    </a:lnTo>
                    <a:lnTo>
                      <a:pt x="862" y="448"/>
                    </a:lnTo>
                    <a:lnTo>
                      <a:pt x="868" y="450"/>
                    </a:lnTo>
                    <a:lnTo>
                      <a:pt x="876" y="454"/>
                    </a:lnTo>
                    <a:lnTo>
                      <a:pt x="882" y="460"/>
                    </a:lnTo>
                    <a:lnTo>
                      <a:pt x="882" y="460"/>
                    </a:lnTo>
                    <a:lnTo>
                      <a:pt x="898" y="462"/>
                    </a:lnTo>
                    <a:lnTo>
                      <a:pt x="898" y="462"/>
                    </a:lnTo>
                    <a:lnTo>
                      <a:pt x="912" y="454"/>
                    </a:lnTo>
                    <a:lnTo>
                      <a:pt x="926" y="446"/>
                    </a:lnTo>
                    <a:lnTo>
                      <a:pt x="938" y="438"/>
                    </a:lnTo>
                    <a:lnTo>
                      <a:pt x="950" y="430"/>
                    </a:lnTo>
                    <a:lnTo>
                      <a:pt x="950" y="430"/>
                    </a:lnTo>
                    <a:lnTo>
                      <a:pt x="956" y="424"/>
                    </a:lnTo>
                    <a:lnTo>
                      <a:pt x="964" y="422"/>
                    </a:lnTo>
                    <a:lnTo>
                      <a:pt x="988" y="420"/>
                    </a:lnTo>
                    <a:lnTo>
                      <a:pt x="988" y="420"/>
                    </a:lnTo>
                    <a:lnTo>
                      <a:pt x="1002" y="440"/>
                    </a:lnTo>
                    <a:lnTo>
                      <a:pt x="1002" y="440"/>
                    </a:lnTo>
                    <a:lnTo>
                      <a:pt x="1000" y="448"/>
                    </a:lnTo>
                    <a:lnTo>
                      <a:pt x="996" y="456"/>
                    </a:lnTo>
                    <a:lnTo>
                      <a:pt x="990" y="464"/>
                    </a:lnTo>
                    <a:lnTo>
                      <a:pt x="984" y="472"/>
                    </a:lnTo>
                    <a:lnTo>
                      <a:pt x="968" y="484"/>
                    </a:lnTo>
                    <a:lnTo>
                      <a:pt x="952" y="496"/>
                    </a:lnTo>
                    <a:lnTo>
                      <a:pt x="952" y="496"/>
                    </a:lnTo>
                    <a:lnTo>
                      <a:pt x="940" y="512"/>
                    </a:lnTo>
                    <a:lnTo>
                      <a:pt x="934" y="530"/>
                    </a:lnTo>
                    <a:lnTo>
                      <a:pt x="932" y="550"/>
                    </a:lnTo>
                    <a:lnTo>
                      <a:pt x="930" y="574"/>
                    </a:lnTo>
                    <a:lnTo>
                      <a:pt x="930" y="574"/>
                    </a:lnTo>
                    <a:lnTo>
                      <a:pt x="954" y="618"/>
                    </a:lnTo>
                    <a:lnTo>
                      <a:pt x="954" y="618"/>
                    </a:lnTo>
                    <a:lnTo>
                      <a:pt x="962" y="630"/>
                    </a:lnTo>
                    <a:lnTo>
                      <a:pt x="974" y="642"/>
                    </a:lnTo>
                    <a:lnTo>
                      <a:pt x="982" y="648"/>
                    </a:lnTo>
                    <a:lnTo>
                      <a:pt x="990" y="652"/>
                    </a:lnTo>
                    <a:lnTo>
                      <a:pt x="1000" y="656"/>
                    </a:lnTo>
                    <a:lnTo>
                      <a:pt x="1010" y="656"/>
                    </a:lnTo>
                    <a:lnTo>
                      <a:pt x="1010" y="656"/>
                    </a:lnTo>
                    <a:lnTo>
                      <a:pt x="1012" y="652"/>
                    </a:lnTo>
                    <a:lnTo>
                      <a:pt x="1012" y="652"/>
                    </a:lnTo>
                    <a:lnTo>
                      <a:pt x="1024" y="652"/>
                    </a:lnTo>
                    <a:lnTo>
                      <a:pt x="1024" y="652"/>
                    </a:lnTo>
                    <a:lnTo>
                      <a:pt x="1032" y="656"/>
                    </a:lnTo>
                    <a:lnTo>
                      <a:pt x="1040" y="662"/>
                    </a:lnTo>
                    <a:lnTo>
                      <a:pt x="1060" y="680"/>
                    </a:lnTo>
                    <a:lnTo>
                      <a:pt x="1082" y="704"/>
                    </a:lnTo>
                    <a:lnTo>
                      <a:pt x="1098" y="726"/>
                    </a:lnTo>
                    <a:lnTo>
                      <a:pt x="1098" y="726"/>
                    </a:lnTo>
                    <a:lnTo>
                      <a:pt x="1106" y="762"/>
                    </a:lnTo>
                    <a:lnTo>
                      <a:pt x="1108" y="784"/>
                    </a:lnTo>
                    <a:lnTo>
                      <a:pt x="1112" y="810"/>
                    </a:lnTo>
                    <a:lnTo>
                      <a:pt x="1112" y="810"/>
                    </a:lnTo>
                    <a:lnTo>
                      <a:pt x="1118" y="840"/>
                    </a:lnTo>
                    <a:lnTo>
                      <a:pt x="1118" y="840"/>
                    </a:lnTo>
                    <a:lnTo>
                      <a:pt x="1130" y="852"/>
                    </a:lnTo>
                    <a:lnTo>
                      <a:pt x="1140" y="860"/>
                    </a:lnTo>
                    <a:lnTo>
                      <a:pt x="1152" y="868"/>
                    </a:lnTo>
                    <a:lnTo>
                      <a:pt x="1172" y="882"/>
                    </a:lnTo>
                    <a:lnTo>
                      <a:pt x="1172" y="882"/>
                    </a:lnTo>
                    <a:lnTo>
                      <a:pt x="1188" y="876"/>
                    </a:lnTo>
                    <a:lnTo>
                      <a:pt x="1214" y="866"/>
                    </a:lnTo>
                    <a:lnTo>
                      <a:pt x="1214" y="866"/>
                    </a:lnTo>
                    <a:lnTo>
                      <a:pt x="1216" y="858"/>
                    </a:lnTo>
                    <a:lnTo>
                      <a:pt x="1220" y="854"/>
                    </a:lnTo>
                    <a:lnTo>
                      <a:pt x="1230" y="850"/>
                    </a:lnTo>
                    <a:lnTo>
                      <a:pt x="1246" y="846"/>
                    </a:lnTo>
                    <a:lnTo>
                      <a:pt x="1246" y="846"/>
                    </a:lnTo>
                    <a:lnTo>
                      <a:pt x="1252" y="836"/>
                    </a:lnTo>
                    <a:lnTo>
                      <a:pt x="1258" y="826"/>
                    </a:lnTo>
                    <a:lnTo>
                      <a:pt x="1258" y="818"/>
                    </a:lnTo>
                    <a:lnTo>
                      <a:pt x="1258" y="808"/>
                    </a:lnTo>
                    <a:lnTo>
                      <a:pt x="1254" y="800"/>
                    </a:lnTo>
                    <a:lnTo>
                      <a:pt x="1250" y="792"/>
                    </a:lnTo>
                    <a:lnTo>
                      <a:pt x="1240" y="780"/>
                    </a:lnTo>
                    <a:lnTo>
                      <a:pt x="1240" y="780"/>
                    </a:lnTo>
                    <a:lnTo>
                      <a:pt x="1222" y="774"/>
                    </a:lnTo>
                    <a:lnTo>
                      <a:pt x="1216" y="770"/>
                    </a:lnTo>
                    <a:lnTo>
                      <a:pt x="1214" y="766"/>
                    </a:lnTo>
                    <a:lnTo>
                      <a:pt x="1212" y="762"/>
                    </a:lnTo>
                    <a:lnTo>
                      <a:pt x="1212" y="756"/>
                    </a:lnTo>
                    <a:lnTo>
                      <a:pt x="1214" y="742"/>
                    </a:lnTo>
                    <a:lnTo>
                      <a:pt x="1214" y="742"/>
                    </a:lnTo>
                    <a:lnTo>
                      <a:pt x="1234" y="712"/>
                    </a:lnTo>
                    <a:lnTo>
                      <a:pt x="1234" y="712"/>
                    </a:lnTo>
                    <a:lnTo>
                      <a:pt x="1234" y="682"/>
                    </a:lnTo>
                    <a:lnTo>
                      <a:pt x="1234" y="682"/>
                    </a:lnTo>
                    <a:lnTo>
                      <a:pt x="1240" y="678"/>
                    </a:lnTo>
                    <a:lnTo>
                      <a:pt x="1244" y="678"/>
                    </a:lnTo>
                    <a:lnTo>
                      <a:pt x="1258" y="678"/>
                    </a:lnTo>
                    <a:lnTo>
                      <a:pt x="1258" y="678"/>
                    </a:lnTo>
                    <a:lnTo>
                      <a:pt x="1270" y="664"/>
                    </a:lnTo>
                    <a:lnTo>
                      <a:pt x="1284" y="656"/>
                    </a:lnTo>
                    <a:lnTo>
                      <a:pt x="1284" y="656"/>
                    </a:lnTo>
                    <a:lnTo>
                      <a:pt x="1286" y="670"/>
                    </a:lnTo>
                    <a:lnTo>
                      <a:pt x="1284" y="678"/>
                    </a:lnTo>
                    <a:lnTo>
                      <a:pt x="1280" y="684"/>
                    </a:lnTo>
                    <a:lnTo>
                      <a:pt x="1278" y="688"/>
                    </a:lnTo>
                    <a:lnTo>
                      <a:pt x="1278" y="688"/>
                    </a:lnTo>
                    <a:lnTo>
                      <a:pt x="1276" y="708"/>
                    </a:lnTo>
                    <a:lnTo>
                      <a:pt x="1276" y="708"/>
                    </a:lnTo>
                    <a:lnTo>
                      <a:pt x="1280" y="714"/>
                    </a:lnTo>
                    <a:lnTo>
                      <a:pt x="1288" y="718"/>
                    </a:lnTo>
                    <a:lnTo>
                      <a:pt x="1304" y="726"/>
                    </a:lnTo>
                    <a:lnTo>
                      <a:pt x="1344" y="736"/>
                    </a:lnTo>
                    <a:lnTo>
                      <a:pt x="1344" y="736"/>
                    </a:lnTo>
                    <a:lnTo>
                      <a:pt x="1394" y="770"/>
                    </a:lnTo>
                    <a:lnTo>
                      <a:pt x="1394" y="770"/>
                    </a:lnTo>
                    <a:lnTo>
                      <a:pt x="1410" y="770"/>
                    </a:lnTo>
                    <a:lnTo>
                      <a:pt x="1410" y="770"/>
                    </a:lnTo>
                    <a:lnTo>
                      <a:pt x="1404" y="784"/>
                    </a:lnTo>
                    <a:lnTo>
                      <a:pt x="1396" y="800"/>
                    </a:lnTo>
                    <a:lnTo>
                      <a:pt x="1396" y="800"/>
                    </a:lnTo>
                    <a:lnTo>
                      <a:pt x="1404" y="860"/>
                    </a:lnTo>
                    <a:lnTo>
                      <a:pt x="1404" y="860"/>
                    </a:lnTo>
                    <a:lnTo>
                      <a:pt x="1394" y="888"/>
                    </a:lnTo>
                    <a:lnTo>
                      <a:pt x="1394" y="888"/>
                    </a:lnTo>
                    <a:lnTo>
                      <a:pt x="1386" y="888"/>
                    </a:lnTo>
                    <a:lnTo>
                      <a:pt x="1382" y="886"/>
                    </a:lnTo>
                    <a:lnTo>
                      <a:pt x="1376" y="884"/>
                    </a:lnTo>
                    <a:lnTo>
                      <a:pt x="1376" y="884"/>
                    </a:lnTo>
                    <a:lnTo>
                      <a:pt x="1360" y="880"/>
                    </a:lnTo>
                    <a:lnTo>
                      <a:pt x="1346" y="882"/>
                    </a:lnTo>
                    <a:lnTo>
                      <a:pt x="1340" y="884"/>
                    </a:lnTo>
                    <a:lnTo>
                      <a:pt x="1334" y="886"/>
                    </a:lnTo>
                    <a:lnTo>
                      <a:pt x="1328" y="892"/>
                    </a:lnTo>
                    <a:lnTo>
                      <a:pt x="1324" y="898"/>
                    </a:lnTo>
                    <a:lnTo>
                      <a:pt x="1324" y="898"/>
                    </a:lnTo>
                    <a:lnTo>
                      <a:pt x="1324" y="938"/>
                    </a:lnTo>
                    <a:lnTo>
                      <a:pt x="1324" y="938"/>
                    </a:lnTo>
                    <a:lnTo>
                      <a:pt x="1314" y="940"/>
                    </a:lnTo>
                    <a:lnTo>
                      <a:pt x="1314" y="94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48" name="Freeform 40"/>
              <p:cNvSpPr/>
              <p:nvPr/>
            </p:nvSpPr>
            <p:spPr bwMode="auto">
              <a:xfrm>
                <a:off x="2971513" y="1621212"/>
                <a:ext cx="52381" cy="54476"/>
              </a:xfrm>
              <a:custGeom>
                <a:avLst/>
                <a:gdLst>
                  <a:gd name="T0" fmla="*/ 26 w 50"/>
                  <a:gd name="T1" fmla="*/ 0 h 52"/>
                  <a:gd name="T2" fmla="*/ 26 w 50"/>
                  <a:gd name="T3" fmla="*/ 0 h 52"/>
                  <a:gd name="T4" fmla="*/ 36 w 50"/>
                  <a:gd name="T5" fmla="*/ 2 h 52"/>
                  <a:gd name="T6" fmla="*/ 44 w 50"/>
                  <a:gd name="T7" fmla="*/ 8 h 52"/>
                  <a:gd name="T8" fmla="*/ 48 w 50"/>
                  <a:gd name="T9" fmla="*/ 16 h 52"/>
                  <a:gd name="T10" fmla="*/ 50 w 50"/>
                  <a:gd name="T11" fmla="*/ 26 h 52"/>
                  <a:gd name="T12" fmla="*/ 50 w 50"/>
                  <a:gd name="T13" fmla="*/ 26 h 52"/>
                  <a:gd name="T14" fmla="*/ 48 w 50"/>
                  <a:gd name="T15" fmla="*/ 36 h 52"/>
                  <a:gd name="T16" fmla="*/ 44 w 50"/>
                  <a:gd name="T17" fmla="*/ 44 h 52"/>
                  <a:gd name="T18" fmla="*/ 36 w 50"/>
                  <a:gd name="T19" fmla="*/ 50 h 52"/>
                  <a:gd name="T20" fmla="*/ 26 w 50"/>
                  <a:gd name="T21" fmla="*/ 52 h 52"/>
                  <a:gd name="T22" fmla="*/ 26 w 50"/>
                  <a:gd name="T23" fmla="*/ 52 h 52"/>
                  <a:gd name="T24" fmla="*/ 16 w 50"/>
                  <a:gd name="T25" fmla="*/ 50 h 52"/>
                  <a:gd name="T26" fmla="*/ 6 w 50"/>
                  <a:gd name="T27" fmla="*/ 44 h 52"/>
                  <a:gd name="T28" fmla="*/ 2 w 50"/>
                  <a:gd name="T29" fmla="*/ 36 h 52"/>
                  <a:gd name="T30" fmla="*/ 0 w 50"/>
                  <a:gd name="T31" fmla="*/ 26 h 52"/>
                  <a:gd name="T32" fmla="*/ 0 w 50"/>
                  <a:gd name="T33" fmla="*/ 26 h 52"/>
                  <a:gd name="T34" fmla="*/ 2 w 50"/>
                  <a:gd name="T35" fmla="*/ 16 h 52"/>
                  <a:gd name="T36" fmla="*/ 6 w 50"/>
                  <a:gd name="T37" fmla="*/ 8 h 52"/>
                  <a:gd name="T38" fmla="*/ 16 w 50"/>
                  <a:gd name="T39" fmla="*/ 2 h 52"/>
                  <a:gd name="T40" fmla="*/ 26 w 50"/>
                  <a:gd name="T41" fmla="*/ 0 h 52"/>
                  <a:gd name="T42" fmla="*/ 26 w 50"/>
                  <a:gd name="T4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52">
                    <a:moveTo>
                      <a:pt x="26" y="0"/>
                    </a:moveTo>
                    <a:lnTo>
                      <a:pt x="26" y="0"/>
                    </a:lnTo>
                    <a:lnTo>
                      <a:pt x="36" y="2"/>
                    </a:lnTo>
                    <a:lnTo>
                      <a:pt x="44" y="8"/>
                    </a:lnTo>
                    <a:lnTo>
                      <a:pt x="48" y="16"/>
                    </a:lnTo>
                    <a:lnTo>
                      <a:pt x="50" y="26"/>
                    </a:lnTo>
                    <a:lnTo>
                      <a:pt x="50" y="26"/>
                    </a:lnTo>
                    <a:lnTo>
                      <a:pt x="48" y="36"/>
                    </a:lnTo>
                    <a:lnTo>
                      <a:pt x="44" y="44"/>
                    </a:lnTo>
                    <a:lnTo>
                      <a:pt x="36" y="50"/>
                    </a:lnTo>
                    <a:lnTo>
                      <a:pt x="26" y="52"/>
                    </a:lnTo>
                    <a:lnTo>
                      <a:pt x="26" y="52"/>
                    </a:lnTo>
                    <a:lnTo>
                      <a:pt x="16" y="50"/>
                    </a:lnTo>
                    <a:lnTo>
                      <a:pt x="6" y="44"/>
                    </a:lnTo>
                    <a:lnTo>
                      <a:pt x="2" y="36"/>
                    </a:lnTo>
                    <a:lnTo>
                      <a:pt x="0" y="26"/>
                    </a:lnTo>
                    <a:lnTo>
                      <a:pt x="0" y="26"/>
                    </a:lnTo>
                    <a:lnTo>
                      <a:pt x="2" y="16"/>
                    </a:lnTo>
                    <a:lnTo>
                      <a:pt x="6" y="8"/>
                    </a:lnTo>
                    <a:lnTo>
                      <a:pt x="16" y="2"/>
                    </a:lnTo>
                    <a:lnTo>
                      <a:pt x="26" y="0"/>
                    </a:lnTo>
                    <a:lnTo>
                      <a:pt x="26"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49" name="Freeform 41"/>
              <p:cNvSpPr/>
              <p:nvPr/>
            </p:nvSpPr>
            <p:spPr bwMode="auto">
              <a:xfrm>
                <a:off x="4151136" y="2626930"/>
                <a:ext cx="52381" cy="54476"/>
              </a:xfrm>
              <a:custGeom>
                <a:avLst/>
                <a:gdLst>
                  <a:gd name="T0" fmla="*/ 24 w 50"/>
                  <a:gd name="T1" fmla="*/ 0 h 52"/>
                  <a:gd name="T2" fmla="*/ 24 w 50"/>
                  <a:gd name="T3" fmla="*/ 0 h 52"/>
                  <a:gd name="T4" fmla="*/ 34 w 50"/>
                  <a:gd name="T5" fmla="*/ 2 h 52"/>
                  <a:gd name="T6" fmla="*/ 42 w 50"/>
                  <a:gd name="T7" fmla="*/ 8 h 52"/>
                  <a:gd name="T8" fmla="*/ 48 w 50"/>
                  <a:gd name="T9" fmla="*/ 16 h 52"/>
                  <a:gd name="T10" fmla="*/ 50 w 50"/>
                  <a:gd name="T11" fmla="*/ 26 h 52"/>
                  <a:gd name="T12" fmla="*/ 50 w 50"/>
                  <a:gd name="T13" fmla="*/ 26 h 52"/>
                  <a:gd name="T14" fmla="*/ 48 w 50"/>
                  <a:gd name="T15" fmla="*/ 36 h 52"/>
                  <a:gd name="T16" fmla="*/ 42 w 50"/>
                  <a:gd name="T17" fmla="*/ 44 h 52"/>
                  <a:gd name="T18" fmla="*/ 34 w 50"/>
                  <a:gd name="T19" fmla="*/ 50 h 52"/>
                  <a:gd name="T20" fmla="*/ 24 w 50"/>
                  <a:gd name="T21" fmla="*/ 52 h 52"/>
                  <a:gd name="T22" fmla="*/ 24 w 50"/>
                  <a:gd name="T23" fmla="*/ 52 h 52"/>
                  <a:gd name="T24" fmla="*/ 14 w 50"/>
                  <a:gd name="T25" fmla="*/ 50 h 52"/>
                  <a:gd name="T26" fmla="*/ 6 w 50"/>
                  <a:gd name="T27" fmla="*/ 44 h 52"/>
                  <a:gd name="T28" fmla="*/ 2 w 50"/>
                  <a:gd name="T29" fmla="*/ 36 h 52"/>
                  <a:gd name="T30" fmla="*/ 0 w 50"/>
                  <a:gd name="T31" fmla="*/ 26 h 52"/>
                  <a:gd name="T32" fmla="*/ 0 w 50"/>
                  <a:gd name="T33" fmla="*/ 26 h 52"/>
                  <a:gd name="T34" fmla="*/ 2 w 50"/>
                  <a:gd name="T35" fmla="*/ 16 h 52"/>
                  <a:gd name="T36" fmla="*/ 6 w 50"/>
                  <a:gd name="T37" fmla="*/ 8 h 52"/>
                  <a:gd name="T38" fmla="*/ 14 w 50"/>
                  <a:gd name="T39" fmla="*/ 2 h 52"/>
                  <a:gd name="T40" fmla="*/ 24 w 50"/>
                  <a:gd name="T41" fmla="*/ 0 h 52"/>
                  <a:gd name="T42" fmla="*/ 24 w 50"/>
                  <a:gd name="T4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52">
                    <a:moveTo>
                      <a:pt x="24" y="0"/>
                    </a:moveTo>
                    <a:lnTo>
                      <a:pt x="24" y="0"/>
                    </a:lnTo>
                    <a:lnTo>
                      <a:pt x="34" y="2"/>
                    </a:lnTo>
                    <a:lnTo>
                      <a:pt x="42" y="8"/>
                    </a:lnTo>
                    <a:lnTo>
                      <a:pt x="48" y="16"/>
                    </a:lnTo>
                    <a:lnTo>
                      <a:pt x="50" y="26"/>
                    </a:lnTo>
                    <a:lnTo>
                      <a:pt x="50" y="26"/>
                    </a:lnTo>
                    <a:lnTo>
                      <a:pt x="48" y="36"/>
                    </a:lnTo>
                    <a:lnTo>
                      <a:pt x="42" y="44"/>
                    </a:lnTo>
                    <a:lnTo>
                      <a:pt x="34" y="50"/>
                    </a:lnTo>
                    <a:lnTo>
                      <a:pt x="24" y="52"/>
                    </a:lnTo>
                    <a:lnTo>
                      <a:pt x="24" y="52"/>
                    </a:lnTo>
                    <a:lnTo>
                      <a:pt x="14" y="50"/>
                    </a:lnTo>
                    <a:lnTo>
                      <a:pt x="6" y="44"/>
                    </a:lnTo>
                    <a:lnTo>
                      <a:pt x="2" y="36"/>
                    </a:lnTo>
                    <a:lnTo>
                      <a:pt x="0" y="26"/>
                    </a:lnTo>
                    <a:lnTo>
                      <a:pt x="0" y="26"/>
                    </a:lnTo>
                    <a:lnTo>
                      <a:pt x="2" y="16"/>
                    </a:lnTo>
                    <a:lnTo>
                      <a:pt x="6" y="8"/>
                    </a:lnTo>
                    <a:lnTo>
                      <a:pt x="14" y="2"/>
                    </a:lnTo>
                    <a:lnTo>
                      <a:pt x="24" y="0"/>
                    </a:lnTo>
                    <a:lnTo>
                      <a:pt x="24"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50" name="Freeform 42"/>
              <p:cNvSpPr/>
              <p:nvPr/>
            </p:nvSpPr>
            <p:spPr bwMode="auto">
              <a:xfrm>
                <a:off x="4383708" y="3339313"/>
                <a:ext cx="41905" cy="44000"/>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28 h 42"/>
                  <a:gd name="T30" fmla="*/ 0 w 40"/>
                  <a:gd name="T31" fmla="*/ 20 h 42"/>
                  <a:gd name="T32" fmla="*/ 0 w 40"/>
                  <a:gd name="T33" fmla="*/ 20 h 42"/>
                  <a:gd name="T34" fmla="*/ 0 w 40"/>
                  <a:gd name="T35" fmla="*/ 12 h 42"/>
                  <a:gd name="T36" fmla="*/ 6 w 40"/>
                  <a:gd name="T37" fmla="*/ 6 h 42"/>
                  <a:gd name="T38" fmla="*/ 12 w 40"/>
                  <a:gd name="T39" fmla="*/ 2 h 42"/>
                  <a:gd name="T40" fmla="*/ 20 w 40"/>
                  <a:gd name="T41" fmla="*/ 0 h 42"/>
                  <a:gd name="T42" fmla="*/ 20 w 40"/>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2">
                    <a:moveTo>
                      <a:pt x="20" y="0"/>
                    </a:moveTo>
                    <a:lnTo>
                      <a:pt x="20" y="0"/>
                    </a:lnTo>
                    <a:lnTo>
                      <a:pt x="28" y="2"/>
                    </a:lnTo>
                    <a:lnTo>
                      <a:pt x="34" y="6"/>
                    </a:lnTo>
                    <a:lnTo>
                      <a:pt x="38" y="12"/>
                    </a:lnTo>
                    <a:lnTo>
                      <a:pt x="40" y="20"/>
                    </a:lnTo>
                    <a:lnTo>
                      <a:pt x="40" y="20"/>
                    </a:lnTo>
                    <a:lnTo>
                      <a:pt x="38" y="28"/>
                    </a:lnTo>
                    <a:lnTo>
                      <a:pt x="34" y="36"/>
                    </a:lnTo>
                    <a:lnTo>
                      <a:pt x="28" y="40"/>
                    </a:lnTo>
                    <a:lnTo>
                      <a:pt x="20" y="42"/>
                    </a:lnTo>
                    <a:lnTo>
                      <a:pt x="20" y="42"/>
                    </a:lnTo>
                    <a:lnTo>
                      <a:pt x="12" y="40"/>
                    </a:lnTo>
                    <a:lnTo>
                      <a:pt x="6" y="36"/>
                    </a:lnTo>
                    <a:lnTo>
                      <a:pt x="0" y="28"/>
                    </a:lnTo>
                    <a:lnTo>
                      <a:pt x="0" y="20"/>
                    </a:lnTo>
                    <a:lnTo>
                      <a:pt x="0" y="20"/>
                    </a:lnTo>
                    <a:lnTo>
                      <a:pt x="0" y="12"/>
                    </a:lnTo>
                    <a:lnTo>
                      <a:pt x="6"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51" name="Freeform 43"/>
              <p:cNvSpPr/>
              <p:nvPr/>
            </p:nvSpPr>
            <p:spPr bwMode="auto">
              <a:xfrm>
                <a:off x="4224470" y="4024458"/>
                <a:ext cx="44000" cy="41905"/>
              </a:xfrm>
              <a:custGeom>
                <a:avLst/>
                <a:gdLst>
                  <a:gd name="T0" fmla="*/ 22 w 42"/>
                  <a:gd name="T1" fmla="*/ 0 h 40"/>
                  <a:gd name="T2" fmla="*/ 22 w 42"/>
                  <a:gd name="T3" fmla="*/ 0 h 40"/>
                  <a:gd name="T4" fmla="*/ 30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22" y="0"/>
                    </a:moveTo>
                    <a:lnTo>
                      <a:pt x="22" y="0"/>
                    </a:lnTo>
                    <a:lnTo>
                      <a:pt x="30" y="2"/>
                    </a:lnTo>
                    <a:lnTo>
                      <a:pt x="36" y="6"/>
                    </a:lnTo>
                    <a:lnTo>
                      <a:pt x="40" y="12"/>
                    </a:lnTo>
                    <a:lnTo>
                      <a:pt x="42" y="20"/>
                    </a:lnTo>
                    <a:lnTo>
                      <a:pt x="42" y="20"/>
                    </a:lnTo>
                    <a:lnTo>
                      <a:pt x="40" y="28"/>
                    </a:lnTo>
                    <a:lnTo>
                      <a:pt x="36" y="34"/>
                    </a:lnTo>
                    <a:lnTo>
                      <a:pt x="30" y="38"/>
                    </a:lnTo>
                    <a:lnTo>
                      <a:pt x="22" y="40"/>
                    </a:lnTo>
                    <a:lnTo>
                      <a:pt x="22" y="40"/>
                    </a:lnTo>
                    <a:lnTo>
                      <a:pt x="14" y="38"/>
                    </a:lnTo>
                    <a:lnTo>
                      <a:pt x="6" y="34"/>
                    </a:lnTo>
                    <a:lnTo>
                      <a:pt x="2" y="28"/>
                    </a:lnTo>
                    <a:lnTo>
                      <a:pt x="0" y="20"/>
                    </a:lnTo>
                    <a:lnTo>
                      <a:pt x="0" y="20"/>
                    </a:lnTo>
                    <a:lnTo>
                      <a:pt x="2" y="12"/>
                    </a:lnTo>
                    <a:lnTo>
                      <a:pt x="6" y="6"/>
                    </a:lnTo>
                    <a:lnTo>
                      <a:pt x="14" y="2"/>
                    </a:lnTo>
                    <a:lnTo>
                      <a:pt x="22" y="0"/>
                    </a:lnTo>
                    <a:lnTo>
                      <a:pt x="22"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52" name="Freeform 44"/>
              <p:cNvSpPr/>
              <p:nvPr/>
            </p:nvSpPr>
            <p:spPr bwMode="auto">
              <a:xfrm>
                <a:off x="3063704" y="3333027"/>
                <a:ext cx="41905" cy="41905"/>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4 w 40"/>
                  <a:gd name="T27" fmla="*/ 34 h 40"/>
                  <a:gd name="T28" fmla="*/ 0 w 40"/>
                  <a:gd name="T29" fmla="*/ 28 h 40"/>
                  <a:gd name="T30" fmla="*/ 0 w 40"/>
                  <a:gd name="T31" fmla="*/ 20 h 40"/>
                  <a:gd name="T32" fmla="*/ 0 w 40"/>
                  <a:gd name="T33" fmla="*/ 20 h 40"/>
                  <a:gd name="T34" fmla="*/ 0 w 40"/>
                  <a:gd name="T35" fmla="*/ 12 h 40"/>
                  <a:gd name="T36" fmla="*/ 4 w 40"/>
                  <a:gd name="T37" fmla="*/ 6 h 40"/>
                  <a:gd name="T38" fmla="*/ 12 w 40"/>
                  <a:gd name="T39" fmla="*/ 2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28" y="2"/>
                    </a:lnTo>
                    <a:lnTo>
                      <a:pt x="34" y="6"/>
                    </a:lnTo>
                    <a:lnTo>
                      <a:pt x="38" y="12"/>
                    </a:lnTo>
                    <a:lnTo>
                      <a:pt x="40" y="20"/>
                    </a:lnTo>
                    <a:lnTo>
                      <a:pt x="40" y="20"/>
                    </a:lnTo>
                    <a:lnTo>
                      <a:pt x="38" y="28"/>
                    </a:lnTo>
                    <a:lnTo>
                      <a:pt x="34" y="34"/>
                    </a:lnTo>
                    <a:lnTo>
                      <a:pt x="28" y="40"/>
                    </a:lnTo>
                    <a:lnTo>
                      <a:pt x="20" y="40"/>
                    </a:lnTo>
                    <a:lnTo>
                      <a:pt x="20" y="40"/>
                    </a:lnTo>
                    <a:lnTo>
                      <a:pt x="12" y="40"/>
                    </a:lnTo>
                    <a:lnTo>
                      <a:pt x="4" y="34"/>
                    </a:lnTo>
                    <a:lnTo>
                      <a:pt x="0" y="28"/>
                    </a:lnTo>
                    <a:lnTo>
                      <a:pt x="0" y="20"/>
                    </a:lnTo>
                    <a:lnTo>
                      <a:pt x="0" y="20"/>
                    </a:lnTo>
                    <a:lnTo>
                      <a:pt x="0" y="12"/>
                    </a:lnTo>
                    <a:lnTo>
                      <a:pt x="4"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53" name="Freeform 45"/>
              <p:cNvSpPr/>
              <p:nvPr/>
            </p:nvSpPr>
            <p:spPr bwMode="auto">
              <a:xfrm>
                <a:off x="4855138" y="4286364"/>
                <a:ext cx="41905" cy="41905"/>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28" y="2"/>
                    </a:lnTo>
                    <a:lnTo>
                      <a:pt x="34" y="6"/>
                    </a:lnTo>
                    <a:lnTo>
                      <a:pt x="38" y="12"/>
                    </a:lnTo>
                    <a:lnTo>
                      <a:pt x="40" y="20"/>
                    </a:lnTo>
                    <a:lnTo>
                      <a:pt x="40" y="20"/>
                    </a:lnTo>
                    <a:lnTo>
                      <a:pt x="38" y="28"/>
                    </a:lnTo>
                    <a:lnTo>
                      <a:pt x="34" y="34"/>
                    </a:lnTo>
                    <a:lnTo>
                      <a:pt x="28" y="40"/>
                    </a:lnTo>
                    <a:lnTo>
                      <a:pt x="20" y="40"/>
                    </a:lnTo>
                    <a:lnTo>
                      <a:pt x="20" y="40"/>
                    </a:lnTo>
                    <a:lnTo>
                      <a:pt x="12" y="40"/>
                    </a:lnTo>
                    <a:lnTo>
                      <a:pt x="6" y="34"/>
                    </a:lnTo>
                    <a:lnTo>
                      <a:pt x="0" y="28"/>
                    </a:lnTo>
                    <a:lnTo>
                      <a:pt x="0" y="20"/>
                    </a:lnTo>
                    <a:lnTo>
                      <a:pt x="0" y="20"/>
                    </a:lnTo>
                    <a:lnTo>
                      <a:pt x="0" y="12"/>
                    </a:lnTo>
                    <a:lnTo>
                      <a:pt x="6"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54" name="Freeform 46"/>
              <p:cNvSpPr/>
              <p:nvPr/>
            </p:nvSpPr>
            <p:spPr bwMode="auto">
              <a:xfrm>
                <a:off x="4677043" y="3840077"/>
                <a:ext cx="44000" cy="44000"/>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2 h 42"/>
                  <a:gd name="T12" fmla="*/ 42 w 42"/>
                  <a:gd name="T13" fmla="*/ 22 h 42"/>
                  <a:gd name="T14" fmla="*/ 40 w 42"/>
                  <a:gd name="T15" fmla="*/ 30 h 42"/>
                  <a:gd name="T16" fmla="*/ 36 w 42"/>
                  <a:gd name="T17" fmla="*/ 36 h 42"/>
                  <a:gd name="T18" fmla="*/ 28 w 42"/>
                  <a:gd name="T19" fmla="*/ 40 h 42"/>
                  <a:gd name="T20" fmla="*/ 20 w 42"/>
                  <a:gd name="T21" fmla="*/ 42 h 42"/>
                  <a:gd name="T22" fmla="*/ 20 w 42"/>
                  <a:gd name="T23" fmla="*/ 42 h 42"/>
                  <a:gd name="T24" fmla="*/ 12 w 42"/>
                  <a:gd name="T25" fmla="*/ 40 h 42"/>
                  <a:gd name="T26" fmla="*/ 6 w 42"/>
                  <a:gd name="T27" fmla="*/ 36 h 42"/>
                  <a:gd name="T28" fmla="*/ 2 w 42"/>
                  <a:gd name="T29" fmla="*/ 30 h 42"/>
                  <a:gd name="T30" fmla="*/ 0 w 42"/>
                  <a:gd name="T31" fmla="*/ 22 h 42"/>
                  <a:gd name="T32" fmla="*/ 0 w 42"/>
                  <a:gd name="T33" fmla="*/ 22 h 42"/>
                  <a:gd name="T34" fmla="*/ 2 w 42"/>
                  <a:gd name="T35" fmla="*/ 14 h 42"/>
                  <a:gd name="T36" fmla="*/ 6 w 42"/>
                  <a:gd name="T37" fmla="*/ 6 h 42"/>
                  <a:gd name="T38" fmla="*/ 12 w 42"/>
                  <a:gd name="T39" fmla="*/ 2 h 42"/>
                  <a:gd name="T40" fmla="*/ 20 w 42"/>
                  <a:gd name="T41" fmla="*/ 0 h 42"/>
                  <a:gd name="T42" fmla="*/ 20 w 42"/>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2">
                    <a:moveTo>
                      <a:pt x="20" y="0"/>
                    </a:moveTo>
                    <a:lnTo>
                      <a:pt x="20" y="0"/>
                    </a:lnTo>
                    <a:lnTo>
                      <a:pt x="28" y="2"/>
                    </a:lnTo>
                    <a:lnTo>
                      <a:pt x="36" y="6"/>
                    </a:lnTo>
                    <a:lnTo>
                      <a:pt x="40" y="14"/>
                    </a:lnTo>
                    <a:lnTo>
                      <a:pt x="42" y="22"/>
                    </a:lnTo>
                    <a:lnTo>
                      <a:pt x="42" y="22"/>
                    </a:lnTo>
                    <a:lnTo>
                      <a:pt x="40" y="30"/>
                    </a:lnTo>
                    <a:lnTo>
                      <a:pt x="36" y="36"/>
                    </a:lnTo>
                    <a:lnTo>
                      <a:pt x="28" y="40"/>
                    </a:lnTo>
                    <a:lnTo>
                      <a:pt x="20" y="42"/>
                    </a:lnTo>
                    <a:lnTo>
                      <a:pt x="20" y="42"/>
                    </a:lnTo>
                    <a:lnTo>
                      <a:pt x="12" y="40"/>
                    </a:lnTo>
                    <a:lnTo>
                      <a:pt x="6" y="36"/>
                    </a:lnTo>
                    <a:lnTo>
                      <a:pt x="2" y="30"/>
                    </a:lnTo>
                    <a:lnTo>
                      <a:pt x="0" y="22"/>
                    </a:lnTo>
                    <a:lnTo>
                      <a:pt x="0" y="22"/>
                    </a:lnTo>
                    <a:lnTo>
                      <a:pt x="2" y="14"/>
                    </a:lnTo>
                    <a:lnTo>
                      <a:pt x="6"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55" name="Freeform 47"/>
              <p:cNvSpPr/>
              <p:nvPr/>
            </p:nvSpPr>
            <p:spPr bwMode="auto">
              <a:xfrm>
                <a:off x="5313997" y="3611695"/>
                <a:ext cx="41905" cy="41905"/>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4 w 40"/>
                  <a:gd name="T27" fmla="*/ 34 h 40"/>
                  <a:gd name="T28" fmla="*/ 0 w 40"/>
                  <a:gd name="T29" fmla="*/ 28 h 40"/>
                  <a:gd name="T30" fmla="*/ 0 w 40"/>
                  <a:gd name="T31" fmla="*/ 20 h 40"/>
                  <a:gd name="T32" fmla="*/ 0 w 40"/>
                  <a:gd name="T33" fmla="*/ 20 h 40"/>
                  <a:gd name="T34" fmla="*/ 0 w 40"/>
                  <a:gd name="T35" fmla="*/ 12 h 40"/>
                  <a:gd name="T36" fmla="*/ 4 w 40"/>
                  <a:gd name="T37" fmla="*/ 6 h 40"/>
                  <a:gd name="T38" fmla="*/ 12 w 40"/>
                  <a:gd name="T39" fmla="*/ 2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28" y="2"/>
                    </a:lnTo>
                    <a:lnTo>
                      <a:pt x="34" y="6"/>
                    </a:lnTo>
                    <a:lnTo>
                      <a:pt x="38" y="12"/>
                    </a:lnTo>
                    <a:lnTo>
                      <a:pt x="40" y="20"/>
                    </a:lnTo>
                    <a:lnTo>
                      <a:pt x="40" y="20"/>
                    </a:lnTo>
                    <a:lnTo>
                      <a:pt x="38" y="28"/>
                    </a:lnTo>
                    <a:lnTo>
                      <a:pt x="34" y="34"/>
                    </a:lnTo>
                    <a:lnTo>
                      <a:pt x="28" y="40"/>
                    </a:lnTo>
                    <a:lnTo>
                      <a:pt x="20" y="40"/>
                    </a:lnTo>
                    <a:lnTo>
                      <a:pt x="20" y="40"/>
                    </a:lnTo>
                    <a:lnTo>
                      <a:pt x="12" y="40"/>
                    </a:lnTo>
                    <a:lnTo>
                      <a:pt x="4" y="34"/>
                    </a:lnTo>
                    <a:lnTo>
                      <a:pt x="0" y="28"/>
                    </a:lnTo>
                    <a:lnTo>
                      <a:pt x="0" y="20"/>
                    </a:lnTo>
                    <a:lnTo>
                      <a:pt x="0" y="20"/>
                    </a:lnTo>
                    <a:lnTo>
                      <a:pt x="0" y="12"/>
                    </a:lnTo>
                    <a:lnTo>
                      <a:pt x="4"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56" name="Freeform 48"/>
              <p:cNvSpPr/>
              <p:nvPr/>
            </p:nvSpPr>
            <p:spPr bwMode="auto">
              <a:xfrm>
                <a:off x="5420855" y="4208840"/>
                <a:ext cx="41905" cy="41905"/>
              </a:xfrm>
              <a:custGeom>
                <a:avLst/>
                <a:gdLst>
                  <a:gd name="T0" fmla="*/ 20 w 40"/>
                  <a:gd name="T1" fmla="*/ 0 h 40"/>
                  <a:gd name="T2" fmla="*/ 20 w 40"/>
                  <a:gd name="T3" fmla="*/ 0 h 40"/>
                  <a:gd name="T4" fmla="*/ 28 w 40"/>
                  <a:gd name="T5" fmla="*/ 0 h 40"/>
                  <a:gd name="T6" fmla="*/ 34 w 40"/>
                  <a:gd name="T7" fmla="*/ 4 h 40"/>
                  <a:gd name="T8" fmla="*/ 40 w 40"/>
                  <a:gd name="T9" fmla="*/ 12 h 40"/>
                  <a:gd name="T10" fmla="*/ 40 w 40"/>
                  <a:gd name="T11" fmla="*/ 20 h 40"/>
                  <a:gd name="T12" fmla="*/ 40 w 40"/>
                  <a:gd name="T13" fmla="*/ 20 h 40"/>
                  <a:gd name="T14" fmla="*/ 40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4 h 40"/>
                  <a:gd name="T38" fmla="*/ 12 w 40"/>
                  <a:gd name="T39" fmla="*/ 0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28" y="0"/>
                    </a:lnTo>
                    <a:lnTo>
                      <a:pt x="34" y="4"/>
                    </a:lnTo>
                    <a:lnTo>
                      <a:pt x="40" y="12"/>
                    </a:lnTo>
                    <a:lnTo>
                      <a:pt x="40" y="20"/>
                    </a:lnTo>
                    <a:lnTo>
                      <a:pt x="40" y="20"/>
                    </a:lnTo>
                    <a:lnTo>
                      <a:pt x="40" y="28"/>
                    </a:lnTo>
                    <a:lnTo>
                      <a:pt x="34" y="34"/>
                    </a:lnTo>
                    <a:lnTo>
                      <a:pt x="28" y="38"/>
                    </a:lnTo>
                    <a:lnTo>
                      <a:pt x="20" y="40"/>
                    </a:lnTo>
                    <a:lnTo>
                      <a:pt x="20" y="40"/>
                    </a:lnTo>
                    <a:lnTo>
                      <a:pt x="12" y="38"/>
                    </a:lnTo>
                    <a:lnTo>
                      <a:pt x="6" y="34"/>
                    </a:lnTo>
                    <a:lnTo>
                      <a:pt x="2" y="28"/>
                    </a:lnTo>
                    <a:lnTo>
                      <a:pt x="0" y="20"/>
                    </a:lnTo>
                    <a:lnTo>
                      <a:pt x="0" y="20"/>
                    </a:lnTo>
                    <a:lnTo>
                      <a:pt x="2" y="12"/>
                    </a:lnTo>
                    <a:lnTo>
                      <a:pt x="6" y="4"/>
                    </a:lnTo>
                    <a:lnTo>
                      <a:pt x="12" y="0"/>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57" name="Freeform 49"/>
              <p:cNvSpPr/>
              <p:nvPr/>
            </p:nvSpPr>
            <p:spPr bwMode="auto">
              <a:xfrm>
                <a:off x="5640855" y="3542552"/>
                <a:ext cx="41905" cy="41905"/>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6 h 40"/>
                  <a:gd name="T18" fmla="*/ 28 w 40"/>
                  <a:gd name="T19" fmla="*/ 40 h 40"/>
                  <a:gd name="T20" fmla="*/ 20 w 40"/>
                  <a:gd name="T21" fmla="*/ 40 h 40"/>
                  <a:gd name="T22" fmla="*/ 20 w 40"/>
                  <a:gd name="T23" fmla="*/ 40 h 40"/>
                  <a:gd name="T24" fmla="*/ 12 w 40"/>
                  <a:gd name="T25" fmla="*/ 40 h 40"/>
                  <a:gd name="T26" fmla="*/ 6 w 40"/>
                  <a:gd name="T27" fmla="*/ 36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28" y="2"/>
                    </a:lnTo>
                    <a:lnTo>
                      <a:pt x="34" y="6"/>
                    </a:lnTo>
                    <a:lnTo>
                      <a:pt x="38" y="12"/>
                    </a:lnTo>
                    <a:lnTo>
                      <a:pt x="40" y="20"/>
                    </a:lnTo>
                    <a:lnTo>
                      <a:pt x="40" y="20"/>
                    </a:lnTo>
                    <a:lnTo>
                      <a:pt x="38" y="28"/>
                    </a:lnTo>
                    <a:lnTo>
                      <a:pt x="34" y="36"/>
                    </a:lnTo>
                    <a:lnTo>
                      <a:pt x="28" y="40"/>
                    </a:lnTo>
                    <a:lnTo>
                      <a:pt x="20" y="40"/>
                    </a:lnTo>
                    <a:lnTo>
                      <a:pt x="20" y="40"/>
                    </a:lnTo>
                    <a:lnTo>
                      <a:pt x="12" y="40"/>
                    </a:lnTo>
                    <a:lnTo>
                      <a:pt x="6" y="36"/>
                    </a:lnTo>
                    <a:lnTo>
                      <a:pt x="2" y="28"/>
                    </a:lnTo>
                    <a:lnTo>
                      <a:pt x="0" y="20"/>
                    </a:lnTo>
                    <a:lnTo>
                      <a:pt x="0" y="20"/>
                    </a:lnTo>
                    <a:lnTo>
                      <a:pt x="2" y="12"/>
                    </a:lnTo>
                    <a:lnTo>
                      <a:pt x="6"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58" name="Freeform 50"/>
              <p:cNvSpPr/>
              <p:nvPr/>
            </p:nvSpPr>
            <p:spPr bwMode="auto">
              <a:xfrm>
                <a:off x="6017999" y="3808648"/>
                <a:ext cx="41905" cy="41905"/>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28" y="2"/>
                    </a:lnTo>
                    <a:lnTo>
                      <a:pt x="34" y="6"/>
                    </a:lnTo>
                    <a:lnTo>
                      <a:pt x="38" y="12"/>
                    </a:lnTo>
                    <a:lnTo>
                      <a:pt x="40" y="20"/>
                    </a:lnTo>
                    <a:lnTo>
                      <a:pt x="40" y="20"/>
                    </a:lnTo>
                    <a:lnTo>
                      <a:pt x="38" y="28"/>
                    </a:lnTo>
                    <a:lnTo>
                      <a:pt x="34" y="34"/>
                    </a:lnTo>
                    <a:lnTo>
                      <a:pt x="28" y="38"/>
                    </a:lnTo>
                    <a:lnTo>
                      <a:pt x="20" y="40"/>
                    </a:lnTo>
                    <a:lnTo>
                      <a:pt x="20" y="40"/>
                    </a:lnTo>
                    <a:lnTo>
                      <a:pt x="12" y="38"/>
                    </a:lnTo>
                    <a:lnTo>
                      <a:pt x="6" y="34"/>
                    </a:lnTo>
                    <a:lnTo>
                      <a:pt x="0" y="28"/>
                    </a:lnTo>
                    <a:lnTo>
                      <a:pt x="0" y="20"/>
                    </a:lnTo>
                    <a:lnTo>
                      <a:pt x="0" y="20"/>
                    </a:lnTo>
                    <a:lnTo>
                      <a:pt x="0" y="12"/>
                    </a:lnTo>
                    <a:lnTo>
                      <a:pt x="6"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59" name="Freeform 51"/>
              <p:cNvSpPr/>
              <p:nvPr/>
            </p:nvSpPr>
            <p:spPr bwMode="auto">
              <a:xfrm>
                <a:off x="6020095" y="3293218"/>
                <a:ext cx="44000" cy="44000"/>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2 h 42"/>
                  <a:gd name="T12" fmla="*/ 42 w 42"/>
                  <a:gd name="T13" fmla="*/ 22 h 42"/>
                  <a:gd name="T14" fmla="*/ 40 w 42"/>
                  <a:gd name="T15" fmla="*/ 28 h 42"/>
                  <a:gd name="T16" fmla="*/ 36 w 42"/>
                  <a:gd name="T17" fmla="*/ 36 h 42"/>
                  <a:gd name="T18" fmla="*/ 28 w 42"/>
                  <a:gd name="T19" fmla="*/ 40 h 42"/>
                  <a:gd name="T20" fmla="*/ 20 w 42"/>
                  <a:gd name="T21" fmla="*/ 42 h 42"/>
                  <a:gd name="T22" fmla="*/ 20 w 42"/>
                  <a:gd name="T23" fmla="*/ 42 h 42"/>
                  <a:gd name="T24" fmla="*/ 12 w 42"/>
                  <a:gd name="T25" fmla="*/ 40 h 42"/>
                  <a:gd name="T26" fmla="*/ 6 w 42"/>
                  <a:gd name="T27" fmla="*/ 36 h 42"/>
                  <a:gd name="T28" fmla="*/ 2 w 42"/>
                  <a:gd name="T29" fmla="*/ 28 h 42"/>
                  <a:gd name="T30" fmla="*/ 0 w 42"/>
                  <a:gd name="T31" fmla="*/ 22 h 42"/>
                  <a:gd name="T32" fmla="*/ 0 w 42"/>
                  <a:gd name="T33" fmla="*/ 22 h 42"/>
                  <a:gd name="T34" fmla="*/ 2 w 42"/>
                  <a:gd name="T35" fmla="*/ 14 h 42"/>
                  <a:gd name="T36" fmla="*/ 6 w 42"/>
                  <a:gd name="T37" fmla="*/ 6 h 42"/>
                  <a:gd name="T38" fmla="*/ 12 w 42"/>
                  <a:gd name="T39" fmla="*/ 2 h 42"/>
                  <a:gd name="T40" fmla="*/ 20 w 42"/>
                  <a:gd name="T41" fmla="*/ 0 h 42"/>
                  <a:gd name="T42" fmla="*/ 20 w 42"/>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2">
                    <a:moveTo>
                      <a:pt x="20" y="0"/>
                    </a:moveTo>
                    <a:lnTo>
                      <a:pt x="20" y="0"/>
                    </a:lnTo>
                    <a:lnTo>
                      <a:pt x="28" y="2"/>
                    </a:lnTo>
                    <a:lnTo>
                      <a:pt x="36" y="6"/>
                    </a:lnTo>
                    <a:lnTo>
                      <a:pt x="40" y="14"/>
                    </a:lnTo>
                    <a:lnTo>
                      <a:pt x="42" y="22"/>
                    </a:lnTo>
                    <a:lnTo>
                      <a:pt x="42" y="22"/>
                    </a:lnTo>
                    <a:lnTo>
                      <a:pt x="40" y="28"/>
                    </a:lnTo>
                    <a:lnTo>
                      <a:pt x="36" y="36"/>
                    </a:lnTo>
                    <a:lnTo>
                      <a:pt x="28" y="40"/>
                    </a:lnTo>
                    <a:lnTo>
                      <a:pt x="20" y="42"/>
                    </a:lnTo>
                    <a:lnTo>
                      <a:pt x="20" y="42"/>
                    </a:lnTo>
                    <a:lnTo>
                      <a:pt x="12" y="40"/>
                    </a:lnTo>
                    <a:lnTo>
                      <a:pt x="6" y="36"/>
                    </a:lnTo>
                    <a:lnTo>
                      <a:pt x="2" y="28"/>
                    </a:lnTo>
                    <a:lnTo>
                      <a:pt x="0" y="22"/>
                    </a:lnTo>
                    <a:lnTo>
                      <a:pt x="0" y="22"/>
                    </a:lnTo>
                    <a:lnTo>
                      <a:pt x="2" y="14"/>
                    </a:lnTo>
                    <a:lnTo>
                      <a:pt x="6"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60" name="Freeform 52"/>
              <p:cNvSpPr/>
              <p:nvPr/>
            </p:nvSpPr>
            <p:spPr bwMode="auto">
              <a:xfrm>
                <a:off x="5739332" y="3117217"/>
                <a:ext cx="41905" cy="41905"/>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28" y="2"/>
                    </a:lnTo>
                    <a:lnTo>
                      <a:pt x="34" y="6"/>
                    </a:lnTo>
                    <a:lnTo>
                      <a:pt x="38" y="12"/>
                    </a:lnTo>
                    <a:lnTo>
                      <a:pt x="40" y="20"/>
                    </a:ln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61" name="Freeform 53"/>
              <p:cNvSpPr/>
              <p:nvPr/>
            </p:nvSpPr>
            <p:spPr bwMode="auto">
              <a:xfrm>
                <a:off x="5925809" y="3117217"/>
                <a:ext cx="41905" cy="41905"/>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28" y="2"/>
                    </a:lnTo>
                    <a:lnTo>
                      <a:pt x="34" y="6"/>
                    </a:lnTo>
                    <a:lnTo>
                      <a:pt x="38" y="12"/>
                    </a:lnTo>
                    <a:lnTo>
                      <a:pt x="40" y="20"/>
                    </a:ln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62" name="Freeform 54"/>
              <p:cNvSpPr/>
              <p:nvPr/>
            </p:nvSpPr>
            <p:spPr bwMode="auto">
              <a:xfrm>
                <a:off x="5326569" y="2821788"/>
                <a:ext cx="41905" cy="44000"/>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2 h 42"/>
                  <a:gd name="T36" fmla="*/ 6 w 40"/>
                  <a:gd name="T37" fmla="*/ 6 h 42"/>
                  <a:gd name="T38" fmla="*/ 12 w 40"/>
                  <a:gd name="T39" fmla="*/ 2 h 42"/>
                  <a:gd name="T40" fmla="*/ 20 w 40"/>
                  <a:gd name="T41" fmla="*/ 0 h 42"/>
                  <a:gd name="T42" fmla="*/ 20 w 40"/>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2">
                    <a:moveTo>
                      <a:pt x="20" y="0"/>
                    </a:moveTo>
                    <a:lnTo>
                      <a:pt x="20" y="0"/>
                    </a:lnTo>
                    <a:lnTo>
                      <a:pt x="28" y="2"/>
                    </a:lnTo>
                    <a:lnTo>
                      <a:pt x="34" y="6"/>
                    </a:lnTo>
                    <a:lnTo>
                      <a:pt x="38" y="12"/>
                    </a:lnTo>
                    <a:lnTo>
                      <a:pt x="40" y="20"/>
                    </a:lnTo>
                    <a:lnTo>
                      <a:pt x="40" y="20"/>
                    </a:lnTo>
                    <a:lnTo>
                      <a:pt x="38" y="28"/>
                    </a:lnTo>
                    <a:lnTo>
                      <a:pt x="34" y="36"/>
                    </a:lnTo>
                    <a:lnTo>
                      <a:pt x="28" y="40"/>
                    </a:lnTo>
                    <a:lnTo>
                      <a:pt x="20" y="42"/>
                    </a:lnTo>
                    <a:lnTo>
                      <a:pt x="20" y="42"/>
                    </a:lnTo>
                    <a:lnTo>
                      <a:pt x="12" y="40"/>
                    </a:lnTo>
                    <a:lnTo>
                      <a:pt x="6" y="36"/>
                    </a:lnTo>
                    <a:lnTo>
                      <a:pt x="2" y="28"/>
                    </a:lnTo>
                    <a:lnTo>
                      <a:pt x="0" y="20"/>
                    </a:lnTo>
                    <a:lnTo>
                      <a:pt x="0" y="20"/>
                    </a:lnTo>
                    <a:lnTo>
                      <a:pt x="2" y="12"/>
                    </a:lnTo>
                    <a:lnTo>
                      <a:pt x="6"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63" name="Freeform 55"/>
              <p:cNvSpPr/>
              <p:nvPr/>
            </p:nvSpPr>
            <p:spPr bwMode="auto">
              <a:xfrm>
                <a:off x="4863519" y="2901407"/>
                <a:ext cx="44000" cy="41905"/>
              </a:xfrm>
              <a:custGeom>
                <a:avLst/>
                <a:gdLst>
                  <a:gd name="T0" fmla="*/ 20 w 42"/>
                  <a:gd name="T1" fmla="*/ 0 h 40"/>
                  <a:gd name="T2" fmla="*/ 20 w 42"/>
                  <a:gd name="T3" fmla="*/ 0 h 40"/>
                  <a:gd name="T4" fmla="*/ 28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28 w 42"/>
                  <a:gd name="T19" fmla="*/ 38 h 40"/>
                  <a:gd name="T20" fmla="*/ 20 w 42"/>
                  <a:gd name="T21" fmla="*/ 40 h 40"/>
                  <a:gd name="T22" fmla="*/ 20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0 w 42"/>
                  <a:gd name="T41" fmla="*/ 0 h 40"/>
                  <a:gd name="T42" fmla="*/ 20 w 42"/>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20" y="0"/>
                    </a:moveTo>
                    <a:lnTo>
                      <a:pt x="20" y="0"/>
                    </a:lnTo>
                    <a:lnTo>
                      <a:pt x="28" y="2"/>
                    </a:lnTo>
                    <a:lnTo>
                      <a:pt x="36" y="6"/>
                    </a:lnTo>
                    <a:lnTo>
                      <a:pt x="40" y="12"/>
                    </a:lnTo>
                    <a:lnTo>
                      <a:pt x="42" y="20"/>
                    </a:lnTo>
                    <a:lnTo>
                      <a:pt x="42" y="20"/>
                    </a:lnTo>
                    <a:lnTo>
                      <a:pt x="40" y="28"/>
                    </a:lnTo>
                    <a:lnTo>
                      <a:pt x="36" y="34"/>
                    </a:lnTo>
                    <a:lnTo>
                      <a:pt x="28" y="38"/>
                    </a:lnTo>
                    <a:lnTo>
                      <a:pt x="20" y="40"/>
                    </a:lnTo>
                    <a:lnTo>
                      <a:pt x="20" y="40"/>
                    </a:lnTo>
                    <a:lnTo>
                      <a:pt x="14" y="38"/>
                    </a:lnTo>
                    <a:lnTo>
                      <a:pt x="6" y="34"/>
                    </a:lnTo>
                    <a:lnTo>
                      <a:pt x="2" y="28"/>
                    </a:lnTo>
                    <a:lnTo>
                      <a:pt x="0" y="20"/>
                    </a:lnTo>
                    <a:lnTo>
                      <a:pt x="0" y="20"/>
                    </a:lnTo>
                    <a:lnTo>
                      <a:pt x="2" y="12"/>
                    </a:lnTo>
                    <a:lnTo>
                      <a:pt x="6" y="6"/>
                    </a:lnTo>
                    <a:lnTo>
                      <a:pt x="14"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64" name="Freeform 56"/>
              <p:cNvSpPr/>
              <p:nvPr/>
            </p:nvSpPr>
            <p:spPr bwMode="auto">
              <a:xfrm>
                <a:off x="5198759" y="2442548"/>
                <a:ext cx="41905" cy="41905"/>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28" y="2"/>
                    </a:lnTo>
                    <a:lnTo>
                      <a:pt x="34" y="6"/>
                    </a:lnTo>
                    <a:lnTo>
                      <a:pt x="38" y="12"/>
                    </a:lnTo>
                    <a:lnTo>
                      <a:pt x="40" y="20"/>
                    </a:ln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65" name="Freeform 57"/>
              <p:cNvSpPr/>
              <p:nvPr/>
            </p:nvSpPr>
            <p:spPr bwMode="auto">
              <a:xfrm>
                <a:off x="5385235" y="2379691"/>
                <a:ext cx="41905" cy="44000"/>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2 h 42"/>
                  <a:gd name="T36" fmla="*/ 6 w 40"/>
                  <a:gd name="T37" fmla="*/ 6 h 42"/>
                  <a:gd name="T38" fmla="*/ 12 w 40"/>
                  <a:gd name="T39" fmla="*/ 2 h 42"/>
                  <a:gd name="T40" fmla="*/ 20 w 40"/>
                  <a:gd name="T41" fmla="*/ 0 h 42"/>
                  <a:gd name="T42" fmla="*/ 20 w 40"/>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2">
                    <a:moveTo>
                      <a:pt x="20" y="0"/>
                    </a:moveTo>
                    <a:lnTo>
                      <a:pt x="20" y="0"/>
                    </a:lnTo>
                    <a:lnTo>
                      <a:pt x="28" y="2"/>
                    </a:lnTo>
                    <a:lnTo>
                      <a:pt x="34" y="6"/>
                    </a:lnTo>
                    <a:lnTo>
                      <a:pt x="38" y="12"/>
                    </a:lnTo>
                    <a:lnTo>
                      <a:pt x="40" y="20"/>
                    </a:lnTo>
                    <a:lnTo>
                      <a:pt x="40" y="20"/>
                    </a:lnTo>
                    <a:lnTo>
                      <a:pt x="38" y="28"/>
                    </a:lnTo>
                    <a:lnTo>
                      <a:pt x="34" y="36"/>
                    </a:lnTo>
                    <a:lnTo>
                      <a:pt x="28" y="40"/>
                    </a:lnTo>
                    <a:lnTo>
                      <a:pt x="20" y="42"/>
                    </a:lnTo>
                    <a:lnTo>
                      <a:pt x="20" y="42"/>
                    </a:lnTo>
                    <a:lnTo>
                      <a:pt x="12" y="40"/>
                    </a:lnTo>
                    <a:lnTo>
                      <a:pt x="6" y="36"/>
                    </a:lnTo>
                    <a:lnTo>
                      <a:pt x="2" y="28"/>
                    </a:lnTo>
                    <a:lnTo>
                      <a:pt x="0" y="20"/>
                    </a:lnTo>
                    <a:lnTo>
                      <a:pt x="0" y="20"/>
                    </a:lnTo>
                    <a:lnTo>
                      <a:pt x="2" y="12"/>
                    </a:lnTo>
                    <a:lnTo>
                      <a:pt x="6"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66" name="Freeform 58"/>
              <p:cNvSpPr/>
              <p:nvPr/>
            </p:nvSpPr>
            <p:spPr bwMode="auto">
              <a:xfrm>
                <a:off x="5657617" y="2549406"/>
                <a:ext cx="41905" cy="44000"/>
              </a:xfrm>
              <a:custGeom>
                <a:avLst/>
                <a:gdLst>
                  <a:gd name="T0" fmla="*/ 20 w 40"/>
                  <a:gd name="T1" fmla="*/ 0 h 42"/>
                  <a:gd name="T2" fmla="*/ 20 w 40"/>
                  <a:gd name="T3" fmla="*/ 0 h 42"/>
                  <a:gd name="T4" fmla="*/ 28 w 40"/>
                  <a:gd name="T5" fmla="*/ 2 h 42"/>
                  <a:gd name="T6" fmla="*/ 34 w 40"/>
                  <a:gd name="T7" fmla="*/ 6 h 42"/>
                  <a:gd name="T8" fmla="*/ 38 w 40"/>
                  <a:gd name="T9" fmla="*/ 14 h 42"/>
                  <a:gd name="T10" fmla="*/ 40 w 40"/>
                  <a:gd name="T11" fmla="*/ 22 h 42"/>
                  <a:gd name="T12" fmla="*/ 40 w 40"/>
                  <a:gd name="T13" fmla="*/ 22 h 42"/>
                  <a:gd name="T14" fmla="*/ 38 w 40"/>
                  <a:gd name="T15" fmla="*/ 30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30 h 42"/>
                  <a:gd name="T30" fmla="*/ 0 w 40"/>
                  <a:gd name="T31" fmla="*/ 22 h 42"/>
                  <a:gd name="T32" fmla="*/ 0 w 40"/>
                  <a:gd name="T33" fmla="*/ 22 h 42"/>
                  <a:gd name="T34" fmla="*/ 0 w 40"/>
                  <a:gd name="T35" fmla="*/ 14 h 42"/>
                  <a:gd name="T36" fmla="*/ 6 w 40"/>
                  <a:gd name="T37" fmla="*/ 6 h 42"/>
                  <a:gd name="T38" fmla="*/ 12 w 40"/>
                  <a:gd name="T39" fmla="*/ 2 h 42"/>
                  <a:gd name="T40" fmla="*/ 20 w 40"/>
                  <a:gd name="T41" fmla="*/ 0 h 42"/>
                  <a:gd name="T42" fmla="*/ 20 w 40"/>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2">
                    <a:moveTo>
                      <a:pt x="20" y="0"/>
                    </a:moveTo>
                    <a:lnTo>
                      <a:pt x="20" y="0"/>
                    </a:lnTo>
                    <a:lnTo>
                      <a:pt x="28" y="2"/>
                    </a:lnTo>
                    <a:lnTo>
                      <a:pt x="34" y="6"/>
                    </a:lnTo>
                    <a:lnTo>
                      <a:pt x="38" y="14"/>
                    </a:lnTo>
                    <a:lnTo>
                      <a:pt x="40" y="22"/>
                    </a:lnTo>
                    <a:lnTo>
                      <a:pt x="40" y="22"/>
                    </a:lnTo>
                    <a:lnTo>
                      <a:pt x="38" y="30"/>
                    </a:lnTo>
                    <a:lnTo>
                      <a:pt x="34" y="36"/>
                    </a:lnTo>
                    <a:lnTo>
                      <a:pt x="28" y="40"/>
                    </a:lnTo>
                    <a:lnTo>
                      <a:pt x="20" y="42"/>
                    </a:lnTo>
                    <a:lnTo>
                      <a:pt x="20" y="42"/>
                    </a:lnTo>
                    <a:lnTo>
                      <a:pt x="12" y="40"/>
                    </a:lnTo>
                    <a:lnTo>
                      <a:pt x="6" y="36"/>
                    </a:lnTo>
                    <a:lnTo>
                      <a:pt x="0" y="30"/>
                    </a:lnTo>
                    <a:lnTo>
                      <a:pt x="0" y="22"/>
                    </a:lnTo>
                    <a:lnTo>
                      <a:pt x="0" y="22"/>
                    </a:lnTo>
                    <a:lnTo>
                      <a:pt x="0" y="14"/>
                    </a:lnTo>
                    <a:lnTo>
                      <a:pt x="6"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67" name="Freeform 59"/>
              <p:cNvSpPr/>
              <p:nvPr/>
            </p:nvSpPr>
            <p:spPr bwMode="auto">
              <a:xfrm>
                <a:off x="4593233" y="2373405"/>
                <a:ext cx="41905" cy="41905"/>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28" y="2"/>
                    </a:lnTo>
                    <a:lnTo>
                      <a:pt x="34" y="6"/>
                    </a:lnTo>
                    <a:lnTo>
                      <a:pt x="38" y="12"/>
                    </a:lnTo>
                    <a:lnTo>
                      <a:pt x="40" y="20"/>
                    </a:lnTo>
                    <a:lnTo>
                      <a:pt x="40" y="20"/>
                    </a:lnTo>
                    <a:lnTo>
                      <a:pt x="38" y="28"/>
                    </a:lnTo>
                    <a:lnTo>
                      <a:pt x="34" y="34"/>
                    </a:lnTo>
                    <a:lnTo>
                      <a:pt x="28" y="40"/>
                    </a:lnTo>
                    <a:lnTo>
                      <a:pt x="20" y="40"/>
                    </a:lnTo>
                    <a:lnTo>
                      <a:pt x="20" y="40"/>
                    </a:lnTo>
                    <a:lnTo>
                      <a:pt x="12" y="40"/>
                    </a:lnTo>
                    <a:lnTo>
                      <a:pt x="6" y="34"/>
                    </a:lnTo>
                    <a:lnTo>
                      <a:pt x="0" y="28"/>
                    </a:lnTo>
                    <a:lnTo>
                      <a:pt x="0" y="20"/>
                    </a:lnTo>
                    <a:lnTo>
                      <a:pt x="0" y="20"/>
                    </a:lnTo>
                    <a:lnTo>
                      <a:pt x="0" y="12"/>
                    </a:lnTo>
                    <a:lnTo>
                      <a:pt x="6"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68" name="Freeform 60"/>
              <p:cNvSpPr/>
              <p:nvPr/>
            </p:nvSpPr>
            <p:spPr bwMode="auto">
              <a:xfrm>
                <a:off x="5087711" y="2092642"/>
                <a:ext cx="41905" cy="41905"/>
              </a:xfrm>
              <a:custGeom>
                <a:avLst/>
                <a:gdLst>
                  <a:gd name="T0" fmla="*/ 20 w 40"/>
                  <a:gd name="T1" fmla="*/ 0 h 40"/>
                  <a:gd name="T2" fmla="*/ 20 w 40"/>
                  <a:gd name="T3" fmla="*/ 0 h 40"/>
                  <a:gd name="T4" fmla="*/ 28 w 40"/>
                  <a:gd name="T5" fmla="*/ 0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0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28" y="0"/>
                    </a:lnTo>
                    <a:lnTo>
                      <a:pt x="34" y="6"/>
                    </a:lnTo>
                    <a:lnTo>
                      <a:pt x="38" y="12"/>
                    </a:lnTo>
                    <a:lnTo>
                      <a:pt x="40" y="20"/>
                    </a:lnTo>
                    <a:lnTo>
                      <a:pt x="40" y="20"/>
                    </a:lnTo>
                    <a:lnTo>
                      <a:pt x="38" y="28"/>
                    </a:lnTo>
                    <a:lnTo>
                      <a:pt x="34" y="34"/>
                    </a:lnTo>
                    <a:lnTo>
                      <a:pt x="28" y="38"/>
                    </a:lnTo>
                    <a:lnTo>
                      <a:pt x="20" y="40"/>
                    </a:lnTo>
                    <a:lnTo>
                      <a:pt x="20" y="40"/>
                    </a:lnTo>
                    <a:lnTo>
                      <a:pt x="12" y="38"/>
                    </a:lnTo>
                    <a:lnTo>
                      <a:pt x="6" y="34"/>
                    </a:lnTo>
                    <a:lnTo>
                      <a:pt x="0" y="28"/>
                    </a:lnTo>
                    <a:lnTo>
                      <a:pt x="0" y="20"/>
                    </a:lnTo>
                    <a:lnTo>
                      <a:pt x="0" y="20"/>
                    </a:lnTo>
                    <a:lnTo>
                      <a:pt x="0" y="12"/>
                    </a:lnTo>
                    <a:lnTo>
                      <a:pt x="6" y="6"/>
                    </a:lnTo>
                    <a:lnTo>
                      <a:pt x="12" y="0"/>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69" name="Freeform 61"/>
              <p:cNvSpPr/>
              <p:nvPr/>
            </p:nvSpPr>
            <p:spPr bwMode="auto">
              <a:xfrm>
                <a:off x="5642951" y="2235119"/>
                <a:ext cx="44000" cy="44000"/>
              </a:xfrm>
              <a:custGeom>
                <a:avLst/>
                <a:gdLst>
                  <a:gd name="T0" fmla="*/ 22 w 42"/>
                  <a:gd name="T1" fmla="*/ 0 h 42"/>
                  <a:gd name="T2" fmla="*/ 22 w 42"/>
                  <a:gd name="T3" fmla="*/ 0 h 42"/>
                  <a:gd name="T4" fmla="*/ 30 w 42"/>
                  <a:gd name="T5" fmla="*/ 2 h 42"/>
                  <a:gd name="T6" fmla="*/ 36 w 42"/>
                  <a:gd name="T7" fmla="*/ 6 h 42"/>
                  <a:gd name="T8" fmla="*/ 40 w 42"/>
                  <a:gd name="T9" fmla="*/ 14 h 42"/>
                  <a:gd name="T10" fmla="*/ 42 w 42"/>
                  <a:gd name="T11" fmla="*/ 22 h 42"/>
                  <a:gd name="T12" fmla="*/ 42 w 42"/>
                  <a:gd name="T13" fmla="*/ 22 h 42"/>
                  <a:gd name="T14" fmla="*/ 40 w 42"/>
                  <a:gd name="T15" fmla="*/ 30 h 42"/>
                  <a:gd name="T16" fmla="*/ 36 w 42"/>
                  <a:gd name="T17" fmla="*/ 36 h 42"/>
                  <a:gd name="T18" fmla="*/ 30 w 42"/>
                  <a:gd name="T19" fmla="*/ 40 h 42"/>
                  <a:gd name="T20" fmla="*/ 22 w 42"/>
                  <a:gd name="T21" fmla="*/ 42 h 42"/>
                  <a:gd name="T22" fmla="*/ 22 w 42"/>
                  <a:gd name="T23" fmla="*/ 42 h 42"/>
                  <a:gd name="T24" fmla="*/ 14 w 42"/>
                  <a:gd name="T25" fmla="*/ 40 h 42"/>
                  <a:gd name="T26" fmla="*/ 6 w 42"/>
                  <a:gd name="T27" fmla="*/ 36 h 42"/>
                  <a:gd name="T28" fmla="*/ 2 w 42"/>
                  <a:gd name="T29" fmla="*/ 30 h 42"/>
                  <a:gd name="T30" fmla="*/ 0 w 42"/>
                  <a:gd name="T31" fmla="*/ 22 h 42"/>
                  <a:gd name="T32" fmla="*/ 0 w 42"/>
                  <a:gd name="T33" fmla="*/ 22 h 42"/>
                  <a:gd name="T34" fmla="*/ 2 w 42"/>
                  <a:gd name="T35" fmla="*/ 14 h 42"/>
                  <a:gd name="T36" fmla="*/ 6 w 42"/>
                  <a:gd name="T37" fmla="*/ 6 h 42"/>
                  <a:gd name="T38" fmla="*/ 14 w 42"/>
                  <a:gd name="T39" fmla="*/ 2 h 42"/>
                  <a:gd name="T40" fmla="*/ 22 w 42"/>
                  <a:gd name="T41" fmla="*/ 0 h 42"/>
                  <a:gd name="T42" fmla="*/ 22 w 42"/>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2">
                    <a:moveTo>
                      <a:pt x="22" y="0"/>
                    </a:moveTo>
                    <a:lnTo>
                      <a:pt x="22" y="0"/>
                    </a:lnTo>
                    <a:lnTo>
                      <a:pt x="30" y="2"/>
                    </a:lnTo>
                    <a:lnTo>
                      <a:pt x="36" y="6"/>
                    </a:lnTo>
                    <a:lnTo>
                      <a:pt x="40" y="14"/>
                    </a:lnTo>
                    <a:lnTo>
                      <a:pt x="42" y="22"/>
                    </a:lnTo>
                    <a:lnTo>
                      <a:pt x="42" y="22"/>
                    </a:lnTo>
                    <a:lnTo>
                      <a:pt x="40" y="30"/>
                    </a:lnTo>
                    <a:lnTo>
                      <a:pt x="36" y="36"/>
                    </a:lnTo>
                    <a:lnTo>
                      <a:pt x="30" y="40"/>
                    </a:lnTo>
                    <a:lnTo>
                      <a:pt x="22" y="42"/>
                    </a:lnTo>
                    <a:lnTo>
                      <a:pt x="22" y="42"/>
                    </a:lnTo>
                    <a:lnTo>
                      <a:pt x="14" y="40"/>
                    </a:lnTo>
                    <a:lnTo>
                      <a:pt x="6" y="36"/>
                    </a:lnTo>
                    <a:lnTo>
                      <a:pt x="2" y="30"/>
                    </a:lnTo>
                    <a:lnTo>
                      <a:pt x="0" y="22"/>
                    </a:lnTo>
                    <a:lnTo>
                      <a:pt x="0" y="22"/>
                    </a:lnTo>
                    <a:lnTo>
                      <a:pt x="2" y="14"/>
                    </a:lnTo>
                    <a:lnTo>
                      <a:pt x="6" y="6"/>
                    </a:lnTo>
                    <a:lnTo>
                      <a:pt x="14" y="2"/>
                    </a:lnTo>
                    <a:lnTo>
                      <a:pt x="22" y="0"/>
                    </a:lnTo>
                    <a:lnTo>
                      <a:pt x="22"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70" name="Freeform 62"/>
              <p:cNvSpPr/>
              <p:nvPr/>
            </p:nvSpPr>
            <p:spPr bwMode="auto">
              <a:xfrm>
                <a:off x="6137428" y="1837022"/>
                <a:ext cx="44000" cy="41905"/>
              </a:xfrm>
              <a:custGeom>
                <a:avLst/>
                <a:gdLst>
                  <a:gd name="T0" fmla="*/ 22 w 42"/>
                  <a:gd name="T1" fmla="*/ 0 h 40"/>
                  <a:gd name="T2" fmla="*/ 22 w 42"/>
                  <a:gd name="T3" fmla="*/ 0 h 40"/>
                  <a:gd name="T4" fmla="*/ 30 w 42"/>
                  <a:gd name="T5" fmla="*/ 0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0 h 40"/>
                  <a:gd name="T40" fmla="*/ 22 w 42"/>
                  <a:gd name="T41" fmla="*/ 0 h 40"/>
                  <a:gd name="T42" fmla="*/ 22 w 42"/>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22" y="0"/>
                    </a:moveTo>
                    <a:lnTo>
                      <a:pt x="22" y="0"/>
                    </a:lnTo>
                    <a:lnTo>
                      <a:pt x="30" y="0"/>
                    </a:lnTo>
                    <a:lnTo>
                      <a:pt x="36" y="6"/>
                    </a:lnTo>
                    <a:lnTo>
                      <a:pt x="40" y="12"/>
                    </a:lnTo>
                    <a:lnTo>
                      <a:pt x="42" y="20"/>
                    </a:lnTo>
                    <a:lnTo>
                      <a:pt x="42" y="20"/>
                    </a:lnTo>
                    <a:lnTo>
                      <a:pt x="40" y="28"/>
                    </a:lnTo>
                    <a:lnTo>
                      <a:pt x="36" y="34"/>
                    </a:lnTo>
                    <a:lnTo>
                      <a:pt x="30" y="38"/>
                    </a:lnTo>
                    <a:lnTo>
                      <a:pt x="22" y="40"/>
                    </a:lnTo>
                    <a:lnTo>
                      <a:pt x="22" y="40"/>
                    </a:lnTo>
                    <a:lnTo>
                      <a:pt x="14" y="38"/>
                    </a:lnTo>
                    <a:lnTo>
                      <a:pt x="6" y="34"/>
                    </a:lnTo>
                    <a:lnTo>
                      <a:pt x="2" y="28"/>
                    </a:lnTo>
                    <a:lnTo>
                      <a:pt x="0" y="20"/>
                    </a:lnTo>
                    <a:lnTo>
                      <a:pt x="0" y="20"/>
                    </a:lnTo>
                    <a:lnTo>
                      <a:pt x="2" y="12"/>
                    </a:lnTo>
                    <a:lnTo>
                      <a:pt x="6" y="6"/>
                    </a:lnTo>
                    <a:lnTo>
                      <a:pt x="14" y="0"/>
                    </a:lnTo>
                    <a:lnTo>
                      <a:pt x="22" y="0"/>
                    </a:lnTo>
                    <a:lnTo>
                      <a:pt x="22"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71" name="Freeform 63"/>
              <p:cNvSpPr/>
              <p:nvPr/>
            </p:nvSpPr>
            <p:spPr bwMode="auto">
              <a:xfrm>
                <a:off x="6246381" y="1583498"/>
                <a:ext cx="41905" cy="44000"/>
              </a:xfrm>
              <a:custGeom>
                <a:avLst/>
                <a:gdLst>
                  <a:gd name="T0" fmla="*/ 20 w 40"/>
                  <a:gd name="T1" fmla="*/ 0 h 42"/>
                  <a:gd name="T2" fmla="*/ 20 w 40"/>
                  <a:gd name="T3" fmla="*/ 0 h 42"/>
                  <a:gd name="T4" fmla="*/ 28 w 40"/>
                  <a:gd name="T5" fmla="*/ 2 h 42"/>
                  <a:gd name="T6" fmla="*/ 34 w 40"/>
                  <a:gd name="T7" fmla="*/ 6 h 42"/>
                  <a:gd name="T8" fmla="*/ 40 w 40"/>
                  <a:gd name="T9" fmla="*/ 14 h 42"/>
                  <a:gd name="T10" fmla="*/ 40 w 40"/>
                  <a:gd name="T11" fmla="*/ 20 h 42"/>
                  <a:gd name="T12" fmla="*/ 40 w 40"/>
                  <a:gd name="T13" fmla="*/ 20 h 42"/>
                  <a:gd name="T14" fmla="*/ 40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4 h 42"/>
                  <a:gd name="T36" fmla="*/ 6 w 40"/>
                  <a:gd name="T37" fmla="*/ 6 h 42"/>
                  <a:gd name="T38" fmla="*/ 12 w 40"/>
                  <a:gd name="T39" fmla="*/ 2 h 42"/>
                  <a:gd name="T40" fmla="*/ 20 w 40"/>
                  <a:gd name="T41" fmla="*/ 0 h 42"/>
                  <a:gd name="T42" fmla="*/ 20 w 40"/>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2">
                    <a:moveTo>
                      <a:pt x="20" y="0"/>
                    </a:moveTo>
                    <a:lnTo>
                      <a:pt x="20" y="0"/>
                    </a:lnTo>
                    <a:lnTo>
                      <a:pt x="28" y="2"/>
                    </a:lnTo>
                    <a:lnTo>
                      <a:pt x="34" y="6"/>
                    </a:lnTo>
                    <a:lnTo>
                      <a:pt x="40" y="14"/>
                    </a:lnTo>
                    <a:lnTo>
                      <a:pt x="40" y="20"/>
                    </a:lnTo>
                    <a:lnTo>
                      <a:pt x="40" y="20"/>
                    </a:lnTo>
                    <a:lnTo>
                      <a:pt x="40" y="28"/>
                    </a:lnTo>
                    <a:lnTo>
                      <a:pt x="34" y="36"/>
                    </a:lnTo>
                    <a:lnTo>
                      <a:pt x="28" y="40"/>
                    </a:lnTo>
                    <a:lnTo>
                      <a:pt x="20" y="42"/>
                    </a:lnTo>
                    <a:lnTo>
                      <a:pt x="20" y="42"/>
                    </a:lnTo>
                    <a:lnTo>
                      <a:pt x="12" y="40"/>
                    </a:lnTo>
                    <a:lnTo>
                      <a:pt x="6" y="36"/>
                    </a:lnTo>
                    <a:lnTo>
                      <a:pt x="2" y="28"/>
                    </a:lnTo>
                    <a:lnTo>
                      <a:pt x="0" y="20"/>
                    </a:lnTo>
                    <a:lnTo>
                      <a:pt x="0" y="20"/>
                    </a:lnTo>
                    <a:lnTo>
                      <a:pt x="2" y="14"/>
                    </a:lnTo>
                    <a:lnTo>
                      <a:pt x="6"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72" name="Freeform 64"/>
              <p:cNvSpPr/>
              <p:nvPr/>
            </p:nvSpPr>
            <p:spPr bwMode="auto">
              <a:xfrm>
                <a:off x="6302953" y="1357211"/>
                <a:ext cx="41905" cy="44000"/>
              </a:xfrm>
              <a:custGeom>
                <a:avLst/>
                <a:gdLst>
                  <a:gd name="T0" fmla="*/ 20 w 40"/>
                  <a:gd name="T1" fmla="*/ 0 h 42"/>
                  <a:gd name="T2" fmla="*/ 20 w 40"/>
                  <a:gd name="T3" fmla="*/ 0 h 42"/>
                  <a:gd name="T4" fmla="*/ 28 w 40"/>
                  <a:gd name="T5" fmla="*/ 2 h 42"/>
                  <a:gd name="T6" fmla="*/ 34 w 40"/>
                  <a:gd name="T7" fmla="*/ 6 h 42"/>
                  <a:gd name="T8" fmla="*/ 38 w 40"/>
                  <a:gd name="T9" fmla="*/ 14 h 42"/>
                  <a:gd name="T10" fmla="*/ 40 w 40"/>
                  <a:gd name="T11" fmla="*/ 22 h 42"/>
                  <a:gd name="T12" fmla="*/ 40 w 40"/>
                  <a:gd name="T13" fmla="*/ 22 h 42"/>
                  <a:gd name="T14" fmla="*/ 38 w 40"/>
                  <a:gd name="T15" fmla="*/ 30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30 h 42"/>
                  <a:gd name="T30" fmla="*/ 0 w 40"/>
                  <a:gd name="T31" fmla="*/ 22 h 42"/>
                  <a:gd name="T32" fmla="*/ 0 w 40"/>
                  <a:gd name="T33" fmla="*/ 22 h 42"/>
                  <a:gd name="T34" fmla="*/ 0 w 40"/>
                  <a:gd name="T35" fmla="*/ 14 h 42"/>
                  <a:gd name="T36" fmla="*/ 6 w 40"/>
                  <a:gd name="T37" fmla="*/ 6 h 42"/>
                  <a:gd name="T38" fmla="*/ 12 w 40"/>
                  <a:gd name="T39" fmla="*/ 2 h 42"/>
                  <a:gd name="T40" fmla="*/ 20 w 40"/>
                  <a:gd name="T41" fmla="*/ 0 h 42"/>
                  <a:gd name="T42" fmla="*/ 20 w 40"/>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2">
                    <a:moveTo>
                      <a:pt x="20" y="0"/>
                    </a:moveTo>
                    <a:lnTo>
                      <a:pt x="20" y="0"/>
                    </a:lnTo>
                    <a:lnTo>
                      <a:pt x="28" y="2"/>
                    </a:lnTo>
                    <a:lnTo>
                      <a:pt x="34" y="6"/>
                    </a:lnTo>
                    <a:lnTo>
                      <a:pt x="38" y="14"/>
                    </a:lnTo>
                    <a:lnTo>
                      <a:pt x="40" y="22"/>
                    </a:lnTo>
                    <a:lnTo>
                      <a:pt x="40" y="22"/>
                    </a:lnTo>
                    <a:lnTo>
                      <a:pt x="38" y="30"/>
                    </a:lnTo>
                    <a:lnTo>
                      <a:pt x="34" y="36"/>
                    </a:lnTo>
                    <a:lnTo>
                      <a:pt x="28" y="40"/>
                    </a:lnTo>
                    <a:lnTo>
                      <a:pt x="20" y="42"/>
                    </a:lnTo>
                    <a:lnTo>
                      <a:pt x="20" y="42"/>
                    </a:lnTo>
                    <a:lnTo>
                      <a:pt x="12" y="40"/>
                    </a:lnTo>
                    <a:lnTo>
                      <a:pt x="6" y="36"/>
                    </a:lnTo>
                    <a:lnTo>
                      <a:pt x="0" y="30"/>
                    </a:lnTo>
                    <a:lnTo>
                      <a:pt x="0" y="22"/>
                    </a:lnTo>
                    <a:lnTo>
                      <a:pt x="0" y="22"/>
                    </a:lnTo>
                    <a:lnTo>
                      <a:pt x="0" y="14"/>
                    </a:lnTo>
                    <a:lnTo>
                      <a:pt x="6"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73" name="Freeform 65"/>
              <p:cNvSpPr/>
              <p:nvPr/>
            </p:nvSpPr>
            <p:spPr bwMode="auto">
              <a:xfrm>
                <a:off x="4364851" y="2714930"/>
                <a:ext cx="54476" cy="54476"/>
              </a:xfrm>
              <a:custGeom>
                <a:avLst/>
                <a:gdLst>
                  <a:gd name="T0" fmla="*/ 26 w 52"/>
                  <a:gd name="T1" fmla="*/ 0 h 52"/>
                  <a:gd name="T2" fmla="*/ 26 w 52"/>
                  <a:gd name="T3" fmla="*/ 0 h 52"/>
                  <a:gd name="T4" fmla="*/ 36 w 52"/>
                  <a:gd name="T5" fmla="*/ 4 h 52"/>
                  <a:gd name="T6" fmla="*/ 44 w 52"/>
                  <a:gd name="T7" fmla="*/ 8 h 52"/>
                  <a:gd name="T8" fmla="*/ 50 w 52"/>
                  <a:gd name="T9" fmla="*/ 16 h 52"/>
                  <a:gd name="T10" fmla="*/ 52 w 52"/>
                  <a:gd name="T11" fmla="*/ 26 h 52"/>
                  <a:gd name="T12" fmla="*/ 52 w 52"/>
                  <a:gd name="T13" fmla="*/ 26 h 52"/>
                  <a:gd name="T14" fmla="*/ 50 w 52"/>
                  <a:gd name="T15" fmla="*/ 36 h 52"/>
                  <a:gd name="T16" fmla="*/ 44 w 52"/>
                  <a:gd name="T17" fmla="*/ 44 h 52"/>
                  <a:gd name="T18" fmla="*/ 36 w 52"/>
                  <a:gd name="T19" fmla="*/ 50 h 52"/>
                  <a:gd name="T20" fmla="*/ 26 w 52"/>
                  <a:gd name="T21" fmla="*/ 52 h 52"/>
                  <a:gd name="T22" fmla="*/ 26 w 52"/>
                  <a:gd name="T23" fmla="*/ 52 h 52"/>
                  <a:gd name="T24" fmla="*/ 16 w 52"/>
                  <a:gd name="T25" fmla="*/ 50 h 52"/>
                  <a:gd name="T26" fmla="*/ 8 w 52"/>
                  <a:gd name="T27" fmla="*/ 44 h 52"/>
                  <a:gd name="T28" fmla="*/ 2 w 52"/>
                  <a:gd name="T29" fmla="*/ 36 h 52"/>
                  <a:gd name="T30" fmla="*/ 0 w 52"/>
                  <a:gd name="T31" fmla="*/ 26 h 52"/>
                  <a:gd name="T32" fmla="*/ 0 w 52"/>
                  <a:gd name="T33" fmla="*/ 26 h 52"/>
                  <a:gd name="T34" fmla="*/ 2 w 52"/>
                  <a:gd name="T35" fmla="*/ 16 h 52"/>
                  <a:gd name="T36" fmla="*/ 8 w 52"/>
                  <a:gd name="T37" fmla="*/ 8 h 52"/>
                  <a:gd name="T38" fmla="*/ 16 w 52"/>
                  <a:gd name="T39" fmla="*/ 4 h 52"/>
                  <a:gd name="T40" fmla="*/ 26 w 52"/>
                  <a:gd name="T41" fmla="*/ 0 h 52"/>
                  <a:gd name="T42" fmla="*/ 26 w 52"/>
                  <a:gd name="T4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 h="52">
                    <a:moveTo>
                      <a:pt x="26" y="0"/>
                    </a:moveTo>
                    <a:lnTo>
                      <a:pt x="26" y="0"/>
                    </a:lnTo>
                    <a:lnTo>
                      <a:pt x="36" y="4"/>
                    </a:lnTo>
                    <a:lnTo>
                      <a:pt x="44" y="8"/>
                    </a:lnTo>
                    <a:lnTo>
                      <a:pt x="50" y="16"/>
                    </a:lnTo>
                    <a:lnTo>
                      <a:pt x="52" y="26"/>
                    </a:lnTo>
                    <a:lnTo>
                      <a:pt x="52" y="26"/>
                    </a:lnTo>
                    <a:lnTo>
                      <a:pt x="50" y="36"/>
                    </a:lnTo>
                    <a:lnTo>
                      <a:pt x="44" y="44"/>
                    </a:lnTo>
                    <a:lnTo>
                      <a:pt x="36" y="50"/>
                    </a:lnTo>
                    <a:lnTo>
                      <a:pt x="26" y="52"/>
                    </a:lnTo>
                    <a:lnTo>
                      <a:pt x="26" y="52"/>
                    </a:lnTo>
                    <a:lnTo>
                      <a:pt x="16" y="50"/>
                    </a:lnTo>
                    <a:lnTo>
                      <a:pt x="8" y="44"/>
                    </a:lnTo>
                    <a:lnTo>
                      <a:pt x="2" y="36"/>
                    </a:lnTo>
                    <a:lnTo>
                      <a:pt x="0" y="26"/>
                    </a:lnTo>
                    <a:lnTo>
                      <a:pt x="0" y="26"/>
                    </a:lnTo>
                    <a:lnTo>
                      <a:pt x="2" y="16"/>
                    </a:lnTo>
                    <a:lnTo>
                      <a:pt x="8" y="8"/>
                    </a:lnTo>
                    <a:lnTo>
                      <a:pt x="16" y="4"/>
                    </a:lnTo>
                    <a:lnTo>
                      <a:pt x="26" y="0"/>
                    </a:lnTo>
                    <a:lnTo>
                      <a:pt x="26"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74" name="Freeform 66"/>
              <p:cNvSpPr/>
              <p:nvPr/>
            </p:nvSpPr>
            <p:spPr bwMode="auto">
              <a:xfrm>
                <a:off x="5058377" y="4655127"/>
                <a:ext cx="41905" cy="41905"/>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28" y="2"/>
                    </a:lnTo>
                    <a:lnTo>
                      <a:pt x="34" y="6"/>
                    </a:lnTo>
                    <a:lnTo>
                      <a:pt x="38" y="12"/>
                    </a:lnTo>
                    <a:lnTo>
                      <a:pt x="40" y="20"/>
                    </a:lnTo>
                    <a:lnTo>
                      <a:pt x="40" y="20"/>
                    </a:lnTo>
                    <a:lnTo>
                      <a:pt x="38" y="28"/>
                    </a:lnTo>
                    <a:lnTo>
                      <a:pt x="34" y="34"/>
                    </a:lnTo>
                    <a:lnTo>
                      <a:pt x="28" y="38"/>
                    </a:lnTo>
                    <a:lnTo>
                      <a:pt x="20" y="40"/>
                    </a:lnTo>
                    <a:lnTo>
                      <a:pt x="20" y="40"/>
                    </a:lnTo>
                    <a:lnTo>
                      <a:pt x="12" y="38"/>
                    </a:lnTo>
                    <a:lnTo>
                      <a:pt x="6" y="34"/>
                    </a:lnTo>
                    <a:lnTo>
                      <a:pt x="0" y="28"/>
                    </a:lnTo>
                    <a:lnTo>
                      <a:pt x="0" y="20"/>
                    </a:lnTo>
                    <a:lnTo>
                      <a:pt x="0" y="20"/>
                    </a:lnTo>
                    <a:lnTo>
                      <a:pt x="0" y="12"/>
                    </a:lnTo>
                    <a:lnTo>
                      <a:pt x="6"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75" name="Freeform 67"/>
              <p:cNvSpPr/>
              <p:nvPr/>
            </p:nvSpPr>
            <p:spPr bwMode="auto">
              <a:xfrm>
                <a:off x="5500474" y="4330364"/>
                <a:ext cx="44000" cy="41905"/>
              </a:xfrm>
              <a:custGeom>
                <a:avLst/>
                <a:gdLst>
                  <a:gd name="T0" fmla="*/ 22 w 42"/>
                  <a:gd name="T1" fmla="*/ 0 h 40"/>
                  <a:gd name="T2" fmla="*/ 22 w 42"/>
                  <a:gd name="T3" fmla="*/ 0 h 40"/>
                  <a:gd name="T4" fmla="*/ 30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40 h 40"/>
                  <a:gd name="T20" fmla="*/ 22 w 42"/>
                  <a:gd name="T21" fmla="*/ 40 h 40"/>
                  <a:gd name="T22" fmla="*/ 22 w 42"/>
                  <a:gd name="T23" fmla="*/ 40 h 40"/>
                  <a:gd name="T24" fmla="*/ 14 w 42"/>
                  <a:gd name="T25" fmla="*/ 40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22" y="0"/>
                    </a:moveTo>
                    <a:lnTo>
                      <a:pt x="22" y="0"/>
                    </a:lnTo>
                    <a:lnTo>
                      <a:pt x="30" y="2"/>
                    </a:lnTo>
                    <a:lnTo>
                      <a:pt x="36" y="6"/>
                    </a:lnTo>
                    <a:lnTo>
                      <a:pt x="40" y="12"/>
                    </a:lnTo>
                    <a:lnTo>
                      <a:pt x="42" y="20"/>
                    </a:lnTo>
                    <a:lnTo>
                      <a:pt x="42" y="20"/>
                    </a:lnTo>
                    <a:lnTo>
                      <a:pt x="40" y="28"/>
                    </a:lnTo>
                    <a:lnTo>
                      <a:pt x="36" y="34"/>
                    </a:lnTo>
                    <a:lnTo>
                      <a:pt x="30" y="40"/>
                    </a:lnTo>
                    <a:lnTo>
                      <a:pt x="22" y="40"/>
                    </a:lnTo>
                    <a:lnTo>
                      <a:pt x="22" y="40"/>
                    </a:lnTo>
                    <a:lnTo>
                      <a:pt x="14" y="40"/>
                    </a:lnTo>
                    <a:lnTo>
                      <a:pt x="6" y="34"/>
                    </a:lnTo>
                    <a:lnTo>
                      <a:pt x="2" y="28"/>
                    </a:lnTo>
                    <a:lnTo>
                      <a:pt x="0" y="20"/>
                    </a:lnTo>
                    <a:lnTo>
                      <a:pt x="0" y="20"/>
                    </a:lnTo>
                    <a:lnTo>
                      <a:pt x="2" y="12"/>
                    </a:lnTo>
                    <a:lnTo>
                      <a:pt x="6" y="6"/>
                    </a:lnTo>
                    <a:lnTo>
                      <a:pt x="14" y="2"/>
                    </a:lnTo>
                    <a:lnTo>
                      <a:pt x="22" y="0"/>
                    </a:lnTo>
                    <a:lnTo>
                      <a:pt x="22"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76" name="Freeform 68"/>
              <p:cNvSpPr/>
              <p:nvPr/>
            </p:nvSpPr>
            <p:spPr bwMode="auto">
              <a:xfrm>
                <a:off x="6273619" y="3917601"/>
                <a:ext cx="41905" cy="41905"/>
              </a:xfrm>
              <a:custGeom>
                <a:avLst/>
                <a:gdLst>
                  <a:gd name="T0" fmla="*/ 20 w 40"/>
                  <a:gd name="T1" fmla="*/ 0 h 40"/>
                  <a:gd name="T2" fmla="*/ 20 w 40"/>
                  <a:gd name="T3" fmla="*/ 0 h 40"/>
                  <a:gd name="T4" fmla="*/ 28 w 40"/>
                  <a:gd name="T5" fmla="*/ 2 h 40"/>
                  <a:gd name="T6" fmla="*/ 34 w 40"/>
                  <a:gd name="T7" fmla="*/ 6 h 40"/>
                  <a:gd name="T8" fmla="*/ 40 w 40"/>
                  <a:gd name="T9" fmla="*/ 12 h 40"/>
                  <a:gd name="T10" fmla="*/ 40 w 40"/>
                  <a:gd name="T11" fmla="*/ 20 h 40"/>
                  <a:gd name="T12" fmla="*/ 40 w 40"/>
                  <a:gd name="T13" fmla="*/ 20 h 40"/>
                  <a:gd name="T14" fmla="*/ 40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28" y="2"/>
                    </a:lnTo>
                    <a:lnTo>
                      <a:pt x="34" y="6"/>
                    </a:lnTo>
                    <a:lnTo>
                      <a:pt x="40" y="12"/>
                    </a:lnTo>
                    <a:lnTo>
                      <a:pt x="40" y="20"/>
                    </a:lnTo>
                    <a:lnTo>
                      <a:pt x="40" y="20"/>
                    </a:lnTo>
                    <a:lnTo>
                      <a:pt x="40"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77" name="Freeform 69"/>
              <p:cNvSpPr/>
              <p:nvPr/>
            </p:nvSpPr>
            <p:spPr bwMode="auto">
              <a:xfrm>
                <a:off x="6158381" y="3146551"/>
                <a:ext cx="62857" cy="62857"/>
              </a:xfrm>
              <a:custGeom>
                <a:avLst/>
                <a:gdLst>
                  <a:gd name="T0" fmla="*/ 30 w 60"/>
                  <a:gd name="T1" fmla="*/ 0 h 60"/>
                  <a:gd name="T2" fmla="*/ 30 w 60"/>
                  <a:gd name="T3" fmla="*/ 0 h 60"/>
                  <a:gd name="T4" fmla="*/ 36 w 60"/>
                  <a:gd name="T5" fmla="*/ 2 h 60"/>
                  <a:gd name="T6" fmla="*/ 42 w 60"/>
                  <a:gd name="T7" fmla="*/ 2 h 60"/>
                  <a:gd name="T8" fmla="*/ 52 w 60"/>
                  <a:gd name="T9" fmla="*/ 10 h 60"/>
                  <a:gd name="T10" fmla="*/ 58 w 60"/>
                  <a:gd name="T11" fmla="*/ 20 h 60"/>
                  <a:gd name="T12" fmla="*/ 60 w 60"/>
                  <a:gd name="T13" fmla="*/ 24 h 60"/>
                  <a:gd name="T14" fmla="*/ 60 w 60"/>
                  <a:gd name="T15" fmla="*/ 30 h 60"/>
                  <a:gd name="T16" fmla="*/ 60 w 60"/>
                  <a:gd name="T17" fmla="*/ 30 h 60"/>
                  <a:gd name="T18" fmla="*/ 60 w 60"/>
                  <a:gd name="T19" fmla="*/ 36 h 60"/>
                  <a:gd name="T20" fmla="*/ 58 w 60"/>
                  <a:gd name="T21" fmla="*/ 42 h 60"/>
                  <a:gd name="T22" fmla="*/ 52 w 60"/>
                  <a:gd name="T23" fmla="*/ 52 h 60"/>
                  <a:gd name="T24" fmla="*/ 42 w 60"/>
                  <a:gd name="T25" fmla="*/ 58 h 60"/>
                  <a:gd name="T26" fmla="*/ 36 w 60"/>
                  <a:gd name="T27" fmla="*/ 60 h 60"/>
                  <a:gd name="T28" fmla="*/ 30 w 60"/>
                  <a:gd name="T29" fmla="*/ 60 h 60"/>
                  <a:gd name="T30" fmla="*/ 30 w 60"/>
                  <a:gd name="T31" fmla="*/ 60 h 60"/>
                  <a:gd name="T32" fmla="*/ 24 w 60"/>
                  <a:gd name="T33" fmla="*/ 60 h 60"/>
                  <a:gd name="T34" fmla="*/ 18 w 60"/>
                  <a:gd name="T35" fmla="*/ 58 h 60"/>
                  <a:gd name="T36" fmla="*/ 8 w 60"/>
                  <a:gd name="T37" fmla="*/ 52 h 60"/>
                  <a:gd name="T38" fmla="*/ 2 w 60"/>
                  <a:gd name="T39" fmla="*/ 42 h 60"/>
                  <a:gd name="T40" fmla="*/ 0 w 60"/>
                  <a:gd name="T41" fmla="*/ 36 h 60"/>
                  <a:gd name="T42" fmla="*/ 0 w 60"/>
                  <a:gd name="T43" fmla="*/ 30 h 60"/>
                  <a:gd name="T44" fmla="*/ 0 w 60"/>
                  <a:gd name="T45" fmla="*/ 30 h 60"/>
                  <a:gd name="T46" fmla="*/ 0 w 60"/>
                  <a:gd name="T47" fmla="*/ 24 h 60"/>
                  <a:gd name="T48" fmla="*/ 2 w 60"/>
                  <a:gd name="T49" fmla="*/ 20 h 60"/>
                  <a:gd name="T50" fmla="*/ 8 w 60"/>
                  <a:gd name="T51" fmla="*/ 10 h 60"/>
                  <a:gd name="T52" fmla="*/ 18 w 60"/>
                  <a:gd name="T53" fmla="*/ 2 h 60"/>
                  <a:gd name="T54" fmla="*/ 24 w 60"/>
                  <a:gd name="T55" fmla="*/ 2 h 60"/>
                  <a:gd name="T56" fmla="*/ 30 w 60"/>
                  <a:gd name="T57" fmla="*/ 0 h 60"/>
                  <a:gd name="T58" fmla="*/ 30 w 60"/>
                  <a:gd name="T5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60">
                    <a:moveTo>
                      <a:pt x="30" y="0"/>
                    </a:moveTo>
                    <a:lnTo>
                      <a:pt x="30" y="0"/>
                    </a:lnTo>
                    <a:lnTo>
                      <a:pt x="36" y="2"/>
                    </a:lnTo>
                    <a:lnTo>
                      <a:pt x="42" y="2"/>
                    </a:lnTo>
                    <a:lnTo>
                      <a:pt x="52" y="10"/>
                    </a:lnTo>
                    <a:lnTo>
                      <a:pt x="58" y="20"/>
                    </a:lnTo>
                    <a:lnTo>
                      <a:pt x="60" y="24"/>
                    </a:lnTo>
                    <a:lnTo>
                      <a:pt x="60" y="30"/>
                    </a:lnTo>
                    <a:lnTo>
                      <a:pt x="60" y="30"/>
                    </a:lnTo>
                    <a:lnTo>
                      <a:pt x="60" y="36"/>
                    </a:lnTo>
                    <a:lnTo>
                      <a:pt x="58" y="42"/>
                    </a:lnTo>
                    <a:lnTo>
                      <a:pt x="52" y="52"/>
                    </a:lnTo>
                    <a:lnTo>
                      <a:pt x="42" y="58"/>
                    </a:lnTo>
                    <a:lnTo>
                      <a:pt x="36" y="60"/>
                    </a:lnTo>
                    <a:lnTo>
                      <a:pt x="30" y="60"/>
                    </a:lnTo>
                    <a:lnTo>
                      <a:pt x="30" y="60"/>
                    </a:lnTo>
                    <a:lnTo>
                      <a:pt x="24" y="60"/>
                    </a:lnTo>
                    <a:lnTo>
                      <a:pt x="18" y="58"/>
                    </a:lnTo>
                    <a:lnTo>
                      <a:pt x="8" y="52"/>
                    </a:lnTo>
                    <a:lnTo>
                      <a:pt x="2" y="42"/>
                    </a:lnTo>
                    <a:lnTo>
                      <a:pt x="0" y="36"/>
                    </a:lnTo>
                    <a:lnTo>
                      <a:pt x="0" y="30"/>
                    </a:lnTo>
                    <a:lnTo>
                      <a:pt x="0" y="30"/>
                    </a:lnTo>
                    <a:lnTo>
                      <a:pt x="0" y="24"/>
                    </a:lnTo>
                    <a:lnTo>
                      <a:pt x="2" y="20"/>
                    </a:lnTo>
                    <a:lnTo>
                      <a:pt x="8" y="10"/>
                    </a:lnTo>
                    <a:lnTo>
                      <a:pt x="18" y="2"/>
                    </a:lnTo>
                    <a:lnTo>
                      <a:pt x="24" y="2"/>
                    </a:lnTo>
                    <a:lnTo>
                      <a:pt x="30" y="0"/>
                    </a:lnTo>
                    <a:lnTo>
                      <a:pt x="3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78" name="Freeform 70"/>
              <p:cNvSpPr/>
              <p:nvPr/>
            </p:nvSpPr>
            <p:spPr bwMode="auto">
              <a:xfrm>
                <a:off x="5456474" y="3324646"/>
                <a:ext cx="44000" cy="41905"/>
              </a:xfrm>
              <a:custGeom>
                <a:avLst/>
                <a:gdLst>
                  <a:gd name="T0" fmla="*/ 22 w 42"/>
                  <a:gd name="T1" fmla="*/ 0 h 40"/>
                  <a:gd name="T2" fmla="*/ 22 w 42"/>
                  <a:gd name="T3" fmla="*/ 0 h 40"/>
                  <a:gd name="T4" fmla="*/ 28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28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22" y="0"/>
                    </a:moveTo>
                    <a:lnTo>
                      <a:pt x="22" y="0"/>
                    </a:lnTo>
                    <a:lnTo>
                      <a:pt x="28" y="2"/>
                    </a:lnTo>
                    <a:lnTo>
                      <a:pt x="36" y="6"/>
                    </a:lnTo>
                    <a:lnTo>
                      <a:pt x="40" y="12"/>
                    </a:lnTo>
                    <a:lnTo>
                      <a:pt x="42" y="20"/>
                    </a:lnTo>
                    <a:lnTo>
                      <a:pt x="42" y="20"/>
                    </a:lnTo>
                    <a:lnTo>
                      <a:pt x="40" y="28"/>
                    </a:lnTo>
                    <a:lnTo>
                      <a:pt x="36" y="34"/>
                    </a:lnTo>
                    <a:lnTo>
                      <a:pt x="28" y="38"/>
                    </a:lnTo>
                    <a:lnTo>
                      <a:pt x="22" y="40"/>
                    </a:lnTo>
                    <a:lnTo>
                      <a:pt x="22" y="40"/>
                    </a:lnTo>
                    <a:lnTo>
                      <a:pt x="14" y="38"/>
                    </a:lnTo>
                    <a:lnTo>
                      <a:pt x="6" y="34"/>
                    </a:lnTo>
                    <a:lnTo>
                      <a:pt x="2" y="28"/>
                    </a:lnTo>
                    <a:lnTo>
                      <a:pt x="0" y="20"/>
                    </a:lnTo>
                    <a:lnTo>
                      <a:pt x="0" y="20"/>
                    </a:lnTo>
                    <a:lnTo>
                      <a:pt x="2" y="12"/>
                    </a:lnTo>
                    <a:lnTo>
                      <a:pt x="6" y="6"/>
                    </a:lnTo>
                    <a:lnTo>
                      <a:pt x="14" y="2"/>
                    </a:lnTo>
                    <a:lnTo>
                      <a:pt x="22" y="0"/>
                    </a:lnTo>
                    <a:lnTo>
                      <a:pt x="22"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79" name="Freeform 71"/>
              <p:cNvSpPr/>
              <p:nvPr/>
            </p:nvSpPr>
            <p:spPr bwMode="auto">
              <a:xfrm>
                <a:off x="5492093" y="2138738"/>
                <a:ext cx="81715" cy="79619"/>
              </a:xfrm>
              <a:custGeom>
                <a:avLst/>
                <a:gdLst>
                  <a:gd name="T0" fmla="*/ 40 w 78"/>
                  <a:gd name="T1" fmla="*/ 0 h 76"/>
                  <a:gd name="T2" fmla="*/ 48 w 78"/>
                  <a:gd name="T3" fmla="*/ 32 h 76"/>
                  <a:gd name="T4" fmla="*/ 78 w 78"/>
                  <a:gd name="T5" fmla="*/ 28 h 76"/>
                  <a:gd name="T6" fmla="*/ 52 w 78"/>
                  <a:gd name="T7" fmla="*/ 46 h 76"/>
                  <a:gd name="T8" fmla="*/ 64 w 78"/>
                  <a:gd name="T9" fmla="*/ 76 h 76"/>
                  <a:gd name="T10" fmla="*/ 40 w 78"/>
                  <a:gd name="T11" fmla="*/ 54 h 76"/>
                  <a:gd name="T12" fmla="*/ 16 w 78"/>
                  <a:gd name="T13" fmla="*/ 76 h 76"/>
                  <a:gd name="T14" fmla="*/ 28 w 78"/>
                  <a:gd name="T15" fmla="*/ 46 h 76"/>
                  <a:gd name="T16" fmla="*/ 0 w 78"/>
                  <a:gd name="T17" fmla="*/ 28 h 76"/>
                  <a:gd name="T18" fmla="*/ 32 w 78"/>
                  <a:gd name="T19" fmla="*/ 32 h 76"/>
                  <a:gd name="T20" fmla="*/ 40 w 78"/>
                  <a:gd name="T21" fmla="*/ 0 h 76"/>
                  <a:gd name="T22" fmla="*/ 40 w 78"/>
                  <a:gd name="T2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6">
                    <a:moveTo>
                      <a:pt x="40" y="0"/>
                    </a:moveTo>
                    <a:lnTo>
                      <a:pt x="48" y="32"/>
                    </a:lnTo>
                    <a:lnTo>
                      <a:pt x="78" y="28"/>
                    </a:lnTo>
                    <a:lnTo>
                      <a:pt x="52" y="46"/>
                    </a:lnTo>
                    <a:lnTo>
                      <a:pt x="64" y="76"/>
                    </a:lnTo>
                    <a:lnTo>
                      <a:pt x="40" y="54"/>
                    </a:lnTo>
                    <a:lnTo>
                      <a:pt x="16" y="76"/>
                    </a:lnTo>
                    <a:lnTo>
                      <a:pt x="28" y="46"/>
                    </a:lnTo>
                    <a:lnTo>
                      <a:pt x="0" y="28"/>
                    </a:lnTo>
                    <a:lnTo>
                      <a:pt x="32" y="32"/>
                    </a:lnTo>
                    <a:lnTo>
                      <a:pt x="40" y="0"/>
                    </a:lnTo>
                    <a:lnTo>
                      <a:pt x="4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80" name="Freeform 72"/>
              <p:cNvSpPr/>
              <p:nvPr/>
            </p:nvSpPr>
            <p:spPr bwMode="auto">
              <a:xfrm>
                <a:off x="5355902" y="4353412"/>
                <a:ext cx="44000" cy="44000"/>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0 h 42"/>
                  <a:gd name="T12" fmla="*/ 42 w 42"/>
                  <a:gd name="T13" fmla="*/ 20 h 42"/>
                  <a:gd name="T14" fmla="*/ 40 w 42"/>
                  <a:gd name="T15" fmla="*/ 28 h 42"/>
                  <a:gd name="T16" fmla="*/ 36 w 42"/>
                  <a:gd name="T17" fmla="*/ 36 h 42"/>
                  <a:gd name="T18" fmla="*/ 28 w 42"/>
                  <a:gd name="T19" fmla="*/ 40 h 42"/>
                  <a:gd name="T20" fmla="*/ 20 w 42"/>
                  <a:gd name="T21" fmla="*/ 42 h 42"/>
                  <a:gd name="T22" fmla="*/ 20 w 42"/>
                  <a:gd name="T23" fmla="*/ 42 h 42"/>
                  <a:gd name="T24" fmla="*/ 14 w 42"/>
                  <a:gd name="T25" fmla="*/ 40 h 42"/>
                  <a:gd name="T26" fmla="*/ 6 w 42"/>
                  <a:gd name="T27" fmla="*/ 36 h 42"/>
                  <a:gd name="T28" fmla="*/ 2 w 42"/>
                  <a:gd name="T29" fmla="*/ 28 h 42"/>
                  <a:gd name="T30" fmla="*/ 0 w 42"/>
                  <a:gd name="T31" fmla="*/ 20 h 42"/>
                  <a:gd name="T32" fmla="*/ 0 w 42"/>
                  <a:gd name="T33" fmla="*/ 20 h 42"/>
                  <a:gd name="T34" fmla="*/ 2 w 42"/>
                  <a:gd name="T35" fmla="*/ 14 h 42"/>
                  <a:gd name="T36" fmla="*/ 6 w 42"/>
                  <a:gd name="T37" fmla="*/ 6 h 42"/>
                  <a:gd name="T38" fmla="*/ 14 w 42"/>
                  <a:gd name="T39" fmla="*/ 2 h 42"/>
                  <a:gd name="T40" fmla="*/ 20 w 42"/>
                  <a:gd name="T41" fmla="*/ 0 h 42"/>
                  <a:gd name="T42" fmla="*/ 20 w 42"/>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2">
                    <a:moveTo>
                      <a:pt x="20" y="0"/>
                    </a:moveTo>
                    <a:lnTo>
                      <a:pt x="20" y="0"/>
                    </a:lnTo>
                    <a:lnTo>
                      <a:pt x="28" y="2"/>
                    </a:lnTo>
                    <a:lnTo>
                      <a:pt x="36" y="6"/>
                    </a:lnTo>
                    <a:lnTo>
                      <a:pt x="40" y="14"/>
                    </a:lnTo>
                    <a:lnTo>
                      <a:pt x="42" y="20"/>
                    </a:lnTo>
                    <a:lnTo>
                      <a:pt x="42" y="20"/>
                    </a:lnTo>
                    <a:lnTo>
                      <a:pt x="40" y="28"/>
                    </a:lnTo>
                    <a:lnTo>
                      <a:pt x="36" y="36"/>
                    </a:lnTo>
                    <a:lnTo>
                      <a:pt x="28" y="40"/>
                    </a:lnTo>
                    <a:lnTo>
                      <a:pt x="20" y="42"/>
                    </a:lnTo>
                    <a:lnTo>
                      <a:pt x="20" y="42"/>
                    </a:lnTo>
                    <a:lnTo>
                      <a:pt x="14" y="40"/>
                    </a:lnTo>
                    <a:lnTo>
                      <a:pt x="6" y="36"/>
                    </a:lnTo>
                    <a:lnTo>
                      <a:pt x="2" y="28"/>
                    </a:lnTo>
                    <a:lnTo>
                      <a:pt x="0" y="20"/>
                    </a:lnTo>
                    <a:lnTo>
                      <a:pt x="0" y="20"/>
                    </a:lnTo>
                    <a:lnTo>
                      <a:pt x="2" y="14"/>
                    </a:lnTo>
                    <a:lnTo>
                      <a:pt x="6" y="6"/>
                    </a:lnTo>
                    <a:lnTo>
                      <a:pt x="14" y="2"/>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sp>
            <p:nvSpPr>
              <p:cNvPr id="81" name="Freeform 73"/>
              <p:cNvSpPr/>
              <p:nvPr/>
            </p:nvSpPr>
            <p:spPr bwMode="auto">
              <a:xfrm>
                <a:off x="4643519" y="3439885"/>
                <a:ext cx="41905" cy="41905"/>
              </a:xfrm>
              <a:custGeom>
                <a:avLst/>
                <a:gdLst>
                  <a:gd name="T0" fmla="*/ 20 w 40"/>
                  <a:gd name="T1" fmla="*/ 0 h 40"/>
                  <a:gd name="T2" fmla="*/ 20 w 40"/>
                  <a:gd name="T3" fmla="*/ 0 h 40"/>
                  <a:gd name="T4" fmla="*/ 28 w 40"/>
                  <a:gd name="T5" fmla="*/ 0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0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28" y="0"/>
                    </a:lnTo>
                    <a:lnTo>
                      <a:pt x="34" y="6"/>
                    </a:lnTo>
                    <a:lnTo>
                      <a:pt x="38" y="12"/>
                    </a:lnTo>
                    <a:lnTo>
                      <a:pt x="40" y="20"/>
                    </a:ln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0"/>
                    </a:lnTo>
                    <a:lnTo>
                      <a:pt x="20" y="0"/>
                    </a:lnTo>
                    <a:lnTo>
                      <a:pt x="20" y="0"/>
                    </a:lnTo>
                    <a:close/>
                  </a:path>
                </a:pathLst>
              </a:custGeom>
              <a:grpFill/>
              <a:ln>
                <a:noFill/>
              </a:ln>
            </p:spPr>
            <p:txBody>
              <a:bodyPr/>
              <a:lstStyle/>
              <a:p>
                <a:endParaRPr lang="zh-CN" altLang="en-US">
                  <a:latin typeface="造字工房朗宋（非商用）常规体" pitchFamily="2" charset="-122"/>
                  <a:ea typeface="造字工房朗宋（非商用）常规体" pitchFamily="2" charset="-122"/>
                </a:endParaRPr>
              </a:p>
            </p:txBody>
          </p:sp>
        </p:grpSp>
        <p:sp>
          <p:nvSpPr>
            <p:cNvPr id="10" name="文本框 9"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7031643" y="1469103"/>
              <a:ext cx="5333850" cy="871008"/>
            </a:xfrm>
            <a:prstGeom prst="rect">
              <a:avLst/>
            </a:prstGeom>
            <a:noFill/>
          </p:spPr>
          <p:txBody>
            <a:bodyPr wrap="square" rtlCol="0">
              <a:spAutoFit/>
            </a:bodyPr>
            <a:lstStyle/>
            <a:p>
              <a:pPr>
                <a:lnSpc>
                  <a:spcPct val="120000"/>
                </a:lnSpc>
              </a:pPr>
              <a:r>
                <a:rPr lang="zh-CN" altLang="en-US" sz="4400" dirty="0">
                  <a:solidFill>
                    <a:srgbClr val="282828"/>
                  </a:solidFill>
                  <a:latin typeface="造字工房朗宋（非商用）常规体" pitchFamily="2" charset="-122"/>
                  <a:ea typeface="造字工房朗宋（非商用）常规体" pitchFamily="2" charset="-122"/>
                </a:rPr>
                <a:t>我们的目标</a:t>
              </a:r>
              <a:endParaRPr lang="en-US" altLang="zh-CN" sz="4400" dirty="0">
                <a:solidFill>
                  <a:srgbClr val="282828"/>
                </a:solidFill>
                <a:latin typeface="造字工房朗宋（非商用）常规体" pitchFamily="2" charset="-122"/>
                <a:ea typeface="造字工房朗宋（非商用）常规体" pitchFamily="2" charset="-122"/>
              </a:endParaRPr>
            </a:p>
          </p:txBody>
        </p:sp>
        <p:sp>
          <p:nvSpPr>
            <p:cNvPr id="11" name="矩形 10"/>
            <p:cNvSpPr/>
            <p:nvPr/>
          </p:nvSpPr>
          <p:spPr>
            <a:xfrm>
              <a:off x="7112530" y="2799136"/>
              <a:ext cx="4634969" cy="867930"/>
            </a:xfrm>
            <a:prstGeom prst="rect">
              <a:avLst/>
            </a:prstGeom>
          </p:spPr>
          <p:txBody>
            <a:bodyPr wrap="square">
              <a:spAutoFit/>
            </a:bodyPr>
            <a:lstStyle/>
            <a:p>
              <a:pPr>
                <a:lnSpc>
                  <a:spcPct val="120000"/>
                </a:lnSpc>
              </a:pPr>
              <a:r>
                <a:rPr lang="en-US" altLang="zh-CN" sz="1400" dirty="0">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rPr>
                <a:t>Lorem ipsum dolor sit amet, consectetur adipisicing elit, sed do eiusmod tempor incididunt ut labore et dolore magna aliqua. </a:t>
              </a:r>
              <a:r>
                <a:rPr lang="pt-BR" altLang="zh-CN" sz="1400" dirty="0">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rPr>
                <a:t>Ut enim ad minim veniam, quis nostrud.</a:t>
              </a:r>
              <a:endParaRPr lang="zh-CN" altLang="en-US" sz="1400" dirty="0">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endParaRPr>
            </a:p>
          </p:txBody>
        </p:sp>
        <p:grpSp>
          <p:nvGrpSpPr>
            <p:cNvPr id="12" name="组合 11"/>
            <p:cNvGrpSpPr/>
            <p:nvPr/>
          </p:nvGrpSpPr>
          <p:grpSpPr>
            <a:xfrm>
              <a:off x="7031643" y="4370456"/>
              <a:ext cx="5333850" cy="1949514"/>
              <a:chOff x="7031643" y="4040256"/>
              <a:chExt cx="5333850" cy="1949514"/>
            </a:xfrm>
          </p:grpSpPr>
          <p:sp>
            <p:nvSpPr>
              <p:cNvPr id="14" name="文本框 13"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7031643" y="4040256"/>
                <a:ext cx="5333850" cy="978729"/>
              </a:xfrm>
              <a:prstGeom prst="rect">
                <a:avLst/>
              </a:prstGeom>
              <a:noFill/>
            </p:spPr>
            <p:txBody>
              <a:bodyPr wrap="square" rtlCol="0">
                <a:spAutoFit/>
              </a:bodyPr>
              <a:lstStyle/>
              <a:p>
                <a:pPr>
                  <a:lnSpc>
                    <a:spcPct val="120000"/>
                  </a:lnSpc>
                </a:pPr>
                <a:r>
                  <a:rPr lang="zh-CN" altLang="en-US" sz="4800" dirty="0">
                    <a:solidFill>
                      <a:srgbClr val="282828"/>
                    </a:solidFill>
                    <a:latin typeface="造字工房朗宋（非商用）常规体" pitchFamily="2" charset="-122"/>
                    <a:ea typeface="造字工房朗宋（非商用）常规体" pitchFamily="2" charset="-122"/>
                  </a:rPr>
                  <a:t>￥</a:t>
                </a:r>
                <a:r>
                  <a:rPr lang="en-US" altLang="zh-CN" sz="4800" dirty="0">
                    <a:solidFill>
                      <a:srgbClr val="282828"/>
                    </a:solidFill>
                    <a:latin typeface="造字工房朗宋（非商用）常规体" pitchFamily="2" charset="-122"/>
                    <a:ea typeface="造字工房朗宋（非商用）常规体" pitchFamily="2" charset="-122"/>
                  </a:rPr>
                  <a:t>1,300M</a:t>
                </a:r>
              </a:p>
            </p:txBody>
          </p:sp>
          <p:sp>
            <p:nvSpPr>
              <p:cNvPr id="15" name="矩形 14"/>
              <p:cNvSpPr/>
              <p:nvPr/>
            </p:nvSpPr>
            <p:spPr>
              <a:xfrm>
                <a:off x="7170562" y="5380372"/>
                <a:ext cx="4576938" cy="609398"/>
              </a:xfrm>
              <a:prstGeom prst="rect">
                <a:avLst/>
              </a:prstGeom>
            </p:spPr>
            <p:txBody>
              <a:bodyPr wrap="square">
                <a:spAutoFit/>
              </a:bodyPr>
              <a:lstStyle/>
              <a:p>
                <a:pPr>
                  <a:lnSpc>
                    <a:spcPct val="120000"/>
                  </a:lnSpc>
                </a:pPr>
                <a:r>
                  <a:rPr lang="en-US" altLang="zh-CN" sz="1400" dirty="0">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rPr>
                  <a:t>Lorem ipsum dolor sit, </a:t>
                </a:r>
                <a:r>
                  <a:rPr lang="en-US" altLang="zh-CN" sz="1400" dirty="0" err="1">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rPr>
                  <a:t>consectetur</a:t>
                </a:r>
                <a:r>
                  <a:rPr lang="en-US" altLang="zh-CN" sz="1400" dirty="0">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rPr>
                  <a:t> and </a:t>
                </a:r>
                <a:r>
                  <a:rPr lang="en-US" altLang="zh-CN" sz="1400" dirty="0" err="1">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rPr>
                  <a:t>adipisicing</a:t>
                </a:r>
                <a:r>
                  <a:rPr lang="en-US" altLang="zh-CN" sz="1400" dirty="0">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rPr>
                  <a:t> </a:t>
                </a:r>
                <a:r>
                  <a:rPr lang="en-US" altLang="zh-CN" sz="1400" dirty="0" err="1">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rPr>
                  <a:t>elit</a:t>
                </a:r>
                <a:r>
                  <a:rPr lang="en-US" altLang="zh-CN" sz="1400" dirty="0">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rPr>
                  <a:t> </a:t>
                </a:r>
                <a:r>
                  <a:rPr lang="en-US" altLang="zh-CN" sz="1400" dirty="0" err="1">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rPr>
                  <a:t>eiusmod</a:t>
                </a:r>
                <a:r>
                  <a:rPr lang="en-US" altLang="zh-CN" sz="1400" dirty="0">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rPr>
                  <a:t> </a:t>
                </a:r>
                <a:r>
                  <a:rPr lang="en-US" altLang="zh-CN" sz="1400" dirty="0" err="1">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rPr>
                  <a:t>tempor</a:t>
                </a:r>
                <a:r>
                  <a:rPr lang="en-US" altLang="zh-CN" sz="1400" dirty="0">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rPr>
                  <a:t> </a:t>
                </a:r>
                <a:r>
                  <a:rPr lang="en-US" altLang="zh-CN" sz="1400" dirty="0" err="1">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rPr>
                  <a:t>incididunt</a:t>
                </a:r>
                <a:r>
                  <a:rPr lang="en-US" altLang="zh-CN" sz="1400" dirty="0">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rPr>
                  <a:t> </a:t>
                </a:r>
                <a:r>
                  <a:rPr lang="en-US" altLang="zh-CN" sz="1400" dirty="0" err="1">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rPr>
                  <a:t>ut.</a:t>
                </a:r>
                <a:r>
                  <a:rPr lang="en-US" altLang="zh-CN" sz="1400" dirty="0">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rPr>
                  <a:t> </a:t>
                </a:r>
                <a:endParaRPr lang="zh-CN" altLang="en-US" sz="1400" dirty="0">
                  <a:solidFill>
                    <a:schemeClr val="tx1">
                      <a:lumMod val="75000"/>
                      <a:lumOff val="25000"/>
                    </a:schemeClr>
                  </a:solidFill>
                  <a:latin typeface="造字工房朗宋（非商用）常规体" pitchFamily="2" charset="-122"/>
                  <a:ea typeface="造字工房朗宋（非商用）常规体" pitchFamily="2" charset="-122"/>
                  <a:cs typeface="Open Sans" panose="020B0606030504020204" pitchFamily="34" charset="0"/>
                </a:endParaRPr>
              </a:p>
            </p:txBody>
          </p:sp>
          <p:sp>
            <p:nvSpPr>
              <p:cNvPr id="16" name="文本框 15"/>
              <p:cNvSpPr txBox="1"/>
              <p:nvPr/>
            </p:nvSpPr>
            <p:spPr>
              <a:xfrm>
                <a:off x="7146192" y="5021423"/>
                <a:ext cx="3316922" cy="369332"/>
              </a:xfrm>
              <a:prstGeom prst="rect">
                <a:avLst/>
              </a:prstGeom>
              <a:noFill/>
            </p:spPr>
            <p:txBody>
              <a:bodyPr wrap="square" rtlCol="0">
                <a:spAutoFit/>
              </a:bodyPr>
              <a:lstStyle/>
              <a:p>
                <a:r>
                  <a:rPr lang="zh-CN" altLang="en-US" b="1" dirty="0">
                    <a:latin typeface="造字工房朗宋（非商用）常规体" pitchFamily="2" charset="-122"/>
                    <a:ea typeface="造字工房朗宋（非商用）常规体" pitchFamily="2" charset="-122"/>
                    <a:cs typeface="Open Sans" panose="020B0606030504020204" pitchFamily="34" charset="0"/>
                  </a:rPr>
                  <a:t>输入你的标题</a:t>
                </a:r>
              </a:p>
            </p:txBody>
          </p:sp>
        </p:grpSp>
        <p:cxnSp>
          <p:nvCxnSpPr>
            <p:cNvPr id="13" name="直接连接符 12"/>
            <p:cNvCxnSpPr/>
            <p:nvPr/>
          </p:nvCxnSpPr>
          <p:spPr>
            <a:xfrm>
              <a:off x="7195962" y="4188129"/>
              <a:ext cx="47703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pic>
        <p:nvPicPr>
          <p:cNvPr id="7" name="PA_库_图片 6"/>
          <p:cNvPicPr>
            <a:picLocks noChangeAspect="1"/>
          </p:cNvPicPr>
          <p:nvPr>
            <p:custDataLst>
              <p:tags r:id="rId1"/>
            </p:custDataLst>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689811"/>
            <a:ext cx="13138483" cy="9189289"/>
          </a:xfrm>
          <a:prstGeom prst="rect">
            <a:avLst/>
          </a:prstGeom>
        </p:spPr>
      </p:pic>
      <p:pic>
        <p:nvPicPr>
          <p:cNvPr id="2" name="PA_库_图片 1"/>
          <p:cNvPicPr>
            <a:picLocks noChangeAspect="1"/>
          </p:cNvPicPr>
          <p:nvPr>
            <p:custDataLst>
              <p:tags r:id="rId2"/>
            </p:custDataLst>
          </p:nvPr>
        </p:nvPicPr>
        <p:blipFill>
          <a:blip r:embed="rId10">
            <a:extLst>
              <a:ext uri="{BEBA8EAE-BF5A-486C-A8C5-ECC9F3942E4B}">
                <a14:imgProps xmlns:a14="http://schemas.microsoft.com/office/drawing/2010/main">
                  <a14:imgLayer r:embed="rId11">
                    <a14:imgEffect>
                      <a14:backgroundRemoval t="571" b="100000" l="143" r="99857">
                        <a14:foregroundMark x1="19000" y1="8143" x2="23571" y2="12714"/>
                        <a14:foregroundMark x1="14857" y1="7714" x2="35857" y2="24571"/>
                        <a14:foregroundMark x1="39429" y1="11286" x2="48286" y2="20286"/>
                        <a14:foregroundMark x1="48571" y1="10571" x2="58000" y2="18714"/>
                        <a14:foregroundMark x1="58143" y1="14714" x2="64000" y2="19000"/>
                        <a14:foregroundMark x1="81571" y1="7429" x2="69286" y2="18000"/>
                        <a14:foregroundMark x1="16286" y1="49571" x2="21571" y2="55571"/>
                        <a14:foregroundMark x1="13143" y1="51714" x2="19429" y2="55857"/>
                        <a14:foregroundMark x1="81286" y1="54571" x2="87571" y2="51571"/>
                        <a14:foregroundMark x1="83143" y1="8857" x2="85429" y2="6571"/>
                        <a14:foregroundMark x1="14571" y1="11857" x2="14429" y2="8857"/>
                        <a14:backgroundMark x1="5000" y1="84000" x2="5286" y2="93429"/>
                        <a14:backgroundMark x1="55000" y1="4286" x2="61857" y2="4857"/>
                      </a14:backgroundRemoval>
                    </a14:imgEffect>
                  </a14:imgLayer>
                </a14:imgProps>
              </a:ext>
              <a:ext uri="{28A0092B-C50C-407E-A947-70E740481C1C}">
                <a14:useLocalDpi xmlns:a14="http://schemas.microsoft.com/office/drawing/2010/main" val="0"/>
              </a:ext>
            </a:extLst>
          </a:blip>
          <a:stretch>
            <a:fillRect/>
          </a:stretch>
        </p:blipFill>
        <p:spPr>
          <a:xfrm>
            <a:off x="2762250" y="95250"/>
            <a:ext cx="6667500" cy="6667500"/>
          </a:xfrm>
          <a:prstGeom prst="rect">
            <a:avLst/>
          </a:prstGeom>
        </p:spPr>
      </p:pic>
      <p:sp>
        <p:nvSpPr>
          <p:cNvPr id="3" name="PA_库_矩形 2"/>
          <p:cNvSpPr/>
          <p:nvPr>
            <p:custDataLst>
              <p:tags r:id="rId3"/>
            </p:custDataLst>
          </p:nvPr>
        </p:nvSpPr>
        <p:spPr>
          <a:xfrm>
            <a:off x="623633" y="2633225"/>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工</a:t>
            </a:r>
          </a:p>
        </p:txBody>
      </p:sp>
      <p:sp>
        <p:nvSpPr>
          <p:cNvPr id="4" name="PA_库_矩形 3"/>
          <p:cNvSpPr/>
          <p:nvPr>
            <p:custDataLst>
              <p:tags r:id="rId4"/>
            </p:custDataLst>
          </p:nvPr>
        </p:nvSpPr>
        <p:spPr>
          <a:xfrm>
            <a:off x="1882939" y="2633225"/>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作</a:t>
            </a:r>
          </a:p>
        </p:txBody>
      </p:sp>
      <p:sp>
        <p:nvSpPr>
          <p:cNvPr id="5" name="PA_库_矩形 4"/>
          <p:cNvSpPr/>
          <p:nvPr>
            <p:custDataLst>
              <p:tags r:id="rId5"/>
            </p:custDataLst>
          </p:nvPr>
        </p:nvSpPr>
        <p:spPr>
          <a:xfrm>
            <a:off x="7535776" y="2633225"/>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总</a:t>
            </a:r>
          </a:p>
        </p:txBody>
      </p:sp>
      <p:sp>
        <p:nvSpPr>
          <p:cNvPr id="6" name="PA_库_矩形 5"/>
          <p:cNvSpPr/>
          <p:nvPr>
            <p:custDataLst>
              <p:tags r:id="rId6"/>
            </p:custDataLst>
          </p:nvPr>
        </p:nvSpPr>
        <p:spPr>
          <a:xfrm>
            <a:off x="8795082" y="2633225"/>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par>
                                <p:cTn id="11" presetID="2" presetClass="entr" presetSubtype="4" decel="100000" fill="hold" nodeType="withEffect">
                                  <p:stCondLst>
                                    <p:cond delay="25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500" fill="hold"/>
                                        <p:tgtEl>
                                          <p:spTgt spid="2"/>
                                        </p:tgtEl>
                                        <p:attrNameLst>
                                          <p:attrName>ppt_x</p:attrName>
                                        </p:attrNameLst>
                                      </p:cBhvr>
                                      <p:tavLst>
                                        <p:tav tm="0">
                                          <p:val>
                                            <p:strVal val="#ppt_x"/>
                                          </p:val>
                                        </p:tav>
                                        <p:tav tm="100000">
                                          <p:val>
                                            <p:strVal val="#ppt_x"/>
                                          </p:val>
                                        </p:tav>
                                      </p:tavLst>
                                    </p:anim>
                                    <p:anim calcmode="lin" valueType="num">
                                      <p:cBhvr additive="base">
                                        <p:cTn id="14" dur="1500" fill="hold"/>
                                        <p:tgtEl>
                                          <p:spTgt spid="2"/>
                                        </p:tgtEl>
                                        <p:attrNameLst>
                                          <p:attrName>ppt_y</p:attrName>
                                        </p:attrNameLst>
                                      </p:cBhvr>
                                      <p:tavLst>
                                        <p:tav tm="0">
                                          <p:val>
                                            <p:strVal val="1+#ppt_h/2"/>
                                          </p:val>
                                        </p:tav>
                                        <p:tav tm="100000">
                                          <p:val>
                                            <p:strVal val="#ppt_y"/>
                                          </p:val>
                                        </p:tav>
                                      </p:tavLst>
                                    </p:anim>
                                  </p:childTnLst>
                                </p:cTn>
                              </p:par>
                              <p:par>
                                <p:cTn id="15" presetID="22" presetClass="entr" presetSubtype="8"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2000"/>
                                        <p:tgtEl>
                                          <p:spTgt spid="3"/>
                                        </p:tgtEl>
                                      </p:cBhvr>
                                    </p:animEffect>
                                  </p:childTnLst>
                                </p:cTn>
                              </p:par>
                              <p:par>
                                <p:cTn id="18" presetID="22" presetClass="entr" presetSubtype="8" fill="hold" grpId="0" nodeType="with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2000"/>
                                        <p:tgtEl>
                                          <p:spTgt spid="4"/>
                                        </p:tgtEl>
                                      </p:cBhvr>
                                    </p:animEffect>
                                  </p:childTnLst>
                                </p:cTn>
                              </p:par>
                              <p:par>
                                <p:cTn id="21" presetID="22" presetClass="entr" presetSubtype="8" fill="hold" grpId="0" nodeType="with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2000"/>
                                        <p:tgtEl>
                                          <p:spTgt spid="5"/>
                                        </p:tgtEl>
                                      </p:cBhvr>
                                    </p:animEffect>
                                  </p:childTnLst>
                                </p:cTn>
                              </p:par>
                              <p:par>
                                <p:cTn id="24" presetID="22" presetClass="entr" presetSubtype="8" fill="hold" grpId="0" nodeType="withEffect">
                                  <p:stCondLst>
                                    <p:cond delay="25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5" grpId="0" autoUpdateAnimBg="0"/>
      <p:bldP spid="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pic>
        <p:nvPicPr>
          <p:cNvPr id="9" name="PA_库_图片 8"/>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0" y="-689811"/>
            <a:ext cx="13138483" cy="9189289"/>
          </a:xfrm>
          <a:prstGeom prst="rect">
            <a:avLst/>
          </a:prstGeom>
        </p:spPr>
      </p:pic>
      <p:sp>
        <p:nvSpPr>
          <p:cNvPr id="14" name="PA_库_矩形 13"/>
          <p:cNvSpPr/>
          <p:nvPr>
            <p:custDataLst>
              <p:tags r:id="rId2"/>
            </p:custDataLst>
          </p:nvPr>
        </p:nvSpPr>
        <p:spPr>
          <a:xfrm>
            <a:off x="748463" y="2729478"/>
            <a:ext cx="2895601" cy="2646878"/>
          </a:xfrm>
          <a:prstGeom prst="rect">
            <a:avLst/>
          </a:prstGeom>
          <a:effectLst/>
        </p:spPr>
        <p:txBody>
          <a:bodyPr vert="horz" wrap="square">
            <a:spAutoFit/>
          </a:bodyPr>
          <a:lstStyle/>
          <a:p>
            <a:pPr algn="ctr"/>
            <a:r>
              <a:rPr lang="zh-CN" altLang="en-US" sz="16600" dirty="0">
                <a:gradFill flip="none" rotWithShape="1">
                  <a:gsLst>
                    <a:gs pos="30000">
                      <a:srgbClr val="D5D5D5"/>
                    </a:gs>
                    <a:gs pos="50000">
                      <a:schemeClr val="tx1"/>
                    </a:gs>
                    <a:gs pos="100000">
                      <a:schemeClr val="tx1"/>
                    </a:gs>
                  </a:gsLst>
                  <a:lin ang="10800000" scaled="1"/>
                  <a:tileRect/>
                </a:gradFill>
                <a:latin typeface="造字工房朗宋（非商用）常规体" pitchFamily="2" charset="-122"/>
                <a:ea typeface="造字工房朗宋（非商用）常规体" pitchFamily="2" charset="-122"/>
              </a:rPr>
              <a:t>谢</a:t>
            </a:r>
          </a:p>
        </p:txBody>
      </p:sp>
      <p:sp>
        <p:nvSpPr>
          <p:cNvPr id="15" name="PA_库_矩形 14"/>
          <p:cNvSpPr/>
          <p:nvPr>
            <p:custDataLst>
              <p:tags r:id="rId3"/>
            </p:custDataLst>
          </p:nvPr>
        </p:nvSpPr>
        <p:spPr>
          <a:xfrm>
            <a:off x="1951620" y="2729478"/>
            <a:ext cx="2895601" cy="2646878"/>
          </a:xfrm>
          <a:prstGeom prst="rect">
            <a:avLst/>
          </a:prstGeom>
          <a:effectLst/>
        </p:spPr>
        <p:txBody>
          <a:bodyPr vert="horz" wrap="square">
            <a:spAutoFit/>
          </a:bodyPr>
          <a:lstStyle/>
          <a:p>
            <a:pPr algn="ctr"/>
            <a:r>
              <a:rPr lang="zh-CN" altLang="en-US" sz="16600" dirty="0">
                <a:gradFill flip="none" rotWithShape="1">
                  <a:gsLst>
                    <a:gs pos="20000">
                      <a:schemeClr val="bg2">
                        <a:lumMod val="90000"/>
                      </a:schemeClr>
                    </a:gs>
                    <a:gs pos="0">
                      <a:srgbClr val="D5D5D5"/>
                    </a:gs>
                    <a:gs pos="43000">
                      <a:schemeClr val="tx1"/>
                    </a:gs>
                    <a:gs pos="100000">
                      <a:schemeClr val="tx1"/>
                    </a:gs>
                  </a:gsLst>
                  <a:lin ang="10800000" scaled="1"/>
                  <a:tileRect/>
                </a:gradFill>
                <a:latin typeface="造字工房朗宋（非商用）常规体" pitchFamily="2" charset="-122"/>
                <a:ea typeface="造字工房朗宋（非商用）常规体" pitchFamily="2" charset="-122"/>
              </a:rPr>
              <a:t>谢</a:t>
            </a:r>
          </a:p>
        </p:txBody>
      </p:sp>
      <p:sp>
        <p:nvSpPr>
          <p:cNvPr id="16" name="PA_库_矩形 15"/>
          <p:cNvSpPr/>
          <p:nvPr>
            <p:custDataLst>
              <p:tags r:id="rId4"/>
            </p:custDataLst>
          </p:nvPr>
        </p:nvSpPr>
        <p:spPr>
          <a:xfrm>
            <a:off x="7639047" y="2729478"/>
            <a:ext cx="2895601" cy="2646878"/>
          </a:xfrm>
          <a:prstGeom prst="rect">
            <a:avLst/>
          </a:prstGeom>
          <a:effectLst/>
        </p:spPr>
        <p:txBody>
          <a:bodyPr vert="horz" wrap="square">
            <a:spAutoFit/>
          </a:bodyPr>
          <a:lstStyle/>
          <a:p>
            <a:pPr algn="ctr"/>
            <a:r>
              <a:rPr lang="zh-CN" altLang="en-US" sz="16600" dirty="0">
                <a:gradFill flip="none" rotWithShape="1">
                  <a:gsLst>
                    <a:gs pos="28000">
                      <a:srgbClr val="D5D5D5"/>
                    </a:gs>
                    <a:gs pos="0">
                      <a:srgbClr val="D5D5D5"/>
                    </a:gs>
                    <a:gs pos="43000">
                      <a:schemeClr val="tx1"/>
                    </a:gs>
                    <a:gs pos="100000">
                      <a:schemeClr val="tx1"/>
                    </a:gs>
                  </a:gsLst>
                  <a:lin ang="10800000" scaled="1"/>
                  <a:tileRect/>
                </a:gradFill>
                <a:latin typeface="造字工房朗宋（非商用）常规体" pitchFamily="2" charset="-122"/>
                <a:ea typeface="造字工房朗宋（非商用）常规体" pitchFamily="2" charset="-122"/>
              </a:rPr>
              <a:t>观</a:t>
            </a:r>
          </a:p>
        </p:txBody>
      </p:sp>
      <p:sp>
        <p:nvSpPr>
          <p:cNvPr id="17" name="PA_库_矩形 16"/>
          <p:cNvSpPr/>
          <p:nvPr>
            <p:custDataLst>
              <p:tags r:id="rId5"/>
            </p:custDataLst>
          </p:nvPr>
        </p:nvSpPr>
        <p:spPr>
          <a:xfrm>
            <a:off x="8802100" y="2731798"/>
            <a:ext cx="2895601" cy="2646878"/>
          </a:xfrm>
          <a:prstGeom prst="rect">
            <a:avLst/>
          </a:prstGeom>
          <a:effectLst/>
        </p:spPr>
        <p:txBody>
          <a:bodyPr vert="horz" wrap="square">
            <a:spAutoFit/>
          </a:bodyPr>
          <a:lstStyle/>
          <a:p>
            <a:pPr algn="ctr"/>
            <a:r>
              <a:rPr lang="zh-CN" altLang="en-US" sz="16600" dirty="0">
                <a:gradFill flip="none" rotWithShape="1">
                  <a:gsLst>
                    <a:gs pos="20000">
                      <a:schemeClr val="bg2">
                        <a:lumMod val="90000"/>
                      </a:schemeClr>
                    </a:gs>
                    <a:gs pos="0">
                      <a:srgbClr val="D5D5D5"/>
                    </a:gs>
                    <a:gs pos="43000">
                      <a:schemeClr val="tx1"/>
                    </a:gs>
                    <a:gs pos="100000">
                      <a:schemeClr val="tx1"/>
                    </a:gs>
                  </a:gsLst>
                  <a:lin ang="10800000" scaled="1"/>
                  <a:tileRect/>
                </a:gradFill>
                <a:latin typeface="造字工房朗宋（非商用）常规体" pitchFamily="2" charset="-122"/>
                <a:ea typeface="造字工房朗宋（非商用）常规体" pitchFamily="2" charset="-122"/>
              </a:rPr>
              <a:t>赏</a:t>
            </a:r>
          </a:p>
        </p:txBody>
      </p:sp>
      <p:pic>
        <p:nvPicPr>
          <p:cNvPr id="2" name="PA_库_图片 1"/>
          <p:cNvPicPr>
            <a:picLocks noChangeAspect="1"/>
          </p:cNvPicPr>
          <p:nvPr>
            <p:custDataLst>
              <p:tags r:id="rId6"/>
            </p:custDataLst>
          </p:nvPr>
        </p:nvPicPr>
        <p:blipFill>
          <a:blip r:embed="rId10">
            <a:extLst>
              <a:ext uri="{BEBA8EAE-BF5A-486C-A8C5-ECC9F3942E4B}">
                <a14:imgProps xmlns:a14="http://schemas.microsoft.com/office/drawing/2010/main">
                  <a14:imgLayer r:embed="rId11">
                    <a14:imgEffect>
                      <a14:backgroundRemoval t="0" b="100000" l="683" r="96585">
                        <a14:foregroundMark x1="82240" y1="7923" x2="86066" y2="7240"/>
                        <a14:foregroundMark x1="86066" y1="11475" x2="86475" y2="6831"/>
                        <a14:foregroundMark x1="15164" y1="11475" x2="13798" y2="6967"/>
                        <a14:backgroundMark x1="24317" y1="3279" x2="75546" y2="8197"/>
                      </a14:backgroundRemoval>
                    </a14:imgEffect>
                  </a14:imgLayer>
                </a14:imgProps>
              </a:ext>
              <a:ext uri="{28A0092B-C50C-407E-A947-70E740481C1C}">
                <a14:useLocalDpi xmlns:a14="http://schemas.microsoft.com/office/drawing/2010/main" val="0"/>
              </a:ext>
            </a:extLst>
          </a:blip>
          <a:stretch>
            <a:fillRect/>
          </a:stretch>
        </p:blipFill>
        <p:spPr>
          <a:xfrm>
            <a:off x="3258552" y="1183105"/>
            <a:ext cx="5674895" cy="5674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2/3*#ppt_w"/>
                                          </p:val>
                                        </p:tav>
                                        <p:tav tm="100000">
                                          <p:val>
                                            <p:strVal val="#ppt_w"/>
                                          </p:val>
                                        </p:tav>
                                      </p:tavLst>
                                    </p:anim>
                                    <p:anim calcmode="lin" valueType="num">
                                      <p:cBhvr>
                                        <p:cTn id="8" dur="500" fill="hold"/>
                                        <p:tgtEl>
                                          <p:spTgt spid="9"/>
                                        </p:tgtEl>
                                        <p:attrNameLst>
                                          <p:attrName>ppt_h</p:attrName>
                                        </p:attrNameLst>
                                      </p:cBhvr>
                                      <p:tavLst>
                                        <p:tav tm="0">
                                          <p:val>
                                            <p:strVal val="2/3*#ppt_h"/>
                                          </p:val>
                                        </p:tav>
                                        <p:tav tm="100000">
                                          <p:val>
                                            <p:strVal val="#ppt_h"/>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500" fill="hold"/>
                                        <p:tgtEl>
                                          <p:spTgt spid="2"/>
                                        </p:tgtEl>
                                        <p:attrNameLst>
                                          <p:attrName>ppt_x</p:attrName>
                                        </p:attrNameLst>
                                      </p:cBhvr>
                                      <p:tavLst>
                                        <p:tav tm="0">
                                          <p:val>
                                            <p:strVal val="#ppt_x"/>
                                          </p:val>
                                        </p:tav>
                                        <p:tav tm="100000">
                                          <p:val>
                                            <p:strVal val="#ppt_x"/>
                                          </p:val>
                                        </p:tav>
                                      </p:tavLst>
                                    </p:anim>
                                    <p:anim calcmode="lin" valueType="num">
                                      <p:cBhvr additive="base">
                                        <p:cTn id="12" dur="1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8" decel="10000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2000" fill="hold"/>
                                        <p:tgtEl>
                                          <p:spTgt spid="14"/>
                                        </p:tgtEl>
                                        <p:attrNameLst>
                                          <p:attrName>ppt_x</p:attrName>
                                        </p:attrNameLst>
                                      </p:cBhvr>
                                      <p:tavLst>
                                        <p:tav tm="0">
                                          <p:val>
                                            <p:strVal val="0-#ppt_w/2"/>
                                          </p:val>
                                        </p:tav>
                                        <p:tav tm="100000">
                                          <p:val>
                                            <p:strVal val="#ppt_x"/>
                                          </p:val>
                                        </p:tav>
                                      </p:tavLst>
                                    </p:anim>
                                    <p:anim calcmode="lin" valueType="num">
                                      <p:cBhvr additive="base">
                                        <p:cTn id="17" dur="2000" fill="hold"/>
                                        <p:tgtEl>
                                          <p:spTgt spid="14"/>
                                        </p:tgtEl>
                                        <p:attrNameLst>
                                          <p:attrName>ppt_y</p:attrName>
                                        </p:attrNameLst>
                                      </p:cBhvr>
                                      <p:tavLst>
                                        <p:tav tm="0">
                                          <p:val>
                                            <p:strVal val="#ppt_y"/>
                                          </p:val>
                                        </p:tav>
                                        <p:tav tm="100000">
                                          <p:val>
                                            <p:strVal val="#ppt_y"/>
                                          </p:val>
                                        </p:tav>
                                      </p:tavLst>
                                    </p:anim>
                                    <p:set>
                                      <p:cBhvr>
                                        <p:cTn id="18" dur="1" fill="hold">
                                          <p:stCondLst>
                                            <p:cond delay="0"/>
                                          </p:stCondLst>
                                        </p:cTn>
                                        <p:tgtEl>
                                          <p:spTgt spid="14"/>
                                        </p:tgtEl>
                                        <p:attrNameLst>
                                          <p:attrName>style.visibility</p:attrName>
                                        </p:attrNameLst>
                                      </p:cBhvr>
                                      <p:to>
                                        <p:strVal val="visible"/>
                                      </p:to>
                                    </p:set>
                                    <p:anim to="" calcmode="lin" valueType="num">
                                      <p:cBhvr>
                                        <p:cTn id="19" dur="2000" fill="hold">
                                          <p:stCondLst>
                                            <p:cond delay="0"/>
                                          </p:stCondLst>
                                        </p:cTn>
                                        <p:tgtEl>
                                          <p:spTgt spid="14"/>
                                        </p:tgtEl>
                                        <p:attrNameLst>
                                          <p:attrName>ppt_w</p:attrName>
                                        </p:attrNameLst>
                                      </p:cBhvr>
                                      <p:tavLst>
                                        <p:tav tm="0">
                                          <p:val>
                                            <p:fltVal val="0"/>
                                          </p:val>
                                        </p:tav>
                                        <p:tav tm="100000">
                                          <p:val>
                                            <p:strVal val="#ppt_w"/>
                                          </p:val>
                                        </p:tav>
                                      </p:tavLst>
                                    </p:anim>
                                    <p:anim to="" calcmode="lin" valueType="num">
                                      <p:cBhvr>
                                        <p:cTn id="20" dur="2000" fill="hold">
                                          <p:stCondLst>
                                            <p:cond delay="0"/>
                                          </p:stCondLst>
                                        </p:cTn>
                                        <p:tgtEl>
                                          <p:spTgt spid="14"/>
                                        </p:tgtEl>
                                        <p:attrNameLst>
                                          <p:attrName>ppt_h</p:attrName>
                                        </p:attrNameLst>
                                      </p:cBhvr>
                                      <p:tavLst>
                                        <p:tav tm="0">
                                          <p:val>
                                            <p:fltVal val="0"/>
                                          </p:val>
                                        </p:tav>
                                        <p:tav tm="100000">
                                          <p:val>
                                            <p:strVal val="#ppt_h"/>
                                          </p:val>
                                        </p:tav>
                                      </p:tavLst>
                                    </p:anim>
                                    <p:animEffect filter="fade">
                                      <p:cBhvr>
                                        <p:cTn id="21" dur="2000">
                                          <p:stCondLst>
                                            <p:cond delay="0"/>
                                          </p:stCondLst>
                                        </p:cTn>
                                        <p:tgtEl>
                                          <p:spTgt spid="14"/>
                                        </p:tgtEl>
                                      </p:cBhvr>
                                    </p:animEffect>
                                  </p:childTnLst>
                                </p:cTn>
                              </p:par>
                              <p:par>
                                <p:cTn id="22" presetID="2" presetClass="entr" presetSubtype="8" decel="100000" fill="hold" grpId="0" nodeType="withEffect">
                                  <p:stCondLst>
                                    <p:cond delay="25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2000" fill="hold"/>
                                        <p:tgtEl>
                                          <p:spTgt spid="15"/>
                                        </p:tgtEl>
                                        <p:attrNameLst>
                                          <p:attrName>ppt_x</p:attrName>
                                        </p:attrNameLst>
                                      </p:cBhvr>
                                      <p:tavLst>
                                        <p:tav tm="0">
                                          <p:val>
                                            <p:strVal val="0-#ppt_w/2"/>
                                          </p:val>
                                        </p:tav>
                                        <p:tav tm="100000">
                                          <p:val>
                                            <p:strVal val="#ppt_x"/>
                                          </p:val>
                                        </p:tav>
                                      </p:tavLst>
                                    </p:anim>
                                    <p:anim calcmode="lin" valueType="num">
                                      <p:cBhvr additive="base">
                                        <p:cTn id="25" dur="2000" fill="hold"/>
                                        <p:tgtEl>
                                          <p:spTgt spid="15"/>
                                        </p:tgtEl>
                                        <p:attrNameLst>
                                          <p:attrName>ppt_y</p:attrName>
                                        </p:attrNameLst>
                                      </p:cBhvr>
                                      <p:tavLst>
                                        <p:tav tm="0">
                                          <p:val>
                                            <p:strVal val="#ppt_y"/>
                                          </p:val>
                                        </p:tav>
                                        <p:tav tm="100000">
                                          <p:val>
                                            <p:strVal val="#ppt_y"/>
                                          </p:val>
                                        </p:tav>
                                      </p:tavLst>
                                    </p:anim>
                                    <p:set>
                                      <p:cBhvr>
                                        <p:cTn id="26" dur="1" fill="hold">
                                          <p:stCondLst>
                                            <p:cond delay="0"/>
                                          </p:stCondLst>
                                        </p:cTn>
                                        <p:tgtEl>
                                          <p:spTgt spid="15"/>
                                        </p:tgtEl>
                                        <p:attrNameLst>
                                          <p:attrName>style.visibility</p:attrName>
                                        </p:attrNameLst>
                                      </p:cBhvr>
                                      <p:to>
                                        <p:strVal val="visible"/>
                                      </p:to>
                                    </p:set>
                                    <p:anim to="" calcmode="lin" valueType="num">
                                      <p:cBhvr>
                                        <p:cTn id="27" dur="2000" fill="hold">
                                          <p:stCondLst>
                                            <p:cond delay="0"/>
                                          </p:stCondLst>
                                        </p:cTn>
                                        <p:tgtEl>
                                          <p:spTgt spid="15"/>
                                        </p:tgtEl>
                                        <p:attrNameLst>
                                          <p:attrName>ppt_w</p:attrName>
                                        </p:attrNameLst>
                                      </p:cBhvr>
                                      <p:tavLst>
                                        <p:tav tm="0">
                                          <p:val>
                                            <p:fltVal val="0"/>
                                          </p:val>
                                        </p:tav>
                                        <p:tav tm="100000">
                                          <p:val>
                                            <p:strVal val="#ppt_w"/>
                                          </p:val>
                                        </p:tav>
                                      </p:tavLst>
                                    </p:anim>
                                    <p:anim to="" calcmode="lin" valueType="num">
                                      <p:cBhvr>
                                        <p:cTn id="28" dur="2000" fill="hold">
                                          <p:stCondLst>
                                            <p:cond delay="0"/>
                                          </p:stCondLst>
                                        </p:cTn>
                                        <p:tgtEl>
                                          <p:spTgt spid="15"/>
                                        </p:tgtEl>
                                        <p:attrNameLst>
                                          <p:attrName>ppt_h</p:attrName>
                                        </p:attrNameLst>
                                      </p:cBhvr>
                                      <p:tavLst>
                                        <p:tav tm="0">
                                          <p:val>
                                            <p:fltVal val="0"/>
                                          </p:val>
                                        </p:tav>
                                        <p:tav tm="100000">
                                          <p:val>
                                            <p:strVal val="#ppt_h"/>
                                          </p:val>
                                        </p:tav>
                                      </p:tavLst>
                                    </p:anim>
                                    <p:animEffect filter="fade">
                                      <p:cBhvr>
                                        <p:cTn id="29" dur="2000">
                                          <p:stCondLst>
                                            <p:cond delay="0"/>
                                          </p:stCondLst>
                                        </p:cTn>
                                        <p:tgtEl>
                                          <p:spTgt spid="15"/>
                                        </p:tgtEl>
                                      </p:cBhvr>
                                    </p:animEffect>
                                  </p:childTnLst>
                                </p:cTn>
                              </p:par>
                              <p:par>
                                <p:cTn id="30" presetID="2" presetClass="entr" presetSubtype="8" decel="100000" fill="hold" grpId="0" nodeType="withEffect">
                                  <p:stCondLst>
                                    <p:cond delay="50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000" fill="hold"/>
                                        <p:tgtEl>
                                          <p:spTgt spid="16"/>
                                        </p:tgtEl>
                                        <p:attrNameLst>
                                          <p:attrName>ppt_x</p:attrName>
                                        </p:attrNameLst>
                                      </p:cBhvr>
                                      <p:tavLst>
                                        <p:tav tm="0">
                                          <p:val>
                                            <p:strVal val="0-#ppt_w/2"/>
                                          </p:val>
                                        </p:tav>
                                        <p:tav tm="100000">
                                          <p:val>
                                            <p:strVal val="#ppt_x"/>
                                          </p:val>
                                        </p:tav>
                                      </p:tavLst>
                                    </p:anim>
                                    <p:anim calcmode="lin" valueType="num">
                                      <p:cBhvr additive="base">
                                        <p:cTn id="33" dur="2000" fill="hold"/>
                                        <p:tgtEl>
                                          <p:spTgt spid="16"/>
                                        </p:tgtEl>
                                        <p:attrNameLst>
                                          <p:attrName>ppt_y</p:attrName>
                                        </p:attrNameLst>
                                      </p:cBhvr>
                                      <p:tavLst>
                                        <p:tav tm="0">
                                          <p:val>
                                            <p:strVal val="#ppt_y"/>
                                          </p:val>
                                        </p:tav>
                                        <p:tav tm="100000">
                                          <p:val>
                                            <p:strVal val="#ppt_y"/>
                                          </p:val>
                                        </p:tav>
                                      </p:tavLst>
                                    </p:anim>
                                    <p:set>
                                      <p:cBhvr>
                                        <p:cTn id="34" dur="1" fill="hold">
                                          <p:stCondLst>
                                            <p:cond delay="0"/>
                                          </p:stCondLst>
                                        </p:cTn>
                                        <p:tgtEl>
                                          <p:spTgt spid="16"/>
                                        </p:tgtEl>
                                        <p:attrNameLst>
                                          <p:attrName>style.visibility</p:attrName>
                                        </p:attrNameLst>
                                      </p:cBhvr>
                                      <p:to>
                                        <p:strVal val="visible"/>
                                      </p:to>
                                    </p:set>
                                    <p:anim to="" calcmode="lin" valueType="num">
                                      <p:cBhvr>
                                        <p:cTn id="35" dur="2000" fill="hold">
                                          <p:stCondLst>
                                            <p:cond delay="0"/>
                                          </p:stCondLst>
                                        </p:cTn>
                                        <p:tgtEl>
                                          <p:spTgt spid="16"/>
                                        </p:tgtEl>
                                        <p:attrNameLst>
                                          <p:attrName>ppt_w</p:attrName>
                                        </p:attrNameLst>
                                      </p:cBhvr>
                                      <p:tavLst>
                                        <p:tav tm="0">
                                          <p:val>
                                            <p:fltVal val="0"/>
                                          </p:val>
                                        </p:tav>
                                        <p:tav tm="100000">
                                          <p:val>
                                            <p:strVal val="#ppt_w"/>
                                          </p:val>
                                        </p:tav>
                                      </p:tavLst>
                                    </p:anim>
                                    <p:anim to="" calcmode="lin" valueType="num">
                                      <p:cBhvr>
                                        <p:cTn id="36" dur="2000" fill="hold">
                                          <p:stCondLst>
                                            <p:cond delay="0"/>
                                          </p:stCondLst>
                                        </p:cTn>
                                        <p:tgtEl>
                                          <p:spTgt spid="16"/>
                                        </p:tgtEl>
                                        <p:attrNameLst>
                                          <p:attrName>ppt_h</p:attrName>
                                        </p:attrNameLst>
                                      </p:cBhvr>
                                      <p:tavLst>
                                        <p:tav tm="0">
                                          <p:val>
                                            <p:fltVal val="0"/>
                                          </p:val>
                                        </p:tav>
                                        <p:tav tm="100000">
                                          <p:val>
                                            <p:strVal val="#ppt_h"/>
                                          </p:val>
                                        </p:tav>
                                      </p:tavLst>
                                    </p:anim>
                                    <p:animEffect filter="fade">
                                      <p:cBhvr>
                                        <p:cTn id="37" dur="2000">
                                          <p:stCondLst>
                                            <p:cond delay="0"/>
                                          </p:stCondLst>
                                        </p:cTn>
                                        <p:tgtEl>
                                          <p:spTgt spid="16"/>
                                        </p:tgtEl>
                                      </p:cBhvr>
                                    </p:animEffect>
                                  </p:childTnLst>
                                </p:cTn>
                              </p:par>
                              <p:par>
                                <p:cTn id="38" presetID="2" presetClass="entr" presetSubtype="8" decel="100000" fill="hold" grpId="0" nodeType="withEffect">
                                  <p:stCondLst>
                                    <p:cond delay="75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2000" fill="hold"/>
                                        <p:tgtEl>
                                          <p:spTgt spid="17"/>
                                        </p:tgtEl>
                                        <p:attrNameLst>
                                          <p:attrName>ppt_x</p:attrName>
                                        </p:attrNameLst>
                                      </p:cBhvr>
                                      <p:tavLst>
                                        <p:tav tm="0">
                                          <p:val>
                                            <p:strVal val="0-#ppt_w/2"/>
                                          </p:val>
                                        </p:tav>
                                        <p:tav tm="100000">
                                          <p:val>
                                            <p:strVal val="#ppt_x"/>
                                          </p:val>
                                        </p:tav>
                                      </p:tavLst>
                                    </p:anim>
                                    <p:anim calcmode="lin" valueType="num">
                                      <p:cBhvr additive="base">
                                        <p:cTn id="41" dur="2000" fill="hold"/>
                                        <p:tgtEl>
                                          <p:spTgt spid="17"/>
                                        </p:tgtEl>
                                        <p:attrNameLst>
                                          <p:attrName>ppt_y</p:attrName>
                                        </p:attrNameLst>
                                      </p:cBhvr>
                                      <p:tavLst>
                                        <p:tav tm="0">
                                          <p:val>
                                            <p:strVal val="#ppt_y"/>
                                          </p:val>
                                        </p:tav>
                                        <p:tav tm="100000">
                                          <p:val>
                                            <p:strVal val="#ppt_y"/>
                                          </p:val>
                                        </p:tav>
                                      </p:tavLst>
                                    </p:anim>
                                    <p:set>
                                      <p:cBhvr>
                                        <p:cTn id="42" dur="1" fill="hold">
                                          <p:stCondLst>
                                            <p:cond delay="0"/>
                                          </p:stCondLst>
                                        </p:cTn>
                                        <p:tgtEl>
                                          <p:spTgt spid="17"/>
                                        </p:tgtEl>
                                        <p:attrNameLst>
                                          <p:attrName>style.visibility</p:attrName>
                                        </p:attrNameLst>
                                      </p:cBhvr>
                                      <p:to>
                                        <p:strVal val="visible"/>
                                      </p:to>
                                    </p:set>
                                    <p:anim to="" calcmode="lin" valueType="num">
                                      <p:cBhvr>
                                        <p:cTn id="43" dur="2000" fill="hold">
                                          <p:stCondLst>
                                            <p:cond delay="0"/>
                                          </p:stCondLst>
                                        </p:cTn>
                                        <p:tgtEl>
                                          <p:spTgt spid="17"/>
                                        </p:tgtEl>
                                        <p:attrNameLst>
                                          <p:attrName>ppt_w</p:attrName>
                                        </p:attrNameLst>
                                      </p:cBhvr>
                                      <p:tavLst>
                                        <p:tav tm="0">
                                          <p:val>
                                            <p:fltVal val="0"/>
                                          </p:val>
                                        </p:tav>
                                        <p:tav tm="100000">
                                          <p:val>
                                            <p:strVal val="#ppt_w"/>
                                          </p:val>
                                        </p:tav>
                                      </p:tavLst>
                                    </p:anim>
                                    <p:anim to="" calcmode="lin" valueType="num">
                                      <p:cBhvr>
                                        <p:cTn id="44" dur="2000" fill="hold">
                                          <p:stCondLst>
                                            <p:cond delay="0"/>
                                          </p:stCondLst>
                                        </p:cTn>
                                        <p:tgtEl>
                                          <p:spTgt spid="17"/>
                                        </p:tgtEl>
                                        <p:attrNameLst>
                                          <p:attrName>ppt_h</p:attrName>
                                        </p:attrNameLst>
                                      </p:cBhvr>
                                      <p:tavLst>
                                        <p:tav tm="0">
                                          <p:val>
                                            <p:fltVal val="0"/>
                                          </p:val>
                                        </p:tav>
                                        <p:tav tm="100000">
                                          <p:val>
                                            <p:strVal val="#ppt_h"/>
                                          </p:val>
                                        </p:tav>
                                      </p:tavLst>
                                    </p:anim>
                                    <p:animEffect filter="fade">
                                      <p:cBhvr>
                                        <p:cTn id="45" dur="2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5" grpId="0" autoUpdateAnimBg="0"/>
      <p:bldP spid="16" grpId="0" autoUpdateAnimBg="0"/>
      <p:bldP spid="17"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A_库_矩形 3"/>
          <p:cNvSpPr/>
          <p:nvPr>
            <p:custDataLst>
              <p:tags r:id="rId1"/>
            </p:custDataLst>
          </p:nvPr>
        </p:nvSpPr>
        <p:spPr>
          <a:xfrm>
            <a:off x="2742194" y="2105561"/>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谢</a:t>
            </a:r>
          </a:p>
        </p:txBody>
      </p:sp>
      <p:sp>
        <p:nvSpPr>
          <p:cNvPr id="5" name="PA_库_矩形 4"/>
          <p:cNvSpPr/>
          <p:nvPr>
            <p:custDataLst>
              <p:tags r:id="rId2"/>
            </p:custDataLst>
          </p:nvPr>
        </p:nvSpPr>
        <p:spPr>
          <a:xfrm>
            <a:off x="4001500" y="2105561"/>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谢</a:t>
            </a:r>
          </a:p>
        </p:txBody>
      </p:sp>
      <p:sp>
        <p:nvSpPr>
          <p:cNvPr id="6" name="PA_库_矩形 5"/>
          <p:cNvSpPr/>
          <p:nvPr>
            <p:custDataLst>
              <p:tags r:id="rId3"/>
            </p:custDataLst>
          </p:nvPr>
        </p:nvSpPr>
        <p:spPr>
          <a:xfrm>
            <a:off x="5449300" y="2105561"/>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观</a:t>
            </a:r>
          </a:p>
        </p:txBody>
      </p:sp>
      <p:sp>
        <p:nvSpPr>
          <p:cNvPr id="7" name="PA_库_矩形 6"/>
          <p:cNvSpPr/>
          <p:nvPr>
            <p:custDataLst>
              <p:tags r:id="rId4"/>
            </p:custDataLst>
          </p:nvPr>
        </p:nvSpPr>
        <p:spPr>
          <a:xfrm>
            <a:off x="6708606" y="2105561"/>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赏</a:t>
            </a:r>
          </a:p>
        </p:txBody>
      </p:sp>
      <p:sp>
        <p:nvSpPr>
          <p:cNvPr id="10" name="PA_库_矩形 9"/>
          <p:cNvSpPr/>
          <p:nvPr>
            <p:custDataLst>
              <p:tags r:id="rId5"/>
            </p:custDataLst>
          </p:nvPr>
        </p:nvSpPr>
        <p:spPr>
          <a:xfrm>
            <a:off x="2844964" y="4804541"/>
            <a:ext cx="6502071" cy="523220"/>
          </a:xfrm>
          <a:prstGeom prst="rect">
            <a:avLst/>
          </a:prstGeom>
          <a:effectLst/>
        </p:spPr>
        <p:txBody>
          <a:bodyPr vert="horz" wrap="square">
            <a:spAutoFit/>
          </a:bodyPr>
          <a:lstStyle/>
          <a:p>
            <a:pPr algn="ctr"/>
            <a:r>
              <a:rPr lang="zh-CN" altLang="en-US" sz="2800" dirty="0">
                <a:gradFill flip="none" rotWithShape="1">
                  <a:gsLst>
                    <a:gs pos="80000">
                      <a:schemeClr val="bg1"/>
                    </a:gs>
                    <a:gs pos="100000">
                      <a:schemeClr val="bg1"/>
                    </a:gs>
                    <a:gs pos="19000">
                      <a:schemeClr val="tx1"/>
                    </a:gs>
                    <a:gs pos="0">
                      <a:schemeClr val="tx1"/>
                    </a:gs>
                  </a:gsLst>
                  <a:lin ang="16200000" scaled="1"/>
                  <a:tileRect/>
                </a:gradFill>
                <a:latin typeface="造字工房朗宋（非商用）常规体" pitchFamily="2" charset="-122"/>
                <a:ea typeface="造字工房朗宋（非商用）常规体" pitchFamily="2" charset="-122"/>
              </a:rPr>
              <a:t>市场销售部门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750"/>
                                        <p:tgtEl>
                                          <p:spTgt spid="5"/>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1750"/>
                                        <p:tgtEl>
                                          <p:spTgt spid="6"/>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1750"/>
                                        <p:tgtEl>
                                          <p:spTgt spid="7"/>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P spid="10"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PA_库_矩形 8"/>
          <p:cNvSpPr/>
          <p:nvPr>
            <p:custDataLst>
              <p:tags r:id="rId1"/>
            </p:custDataLst>
          </p:nvPr>
        </p:nvSpPr>
        <p:spPr>
          <a:xfrm>
            <a:off x="623633" y="2633225"/>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工</a:t>
            </a:r>
          </a:p>
        </p:txBody>
      </p:sp>
      <p:sp>
        <p:nvSpPr>
          <p:cNvPr id="10" name="PA_库_矩形 9"/>
          <p:cNvSpPr/>
          <p:nvPr>
            <p:custDataLst>
              <p:tags r:id="rId2"/>
            </p:custDataLst>
          </p:nvPr>
        </p:nvSpPr>
        <p:spPr>
          <a:xfrm>
            <a:off x="1882939" y="2633225"/>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作</a:t>
            </a:r>
          </a:p>
        </p:txBody>
      </p:sp>
      <p:sp>
        <p:nvSpPr>
          <p:cNvPr id="11" name="PA_库_矩形 10"/>
          <p:cNvSpPr/>
          <p:nvPr>
            <p:custDataLst>
              <p:tags r:id="rId3"/>
            </p:custDataLst>
          </p:nvPr>
        </p:nvSpPr>
        <p:spPr>
          <a:xfrm>
            <a:off x="7535776" y="2633225"/>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总</a:t>
            </a:r>
          </a:p>
        </p:txBody>
      </p:sp>
      <p:sp>
        <p:nvSpPr>
          <p:cNvPr id="12" name="PA_库_矩形 11"/>
          <p:cNvSpPr/>
          <p:nvPr>
            <p:custDataLst>
              <p:tags r:id="rId4"/>
            </p:custDataLst>
          </p:nvPr>
        </p:nvSpPr>
        <p:spPr>
          <a:xfrm>
            <a:off x="8795082" y="2633225"/>
            <a:ext cx="2895601" cy="2646878"/>
          </a:xfrm>
          <a:prstGeom prst="rect">
            <a:avLst/>
          </a:prstGeom>
          <a:effectLst/>
        </p:spPr>
        <p:txBody>
          <a:bodyPr vert="horz" wrap="square">
            <a:spAutoFit/>
          </a:bodyPr>
          <a:lstStyle/>
          <a:p>
            <a:pPr algn="ctr"/>
            <a:r>
              <a:rPr lang="zh-CN" altLang="en-US" sz="16600" dirty="0">
                <a:gradFill flip="none" rotWithShape="1">
                  <a:gsLst>
                    <a:gs pos="80000">
                      <a:schemeClr val="bg1"/>
                    </a:gs>
                    <a:gs pos="100000">
                      <a:schemeClr val="bg1"/>
                    </a:gs>
                    <a:gs pos="19000">
                      <a:schemeClr val="tx1"/>
                    </a:gs>
                    <a:gs pos="0">
                      <a:schemeClr val="tx1"/>
                    </a:gs>
                  </a:gsLst>
                  <a:lin ang="10800000" scaled="1"/>
                  <a:tileRect/>
                </a:gradFill>
                <a:latin typeface="造字工房朗宋（非商用）常规体" pitchFamily="2" charset="-122"/>
                <a:ea typeface="造字工房朗宋（非商用）常规体" pitchFamily="2" charset="-122"/>
              </a:rPr>
              <a:t>结</a:t>
            </a:r>
          </a:p>
        </p:txBody>
      </p:sp>
      <p:pic>
        <p:nvPicPr>
          <p:cNvPr id="13" name="PA_库_图片 12"/>
          <p:cNvPicPr>
            <a:picLocks noChangeAspect="1"/>
          </p:cNvPicPr>
          <p:nvPr>
            <p:custDataLst>
              <p:tags r:id="rId5"/>
            </p:custDataLst>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689811"/>
            <a:ext cx="13138483" cy="9189289"/>
          </a:xfrm>
          <a:prstGeom prst="rect">
            <a:avLst/>
          </a:prstGeom>
        </p:spPr>
      </p:pic>
      <p:pic>
        <p:nvPicPr>
          <p:cNvPr id="2" name="PA_库_图片 1"/>
          <p:cNvPicPr>
            <a:picLocks noChangeAspect="1"/>
          </p:cNvPicPr>
          <p:nvPr>
            <p:custDataLst>
              <p:tags r:id="rId6"/>
            </p:custDataLst>
          </p:nvPr>
        </p:nvPicPr>
        <p:blipFill>
          <a:blip r:embed="rId10">
            <a:extLst>
              <a:ext uri="{BEBA8EAE-BF5A-486C-A8C5-ECC9F3942E4B}">
                <a14:imgProps xmlns:a14="http://schemas.microsoft.com/office/drawing/2010/main">
                  <a14:imgLayer r:embed="rId11">
                    <a14:imgEffect>
                      <a14:backgroundRemoval t="0" b="100000" l="683" r="96585">
                        <a14:foregroundMark x1="82240" y1="7923" x2="86066" y2="7240"/>
                        <a14:foregroundMark x1="86066" y1="11475" x2="86475" y2="6831"/>
                        <a14:foregroundMark x1="15164" y1="11475" x2="13798" y2="6967"/>
                        <a14:backgroundMark x1="24317" y1="3279" x2="75546" y2="8197"/>
                      </a14:backgroundRemoval>
                    </a14:imgEffect>
                  </a14:imgLayer>
                </a14:imgProps>
              </a:ext>
              <a:ext uri="{28A0092B-C50C-407E-A947-70E740481C1C}">
                <a14:useLocalDpi xmlns:a14="http://schemas.microsoft.com/office/drawing/2010/main" val="0"/>
              </a:ext>
            </a:extLst>
          </a:blip>
          <a:stretch>
            <a:fillRect/>
          </a:stretch>
        </p:blipFill>
        <p:spPr>
          <a:xfrm>
            <a:off x="3258552" y="1183105"/>
            <a:ext cx="5674895" cy="5674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500" fill="hold"/>
                                        <p:tgtEl>
                                          <p:spTgt spid="2"/>
                                        </p:tgtEl>
                                        <p:attrNameLst>
                                          <p:attrName>ppt_x</p:attrName>
                                        </p:attrNameLst>
                                      </p:cBhvr>
                                      <p:tavLst>
                                        <p:tav tm="0">
                                          <p:val>
                                            <p:strVal val="#ppt_x"/>
                                          </p:val>
                                        </p:tav>
                                        <p:tav tm="100000">
                                          <p:val>
                                            <p:strVal val="#ppt_x"/>
                                          </p:val>
                                        </p:tav>
                                      </p:tavLst>
                                    </p:anim>
                                    <p:anim calcmode="lin" valueType="num">
                                      <p:cBhvr additive="base">
                                        <p:cTn id="12" dur="1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500" fill="hold"/>
                                        <p:tgtEl>
                                          <p:spTgt spid="9"/>
                                        </p:tgtEl>
                                        <p:attrNameLst>
                                          <p:attrName>ppt_x</p:attrName>
                                        </p:attrNameLst>
                                      </p:cBhvr>
                                      <p:tavLst>
                                        <p:tav tm="0">
                                          <p:val>
                                            <p:strVal val="0-#ppt_w/2"/>
                                          </p:val>
                                        </p:tav>
                                        <p:tav tm="100000">
                                          <p:val>
                                            <p:strVal val="#ppt_x"/>
                                          </p:val>
                                        </p:tav>
                                      </p:tavLst>
                                    </p:anim>
                                    <p:anim calcmode="lin" valueType="num">
                                      <p:cBhvr additive="base">
                                        <p:cTn id="16" dur="1500" fill="hold"/>
                                        <p:tgtEl>
                                          <p:spTgt spid="9"/>
                                        </p:tgtEl>
                                        <p:attrNameLst>
                                          <p:attrName>ppt_y</p:attrName>
                                        </p:attrNameLst>
                                      </p:cBhvr>
                                      <p:tavLst>
                                        <p:tav tm="0">
                                          <p:val>
                                            <p:strVal val="#ppt_y"/>
                                          </p:val>
                                        </p:tav>
                                        <p:tav tm="100000">
                                          <p:val>
                                            <p:strVal val="#ppt_y"/>
                                          </p:val>
                                        </p:tav>
                                      </p:tavLst>
                                    </p:anim>
                                    <p:set>
                                      <p:cBhvr>
                                        <p:cTn id="17" dur="1" fill="hold">
                                          <p:stCondLst>
                                            <p:cond delay="0"/>
                                          </p:stCondLst>
                                        </p:cTn>
                                        <p:tgtEl>
                                          <p:spTgt spid="9"/>
                                        </p:tgtEl>
                                        <p:attrNameLst>
                                          <p:attrName>style.visibility</p:attrName>
                                        </p:attrNameLst>
                                      </p:cBhvr>
                                      <p:to>
                                        <p:strVal val="visible"/>
                                      </p:to>
                                    </p:set>
                                    <p:anim to="" calcmode="lin" valueType="num">
                                      <p:cBhvr>
                                        <p:cTn id="18" dur="1500" fill="hold">
                                          <p:stCondLst>
                                            <p:cond delay="0"/>
                                          </p:stCondLst>
                                        </p:cTn>
                                        <p:tgtEl>
                                          <p:spTgt spid="9"/>
                                        </p:tgtEl>
                                        <p:attrNameLst>
                                          <p:attrName>ppt_w</p:attrName>
                                        </p:attrNameLst>
                                      </p:cBhvr>
                                      <p:tavLst>
                                        <p:tav tm="0">
                                          <p:val>
                                            <p:fltVal val="0"/>
                                          </p:val>
                                        </p:tav>
                                        <p:tav tm="100000">
                                          <p:val>
                                            <p:strVal val="#ppt_w"/>
                                          </p:val>
                                        </p:tav>
                                      </p:tavLst>
                                    </p:anim>
                                    <p:anim to="" calcmode="lin" valueType="num">
                                      <p:cBhvr>
                                        <p:cTn id="19" dur="1500" fill="hold">
                                          <p:stCondLst>
                                            <p:cond delay="0"/>
                                          </p:stCondLst>
                                        </p:cTn>
                                        <p:tgtEl>
                                          <p:spTgt spid="9"/>
                                        </p:tgtEl>
                                        <p:attrNameLst>
                                          <p:attrName>ppt_h</p:attrName>
                                        </p:attrNameLst>
                                      </p:cBhvr>
                                      <p:tavLst>
                                        <p:tav tm="0">
                                          <p:val>
                                            <p:fltVal val="0"/>
                                          </p:val>
                                        </p:tav>
                                        <p:tav tm="100000">
                                          <p:val>
                                            <p:strVal val="#ppt_h"/>
                                          </p:val>
                                        </p:tav>
                                      </p:tavLst>
                                    </p:anim>
                                    <p:animEffect filter="fade">
                                      <p:cBhvr>
                                        <p:cTn id="20" dur="1500">
                                          <p:stCondLst>
                                            <p:cond delay="0"/>
                                          </p:stCondLst>
                                        </p:cTn>
                                        <p:tgtEl>
                                          <p:spTgt spid="9"/>
                                        </p:tgtEl>
                                      </p:cBhvr>
                                    </p:animEffect>
                                  </p:childTnLst>
                                </p:cTn>
                              </p:par>
                              <p:par>
                                <p:cTn id="21" presetID="2" presetClass="entr" presetSubtype="8" decel="10000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500" fill="hold"/>
                                        <p:tgtEl>
                                          <p:spTgt spid="10"/>
                                        </p:tgtEl>
                                        <p:attrNameLst>
                                          <p:attrName>ppt_x</p:attrName>
                                        </p:attrNameLst>
                                      </p:cBhvr>
                                      <p:tavLst>
                                        <p:tav tm="0">
                                          <p:val>
                                            <p:strVal val="0-#ppt_w/2"/>
                                          </p:val>
                                        </p:tav>
                                        <p:tav tm="100000">
                                          <p:val>
                                            <p:strVal val="#ppt_x"/>
                                          </p:val>
                                        </p:tav>
                                      </p:tavLst>
                                    </p:anim>
                                    <p:anim calcmode="lin" valueType="num">
                                      <p:cBhvr additive="base">
                                        <p:cTn id="24" dur="1500" fill="hold"/>
                                        <p:tgtEl>
                                          <p:spTgt spid="10"/>
                                        </p:tgtEl>
                                        <p:attrNameLst>
                                          <p:attrName>ppt_y</p:attrName>
                                        </p:attrNameLst>
                                      </p:cBhvr>
                                      <p:tavLst>
                                        <p:tav tm="0">
                                          <p:val>
                                            <p:strVal val="#ppt_y"/>
                                          </p:val>
                                        </p:tav>
                                        <p:tav tm="100000">
                                          <p:val>
                                            <p:strVal val="#ppt_y"/>
                                          </p:val>
                                        </p:tav>
                                      </p:tavLst>
                                    </p:anim>
                                    <p:set>
                                      <p:cBhvr>
                                        <p:cTn id="25" dur="1" fill="hold">
                                          <p:stCondLst>
                                            <p:cond delay="0"/>
                                          </p:stCondLst>
                                        </p:cTn>
                                        <p:tgtEl>
                                          <p:spTgt spid="10"/>
                                        </p:tgtEl>
                                        <p:attrNameLst>
                                          <p:attrName>style.visibility</p:attrName>
                                        </p:attrNameLst>
                                      </p:cBhvr>
                                      <p:to>
                                        <p:strVal val="visible"/>
                                      </p:to>
                                    </p:set>
                                    <p:anim to="" calcmode="lin" valueType="num">
                                      <p:cBhvr>
                                        <p:cTn id="26" dur="1500" fill="hold">
                                          <p:stCondLst>
                                            <p:cond delay="0"/>
                                          </p:stCondLst>
                                        </p:cTn>
                                        <p:tgtEl>
                                          <p:spTgt spid="10"/>
                                        </p:tgtEl>
                                        <p:attrNameLst>
                                          <p:attrName>ppt_w</p:attrName>
                                        </p:attrNameLst>
                                      </p:cBhvr>
                                      <p:tavLst>
                                        <p:tav tm="0">
                                          <p:val>
                                            <p:fltVal val="0"/>
                                          </p:val>
                                        </p:tav>
                                        <p:tav tm="100000">
                                          <p:val>
                                            <p:strVal val="#ppt_w"/>
                                          </p:val>
                                        </p:tav>
                                      </p:tavLst>
                                    </p:anim>
                                    <p:anim to="" calcmode="lin" valueType="num">
                                      <p:cBhvr>
                                        <p:cTn id="27" dur="1500" fill="hold">
                                          <p:stCondLst>
                                            <p:cond delay="0"/>
                                          </p:stCondLst>
                                        </p:cTn>
                                        <p:tgtEl>
                                          <p:spTgt spid="10"/>
                                        </p:tgtEl>
                                        <p:attrNameLst>
                                          <p:attrName>ppt_h</p:attrName>
                                        </p:attrNameLst>
                                      </p:cBhvr>
                                      <p:tavLst>
                                        <p:tav tm="0">
                                          <p:val>
                                            <p:fltVal val="0"/>
                                          </p:val>
                                        </p:tav>
                                        <p:tav tm="100000">
                                          <p:val>
                                            <p:strVal val="#ppt_h"/>
                                          </p:val>
                                        </p:tav>
                                      </p:tavLst>
                                    </p:anim>
                                    <p:animEffect filter="fade">
                                      <p:cBhvr>
                                        <p:cTn id="28" dur="1500">
                                          <p:stCondLst>
                                            <p:cond delay="0"/>
                                          </p:stCondLst>
                                        </p:cTn>
                                        <p:tgtEl>
                                          <p:spTgt spid="10"/>
                                        </p:tgtEl>
                                      </p:cBhvr>
                                    </p:animEffect>
                                  </p:childTnLst>
                                </p:cTn>
                              </p:par>
                              <p:par>
                                <p:cTn id="29" presetID="2" presetClass="entr" presetSubtype="8" decel="100000" fill="hold" grpId="0" nodeType="withEffect">
                                  <p:stCondLst>
                                    <p:cond delay="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500" fill="hold"/>
                                        <p:tgtEl>
                                          <p:spTgt spid="11"/>
                                        </p:tgtEl>
                                        <p:attrNameLst>
                                          <p:attrName>ppt_x</p:attrName>
                                        </p:attrNameLst>
                                      </p:cBhvr>
                                      <p:tavLst>
                                        <p:tav tm="0">
                                          <p:val>
                                            <p:strVal val="0-#ppt_w/2"/>
                                          </p:val>
                                        </p:tav>
                                        <p:tav tm="100000">
                                          <p:val>
                                            <p:strVal val="#ppt_x"/>
                                          </p:val>
                                        </p:tav>
                                      </p:tavLst>
                                    </p:anim>
                                    <p:anim calcmode="lin" valueType="num">
                                      <p:cBhvr additive="base">
                                        <p:cTn id="32" dur="1500" fill="hold"/>
                                        <p:tgtEl>
                                          <p:spTgt spid="11"/>
                                        </p:tgtEl>
                                        <p:attrNameLst>
                                          <p:attrName>ppt_y</p:attrName>
                                        </p:attrNameLst>
                                      </p:cBhvr>
                                      <p:tavLst>
                                        <p:tav tm="0">
                                          <p:val>
                                            <p:strVal val="#ppt_y"/>
                                          </p:val>
                                        </p:tav>
                                        <p:tav tm="100000">
                                          <p:val>
                                            <p:strVal val="#ppt_y"/>
                                          </p:val>
                                        </p:tav>
                                      </p:tavLst>
                                    </p:anim>
                                    <p:set>
                                      <p:cBhvr>
                                        <p:cTn id="33" dur="1" fill="hold">
                                          <p:stCondLst>
                                            <p:cond delay="0"/>
                                          </p:stCondLst>
                                        </p:cTn>
                                        <p:tgtEl>
                                          <p:spTgt spid="11"/>
                                        </p:tgtEl>
                                        <p:attrNameLst>
                                          <p:attrName>style.visibility</p:attrName>
                                        </p:attrNameLst>
                                      </p:cBhvr>
                                      <p:to>
                                        <p:strVal val="visible"/>
                                      </p:to>
                                    </p:set>
                                    <p:anim to="" calcmode="lin" valueType="num">
                                      <p:cBhvr>
                                        <p:cTn id="34" dur="1500" fill="hold">
                                          <p:stCondLst>
                                            <p:cond delay="0"/>
                                          </p:stCondLst>
                                        </p:cTn>
                                        <p:tgtEl>
                                          <p:spTgt spid="11"/>
                                        </p:tgtEl>
                                        <p:attrNameLst>
                                          <p:attrName>ppt_w</p:attrName>
                                        </p:attrNameLst>
                                      </p:cBhvr>
                                      <p:tavLst>
                                        <p:tav tm="0">
                                          <p:val>
                                            <p:fltVal val="0"/>
                                          </p:val>
                                        </p:tav>
                                        <p:tav tm="100000">
                                          <p:val>
                                            <p:strVal val="#ppt_w"/>
                                          </p:val>
                                        </p:tav>
                                      </p:tavLst>
                                    </p:anim>
                                    <p:anim to="" calcmode="lin" valueType="num">
                                      <p:cBhvr>
                                        <p:cTn id="35" dur="1500" fill="hold">
                                          <p:stCondLst>
                                            <p:cond delay="0"/>
                                          </p:stCondLst>
                                        </p:cTn>
                                        <p:tgtEl>
                                          <p:spTgt spid="11"/>
                                        </p:tgtEl>
                                        <p:attrNameLst>
                                          <p:attrName>ppt_h</p:attrName>
                                        </p:attrNameLst>
                                      </p:cBhvr>
                                      <p:tavLst>
                                        <p:tav tm="0">
                                          <p:val>
                                            <p:fltVal val="0"/>
                                          </p:val>
                                        </p:tav>
                                        <p:tav tm="100000">
                                          <p:val>
                                            <p:strVal val="#ppt_h"/>
                                          </p:val>
                                        </p:tav>
                                      </p:tavLst>
                                    </p:anim>
                                    <p:animEffect filter="fade">
                                      <p:cBhvr>
                                        <p:cTn id="36" dur="1500">
                                          <p:stCondLst>
                                            <p:cond delay="0"/>
                                          </p:stCondLst>
                                        </p:cTn>
                                        <p:tgtEl>
                                          <p:spTgt spid="11"/>
                                        </p:tgtEl>
                                      </p:cBhvr>
                                    </p:animEffect>
                                  </p:childTnLst>
                                </p:cTn>
                              </p:par>
                              <p:par>
                                <p:cTn id="37" presetID="2" presetClass="entr" presetSubtype="8" decel="100000" fill="hold" grpId="0"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500" fill="hold"/>
                                        <p:tgtEl>
                                          <p:spTgt spid="12"/>
                                        </p:tgtEl>
                                        <p:attrNameLst>
                                          <p:attrName>ppt_x</p:attrName>
                                        </p:attrNameLst>
                                      </p:cBhvr>
                                      <p:tavLst>
                                        <p:tav tm="0">
                                          <p:val>
                                            <p:strVal val="0-#ppt_w/2"/>
                                          </p:val>
                                        </p:tav>
                                        <p:tav tm="100000">
                                          <p:val>
                                            <p:strVal val="#ppt_x"/>
                                          </p:val>
                                        </p:tav>
                                      </p:tavLst>
                                    </p:anim>
                                    <p:anim calcmode="lin" valueType="num">
                                      <p:cBhvr additive="base">
                                        <p:cTn id="40" dur="1500" fill="hold"/>
                                        <p:tgtEl>
                                          <p:spTgt spid="12"/>
                                        </p:tgtEl>
                                        <p:attrNameLst>
                                          <p:attrName>ppt_y</p:attrName>
                                        </p:attrNameLst>
                                      </p:cBhvr>
                                      <p:tavLst>
                                        <p:tav tm="0">
                                          <p:val>
                                            <p:strVal val="#ppt_y"/>
                                          </p:val>
                                        </p:tav>
                                        <p:tav tm="100000">
                                          <p:val>
                                            <p:strVal val="#ppt_y"/>
                                          </p:val>
                                        </p:tav>
                                      </p:tavLst>
                                    </p:anim>
                                    <p:set>
                                      <p:cBhvr>
                                        <p:cTn id="41" dur="1" fill="hold">
                                          <p:stCondLst>
                                            <p:cond delay="0"/>
                                          </p:stCondLst>
                                        </p:cTn>
                                        <p:tgtEl>
                                          <p:spTgt spid="12"/>
                                        </p:tgtEl>
                                        <p:attrNameLst>
                                          <p:attrName>style.visibility</p:attrName>
                                        </p:attrNameLst>
                                      </p:cBhvr>
                                      <p:to>
                                        <p:strVal val="visible"/>
                                      </p:to>
                                    </p:set>
                                    <p:anim to="" calcmode="lin" valueType="num">
                                      <p:cBhvr>
                                        <p:cTn id="42" dur="1500" fill="hold">
                                          <p:stCondLst>
                                            <p:cond delay="0"/>
                                          </p:stCondLst>
                                        </p:cTn>
                                        <p:tgtEl>
                                          <p:spTgt spid="12"/>
                                        </p:tgtEl>
                                        <p:attrNameLst>
                                          <p:attrName>ppt_w</p:attrName>
                                        </p:attrNameLst>
                                      </p:cBhvr>
                                      <p:tavLst>
                                        <p:tav tm="0">
                                          <p:val>
                                            <p:fltVal val="0"/>
                                          </p:val>
                                        </p:tav>
                                        <p:tav tm="100000">
                                          <p:val>
                                            <p:strVal val="#ppt_w"/>
                                          </p:val>
                                        </p:tav>
                                      </p:tavLst>
                                    </p:anim>
                                    <p:anim to="" calcmode="lin" valueType="num">
                                      <p:cBhvr>
                                        <p:cTn id="43" dur="1500" fill="hold">
                                          <p:stCondLst>
                                            <p:cond delay="0"/>
                                          </p:stCondLst>
                                        </p:cTn>
                                        <p:tgtEl>
                                          <p:spTgt spid="12"/>
                                        </p:tgtEl>
                                        <p:attrNameLst>
                                          <p:attrName>ppt_h</p:attrName>
                                        </p:attrNameLst>
                                      </p:cBhvr>
                                      <p:tavLst>
                                        <p:tav tm="0">
                                          <p:val>
                                            <p:fltVal val="0"/>
                                          </p:val>
                                        </p:tav>
                                        <p:tav tm="100000">
                                          <p:val>
                                            <p:strVal val="#ppt_h"/>
                                          </p:val>
                                        </p:tav>
                                      </p:tavLst>
                                    </p:anim>
                                    <p:animEffect filter="fade">
                                      <p:cBhvr>
                                        <p:cTn id="44" dur="15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P spid="11" grpId="0" autoUpdateAnimBg="0"/>
      <p:bldP spid="1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sp>
        <p:nvSpPr>
          <p:cNvPr id="71" name="文本框 70"/>
          <p:cNvSpPr txBox="1"/>
          <p:nvPr/>
        </p:nvSpPr>
        <p:spPr>
          <a:xfrm>
            <a:off x="832359" y="4075108"/>
            <a:ext cx="3762569" cy="2215991"/>
          </a:xfrm>
          <a:prstGeom prst="rect">
            <a:avLst/>
          </a:prstGeom>
          <a:effectLst/>
        </p:spPr>
        <p:txBody>
          <a:bodyPr vert="horz" wrap="square">
            <a:spAutoFit/>
          </a:bodyPr>
          <a:lstStyle>
            <a:defPPr>
              <a:defRPr lang="zh-CN"/>
            </a:defPPr>
            <a:lvl1pPr algn="ctr">
              <a:defRPr sz="16600">
                <a:gradFill flip="none" rotWithShape="1">
                  <a:gsLst>
                    <a:gs pos="30000">
                      <a:srgbClr val="D5D5D5"/>
                    </a:gs>
                    <a:gs pos="50000">
                      <a:schemeClr val="tx1"/>
                    </a:gs>
                    <a:gs pos="100000">
                      <a:schemeClr val="tx1"/>
                    </a:gs>
                  </a:gsLst>
                  <a:lin ang="10800000" scaled="1"/>
                  <a:tileRect/>
                </a:gradFill>
                <a:latin typeface="造字工房朗宋（非商用）常规体" pitchFamily="2" charset="-122"/>
                <a:ea typeface="造字工房朗宋（非商用）常规体" pitchFamily="2" charset="-122"/>
              </a:defRPr>
            </a:lvl1pPr>
          </a:lstStyle>
          <a:p>
            <a:r>
              <a:rPr lang="zh-CN" altLang="en-US" sz="13800" dirty="0"/>
              <a:t>录</a:t>
            </a:r>
          </a:p>
        </p:txBody>
      </p:sp>
      <p:pic>
        <p:nvPicPr>
          <p:cNvPr id="5" name="图片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59662" y="1434316"/>
            <a:ext cx="1201376" cy="954034"/>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537284" cy="3537284"/>
          </a:xfrm>
          <a:prstGeom prst="rect">
            <a:avLst/>
          </a:prstGeom>
        </p:spPr>
      </p:pic>
      <p:cxnSp>
        <p:nvCxnSpPr>
          <p:cNvPr id="9" name="直接连接符 8"/>
          <p:cNvCxnSpPr/>
          <p:nvPr/>
        </p:nvCxnSpPr>
        <p:spPr>
          <a:xfrm rot="16741234" flipH="1">
            <a:off x="10697191" y="2474949"/>
            <a:ext cx="211002" cy="4780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16741234" flipH="1">
            <a:off x="10316980" y="2285886"/>
            <a:ext cx="425232" cy="243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16741234" flipV="1">
            <a:off x="10150919" y="1632577"/>
            <a:ext cx="564540" cy="361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16741234">
            <a:off x="10693326" y="2949100"/>
            <a:ext cx="404755" cy="266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16741234" flipH="1">
            <a:off x="10651496" y="3476289"/>
            <a:ext cx="297923" cy="1497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36" idx="6"/>
          </p:cNvCxnSpPr>
          <p:nvPr/>
        </p:nvCxnSpPr>
        <p:spPr>
          <a:xfrm rot="16741234" flipV="1">
            <a:off x="10345711" y="4966102"/>
            <a:ext cx="868883" cy="2177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40" idx="6"/>
          </p:cNvCxnSpPr>
          <p:nvPr/>
        </p:nvCxnSpPr>
        <p:spPr>
          <a:xfrm rot="16741234">
            <a:off x="10415384" y="5702290"/>
            <a:ext cx="508993" cy="1920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16741234" flipH="1" flipV="1">
            <a:off x="10755653" y="4173567"/>
            <a:ext cx="521979" cy="4500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16741234" flipV="1">
            <a:off x="10922193" y="3695490"/>
            <a:ext cx="270152" cy="4776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16741234">
            <a:off x="10421254" y="3095237"/>
            <a:ext cx="128338" cy="4837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16741234">
            <a:off x="10693326" y="2949100"/>
            <a:ext cx="404755" cy="266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28" idx="2"/>
          </p:cNvCxnSpPr>
          <p:nvPr/>
        </p:nvCxnSpPr>
        <p:spPr>
          <a:xfrm rot="16741234">
            <a:off x="11174778" y="1639966"/>
            <a:ext cx="560420" cy="45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endCxn id="28" idx="6"/>
          </p:cNvCxnSpPr>
          <p:nvPr/>
        </p:nvCxnSpPr>
        <p:spPr>
          <a:xfrm rot="16741234" flipV="1">
            <a:off x="11395245" y="2013133"/>
            <a:ext cx="366063" cy="4727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16741234" flipH="1" flipV="1">
            <a:off x="11163548" y="2348805"/>
            <a:ext cx="505327" cy="6584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16741234">
            <a:off x="9632550" y="4018121"/>
            <a:ext cx="486266" cy="308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16741234" flipH="1">
            <a:off x="9796876" y="4334829"/>
            <a:ext cx="418126" cy="3586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16741234">
            <a:off x="9934447" y="3504581"/>
            <a:ext cx="347450" cy="1484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rot="16741234" flipH="1">
            <a:off x="10247380" y="1385040"/>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7" name="椭圆 26"/>
          <p:cNvSpPr/>
          <p:nvPr/>
        </p:nvSpPr>
        <p:spPr>
          <a:xfrm rot="16741234" flipH="1">
            <a:off x="10494051" y="2015849"/>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rot="16741234" flipH="1">
            <a:off x="11332597" y="1935131"/>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9" name="椭圆 28"/>
          <p:cNvSpPr/>
          <p:nvPr/>
        </p:nvSpPr>
        <p:spPr>
          <a:xfrm rot="16741234" flipH="1">
            <a:off x="10486312" y="2461925"/>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0" name="椭圆 29"/>
          <p:cNvSpPr/>
          <p:nvPr/>
        </p:nvSpPr>
        <p:spPr>
          <a:xfrm rot="16741234" flipH="1">
            <a:off x="11494913" y="1315106"/>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rot="16741234" flipH="1">
            <a:off x="10167778" y="3322351"/>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rot="16741234" flipH="1">
            <a:off x="11732465" y="2434464"/>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rot="16741234" flipH="1">
            <a:off x="10970581" y="2826506"/>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rot="16741234" flipH="1">
            <a:off x="10270735" y="6316271"/>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rot="16741234">
            <a:off x="10000586" y="5124242"/>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rot="16741234">
            <a:off x="10763405" y="5520537"/>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rot="16741234">
            <a:off x="9757033" y="5694131"/>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rot="16741234">
            <a:off x="10430404" y="4742356"/>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9" name="椭圆 38"/>
          <p:cNvSpPr/>
          <p:nvPr/>
        </p:nvSpPr>
        <p:spPr>
          <a:xfrm rot="16741234">
            <a:off x="10125118" y="4737128"/>
            <a:ext cx="122016" cy="12201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rot="16741234">
            <a:off x="10464581" y="6033843"/>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1" name="椭圆 40"/>
          <p:cNvSpPr/>
          <p:nvPr/>
        </p:nvSpPr>
        <p:spPr>
          <a:xfrm rot="16741234">
            <a:off x="9919754" y="3718721"/>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rot="16741234">
            <a:off x="9778056" y="4184367"/>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rot="16741234">
            <a:off x="11251952" y="4095928"/>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rot="16741234">
            <a:off x="10546619" y="4070970"/>
            <a:ext cx="128800" cy="1288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rot="16741234">
            <a:off x="10704747" y="4501023"/>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rot="16741234" flipH="1">
            <a:off x="10736780" y="3647468"/>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rot="16741234" flipH="1">
            <a:off x="10679965" y="3223644"/>
            <a:ext cx="145836" cy="145836"/>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rot="16741234" flipH="1">
            <a:off x="11980310" y="1985856"/>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9" name="椭圆 48"/>
          <p:cNvSpPr/>
          <p:nvPr/>
        </p:nvSpPr>
        <p:spPr>
          <a:xfrm rot="16741234" flipH="1">
            <a:off x="11813637" y="3096950"/>
            <a:ext cx="105246" cy="10524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椭圆 49"/>
          <p:cNvSpPr/>
          <p:nvPr/>
        </p:nvSpPr>
        <p:spPr>
          <a:xfrm rot="16741234" flipH="1">
            <a:off x="11355924" y="3441002"/>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椭圆 50"/>
          <p:cNvSpPr/>
          <p:nvPr/>
        </p:nvSpPr>
        <p:spPr>
          <a:xfrm rot="16741234" flipH="1">
            <a:off x="12009655" y="2676793"/>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rot="16741234">
            <a:off x="11581667" y="4558158"/>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rot="16741234">
            <a:off x="11301065" y="5151904"/>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rot="16741234">
            <a:off x="11026429" y="5861390"/>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rot="16741234">
            <a:off x="10971247" y="5035046"/>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rot="16741234" flipH="1">
            <a:off x="11825353" y="3643429"/>
            <a:ext cx="148893" cy="148893"/>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rot="16741234" flipH="1">
            <a:off x="10078213" y="2285875"/>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rot="16741234" flipH="1">
            <a:off x="9982939" y="2893784"/>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9" name="组合 58"/>
          <p:cNvGrpSpPr/>
          <p:nvPr/>
        </p:nvGrpSpPr>
        <p:grpSpPr>
          <a:xfrm rot="16741234">
            <a:off x="8234108" y="3129597"/>
            <a:ext cx="2720838" cy="505942"/>
            <a:chOff x="5233265" y="2334818"/>
            <a:chExt cx="2720838" cy="505942"/>
          </a:xfrm>
        </p:grpSpPr>
        <p:sp>
          <p:nvSpPr>
            <p:cNvPr id="60" name="椭圆 59"/>
            <p:cNvSpPr/>
            <p:nvPr/>
          </p:nvSpPr>
          <p:spPr>
            <a:xfrm flipH="1">
              <a:off x="7856974" y="2607323"/>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5233265" y="2735514"/>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5596947" y="2508972"/>
              <a:ext cx="122016" cy="12201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flipH="1">
              <a:off x="6370598" y="2334818"/>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7109056" y="2611432"/>
              <a:ext cx="141849" cy="14184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5" name="直接连接符 64"/>
          <p:cNvCxnSpPr>
            <a:endCxn id="38" idx="3"/>
          </p:cNvCxnSpPr>
          <p:nvPr/>
        </p:nvCxnSpPr>
        <p:spPr>
          <a:xfrm rot="16741234" flipV="1">
            <a:off x="10373166" y="4944910"/>
            <a:ext cx="610899" cy="4434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a:stCxn id="39" idx="0"/>
            <a:endCxn id="38" idx="5"/>
          </p:cNvCxnSpPr>
          <p:nvPr/>
        </p:nvCxnSpPr>
        <p:spPr>
          <a:xfrm flipV="1">
            <a:off x="10125873" y="4762389"/>
            <a:ext cx="392395" cy="261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椭圆 66"/>
          <p:cNvSpPr/>
          <p:nvPr/>
        </p:nvSpPr>
        <p:spPr>
          <a:xfrm rot="16741234" flipH="1">
            <a:off x="10988660" y="730899"/>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rot="16741234" flipH="1">
            <a:off x="10927089" y="1371054"/>
            <a:ext cx="175715" cy="175715"/>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rot="16741234">
            <a:off x="10640252" y="214245"/>
            <a:ext cx="137160" cy="137160"/>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0" name="文本框 69"/>
          <p:cNvSpPr txBox="1"/>
          <p:nvPr/>
        </p:nvSpPr>
        <p:spPr>
          <a:xfrm>
            <a:off x="1497634" y="3334200"/>
            <a:ext cx="3762569" cy="2215991"/>
          </a:xfrm>
          <a:prstGeom prst="rect">
            <a:avLst/>
          </a:prstGeom>
          <a:effectLst/>
        </p:spPr>
        <p:txBody>
          <a:bodyPr vert="horz" wrap="square">
            <a:spAutoFit/>
          </a:bodyPr>
          <a:lstStyle>
            <a:defPPr>
              <a:defRPr lang="zh-CN"/>
            </a:defPPr>
            <a:lvl1pPr algn="ctr">
              <a:defRPr sz="16600">
                <a:gradFill flip="none" rotWithShape="1">
                  <a:gsLst>
                    <a:gs pos="30000">
                      <a:srgbClr val="D5D5D5"/>
                    </a:gs>
                    <a:gs pos="50000">
                      <a:schemeClr val="tx1"/>
                    </a:gs>
                    <a:gs pos="100000">
                      <a:schemeClr val="tx1"/>
                    </a:gs>
                  </a:gsLst>
                  <a:lin ang="10800000" scaled="1"/>
                  <a:tileRect/>
                </a:gradFill>
                <a:latin typeface="造字工房朗宋（非商用）常规体" pitchFamily="2" charset="-122"/>
                <a:ea typeface="造字工房朗宋（非商用）常规体" pitchFamily="2" charset="-122"/>
              </a:defRPr>
            </a:lvl1pPr>
          </a:lstStyle>
          <a:p>
            <a:r>
              <a:rPr lang="zh-CN" altLang="en-US" sz="13800" dirty="0"/>
              <a:t>目</a:t>
            </a:r>
          </a:p>
        </p:txBody>
      </p:sp>
      <p:sp>
        <p:nvSpPr>
          <p:cNvPr id="72" name="文本框 71"/>
          <p:cNvSpPr txBox="1"/>
          <p:nvPr/>
        </p:nvSpPr>
        <p:spPr>
          <a:xfrm>
            <a:off x="7011031" y="1598180"/>
            <a:ext cx="2492990" cy="707886"/>
          </a:xfrm>
          <a:prstGeom prst="rect">
            <a:avLst/>
          </a:prstGeom>
          <a:noFill/>
          <a:effectLst>
            <a:outerShdw blurRad="50800" dist="38100" dir="10800000" algn="r" rotWithShape="0">
              <a:prstClr val="black">
                <a:alpha val="40000"/>
              </a:prstClr>
            </a:outerShdw>
          </a:effectLst>
        </p:spPr>
        <p:txBody>
          <a:bodyPr wrap="none" rtlCol="0">
            <a:spAutoFit/>
          </a:bodyPr>
          <a:lstStyle/>
          <a:p>
            <a:r>
              <a:rPr lang="zh-CN" altLang="en-US" sz="4000" dirty="0">
                <a:latin typeface="造字工房俊雅（非商用）常规体" pitchFamily="2" charset="-122"/>
                <a:ea typeface="造字工房俊雅（非商用）常规体" pitchFamily="2" charset="-122"/>
              </a:rPr>
              <a:t>回顾销售业绩</a:t>
            </a:r>
          </a:p>
        </p:txBody>
      </p:sp>
      <p:pic>
        <p:nvPicPr>
          <p:cNvPr id="73" name="图片 7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43426" y="2490714"/>
            <a:ext cx="1201376" cy="954034"/>
          </a:xfrm>
          <a:prstGeom prst="rect">
            <a:avLst/>
          </a:prstGeom>
        </p:spPr>
      </p:pic>
      <p:sp>
        <p:nvSpPr>
          <p:cNvPr id="74" name="文本框 73"/>
          <p:cNvSpPr txBox="1"/>
          <p:nvPr/>
        </p:nvSpPr>
        <p:spPr>
          <a:xfrm>
            <a:off x="6994795" y="2654578"/>
            <a:ext cx="2492990" cy="707886"/>
          </a:xfrm>
          <a:prstGeom prst="rect">
            <a:avLst/>
          </a:prstGeom>
          <a:noFill/>
          <a:effectLst>
            <a:outerShdw blurRad="50800" dist="38100" dir="10800000" algn="r" rotWithShape="0">
              <a:prstClr val="black">
                <a:alpha val="40000"/>
              </a:prstClr>
            </a:outerShdw>
          </a:effectLst>
        </p:spPr>
        <p:txBody>
          <a:bodyPr wrap="none" rtlCol="0">
            <a:spAutoFit/>
          </a:bodyPr>
          <a:lstStyle/>
          <a:p>
            <a:r>
              <a:rPr lang="zh-CN" altLang="en-US" sz="4000" dirty="0">
                <a:latin typeface="造字工房俊雅（非商用）常规体" pitchFamily="2" charset="-122"/>
                <a:ea typeface="造字工房俊雅（非商用）常规体" pitchFamily="2" charset="-122"/>
              </a:rPr>
              <a:t>重要成果展示</a:t>
            </a:r>
          </a:p>
        </p:txBody>
      </p:sp>
      <p:pic>
        <p:nvPicPr>
          <p:cNvPr id="77" name="图片 7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80426" y="3598183"/>
            <a:ext cx="1201376" cy="954034"/>
          </a:xfrm>
          <a:prstGeom prst="rect">
            <a:avLst/>
          </a:prstGeom>
        </p:spPr>
      </p:pic>
      <p:sp>
        <p:nvSpPr>
          <p:cNvPr id="78" name="文本框 77"/>
          <p:cNvSpPr txBox="1"/>
          <p:nvPr/>
        </p:nvSpPr>
        <p:spPr>
          <a:xfrm>
            <a:off x="7031795" y="3762047"/>
            <a:ext cx="2492990" cy="707886"/>
          </a:xfrm>
          <a:prstGeom prst="rect">
            <a:avLst/>
          </a:prstGeom>
          <a:noFill/>
          <a:effectLst>
            <a:outerShdw blurRad="50800" dist="38100" dir="10800000" algn="r" rotWithShape="0">
              <a:prstClr val="black">
                <a:alpha val="40000"/>
              </a:prstClr>
            </a:outerShdw>
          </a:effectLst>
        </p:spPr>
        <p:txBody>
          <a:bodyPr wrap="none" rtlCol="0">
            <a:spAutoFit/>
          </a:bodyPr>
          <a:lstStyle/>
          <a:p>
            <a:r>
              <a:rPr lang="zh-CN" altLang="en-US" sz="4000" dirty="0">
                <a:latin typeface="造字工房俊雅（非商用）常规体" pitchFamily="2" charset="-122"/>
                <a:ea typeface="造字工房俊雅（非商用）常规体" pitchFamily="2" charset="-122"/>
              </a:rPr>
              <a:t>工作经验总结</a:t>
            </a:r>
          </a:p>
        </p:txBody>
      </p:sp>
      <p:pic>
        <p:nvPicPr>
          <p:cNvPr id="79" name="图片 7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4190" y="4654581"/>
            <a:ext cx="1201376" cy="954034"/>
          </a:xfrm>
          <a:prstGeom prst="rect">
            <a:avLst/>
          </a:prstGeom>
        </p:spPr>
      </p:pic>
      <p:sp>
        <p:nvSpPr>
          <p:cNvPr id="80" name="文本框 79"/>
          <p:cNvSpPr txBox="1"/>
          <p:nvPr/>
        </p:nvSpPr>
        <p:spPr>
          <a:xfrm>
            <a:off x="7015559" y="4818445"/>
            <a:ext cx="2492990" cy="707886"/>
          </a:xfrm>
          <a:prstGeom prst="rect">
            <a:avLst/>
          </a:prstGeom>
          <a:noFill/>
          <a:effectLst>
            <a:outerShdw blurRad="50800" dist="38100" dir="10800000" algn="r" rotWithShape="0">
              <a:prstClr val="black">
                <a:alpha val="40000"/>
              </a:prstClr>
            </a:outerShdw>
          </a:effectLst>
        </p:spPr>
        <p:txBody>
          <a:bodyPr wrap="none" rtlCol="0">
            <a:spAutoFit/>
          </a:bodyPr>
          <a:lstStyle/>
          <a:p>
            <a:r>
              <a:rPr lang="zh-CN" altLang="en-US" sz="4000" dirty="0">
                <a:latin typeface="造字工房俊雅（非商用）常规体" pitchFamily="2" charset="-122"/>
                <a:ea typeface="造字工房俊雅（非商用）常规体" pitchFamily="2" charset="-122"/>
              </a:rPr>
              <a:t>新年工作计划</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fltVal val="0"/>
                                          </p:val>
                                        </p:tav>
                                        <p:tav tm="100000">
                                          <p:val>
                                            <p:strVal val="#ppt_w"/>
                                          </p:val>
                                        </p:tav>
                                      </p:tavLst>
                                    </p:anim>
                                    <p:anim calcmode="lin" valueType="num">
                                      <p:cBhvr>
                                        <p:cTn id="26" dur="1000" fill="hold"/>
                                        <p:tgtEl>
                                          <p:spTgt spid="12"/>
                                        </p:tgtEl>
                                        <p:attrNameLst>
                                          <p:attrName>ppt_h</p:attrName>
                                        </p:attrNameLst>
                                      </p:cBhvr>
                                      <p:tavLst>
                                        <p:tav tm="0">
                                          <p:val>
                                            <p:fltVal val="0"/>
                                          </p:val>
                                        </p:tav>
                                        <p:tav tm="100000">
                                          <p:val>
                                            <p:strVal val="#ppt_h"/>
                                          </p:val>
                                        </p:tav>
                                      </p:tavLst>
                                    </p:anim>
                                    <p:anim calcmode="lin" valueType="num">
                                      <p:cBhvr>
                                        <p:cTn id="27" dur="1000" fill="hold"/>
                                        <p:tgtEl>
                                          <p:spTgt spid="12"/>
                                        </p:tgtEl>
                                        <p:attrNameLst>
                                          <p:attrName>style.rotation</p:attrName>
                                        </p:attrNameLst>
                                      </p:cBhvr>
                                      <p:tavLst>
                                        <p:tav tm="0">
                                          <p:val>
                                            <p:fltVal val="90"/>
                                          </p:val>
                                        </p:tav>
                                        <p:tav tm="100000">
                                          <p:val>
                                            <p:fltVal val="0"/>
                                          </p:val>
                                        </p:tav>
                                      </p:tavLst>
                                    </p:anim>
                                    <p:animEffect transition="in" filter="fade">
                                      <p:cBhvr>
                                        <p:cTn id="28" dur="1000"/>
                                        <p:tgtEl>
                                          <p:spTgt spid="12"/>
                                        </p:tgtEl>
                                      </p:cBhvr>
                                    </p:animEffect>
                                  </p:childTnLst>
                                </p:cTn>
                              </p:par>
                              <p:par>
                                <p:cTn id="29" presetID="31" presetClass="entr" presetSubtype="0" fill="hold" nodeType="withEffect">
                                  <p:stCondLst>
                                    <p:cond delay="50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par>
                                <p:cTn id="35" presetID="31" presetClass="entr" presetSubtype="0" fill="hold" nodeType="withEffect">
                                  <p:stCondLst>
                                    <p:cond delay="5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fltVal val="0"/>
                                          </p:val>
                                        </p:tav>
                                        <p:tav tm="100000">
                                          <p:val>
                                            <p:strVal val="#ppt_w"/>
                                          </p:val>
                                        </p:tav>
                                      </p:tavLst>
                                    </p:anim>
                                    <p:anim calcmode="lin" valueType="num">
                                      <p:cBhvr>
                                        <p:cTn id="38" dur="1000" fill="hold"/>
                                        <p:tgtEl>
                                          <p:spTgt spid="14"/>
                                        </p:tgtEl>
                                        <p:attrNameLst>
                                          <p:attrName>ppt_h</p:attrName>
                                        </p:attrNameLst>
                                      </p:cBhvr>
                                      <p:tavLst>
                                        <p:tav tm="0">
                                          <p:val>
                                            <p:fltVal val="0"/>
                                          </p:val>
                                        </p:tav>
                                        <p:tav tm="100000">
                                          <p:val>
                                            <p:strVal val="#ppt_h"/>
                                          </p:val>
                                        </p:tav>
                                      </p:tavLst>
                                    </p:anim>
                                    <p:anim calcmode="lin" valueType="num">
                                      <p:cBhvr>
                                        <p:cTn id="39" dur="1000" fill="hold"/>
                                        <p:tgtEl>
                                          <p:spTgt spid="14"/>
                                        </p:tgtEl>
                                        <p:attrNameLst>
                                          <p:attrName>style.rotation</p:attrName>
                                        </p:attrNameLst>
                                      </p:cBhvr>
                                      <p:tavLst>
                                        <p:tav tm="0">
                                          <p:val>
                                            <p:fltVal val="90"/>
                                          </p:val>
                                        </p:tav>
                                        <p:tav tm="100000">
                                          <p:val>
                                            <p:fltVal val="0"/>
                                          </p:val>
                                        </p:tav>
                                      </p:tavLst>
                                    </p:anim>
                                    <p:animEffect transition="in" filter="fade">
                                      <p:cBhvr>
                                        <p:cTn id="40" dur="1000"/>
                                        <p:tgtEl>
                                          <p:spTgt spid="14"/>
                                        </p:tgtEl>
                                      </p:cBhvr>
                                    </p:animEffect>
                                  </p:childTnLst>
                                </p:cTn>
                              </p:par>
                              <p:par>
                                <p:cTn id="41" presetID="31" presetClass="entr" presetSubtype="0" fill="hold" nodeType="withEffect">
                                  <p:stCondLst>
                                    <p:cond delay="50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style.rotation</p:attrName>
                                        </p:attrNameLst>
                                      </p:cBhvr>
                                      <p:tavLst>
                                        <p:tav tm="0">
                                          <p:val>
                                            <p:fltVal val="90"/>
                                          </p:val>
                                        </p:tav>
                                        <p:tav tm="100000">
                                          <p:val>
                                            <p:fltVal val="0"/>
                                          </p:val>
                                        </p:tav>
                                      </p:tavLst>
                                    </p:anim>
                                    <p:animEffect transition="in" filter="fade">
                                      <p:cBhvr>
                                        <p:cTn id="46" dur="1000"/>
                                        <p:tgtEl>
                                          <p:spTgt spid="15"/>
                                        </p:tgtEl>
                                      </p:cBhvr>
                                    </p:animEffect>
                                  </p:childTnLst>
                                </p:cTn>
                              </p:par>
                              <p:par>
                                <p:cTn id="47" presetID="31" presetClass="entr" presetSubtype="0" fill="hold" nodeType="withEffect">
                                  <p:stCondLst>
                                    <p:cond delay="5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fltVal val="0"/>
                                          </p:val>
                                        </p:tav>
                                        <p:tav tm="100000">
                                          <p:val>
                                            <p:strVal val="#ppt_w"/>
                                          </p:val>
                                        </p:tav>
                                      </p:tavLst>
                                    </p:anim>
                                    <p:anim calcmode="lin" valueType="num">
                                      <p:cBhvr>
                                        <p:cTn id="50" dur="1000" fill="hold"/>
                                        <p:tgtEl>
                                          <p:spTgt spid="16"/>
                                        </p:tgtEl>
                                        <p:attrNameLst>
                                          <p:attrName>ppt_h</p:attrName>
                                        </p:attrNameLst>
                                      </p:cBhvr>
                                      <p:tavLst>
                                        <p:tav tm="0">
                                          <p:val>
                                            <p:fltVal val="0"/>
                                          </p:val>
                                        </p:tav>
                                        <p:tav tm="100000">
                                          <p:val>
                                            <p:strVal val="#ppt_h"/>
                                          </p:val>
                                        </p:tav>
                                      </p:tavLst>
                                    </p:anim>
                                    <p:anim calcmode="lin" valueType="num">
                                      <p:cBhvr>
                                        <p:cTn id="51" dur="1000" fill="hold"/>
                                        <p:tgtEl>
                                          <p:spTgt spid="16"/>
                                        </p:tgtEl>
                                        <p:attrNameLst>
                                          <p:attrName>style.rotation</p:attrName>
                                        </p:attrNameLst>
                                      </p:cBhvr>
                                      <p:tavLst>
                                        <p:tav tm="0">
                                          <p:val>
                                            <p:fltVal val="90"/>
                                          </p:val>
                                        </p:tav>
                                        <p:tav tm="100000">
                                          <p:val>
                                            <p:fltVal val="0"/>
                                          </p:val>
                                        </p:tav>
                                      </p:tavLst>
                                    </p:anim>
                                    <p:animEffect transition="in" filter="fade">
                                      <p:cBhvr>
                                        <p:cTn id="52" dur="1000"/>
                                        <p:tgtEl>
                                          <p:spTgt spid="16"/>
                                        </p:tgtEl>
                                      </p:cBhvr>
                                    </p:animEffect>
                                  </p:childTnLst>
                                </p:cTn>
                              </p:par>
                              <p:par>
                                <p:cTn id="53" presetID="31" presetClass="entr" presetSubtype="0" fill="hold" nodeType="withEffect">
                                  <p:stCondLst>
                                    <p:cond delay="500"/>
                                  </p:stCondLst>
                                  <p:childTnLst>
                                    <p:set>
                                      <p:cBhvr>
                                        <p:cTn id="54" dur="1" fill="hold">
                                          <p:stCondLst>
                                            <p:cond delay="0"/>
                                          </p:stCondLst>
                                        </p:cTn>
                                        <p:tgtEl>
                                          <p:spTgt spid="17"/>
                                        </p:tgtEl>
                                        <p:attrNameLst>
                                          <p:attrName>style.visibility</p:attrName>
                                        </p:attrNameLst>
                                      </p:cBhvr>
                                      <p:to>
                                        <p:strVal val="visible"/>
                                      </p:to>
                                    </p:set>
                                    <p:anim calcmode="lin" valueType="num">
                                      <p:cBhvr>
                                        <p:cTn id="55" dur="1000" fill="hold"/>
                                        <p:tgtEl>
                                          <p:spTgt spid="17"/>
                                        </p:tgtEl>
                                        <p:attrNameLst>
                                          <p:attrName>ppt_w</p:attrName>
                                        </p:attrNameLst>
                                      </p:cBhvr>
                                      <p:tavLst>
                                        <p:tav tm="0">
                                          <p:val>
                                            <p:fltVal val="0"/>
                                          </p:val>
                                        </p:tav>
                                        <p:tav tm="100000">
                                          <p:val>
                                            <p:strVal val="#ppt_w"/>
                                          </p:val>
                                        </p:tav>
                                      </p:tavLst>
                                    </p:anim>
                                    <p:anim calcmode="lin" valueType="num">
                                      <p:cBhvr>
                                        <p:cTn id="56" dur="1000" fill="hold"/>
                                        <p:tgtEl>
                                          <p:spTgt spid="17"/>
                                        </p:tgtEl>
                                        <p:attrNameLst>
                                          <p:attrName>ppt_h</p:attrName>
                                        </p:attrNameLst>
                                      </p:cBhvr>
                                      <p:tavLst>
                                        <p:tav tm="0">
                                          <p:val>
                                            <p:fltVal val="0"/>
                                          </p:val>
                                        </p:tav>
                                        <p:tav tm="100000">
                                          <p:val>
                                            <p:strVal val="#ppt_h"/>
                                          </p:val>
                                        </p:tav>
                                      </p:tavLst>
                                    </p:anim>
                                    <p:anim calcmode="lin" valueType="num">
                                      <p:cBhvr>
                                        <p:cTn id="57" dur="1000" fill="hold"/>
                                        <p:tgtEl>
                                          <p:spTgt spid="17"/>
                                        </p:tgtEl>
                                        <p:attrNameLst>
                                          <p:attrName>style.rotation</p:attrName>
                                        </p:attrNameLst>
                                      </p:cBhvr>
                                      <p:tavLst>
                                        <p:tav tm="0">
                                          <p:val>
                                            <p:fltVal val="90"/>
                                          </p:val>
                                        </p:tav>
                                        <p:tav tm="100000">
                                          <p:val>
                                            <p:fltVal val="0"/>
                                          </p:val>
                                        </p:tav>
                                      </p:tavLst>
                                    </p:anim>
                                    <p:animEffect transition="in" filter="fade">
                                      <p:cBhvr>
                                        <p:cTn id="58" dur="1000"/>
                                        <p:tgtEl>
                                          <p:spTgt spid="17"/>
                                        </p:tgtEl>
                                      </p:cBhvr>
                                    </p:animEffect>
                                  </p:childTnLst>
                                </p:cTn>
                              </p:par>
                              <p:par>
                                <p:cTn id="59" presetID="31" presetClass="entr" presetSubtype="0" fill="hold" nodeType="withEffect">
                                  <p:stCondLst>
                                    <p:cond delay="500"/>
                                  </p:stCondLst>
                                  <p:childTnLst>
                                    <p:set>
                                      <p:cBhvr>
                                        <p:cTn id="60" dur="1" fill="hold">
                                          <p:stCondLst>
                                            <p:cond delay="0"/>
                                          </p:stCondLst>
                                        </p:cTn>
                                        <p:tgtEl>
                                          <p:spTgt spid="18"/>
                                        </p:tgtEl>
                                        <p:attrNameLst>
                                          <p:attrName>style.visibility</p:attrName>
                                        </p:attrNameLst>
                                      </p:cBhvr>
                                      <p:to>
                                        <p:strVal val="visible"/>
                                      </p:to>
                                    </p:set>
                                    <p:anim calcmode="lin" valueType="num">
                                      <p:cBhvr>
                                        <p:cTn id="61" dur="1000" fill="hold"/>
                                        <p:tgtEl>
                                          <p:spTgt spid="18"/>
                                        </p:tgtEl>
                                        <p:attrNameLst>
                                          <p:attrName>ppt_w</p:attrName>
                                        </p:attrNameLst>
                                      </p:cBhvr>
                                      <p:tavLst>
                                        <p:tav tm="0">
                                          <p:val>
                                            <p:fltVal val="0"/>
                                          </p:val>
                                        </p:tav>
                                        <p:tav tm="100000">
                                          <p:val>
                                            <p:strVal val="#ppt_w"/>
                                          </p:val>
                                        </p:tav>
                                      </p:tavLst>
                                    </p:anim>
                                    <p:anim calcmode="lin" valueType="num">
                                      <p:cBhvr>
                                        <p:cTn id="62" dur="1000" fill="hold"/>
                                        <p:tgtEl>
                                          <p:spTgt spid="18"/>
                                        </p:tgtEl>
                                        <p:attrNameLst>
                                          <p:attrName>ppt_h</p:attrName>
                                        </p:attrNameLst>
                                      </p:cBhvr>
                                      <p:tavLst>
                                        <p:tav tm="0">
                                          <p:val>
                                            <p:fltVal val="0"/>
                                          </p:val>
                                        </p:tav>
                                        <p:tav tm="100000">
                                          <p:val>
                                            <p:strVal val="#ppt_h"/>
                                          </p:val>
                                        </p:tav>
                                      </p:tavLst>
                                    </p:anim>
                                    <p:anim calcmode="lin" valueType="num">
                                      <p:cBhvr>
                                        <p:cTn id="63" dur="1000" fill="hold"/>
                                        <p:tgtEl>
                                          <p:spTgt spid="18"/>
                                        </p:tgtEl>
                                        <p:attrNameLst>
                                          <p:attrName>style.rotation</p:attrName>
                                        </p:attrNameLst>
                                      </p:cBhvr>
                                      <p:tavLst>
                                        <p:tav tm="0">
                                          <p:val>
                                            <p:fltVal val="90"/>
                                          </p:val>
                                        </p:tav>
                                        <p:tav tm="100000">
                                          <p:val>
                                            <p:fltVal val="0"/>
                                          </p:val>
                                        </p:tav>
                                      </p:tavLst>
                                    </p:anim>
                                    <p:animEffect transition="in" filter="fade">
                                      <p:cBhvr>
                                        <p:cTn id="64" dur="1000"/>
                                        <p:tgtEl>
                                          <p:spTgt spid="18"/>
                                        </p:tgtEl>
                                      </p:cBhvr>
                                    </p:animEffect>
                                  </p:childTnLst>
                                </p:cTn>
                              </p:par>
                              <p:par>
                                <p:cTn id="65" presetID="31" presetClass="entr" presetSubtype="0" fill="hold" nodeType="withEffect">
                                  <p:stCondLst>
                                    <p:cond delay="500"/>
                                  </p:stCondLst>
                                  <p:childTnLst>
                                    <p:set>
                                      <p:cBhvr>
                                        <p:cTn id="66" dur="1" fill="hold">
                                          <p:stCondLst>
                                            <p:cond delay="0"/>
                                          </p:stCondLst>
                                        </p:cTn>
                                        <p:tgtEl>
                                          <p:spTgt spid="19"/>
                                        </p:tgtEl>
                                        <p:attrNameLst>
                                          <p:attrName>style.visibility</p:attrName>
                                        </p:attrNameLst>
                                      </p:cBhvr>
                                      <p:to>
                                        <p:strVal val="visible"/>
                                      </p:to>
                                    </p:set>
                                    <p:anim calcmode="lin" valueType="num">
                                      <p:cBhvr>
                                        <p:cTn id="67" dur="1000" fill="hold"/>
                                        <p:tgtEl>
                                          <p:spTgt spid="19"/>
                                        </p:tgtEl>
                                        <p:attrNameLst>
                                          <p:attrName>ppt_w</p:attrName>
                                        </p:attrNameLst>
                                      </p:cBhvr>
                                      <p:tavLst>
                                        <p:tav tm="0">
                                          <p:val>
                                            <p:fltVal val="0"/>
                                          </p:val>
                                        </p:tav>
                                        <p:tav tm="100000">
                                          <p:val>
                                            <p:strVal val="#ppt_w"/>
                                          </p:val>
                                        </p:tav>
                                      </p:tavLst>
                                    </p:anim>
                                    <p:anim calcmode="lin" valueType="num">
                                      <p:cBhvr>
                                        <p:cTn id="68" dur="1000" fill="hold"/>
                                        <p:tgtEl>
                                          <p:spTgt spid="19"/>
                                        </p:tgtEl>
                                        <p:attrNameLst>
                                          <p:attrName>ppt_h</p:attrName>
                                        </p:attrNameLst>
                                      </p:cBhvr>
                                      <p:tavLst>
                                        <p:tav tm="0">
                                          <p:val>
                                            <p:fltVal val="0"/>
                                          </p:val>
                                        </p:tav>
                                        <p:tav tm="100000">
                                          <p:val>
                                            <p:strVal val="#ppt_h"/>
                                          </p:val>
                                        </p:tav>
                                      </p:tavLst>
                                    </p:anim>
                                    <p:anim calcmode="lin" valueType="num">
                                      <p:cBhvr>
                                        <p:cTn id="69" dur="1000" fill="hold"/>
                                        <p:tgtEl>
                                          <p:spTgt spid="19"/>
                                        </p:tgtEl>
                                        <p:attrNameLst>
                                          <p:attrName>style.rotation</p:attrName>
                                        </p:attrNameLst>
                                      </p:cBhvr>
                                      <p:tavLst>
                                        <p:tav tm="0">
                                          <p:val>
                                            <p:fltVal val="90"/>
                                          </p:val>
                                        </p:tav>
                                        <p:tav tm="100000">
                                          <p:val>
                                            <p:fltVal val="0"/>
                                          </p:val>
                                        </p:tav>
                                      </p:tavLst>
                                    </p:anim>
                                    <p:animEffect transition="in" filter="fade">
                                      <p:cBhvr>
                                        <p:cTn id="70" dur="1000"/>
                                        <p:tgtEl>
                                          <p:spTgt spid="19"/>
                                        </p:tgtEl>
                                      </p:cBhvr>
                                    </p:animEffect>
                                  </p:childTnLst>
                                </p:cTn>
                              </p:par>
                              <p:par>
                                <p:cTn id="71" presetID="31" presetClass="entr" presetSubtype="0" fill="hold" nodeType="withEffect">
                                  <p:stCondLst>
                                    <p:cond delay="500"/>
                                  </p:stCondLst>
                                  <p:childTnLst>
                                    <p:set>
                                      <p:cBhvr>
                                        <p:cTn id="72" dur="1" fill="hold">
                                          <p:stCondLst>
                                            <p:cond delay="0"/>
                                          </p:stCondLst>
                                        </p:cTn>
                                        <p:tgtEl>
                                          <p:spTgt spid="20"/>
                                        </p:tgtEl>
                                        <p:attrNameLst>
                                          <p:attrName>style.visibility</p:attrName>
                                        </p:attrNameLst>
                                      </p:cBhvr>
                                      <p:to>
                                        <p:strVal val="visible"/>
                                      </p:to>
                                    </p:set>
                                    <p:anim calcmode="lin" valueType="num">
                                      <p:cBhvr>
                                        <p:cTn id="73" dur="1000" fill="hold"/>
                                        <p:tgtEl>
                                          <p:spTgt spid="20"/>
                                        </p:tgtEl>
                                        <p:attrNameLst>
                                          <p:attrName>ppt_w</p:attrName>
                                        </p:attrNameLst>
                                      </p:cBhvr>
                                      <p:tavLst>
                                        <p:tav tm="0">
                                          <p:val>
                                            <p:fltVal val="0"/>
                                          </p:val>
                                        </p:tav>
                                        <p:tav tm="100000">
                                          <p:val>
                                            <p:strVal val="#ppt_w"/>
                                          </p:val>
                                        </p:tav>
                                      </p:tavLst>
                                    </p:anim>
                                    <p:anim calcmode="lin" valueType="num">
                                      <p:cBhvr>
                                        <p:cTn id="74" dur="1000" fill="hold"/>
                                        <p:tgtEl>
                                          <p:spTgt spid="20"/>
                                        </p:tgtEl>
                                        <p:attrNameLst>
                                          <p:attrName>ppt_h</p:attrName>
                                        </p:attrNameLst>
                                      </p:cBhvr>
                                      <p:tavLst>
                                        <p:tav tm="0">
                                          <p:val>
                                            <p:fltVal val="0"/>
                                          </p:val>
                                        </p:tav>
                                        <p:tav tm="100000">
                                          <p:val>
                                            <p:strVal val="#ppt_h"/>
                                          </p:val>
                                        </p:tav>
                                      </p:tavLst>
                                    </p:anim>
                                    <p:anim calcmode="lin" valueType="num">
                                      <p:cBhvr>
                                        <p:cTn id="75" dur="1000" fill="hold"/>
                                        <p:tgtEl>
                                          <p:spTgt spid="20"/>
                                        </p:tgtEl>
                                        <p:attrNameLst>
                                          <p:attrName>style.rotation</p:attrName>
                                        </p:attrNameLst>
                                      </p:cBhvr>
                                      <p:tavLst>
                                        <p:tav tm="0">
                                          <p:val>
                                            <p:fltVal val="90"/>
                                          </p:val>
                                        </p:tav>
                                        <p:tav tm="100000">
                                          <p:val>
                                            <p:fltVal val="0"/>
                                          </p:val>
                                        </p:tav>
                                      </p:tavLst>
                                    </p:anim>
                                    <p:animEffect transition="in" filter="fade">
                                      <p:cBhvr>
                                        <p:cTn id="76" dur="1000"/>
                                        <p:tgtEl>
                                          <p:spTgt spid="20"/>
                                        </p:tgtEl>
                                      </p:cBhvr>
                                    </p:animEffect>
                                  </p:childTnLst>
                                </p:cTn>
                              </p:par>
                              <p:par>
                                <p:cTn id="77" presetID="31" presetClass="entr" presetSubtype="0" fill="hold" nodeType="withEffect">
                                  <p:stCondLst>
                                    <p:cond delay="500"/>
                                  </p:stCondLst>
                                  <p:childTnLst>
                                    <p:set>
                                      <p:cBhvr>
                                        <p:cTn id="78" dur="1" fill="hold">
                                          <p:stCondLst>
                                            <p:cond delay="0"/>
                                          </p:stCondLst>
                                        </p:cTn>
                                        <p:tgtEl>
                                          <p:spTgt spid="21"/>
                                        </p:tgtEl>
                                        <p:attrNameLst>
                                          <p:attrName>style.visibility</p:attrName>
                                        </p:attrNameLst>
                                      </p:cBhvr>
                                      <p:to>
                                        <p:strVal val="visible"/>
                                      </p:to>
                                    </p:set>
                                    <p:anim calcmode="lin" valueType="num">
                                      <p:cBhvr>
                                        <p:cTn id="79" dur="1000" fill="hold"/>
                                        <p:tgtEl>
                                          <p:spTgt spid="21"/>
                                        </p:tgtEl>
                                        <p:attrNameLst>
                                          <p:attrName>ppt_w</p:attrName>
                                        </p:attrNameLst>
                                      </p:cBhvr>
                                      <p:tavLst>
                                        <p:tav tm="0">
                                          <p:val>
                                            <p:fltVal val="0"/>
                                          </p:val>
                                        </p:tav>
                                        <p:tav tm="100000">
                                          <p:val>
                                            <p:strVal val="#ppt_w"/>
                                          </p:val>
                                        </p:tav>
                                      </p:tavLst>
                                    </p:anim>
                                    <p:anim calcmode="lin" valueType="num">
                                      <p:cBhvr>
                                        <p:cTn id="80" dur="1000" fill="hold"/>
                                        <p:tgtEl>
                                          <p:spTgt spid="21"/>
                                        </p:tgtEl>
                                        <p:attrNameLst>
                                          <p:attrName>ppt_h</p:attrName>
                                        </p:attrNameLst>
                                      </p:cBhvr>
                                      <p:tavLst>
                                        <p:tav tm="0">
                                          <p:val>
                                            <p:fltVal val="0"/>
                                          </p:val>
                                        </p:tav>
                                        <p:tav tm="100000">
                                          <p:val>
                                            <p:strVal val="#ppt_h"/>
                                          </p:val>
                                        </p:tav>
                                      </p:tavLst>
                                    </p:anim>
                                    <p:anim calcmode="lin" valueType="num">
                                      <p:cBhvr>
                                        <p:cTn id="81" dur="1000" fill="hold"/>
                                        <p:tgtEl>
                                          <p:spTgt spid="21"/>
                                        </p:tgtEl>
                                        <p:attrNameLst>
                                          <p:attrName>style.rotation</p:attrName>
                                        </p:attrNameLst>
                                      </p:cBhvr>
                                      <p:tavLst>
                                        <p:tav tm="0">
                                          <p:val>
                                            <p:fltVal val="90"/>
                                          </p:val>
                                        </p:tav>
                                        <p:tav tm="100000">
                                          <p:val>
                                            <p:fltVal val="0"/>
                                          </p:val>
                                        </p:tav>
                                      </p:tavLst>
                                    </p:anim>
                                    <p:animEffect transition="in" filter="fade">
                                      <p:cBhvr>
                                        <p:cTn id="82" dur="1000"/>
                                        <p:tgtEl>
                                          <p:spTgt spid="21"/>
                                        </p:tgtEl>
                                      </p:cBhvr>
                                    </p:animEffect>
                                  </p:childTnLst>
                                </p:cTn>
                              </p:par>
                              <p:par>
                                <p:cTn id="83" presetID="31" presetClass="entr" presetSubtype="0" fill="hold" nodeType="withEffect">
                                  <p:stCondLst>
                                    <p:cond delay="500"/>
                                  </p:stCondLst>
                                  <p:childTnLst>
                                    <p:set>
                                      <p:cBhvr>
                                        <p:cTn id="84" dur="1" fill="hold">
                                          <p:stCondLst>
                                            <p:cond delay="0"/>
                                          </p:stCondLst>
                                        </p:cTn>
                                        <p:tgtEl>
                                          <p:spTgt spid="22"/>
                                        </p:tgtEl>
                                        <p:attrNameLst>
                                          <p:attrName>style.visibility</p:attrName>
                                        </p:attrNameLst>
                                      </p:cBhvr>
                                      <p:to>
                                        <p:strVal val="visible"/>
                                      </p:to>
                                    </p:set>
                                    <p:anim calcmode="lin" valueType="num">
                                      <p:cBhvr>
                                        <p:cTn id="85" dur="1000" fill="hold"/>
                                        <p:tgtEl>
                                          <p:spTgt spid="22"/>
                                        </p:tgtEl>
                                        <p:attrNameLst>
                                          <p:attrName>ppt_w</p:attrName>
                                        </p:attrNameLst>
                                      </p:cBhvr>
                                      <p:tavLst>
                                        <p:tav tm="0">
                                          <p:val>
                                            <p:fltVal val="0"/>
                                          </p:val>
                                        </p:tav>
                                        <p:tav tm="100000">
                                          <p:val>
                                            <p:strVal val="#ppt_w"/>
                                          </p:val>
                                        </p:tav>
                                      </p:tavLst>
                                    </p:anim>
                                    <p:anim calcmode="lin" valueType="num">
                                      <p:cBhvr>
                                        <p:cTn id="86" dur="1000" fill="hold"/>
                                        <p:tgtEl>
                                          <p:spTgt spid="22"/>
                                        </p:tgtEl>
                                        <p:attrNameLst>
                                          <p:attrName>ppt_h</p:attrName>
                                        </p:attrNameLst>
                                      </p:cBhvr>
                                      <p:tavLst>
                                        <p:tav tm="0">
                                          <p:val>
                                            <p:fltVal val="0"/>
                                          </p:val>
                                        </p:tav>
                                        <p:tav tm="100000">
                                          <p:val>
                                            <p:strVal val="#ppt_h"/>
                                          </p:val>
                                        </p:tav>
                                      </p:tavLst>
                                    </p:anim>
                                    <p:anim calcmode="lin" valueType="num">
                                      <p:cBhvr>
                                        <p:cTn id="87" dur="1000" fill="hold"/>
                                        <p:tgtEl>
                                          <p:spTgt spid="22"/>
                                        </p:tgtEl>
                                        <p:attrNameLst>
                                          <p:attrName>style.rotation</p:attrName>
                                        </p:attrNameLst>
                                      </p:cBhvr>
                                      <p:tavLst>
                                        <p:tav tm="0">
                                          <p:val>
                                            <p:fltVal val="90"/>
                                          </p:val>
                                        </p:tav>
                                        <p:tav tm="100000">
                                          <p:val>
                                            <p:fltVal val="0"/>
                                          </p:val>
                                        </p:tav>
                                      </p:tavLst>
                                    </p:anim>
                                    <p:animEffect transition="in" filter="fade">
                                      <p:cBhvr>
                                        <p:cTn id="88" dur="1000"/>
                                        <p:tgtEl>
                                          <p:spTgt spid="22"/>
                                        </p:tgtEl>
                                      </p:cBhvr>
                                    </p:animEffect>
                                  </p:childTnLst>
                                </p:cTn>
                              </p:par>
                              <p:par>
                                <p:cTn id="89" presetID="31" presetClass="entr" presetSubtype="0" fill="hold" nodeType="withEffect">
                                  <p:stCondLst>
                                    <p:cond delay="500"/>
                                  </p:stCondLst>
                                  <p:childTnLst>
                                    <p:set>
                                      <p:cBhvr>
                                        <p:cTn id="90" dur="1" fill="hold">
                                          <p:stCondLst>
                                            <p:cond delay="0"/>
                                          </p:stCondLst>
                                        </p:cTn>
                                        <p:tgtEl>
                                          <p:spTgt spid="23"/>
                                        </p:tgtEl>
                                        <p:attrNameLst>
                                          <p:attrName>style.visibility</p:attrName>
                                        </p:attrNameLst>
                                      </p:cBhvr>
                                      <p:to>
                                        <p:strVal val="visible"/>
                                      </p:to>
                                    </p:set>
                                    <p:anim calcmode="lin" valueType="num">
                                      <p:cBhvr>
                                        <p:cTn id="91" dur="1000" fill="hold"/>
                                        <p:tgtEl>
                                          <p:spTgt spid="23"/>
                                        </p:tgtEl>
                                        <p:attrNameLst>
                                          <p:attrName>ppt_w</p:attrName>
                                        </p:attrNameLst>
                                      </p:cBhvr>
                                      <p:tavLst>
                                        <p:tav tm="0">
                                          <p:val>
                                            <p:fltVal val="0"/>
                                          </p:val>
                                        </p:tav>
                                        <p:tav tm="100000">
                                          <p:val>
                                            <p:strVal val="#ppt_w"/>
                                          </p:val>
                                        </p:tav>
                                      </p:tavLst>
                                    </p:anim>
                                    <p:anim calcmode="lin" valueType="num">
                                      <p:cBhvr>
                                        <p:cTn id="92" dur="1000" fill="hold"/>
                                        <p:tgtEl>
                                          <p:spTgt spid="23"/>
                                        </p:tgtEl>
                                        <p:attrNameLst>
                                          <p:attrName>ppt_h</p:attrName>
                                        </p:attrNameLst>
                                      </p:cBhvr>
                                      <p:tavLst>
                                        <p:tav tm="0">
                                          <p:val>
                                            <p:fltVal val="0"/>
                                          </p:val>
                                        </p:tav>
                                        <p:tav tm="100000">
                                          <p:val>
                                            <p:strVal val="#ppt_h"/>
                                          </p:val>
                                        </p:tav>
                                      </p:tavLst>
                                    </p:anim>
                                    <p:anim calcmode="lin" valueType="num">
                                      <p:cBhvr>
                                        <p:cTn id="93" dur="1000" fill="hold"/>
                                        <p:tgtEl>
                                          <p:spTgt spid="23"/>
                                        </p:tgtEl>
                                        <p:attrNameLst>
                                          <p:attrName>style.rotation</p:attrName>
                                        </p:attrNameLst>
                                      </p:cBhvr>
                                      <p:tavLst>
                                        <p:tav tm="0">
                                          <p:val>
                                            <p:fltVal val="90"/>
                                          </p:val>
                                        </p:tav>
                                        <p:tav tm="100000">
                                          <p:val>
                                            <p:fltVal val="0"/>
                                          </p:val>
                                        </p:tav>
                                      </p:tavLst>
                                    </p:anim>
                                    <p:animEffect transition="in" filter="fade">
                                      <p:cBhvr>
                                        <p:cTn id="94" dur="1000"/>
                                        <p:tgtEl>
                                          <p:spTgt spid="23"/>
                                        </p:tgtEl>
                                      </p:cBhvr>
                                    </p:animEffect>
                                  </p:childTnLst>
                                </p:cTn>
                              </p:par>
                              <p:par>
                                <p:cTn id="95" presetID="31" presetClass="entr" presetSubtype="0" fill="hold" nodeType="withEffect">
                                  <p:stCondLst>
                                    <p:cond delay="500"/>
                                  </p:stCondLst>
                                  <p:childTnLst>
                                    <p:set>
                                      <p:cBhvr>
                                        <p:cTn id="96" dur="1" fill="hold">
                                          <p:stCondLst>
                                            <p:cond delay="0"/>
                                          </p:stCondLst>
                                        </p:cTn>
                                        <p:tgtEl>
                                          <p:spTgt spid="24"/>
                                        </p:tgtEl>
                                        <p:attrNameLst>
                                          <p:attrName>style.visibility</p:attrName>
                                        </p:attrNameLst>
                                      </p:cBhvr>
                                      <p:to>
                                        <p:strVal val="visible"/>
                                      </p:to>
                                    </p:set>
                                    <p:anim calcmode="lin" valueType="num">
                                      <p:cBhvr>
                                        <p:cTn id="97" dur="1000" fill="hold"/>
                                        <p:tgtEl>
                                          <p:spTgt spid="24"/>
                                        </p:tgtEl>
                                        <p:attrNameLst>
                                          <p:attrName>ppt_w</p:attrName>
                                        </p:attrNameLst>
                                      </p:cBhvr>
                                      <p:tavLst>
                                        <p:tav tm="0">
                                          <p:val>
                                            <p:fltVal val="0"/>
                                          </p:val>
                                        </p:tav>
                                        <p:tav tm="100000">
                                          <p:val>
                                            <p:strVal val="#ppt_w"/>
                                          </p:val>
                                        </p:tav>
                                      </p:tavLst>
                                    </p:anim>
                                    <p:anim calcmode="lin" valueType="num">
                                      <p:cBhvr>
                                        <p:cTn id="98" dur="1000" fill="hold"/>
                                        <p:tgtEl>
                                          <p:spTgt spid="24"/>
                                        </p:tgtEl>
                                        <p:attrNameLst>
                                          <p:attrName>ppt_h</p:attrName>
                                        </p:attrNameLst>
                                      </p:cBhvr>
                                      <p:tavLst>
                                        <p:tav tm="0">
                                          <p:val>
                                            <p:fltVal val="0"/>
                                          </p:val>
                                        </p:tav>
                                        <p:tav tm="100000">
                                          <p:val>
                                            <p:strVal val="#ppt_h"/>
                                          </p:val>
                                        </p:tav>
                                      </p:tavLst>
                                    </p:anim>
                                    <p:anim calcmode="lin" valueType="num">
                                      <p:cBhvr>
                                        <p:cTn id="99" dur="1000" fill="hold"/>
                                        <p:tgtEl>
                                          <p:spTgt spid="24"/>
                                        </p:tgtEl>
                                        <p:attrNameLst>
                                          <p:attrName>style.rotation</p:attrName>
                                        </p:attrNameLst>
                                      </p:cBhvr>
                                      <p:tavLst>
                                        <p:tav tm="0">
                                          <p:val>
                                            <p:fltVal val="90"/>
                                          </p:val>
                                        </p:tav>
                                        <p:tav tm="100000">
                                          <p:val>
                                            <p:fltVal val="0"/>
                                          </p:val>
                                        </p:tav>
                                      </p:tavLst>
                                    </p:anim>
                                    <p:animEffect transition="in" filter="fade">
                                      <p:cBhvr>
                                        <p:cTn id="100" dur="1000"/>
                                        <p:tgtEl>
                                          <p:spTgt spid="24"/>
                                        </p:tgtEl>
                                      </p:cBhvr>
                                    </p:animEffect>
                                  </p:childTnLst>
                                </p:cTn>
                              </p:par>
                              <p:par>
                                <p:cTn id="101" presetID="31" presetClass="entr" presetSubtype="0" fill="hold" nodeType="withEffect">
                                  <p:stCondLst>
                                    <p:cond delay="50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1000" fill="hold"/>
                                        <p:tgtEl>
                                          <p:spTgt spid="25"/>
                                        </p:tgtEl>
                                        <p:attrNameLst>
                                          <p:attrName>ppt_w</p:attrName>
                                        </p:attrNameLst>
                                      </p:cBhvr>
                                      <p:tavLst>
                                        <p:tav tm="0">
                                          <p:val>
                                            <p:fltVal val="0"/>
                                          </p:val>
                                        </p:tav>
                                        <p:tav tm="100000">
                                          <p:val>
                                            <p:strVal val="#ppt_w"/>
                                          </p:val>
                                        </p:tav>
                                      </p:tavLst>
                                    </p:anim>
                                    <p:anim calcmode="lin" valueType="num">
                                      <p:cBhvr>
                                        <p:cTn id="104" dur="1000" fill="hold"/>
                                        <p:tgtEl>
                                          <p:spTgt spid="25"/>
                                        </p:tgtEl>
                                        <p:attrNameLst>
                                          <p:attrName>ppt_h</p:attrName>
                                        </p:attrNameLst>
                                      </p:cBhvr>
                                      <p:tavLst>
                                        <p:tav tm="0">
                                          <p:val>
                                            <p:fltVal val="0"/>
                                          </p:val>
                                        </p:tav>
                                        <p:tav tm="100000">
                                          <p:val>
                                            <p:strVal val="#ppt_h"/>
                                          </p:val>
                                        </p:tav>
                                      </p:tavLst>
                                    </p:anim>
                                    <p:anim calcmode="lin" valueType="num">
                                      <p:cBhvr>
                                        <p:cTn id="105" dur="1000" fill="hold"/>
                                        <p:tgtEl>
                                          <p:spTgt spid="25"/>
                                        </p:tgtEl>
                                        <p:attrNameLst>
                                          <p:attrName>style.rotation</p:attrName>
                                        </p:attrNameLst>
                                      </p:cBhvr>
                                      <p:tavLst>
                                        <p:tav tm="0">
                                          <p:val>
                                            <p:fltVal val="90"/>
                                          </p:val>
                                        </p:tav>
                                        <p:tav tm="100000">
                                          <p:val>
                                            <p:fltVal val="0"/>
                                          </p:val>
                                        </p:tav>
                                      </p:tavLst>
                                    </p:anim>
                                    <p:animEffect transition="in" filter="fade">
                                      <p:cBhvr>
                                        <p:cTn id="106" dur="1000"/>
                                        <p:tgtEl>
                                          <p:spTgt spid="25"/>
                                        </p:tgtEl>
                                      </p:cBhvr>
                                    </p:animEffect>
                                  </p:childTnLst>
                                </p:cTn>
                              </p:par>
                              <p:par>
                                <p:cTn id="107" presetID="31" presetClass="entr" presetSubtype="0" fill="hold" grpId="0" nodeType="withEffect">
                                  <p:stCondLst>
                                    <p:cond delay="500"/>
                                  </p:stCondLst>
                                  <p:childTnLst>
                                    <p:set>
                                      <p:cBhvr>
                                        <p:cTn id="108" dur="1" fill="hold">
                                          <p:stCondLst>
                                            <p:cond delay="0"/>
                                          </p:stCondLst>
                                        </p:cTn>
                                        <p:tgtEl>
                                          <p:spTgt spid="26"/>
                                        </p:tgtEl>
                                        <p:attrNameLst>
                                          <p:attrName>style.visibility</p:attrName>
                                        </p:attrNameLst>
                                      </p:cBhvr>
                                      <p:to>
                                        <p:strVal val="visible"/>
                                      </p:to>
                                    </p:set>
                                    <p:anim calcmode="lin" valueType="num">
                                      <p:cBhvr>
                                        <p:cTn id="109" dur="1000" fill="hold"/>
                                        <p:tgtEl>
                                          <p:spTgt spid="26"/>
                                        </p:tgtEl>
                                        <p:attrNameLst>
                                          <p:attrName>ppt_w</p:attrName>
                                        </p:attrNameLst>
                                      </p:cBhvr>
                                      <p:tavLst>
                                        <p:tav tm="0">
                                          <p:val>
                                            <p:fltVal val="0"/>
                                          </p:val>
                                        </p:tav>
                                        <p:tav tm="100000">
                                          <p:val>
                                            <p:strVal val="#ppt_w"/>
                                          </p:val>
                                        </p:tav>
                                      </p:tavLst>
                                    </p:anim>
                                    <p:anim calcmode="lin" valueType="num">
                                      <p:cBhvr>
                                        <p:cTn id="110" dur="1000" fill="hold"/>
                                        <p:tgtEl>
                                          <p:spTgt spid="26"/>
                                        </p:tgtEl>
                                        <p:attrNameLst>
                                          <p:attrName>ppt_h</p:attrName>
                                        </p:attrNameLst>
                                      </p:cBhvr>
                                      <p:tavLst>
                                        <p:tav tm="0">
                                          <p:val>
                                            <p:fltVal val="0"/>
                                          </p:val>
                                        </p:tav>
                                        <p:tav tm="100000">
                                          <p:val>
                                            <p:strVal val="#ppt_h"/>
                                          </p:val>
                                        </p:tav>
                                      </p:tavLst>
                                    </p:anim>
                                    <p:anim calcmode="lin" valueType="num">
                                      <p:cBhvr>
                                        <p:cTn id="111" dur="1000" fill="hold"/>
                                        <p:tgtEl>
                                          <p:spTgt spid="26"/>
                                        </p:tgtEl>
                                        <p:attrNameLst>
                                          <p:attrName>style.rotation</p:attrName>
                                        </p:attrNameLst>
                                      </p:cBhvr>
                                      <p:tavLst>
                                        <p:tav tm="0">
                                          <p:val>
                                            <p:fltVal val="90"/>
                                          </p:val>
                                        </p:tav>
                                        <p:tav tm="100000">
                                          <p:val>
                                            <p:fltVal val="0"/>
                                          </p:val>
                                        </p:tav>
                                      </p:tavLst>
                                    </p:anim>
                                    <p:animEffect transition="in" filter="fade">
                                      <p:cBhvr>
                                        <p:cTn id="112" dur="1000"/>
                                        <p:tgtEl>
                                          <p:spTgt spid="26"/>
                                        </p:tgtEl>
                                      </p:cBhvr>
                                    </p:animEffect>
                                  </p:childTnLst>
                                </p:cTn>
                              </p:par>
                              <p:par>
                                <p:cTn id="113" presetID="31" presetClass="entr" presetSubtype="0" fill="hold" grpId="0" nodeType="withEffect">
                                  <p:stCondLst>
                                    <p:cond delay="500"/>
                                  </p:stCondLst>
                                  <p:childTnLst>
                                    <p:set>
                                      <p:cBhvr>
                                        <p:cTn id="114" dur="1" fill="hold">
                                          <p:stCondLst>
                                            <p:cond delay="0"/>
                                          </p:stCondLst>
                                        </p:cTn>
                                        <p:tgtEl>
                                          <p:spTgt spid="27"/>
                                        </p:tgtEl>
                                        <p:attrNameLst>
                                          <p:attrName>style.visibility</p:attrName>
                                        </p:attrNameLst>
                                      </p:cBhvr>
                                      <p:to>
                                        <p:strVal val="visible"/>
                                      </p:to>
                                    </p:set>
                                    <p:anim calcmode="lin" valueType="num">
                                      <p:cBhvr>
                                        <p:cTn id="115" dur="1000" fill="hold"/>
                                        <p:tgtEl>
                                          <p:spTgt spid="27"/>
                                        </p:tgtEl>
                                        <p:attrNameLst>
                                          <p:attrName>ppt_w</p:attrName>
                                        </p:attrNameLst>
                                      </p:cBhvr>
                                      <p:tavLst>
                                        <p:tav tm="0">
                                          <p:val>
                                            <p:fltVal val="0"/>
                                          </p:val>
                                        </p:tav>
                                        <p:tav tm="100000">
                                          <p:val>
                                            <p:strVal val="#ppt_w"/>
                                          </p:val>
                                        </p:tav>
                                      </p:tavLst>
                                    </p:anim>
                                    <p:anim calcmode="lin" valueType="num">
                                      <p:cBhvr>
                                        <p:cTn id="116" dur="1000" fill="hold"/>
                                        <p:tgtEl>
                                          <p:spTgt spid="27"/>
                                        </p:tgtEl>
                                        <p:attrNameLst>
                                          <p:attrName>ppt_h</p:attrName>
                                        </p:attrNameLst>
                                      </p:cBhvr>
                                      <p:tavLst>
                                        <p:tav tm="0">
                                          <p:val>
                                            <p:fltVal val="0"/>
                                          </p:val>
                                        </p:tav>
                                        <p:tav tm="100000">
                                          <p:val>
                                            <p:strVal val="#ppt_h"/>
                                          </p:val>
                                        </p:tav>
                                      </p:tavLst>
                                    </p:anim>
                                    <p:anim calcmode="lin" valueType="num">
                                      <p:cBhvr>
                                        <p:cTn id="117" dur="1000" fill="hold"/>
                                        <p:tgtEl>
                                          <p:spTgt spid="27"/>
                                        </p:tgtEl>
                                        <p:attrNameLst>
                                          <p:attrName>style.rotation</p:attrName>
                                        </p:attrNameLst>
                                      </p:cBhvr>
                                      <p:tavLst>
                                        <p:tav tm="0">
                                          <p:val>
                                            <p:fltVal val="90"/>
                                          </p:val>
                                        </p:tav>
                                        <p:tav tm="100000">
                                          <p:val>
                                            <p:fltVal val="0"/>
                                          </p:val>
                                        </p:tav>
                                      </p:tavLst>
                                    </p:anim>
                                    <p:animEffect transition="in" filter="fade">
                                      <p:cBhvr>
                                        <p:cTn id="118" dur="1000"/>
                                        <p:tgtEl>
                                          <p:spTgt spid="27"/>
                                        </p:tgtEl>
                                      </p:cBhvr>
                                    </p:animEffect>
                                  </p:childTnLst>
                                </p:cTn>
                              </p:par>
                              <p:par>
                                <p:cTn id="119" presetID="31" presetClass="entr" presetSubtype="0" fill="hold" grpId="0" nodeType="withEffect">
                                  <p:stCondLst>
                                    <p:cond delay="500"/>
                                  </p:stCondLst>
                                  <p:childTnLst>
                                    <p:set>
                                      <p:cBhvr>
                                        <p:cTn id="120" dur="1" fill="hold">
                                          <p:stCondLst>
                                            <p:cond delay="0"/>
                                          </p:stCondLst>
                                        </p:cTn>
                                        <p:tgtEl>
                                          <p:spTgt spid="28"/>
                                        </p:tgtEl>
                                        <p:attrNameLst>
                                          <p:attrName>style.visibility</p:attrName>
                                        </p:attrNameLst>
                                      </p:cBhvr>
                                      <p:to>
                                        <p:strVal val="visible"/>
                                      </p:to>
                                    </p:set>
                                    <p:anim calcmode="lin" valueType="num">
                                      <p:cBhvr>
                                        <p:cTn id="121" dur="1000" fill="hold"/>
                                        <p:tgtEl>
                                          <p:spTgt spid="28"/>
                                        </p:tgtEl>
                                        <p:attrNameLst>
                                          <p:attrName>ppt_w</p:attrName>
                                        </p:attrNameLst>
                                      </p:cBhvr>
                                      <p:tavLst>
                                        <p:tav tm="0">
                                          <p:val>
                                            <p:fltVal val="0"/>
                                          </p:val>
                                        </p:tav>
                                        <p:tav tm="100000">
                                          <p:val>
                                            <p:strVal val="#ppt_w"/>
                                          </p:val>
                                        </p:tav>
                                      </p:tavLst>
                                    </p:anim>
                                    <p:anim calcmode="lin" valueType="num">
                                      <p:cBhvr>
                                        <p:cTn id="122" dur="1000" fill="hold"/>
                                        <p:tgtEl>
                                          <p:spTgt spid="28"/>
                                        </p:tgtEl>
                                        <p:attrNameLst>
                                          <p:attrName>ppt_h</p:attrName>
                                        </p:attrNameLst>
                                      </p:cBhvr>
                                      <p:tavLst>
                                        <p:tav tm="0">
                                          <p:val>
                                            <p:fltVal val="0"/>
                                          </p:val>
                                        </p:tav>
                                        <p:tav tm="100000">
                                          <p:val>
                                            <p:strVal val="#ppt_h"/>
                                          </p:val>
                                        </p:tav>
                                      </p:tavLst>
                                    </p:anim>
                                    <p:anim calcmode="lin" valueType="num">
                                      <p:cBhvr>
                                        <p:cTn id="123" dur="1000" fill="hold"/>
                                        <p:tgtEl>
                                          <p:spTgt spid="28"/>
                                        </p:tgtEl>
                                        <p:attrNameLst>
                                          <p:attrName>style.rotation</p:attrName>
                                        </p:attrNameLst>
                                      </p:cBhvr>
                                      <p:tavLst>
                                        <p:tav tm="0">
                                          <p:val>
                                            <p:fltVal val="90"/>
                                          </p:val>
                                        </p:tav>
                                        <p:tav tm="100000">
                                          <p:val>
                                            <p:fltVal val="0"/>
                                          </p:val>
                                        </p:tav>
                                      </p:tavLst>
                                    </p:anim>
                                    <p:animEffect transition="in" filter="fade">
                                      <p:cBhvr>
                                        <p:cTn id="124" dur="1000"/>
                                        <p:tgtEl>
                                          <p:spTgt spid="28"/>
                                        </p:tgtEl>
                                      </p:cBhvr>
                                    </p:animEffect>
                                  </p:childTnLst>
                                </p:cTn>
                              </p:par>
                              <p:par>
                                <p:cTn id="125" presetID="31" presetClass="entr" presetSubtype="0" fill="hold" grpId="0" nodeType="withEffect">
                                  <p:stCondLst>
                                    <p:cond delay="500"/>
                                  </p:stCondLst>
                                  <p:childTnLst>
                                    <p:set>
                                      <p:cBhvr>
                                        <p:cTn id="126" dur="1" fill="hold">
                                          <p:stCondLst>
                                            <p:cond delay="0"/>
                                          </p:stCondLst>
                                        </p:cTn>
                                        <p:tgtEl>
                                          <p:spTgt spid="29"/>
                                        </p:tgtEl>
                                        <p:attrNameLst>
                                          <p:attrName>style.visibility</p:attrName>
                                        </p:attrNameLst>
                                      </p:cBhvr>
                                      <p:to>
                                        <p:strVal val="visible"/>
                                      </p:to>
                                    </p:set>
                                    <p:anim calcmode="lin" valueType="num">
                                      <p:cBhvr>
                                        <p:cTn id="127" dur="1000" fill="hold"/>
                                        <p:tgtEl>
                                          <p:spTgt spid="29"/>
                                        </p:tgtEl>
                                        <p:attrNameLst>
                                          <p:attrName>ppt_w</p:attrName>
                                        </p:attrNameLst>
                                      </p:cBhvr>
                                      <p:tavLst>
                                        <p:tav tm="0">
                                          <p:val>
                                            <p:fltVal val="0"/>
                                          </p:val>
                                        </p:tav>
                                        <p:tav tm="100000">
                                          <p:val>
                                            <p:strVal val="#ppt_w"/>
                                          </p:val>
                                        </p:tav>
                                      </p:tavLst>
                                    </p:anim>
                                    <p:anim calcmode="lin" valueType="num">
                                      <p:cBhvr>
                                        <p:cTn id="128" dur="1000" fill="hold"/>
                                        <p:tgtEl>
                                          <p:spTgt spid="29"/>
                                        </p:tgtEl>
                                        <p:attrNameLst>
                                          <p:attrName>ppt_h</p:attrName>
                                        </p:attrNameLst>
                                      </p:cBhvr>
                                      <p:tavLst>
                                        <p:tav tm="0">
                                          <p:val>
                                            <p:fltVal val="0"/>
                                          </p:val>
                                        </p:tav>
                                        <p:tav tm="100000">
                                          <p:val>
                                            <p:strVal val="#ppt_h"/>
                                          </p:val>
                                        </p:tav>
                                      </p:tavLst>
                                    </p:anim>
                                    <p:anim calcmode="lin" valueType="num">
                                      <p:cBhvr>
                                        <p:cTn id="129" dur="1000" fill="hold"/>
                                        <p:tgtEl>
                                          <p:spTgt spid="29"/>
                                        </p:tgtEl>
                                        <p:attrNameLst>
                                          <p:attrName>style.rotation</p:attrName>
                                        </p:attrNameLst>
                                      </p:cBhvr>
                                      <p:tavLst>
                                        <p:tav tm="0">
                                          <p:val>
                                            <p:fltVal val="90"/>
                                          </p:val>
                                        </p:tav>
                                        <p:tav tm="100000">
                                          <p:val>
                                            <p:fltVal val="0"/>
                                          </p:val>
                                        </p:tav>
                                      </p:tavLst>
                                    </p:anim>
                                    <p:animEffect transition="in" filter="fade">
                                      <p:cBhvr>
                                        <p:cTn id="130" dur="1000"/>
                                        <p:tgtEl>
                                          <p:spTgt spid="29"/>
                                        </p:tgtEl>
                                      </p:cBhvr>
                                    </p:animEffect>
                                  </p:childTnLst>
                                </p:cTn>
                              </p:par>
                              <p:par>
                                <p:cTn id="131" presetID="31" presetClass="entr" presetSubtype="0" fill="hold" grpId="0" nodeType="withEffect">
                                  <p:stCondLst>
                                    <p:cond delay="500"/>
                                  </p:stCondLst>
                                  <p:childTnLst>
                                    <p:set>
                                      <p:cBhvr>
                                        <p:cTn id="132" dur="1" fill="hold">
                                          <p:stCondLst>
                                            <p:cond delay="0"/>
                                          </p:stCondLst>
                                        </p:cTn>
                                        <p:tgtEl>
                                          <p:spTgt spid="30"/>
                                        </p:tgtEl>
                                        <p:attrNameLst>
                                          <p:attrName>style.visibility</p:attrName>
                                        </p:attrNameLst>
                                      </p:cBhvr>
                                      <p:to>
                                        <p:strVal val="visible"/>
                                      </p:to>
                                    </p:set>
                                    <p:anim calcmode="lin" valueType="num">
                                      <p:cBhvr>
                                        <p:cTn id="133" dur="1000" fill="hold"/>
                                        <p:tgtEl>
                                          <p:spTgt spid="30"/>
                                        </p:tgtEl>
                                        <p:attrNameLst>
                                          <p:attrName>ppt_w</p:attrName>
                                        </p:attrNameLst>
                                      </p:cBhvr>
                                      <p:tavLst>
                                        <p:tav tm="0">
                                          <p:val>
                                            <p:fltVal val="0"/>
                                          </p:val>
                                        </p:tav>
                                        <p:tav tm="100000">
                                          <p:val>
                                            <p:strVal val="#ppt_w"/>
                                          </p:val>
                                        </p:tav>
                                      </p:tavLst>
                                    </p:anim>
                                    <p:anim calcmode="lin" valueType="num">
                                      <p:cBhvr>
                                        <p:cTn id="134" dur="1000" fill="hold"/>
                                        <p:tgtEl>
                                          <p:spTgt spid="30"/>
                                        </p:tgtEl>
                                        <p:attrNameLst>
                                          <p:attrName>ppt_h</p:attrName>
                                        </p:attrNameLst>
                                      </p:cBhvr>
                                      <p:tavLst>
                                        <p:tav tm="0">
                                          <p:val>
                                            <p:fltVal val="0"/>
                                          </p:val>
                                        </p:tav>
                                        <p:tav tm="100000">
                                          <p:val>
                                            <p:strVal val="#ppt_h"/>
                                          </p:val>
                                        </p:tav>
                                      </p:tavLst>
                                    </p:anim>
                                    <p:anim calcmode="lin" valueType="num">
                                      <p:cBhvr>
                                        <p:cTn id="135" dur="1000" fill="hold"/>
                                        <p:tgtEl>
                                          <p:spTgt spid="30"/>
                                        </p:tgtEl>
                                        <p:attrNameLst>
                                          <p:attrName>style.rotation</p:attrName>
                                        </p:attrNameLst>
                                      </p:cBhvr>
                                      <p:tavLst>
                                        <p:tav tm="0">
                                          <p:val>
                                            <p:fltVal val="90"/>
                                          </p:val>
                                        </p:tav>
                                        <p:tav tm="100000">
                                          <p:val>
                                            <p:fltVal val="0"/>
                                          </p:val>
                                        </p:tav>
                                      </p:tavLst>
                                    </p:anim>
                                    <p:animEffect transition="in" filter="fade">
                                      <p:cBhvr>
                                        <p:cTn id="136" dur="1000"/>
                                        <p:tgtEl>
                                          <p:spTgt spid="30"/>
                                        </p:tgtEl>
                                      </p:cBhvr>
                                    </p:animEffect>
                                  </p:childTnLst>
                                </p:cTn>
                              </p:par>
                              <p:par>
                                <p:cTn id="137" presetID="31" presetClass="entr" presetSubtype="0" fill="hold" grpId="0" nodeType="withEffect">
                                  <p:stCondLst>
                                    <p:cond delay="500"/>
                                  </p:stCondLst>
                                  <p:childTnLst>
                                    <p:set>
                                      <p:cBhvr>
                                        <p:cTn id="138" dur="1" fill="hold">
                                          <p:stCondLst>
                                            <p:cond delay="0"/>
                                          </p:stCondLst>
                                        </p:cTn>
                                        <p:tgtEl>
                                          <p:spTgt spid="31"/>
                                        </p:tgtEl>
                                        <p:attrNameLst>
                                          <p:attrName>style.visibility</p:attrName>
                                        </p:attrNameLst>
                                      </p:cBhvr>
                                      <p:to>
                                        <p:strVal val="visible"/>
                                      </p:to>
                                    </p:set>
                                    <p:anim calcmode="lin" valueType="num">
                                      <p:cBhvr>
                                        <p:cTn id="139" dur="1000" fill="hold"/>
                                        <p:tgtEl>
                                          <p:spTgt spid="31"/>
                                        </p:tgtEl>
                                        <p:attrNameLst>
                                          <p:attrName>ppt_w</p:attrName>
                                        </p:attrNameLst>
                                      </p:cBhvr>
                                      <p:tavLst>
                                        <p:tav tm="0">
                                          <p:val>
                                            <p:fltVal val="0"/>
                                          </p:val>
                                        </p:tav>
                                        <p:tav tm="100000">
                                          <p:val>
                                            <p:strVal val="#ppt_w"/>
                                          </p:val>
                                        </p:tav>
                                      </p:tavLst>
                                    </p:anim>
                                    <p:anim calcmode="lin" valueType="num">
                                      <p:cBhvr>
                                        <p:cTn id="140" dur="1000" fill="hold"/>
                                        <p:tgtEl>
                                          <p:spTgt spid="31"/>
                                        </p:tgtEl>
                                        <p:attrNameLst>
                                          <p:attrName>ppt_h</p:attrName>
                                        </p:attrNameLst>
                                      </p:cBhvr>
                                      <p:tavLst>
                                        <p:tav tm="0">
                                          <p:val>
                                            <p:fltVal val="0"/>
                                          </p:val>
                                        </p:tav>
                                        <p:tav tm="100000">
                                          <p:val>
                                            <p:strVal val="#ppt_h"/>
                                          </p:val>
                                        </p:tav>
                                      </p:tavLst>
                                    </p:anim>
                                    <p:anim calcmode="lin" valueType="num">
                                      <p:cBhvr>
                                        <p:cTn id="141" dur="1000" fill="hold"/>
                                        <p:tgtEl>
                                          <p:spTgt spid="31"/>
                                        </p:tgtEl>
                                        <p:attrNameLst>
                                          <p:attrName>style.rotation</p:attrName>
                                        </p:attrNameLst>
                                      </p:cBhvr>
                                      <p:tavLst>
                                        <p:tav tm="0">
                                          <p:val>
                                            <p:fltVal val="90"/>
                                          </p:val>
                                        </p:tav>
                                        <p:tav tm="100000">
                                          <p:val>
                                            <p:fltVal val="0"/>
                                          </p:val>
                                        </p:tav>
                                      </p:tavLst>
                                    </p:anim>
                                    <p:animEffect transition="in" filter="fade">
                                      <p:cBhvr>
                                        <p:cTn id="142" dur="1000"/>
                                        <p:tgtEl>
                                          <p:spTgt spid="31"/>
                                        </p:tgtEl>
                                      </p:cBhvr>
                                    </p:animEffect>
                                  </p:childTnLst>
                                </p:cTn>
                              </p:par>
                              <p:par>
                                <p:cTn id="143" presetID="31" presetClass="entr" presetSubtype="0" fill="hold" grpId="0" nodeType="withEffect">
                                  <p:stCondLst>
                                    <p:cond delay="500"/>
                                  </p:stCondLst>
                                  <p:childTnLst>
                                    <p:set>
                                      <p:cBhvr>
                                        <p:cTn id="144" dur="1" fill="hold">
                                          <p:stCondLst>
                                            <p:cond delay="0"/>
                                          </p:stCondLst>
                                        </p:cTn>
                                        <p:tgtEl>
                                          <p:spTgt spid="32"/>
                                        </p:tgtEl>
                                        <p:attrNameLst>
                                          <p:attrName>style.visibility</p:attrName>
                                        </p:attrNameLst>
                                      </p:cBhvr>
                                      <p:to>
                                        <p:strVal val="visible"/>
                                      </p:to>
                                    </p:set>
                                    <p:anim calcmode="lin" valueType="num">
                                      <p:cBhvr>
                                        <p:cTn id="145" dur="1000" fill="hold"/>
                                        <p:tgtEl>
                                          <p:spTgt spid="32"/>
                                        </p:tgtEl>
                                        <p:attrNameLst>
                                          <p:attrName>ppt_w</p:attrName>
                                        </p:attrNameLst>
                                      </p:cBhvr>
                                      <p:tavLst>
                                        <p:tav tm="0">
                                          <p:val>
                                            <p:fltVal val="0"/>
                                          </p:val>
                                        </p:tav>
                                        <p:tav tm="100000">
                                          <p:val>
                                            <p:strVal val="#ppt_w"/>
                                          </p:val>
                                        </p:tav>
                                      </p:tavLst>
                                    </p:anim>
                                    <p:anim calcmode="lin" valueType="num">
                                      <p:cBhvr>
                                        <p:cTn id="146" dur="1000" fill="hold"/>
                                        <p:tgtEl>
                                          <p:spTgt spid="32"/>
                                        </p:tgtEl>
                                        <p:attrNameLst>
                                          <p:attrName>ppt_h</p:attrName>
                                        </p:attrNameLst>
                                      </p:cBhvr>
                                      <p:tavLst>
                                        <p:tav tm="0">
                                          <p:val>
                                            <p:fltVal val="0"/>
                                          </p:val>
                                        </p:tav>
                                        <p:tav tm="100000">
                                          <p:val>
                                            <p:strVal val="#ppt_h"/>
                                          </p:val>
                                        </p:tav>
                                      </p:tavLst>
                                    </p:anim>
                                    <p:anim calcmode="lin" valueType="num">
                                      <p:cBhvr>
                                        <p:cTn id="147" dur="1000" fill="hold"/>
                                        <p:tgtEl>
                                          <p:spTgt spid="32"/>
                                        </p:tgtEl>
                                        <p:attrNameLst>
                                          <p:attrName>style.rotation</p:attrName>
                                        </p:attrNameLst>
                                      </p:cBhvr>
                                      <p:tavLst>
                                        <p:tav tm="0">
                                          <p:val>
                                            <p:fltVal val="90"/>
                                          </p:val>
                                        </p:tav>
                                        <p:tav tm="100000">
                                          <p:val>
                                            <p:fltVal val="0"/>
                                          </p:val>
                                        </p:tav>
                                      </p:tavLst>
                                    </p:anim>
                                    <p:animEffect transition="in" filter="fade">
                                      <p:cBhvr>
                                        <p:cTn id="148" dur="1000"/>
                                        <p:tgtEl>
                                          <p:spTgt spid="32"/>
                                        </p:tgtEl>
                                      </p:cBhvr>
                                    </p:animEffect>
                                  </p:childTnLst>
                                </p:cTn>
                              </p:par>
                              <p:par>
                                <p:cTn id="149" presetID="31" presetClass="entr" presetSubtype="0" fill="hold" grpId="0" nodeType="withEffect">
                                  <p:stCondLst>
                                    <p:cond delay="500"/>
                                  </p:stCondLst>
                                  <p:childTnLst>
                                    <p:set>
                                      <p:cBhvr>
                                        <p:cTn id="150" dur="1" fill="hold">
                                          <p:stCondLst>
                                            <p:cond delay="0"/>
                                          </p:stCondLst>
                                        </p:cTn>
                                        <p:tgtEl>
                                          <p:spTgt spid="33"/>
                                        </p:tgtEl>
                                        <p:attrNameLst>
                                          <p:attrName>style.visibility</p:attrName>
                                        </p:attrNameLst>
                                      </p:cBhvr>
                                      <p:to>
                                        <p:strVal val="visible"/>
                                      </p:to>
                                    </p:set>
                                    <p:anim calcmode="lin" valueType="num">
                                      <p:cBhvr>
                                        <p:cTn id="151" dur="1000" fill="hold"/>
                                        <p:tgtEl>
                                          <p:spTgt spid="33"/>
                                        </p:tgtEl>
                                        <p:attrNameLst>
                                          <p:attrName>ppt_w</p:attrName>
                                        </p:attrNameLst>
                                      </p:cBhvr>
                                      <p:tavLst>
                                        <p:tav tm="0">
                                          <p:val>
                                            <p:fltVal val="0"/>
                                          </p:val>
                                        </p:tav>
                                        <p:tav tm="100000">
                                          <p:val>
                                            <p:strVal val="#ppt_w"/>
                                          </p:val>
                                        </p:tav>
                                      </p:tavLst>
                                    </p:anim>
                                    <p:anim calcmode="lin" valueType="num">
                                      <p:cBhvr>
                                        <p:cTn id="152" dur="1000" fill="hold"/>
                                        <p:tgtEl>
                                          <p:spTgt spid="33"/>
                                        </p:tgtEl>
                                        <p:attrNameLst>
                                          <p:attrName>ppt_h</p:attrName>
                                        </p:attrNameLst>
                                      </p:cBhvr>
                                      <p:tavLst>
                                        <p:tav tm="0">
                                          <p:val>
                                            <p:fltVal val="0"/>
                                          </p:val>
                                        </p:tav>
                                        <p:tav tm="100000">
                                          <p:val>
                                            <p:strVal val="#ppt_h"/>
                                          </p:val>
                                        </p:tav>
                                      </p:tavLst>
                                    </p:anim>
                                    <p:anim calcmode="lin" valueType="num">
                                      <p:cBhvr>
                                        <p:cTn id="153" dur="1000" fill="hold"/>
                                        <p:tgtEl>
                                          <p:spTgt spid="33"/>
                                        </p:tgtEl>
                                        <p:attrNameLst>
                                          <p:attrName>style.rotation</p:attrName>
                                        </p:attrNameLst>
                                      </p:cBhvr>
                                      <p:tavLst>
                                        <p:tav tm="0">
                                          <p:val>
                                            <p:fltVal val="90"/>
                                          </p:val>
                                        </p:tav>
                                        <p:tav tm="100000">
                                          <p:val>
                                            <p:fltVal val="0"/>
                                          </p:val>
                                        </p:tav>
                                      </p:tavLst>
                                    </p:anim>
                                    <p:animEffect transition="in" filter="fade">
                                      <p:cBhvr>
                                        <p:cTn id="154" dur="1000"/>
                                        <p:tgtEl>
                                          <p:spTgt spid="33"/>
                                        </p:tgtEl>
                                      </p:cBhvr>
                                    </p:animEffect>
                                  </p:childTnLst>
                                </p:cTn>
                              </p:par>
                              <p:par>
                                <p:cTn id="155" presetID="31" presetClass="entr" presetSubtype="0" fill="hold" grpId="0" nodeType="withEffect">
                                  <p:stCondLst>
                                    <p:cond delay="500"/>
                                  </p:stCondLst>
                                  <p:childTnLst>
                                    <p:set>
                                      <p:cBhvr>
                                        <p:cTn id="156" dur="1" fill="hold">
                                          <p:stCondLst>
                                            <p:cond delay="0"/>
                                          </p:stCondLst>
                                        </p:cTn>
                                        <p:tgtEl>
                                          <p:spTgt spid="34"/>
                                        </p:tgtEl>
                                        <p:attrNameLst>
                                          <p:attrName>style.visibility</p:attrName>
                                        </p:attrNameLst>
                                      </p:cBhvr>
                                      <p:to>
                                        <p:strVal val="visible"/>
                                      </p:to>
                                    </p:set>
                                    <p:anim calcmode="lin" valueType="num">
                                      <p:cBhvr>
                                        <p:cTn id="157" dur="1000" fill="hold"/>
                                        <p:tgtEl>
                                          <p:spTgt spid="34"/>
                                        </p:tgtEl>
                                        <p:attrNameLst>
                                          <p:attrName>ppt_w</p:attrName>
                                        </p:attrNameLst>
                                      </p:cBhvr>
                                      <p:tavLst>
                                        <p:tav tm="0">
                                          <p:val>
                                            <p:fltVal val="0"/>
                                          </p:val>
                                        </p:tav>
                                        <p:tav tm="100000">
                                          <p:val>
                                            <p:strVal val="#ppt_w"/>
                                          </p:val>
                                        </p:tav>
                                      </p:tavLst>
                                    </p:anim>
                                    <p:anim calcmode="lin" valueType="num">
                                      <p:cBhvr>
                                        <p:cTn id="158" dur="1000" fill="hold"/>
                                        <p:tgtEl>
                                          <p:spTgt spid="34"/>
                                        </p:tgtEl>
                                        <p:attrNameLst>
                                          <p:attrName>ppt_h</p:attrName>
                                        </p:attrNameLst>
                                      </p:cBhvr>
                                      <p:tavLst>
                                        <p:tav tm="0">
                                          <p:val>
                                            <p:fltVal val="0"/>
                                          </p:val>
                                        </p:tav>
                                        <p:tav tm="100000">
                                          <p:val>
                                            <p:strVal val="#ppt_h"/>
                                          </p:val>
                                        </p:tav>
                                      </p:tavLst>
                                    </p:anim>
                                    <p:anim calcmode="lin" valueType="num">
                                      <p:cBhvr>
                                        <p:cTn id="159" dur="1000" fill="hold"/>
                                        <p:tgtEl>
                                          <p:spTgt spid="34"/>
                                        </p:tgtEl>
                                        <p:attrNameLst>
                                          <p:attrName>style.rotation</p:attrName>
                                        </p:attrNameLst>
                                      </p:cBhvr>
                                      <p:tavLst>
                                        <p:tav tm="0">
                                          <p:val>
                                            <p:fltVal val="90"/>
                                          </p:val>
                                        </p:tav>
                                        <p:tav tm="100000">
                                          <p:val>
                                            <p:fltVal val="0"/>
                                          </p:val>
                                        </p:tav>
                                      </p:tavLst>
                                    </p:anim>
                                    <p:animEffect transition="in" filter="fade">
                                      <p:cBhvr>
                                        <p:cTn id="160" dur="1000"/>
                                        <p:tgtEl>
                                          <p:spTgt spid="34"/>
                                        </p:tgtEl>
                                      </p:cBhvr>
                                    </p:animEffect>
                                  </p:childTnLst>
                                </p:cTn>
                              </p:par>
                              <p:par>
                                <p:cTn id="161" presetID="31" presetClass="entr" presetSubtype="0" fill="hold" grpId="0" nodeType="withEffect">
                                  <p:stCondLst>
                                    <p:cond delay="500"/>
                                  </p:stCondLst>
                                  <p:childTnLst>
                                    <p:set>
                                      <p:cBhvr>
                                        <p:cTn id="162" dur="1" fill="hold">
                                          <p:stCondLst>
                                            <p:cond delay="0"/>
                                          </p:stCondLst>
                                        </p:cTn>
                                        <p:tgtEl>
                                          <p:spTgt spid="35"/>
                                        </p:tgtEl>
                                        <p:attrNameLst>
                                          <p:attrName>style.visibility</p:attrName>
                                        </p:attrNameLst>
                                      </p:cBhvr>
                                      <p:to>
                                        <p:strVal val="visible"/>
                                      </p:to>
                                    </p:set>
                                    <p:anim calcmode="lin" valueType="num">
                                      <p:cBhvr>
                                        <p:cTn id="163" dur="1000" fill="hold"/>
                                        <p:tgtEl>
                                          <p:spTgt spid="35"/>
                                        </p:tgtEl>
                                        <p:attrNameLst>
                                          <p:attrName>ppt_w</p:attrName>
                                        </p:attrNameLst>
                                      </p:cBhvr>
                                      <p:tavLst>
                                        <p:tav tm="0">
                                          <p:val>
                                            <p:fltVal val="0"/>
                                          </p:val>
                                        </p:tav>
                                        <p:tav tm="100000">
                                          <p:val>
                                            <p:strVal val="#ppt_w"/>
                                          </p:val>
                                        </p:tav>
                                      </p:tavLst>
                                    </p:anim>
                                    <p:anim calcmode="lin" valueType="num">
                                      <p:cBhvr>
                                        <p:cTn id="164" dur="1000" fill="hold"/>
                                        <p:tgtEl>
                                          <p:spTgt spid="35"/>
                                        </p:tgtEl>
                                        <p:attrNameLst>
                                          <p:attrName>ppt_h</p:attrName>
                                        </p:attrNameLst>
                                      </p:cBhvr>
                                      <p:tavLst>
                                        <p:tav tm="0">
                                          <p:val>
                                            <p:fltVal val="0"/>
                                          </p:val>
                                        </p:tav>
                                        <p:tav tm="100000">
                                          <p:val>
                                            <p:strVal val="#ppt_h"/>
                                          </p:val>
                                        </p:tav>
                                      </p:tavLst>
                                    </p:anim>
                                    <p:anim calcmode="lin" valueType="num">
                                      <p:cBhvr>
                                        <p:cTn id="165" dur="1000" fill="hold"/>
                                        <p:tgtEl>
                                          <p:spTgt spid="35"/>
                                        </p:tgtEl>
                                        <p:attrNameLst>
                                          <p:attrName>style.rotation</p:attrName>
                                        </p:attrNameLst>
                                      </p:cBhvr>
                                      <p:tavLst>
                                        <p:tav tm="0">
                                          <p:val>
                                            <p:fltVal val="90"/>
                                          </p:val>
                                        </p:tav>
                                        <p:tav tm="100000">
                                          <p:val>
                                            <p:fltVal val="0"/>
                                          </p:val>
                                        </p:tav>
                                      </p:tavLst>
                                    </p:anim>
                                    <p:animEffect transition="in" filter="fade">
                                      <p:cBhvr>
                                        <p:cTn id="166" dur="1000"/>
                                        <p:tgtEl>
                                          <p:spTgt spid="35"/>
                                        </p:tgtEl>
                                      </p:cBhvr>
                                    </p:animEffect>
                                  </p:childTnLst>
                                </p:cTn>
                              </p:par>
                              <p:par>
                                <p:cTn id="167" presetID="31" presetClass="entr" presetSubtype="0" fill="hold" grpId="0" nodeType="withEffect">
                                  <p:stCondLst>
                                    <p:cond delay="500"/>
                                  </p:stCondLst>
                                  <p:childTnLst>
                                    <p:set>
                                      <p:cBhvr>
                                        <p:cTn id="168" dur="1" fill="hold">
                                          <p:stCondLst>
                                            <p:cond delay="0"/>
                                          </p:stCondLst>
                                        </p:cTn>
                                        <p:tgtEl>
                                          <p:spTgt spid="36"/>
                                        </p:tgtEl>
                                        <p:attrNameLst>
                                          <p:attrName>style.visibility</p:attrName>
                                        </p:attrNameLst>
                                      </p:cBhvr>
                                      <p:to>
                                        <p:strVal val="visible"/>
                                      </p:to>
                                    </p:set>
                                    <p:anim calcmode="lin" valueType="num">
                                      <p:cBhvr>
                                        <p:cTn id="169" dur="1000" fill="hold"/>
                                        <p:tgtEl>
                                          <p:spTgt spid="36"/>
                                        </p:tgtEl>
                                        <p:attrNameLst>
                                          <p:attrName>ppt_w</p:attrName>
                                        </p:attrNameLst>
                                      </p:cBhvr>
                                      <p:tavLst>
                                        <p:tav tm="0">
                                          <p:val>
                                            <p:fltVal val="0"/>
                                          </p:val>
                                        </p:tav>
                                        <p:tav tm="100000">
                                          <p:val>
                                            <p:strVal val="#ppt_w"/>
                                          </p:val>
                                        </p:tav>
                                      </p:tavLst>
                                    </p:anim>
                                    <p:anim calcmode="lin" valueType="num">
                                      <p:cBhvr>
                                        <p:cTn id="170" dur="1000" fill="hold"/>
                                        <p:tgtEl>
                                          <p:spTgt spid="36"/>
                                        </p:tgtEl>
                                        <p:attrNameLst>
                                          <p:attrName>ppt_h</p:attrName>
                                        </p:attrNameLst>
                                      </p:cBhvr>
                                      <p:tavLst>
                                        <p:tav tm="0">
                                          <p:val>
                                            <p:fltVal val="0"/>
                                          </p:val>
                                        </p:tav>
                                        <p:tav tm="100000">
                                          <p:val>
                                            <p:strVal val="#ppt_h"/>
                                          </p:val>
                                        </p:tav>
                                      </p:tavLst>
                                    </p:anim>
                                    <p:anim calcmode="lin" valueType="num">
                                      <p:cBhvr>
                                        <p:cTn id="171" dur="1000" fill="hold"/>
                                        <p:tgtEl>
                                          <p:spTgt spid="36"/>
                                        </p:tgtEl>
                                        <p:attrNameLst>
                                          <p:attrName>style.rotation</p:attrName>
                                        </p:attrNameLst>
                                      </p:cBhvr>
                                      <p:tavLst>
                                        <p:tav tm="0">
                                          <p:val>
                                            <p:fltVal val="90"/>
                                          </p:val>
                                        </p:tav>
                                        <p:tav tm="100000">
                                          <p:val>
                                            <p:fltVal val="0"/>
                                          </p:val>
                                        </p:tav>
                                      </p:tavLst>
                                    </p:anim>
                                    <p:animEffect transition="in" filter="fade">
                                      <p:cBhvr>
                                        <p:cTn id="172" dur="1000"/>
                                        <p:tgtEl>
                                          <p:spTgt spid="36"/>
                                        </p:tgtEl>
                                      </p:cBhvr>
                                    </p:animEffect>
                                  </p:childTnLst>
                                </p:cTn>
                              </p:par>
                              <p:par>
                                <p:cTn id="173" presetID="31" presetClass="entr" presetSubtype="0" fill="hold" grpId="0" nodeType="withEffect">
                                  <p:stCondLst>
                                    <p:cond delay="500"/>
                                  </p:stCondLst>
                                  <p:childTnLst>
                                    <p:set>
                                      <p:cBhvr>
                                        <p:cTn id="174" dur="1" fill="hold">
                                          <p:stCondLst>
                                            <p:cond delay="0"/>
                                          </p:stCondLst>
                                        </p:cTn>
                                        <p:tgtEl>
                                          <p:spTgt spid="37"/>
                                        </p:tgtEl>
                                        <p:attrNameLst>
                                          <p:attrName>style.visibility</p:attrName>
                                        </p:attrNameLst>
                                      </p:cBhvr>
                                      <p:to>
                                        <p:strVal val="visible"/>
                                      </p:to>
                                    </p:set>
                                    <p:anim calcmode="lin" valueType="num">
                                      <p:cBhvr>
                                        <p:cTn id="175" dur="1000" fill="hold"/>
                                        <p:tgtEl>
                                          <p:spTgt spid="37"/>
                                        </p:tgtEl>
                                        <p:attrNameLst>
                                          <p:attrName>ppt_w</p:attrName>
                                        </p:attrNameLst>
                                      </p:cBhvr>
                                      <p:tavLst>
                                        <p:tav tm="0">
                                          <p:val>
                                            <p:fltVal val="0"/>
                                          </p:val>
                                        </p:tav>
                                        <p:tav tm="100000">
                                          <p:val>
                                            <p:strVal val="#ppt_w"/>
                                          </p:val>
                                        </p:tav>
                                      </p:tavLst>
                                    </p:anim>
                                    <p:anim calcmode="lin" valueType="num">
                                      <p:cBhvr>
                                        <p:cTn id="176" dur="1000" fill="hold"/>
                                        <p:tgtEl>
                                          <p:spTgt spid="37"/>
                                        </p:tgtEl>
                                        <p:attrNameLst>
                                          <p:attrName>ppt_h</p:attrName>
                                        </p:attrNameLst>
                                      </p:cBhvr>
                                      <p:tavLst>
                                        <p:tav tm="0">
                                          <p:val>
                                            <p:fltVal val="0"/>
                                          </p:val>
                                        </p:tav>
                                        <p:tav tm="100000">
                                          <p:val>
                                            <p:strVal val="#ppt_h"/>
                                          </p:val>
                                        </p:tav>
                                      </p:tavLst>
                                    </p:anim>
                                    <p:anim calcmode="lin" valueType="num">
                                      <p:cBhvr>
                                        <p:cTn id="177" dur="1000" fill="hold"/>
                                        <p:tgtEl>
                                          <p:spTgt spid="37"/>
                                        </p:tgtEl>
                                        <p:attrNameLst>
                                          <p:attrName>style.rotation</p:attrName>
                                        </p:attrNameLst>
                                      </p:cBhvr>
                                      <p:tavLst>
                                        <p:tav tm="0">
                                          <p:val>
                                            <p:fltVal val="90"/>
                                          </p:val>
                                        </p:tav>
                                        <p:tav tm="100000">
                                          <p:val>
                                            <p:fltVal val="0"/>
                                          </p:val>
                                        </p:tav>
                                      </p:tavLst>
                                    </p:anim>
                                    <p:animEffect transition="in" filter="fade">
                                      <p:cBhvr>
                                        <p:cTn id="178" dur="1000"/>
                                        <p:tgtEl>
                                          <p:spTgt spid="37"/>
                                        </p:tgtEl>
                                      </p:cBhvr>
                                    </p:animEffect>
                                  </p:childTnLst>
                                </p:cTn>
                              </p:par>
                              <p:par>
                                <p:cTn id="179" presetID="31" presetClass="entr" presetSubtype="0" fill="hold" grpId="0" nodeType="withEffect">
                                  <p:stCondLst>
                                    <p:cond delay="500"/>
                                  </p:stCondLst>
                                  <p:childTnLst>
                                    <p:set>
                                      <p:cBhvr>
                                        <p:cTn id="180" dur="1" fill="hold">
                                          <p:stCondLst>
                                            <p:cond delay="0"/>
                                          </p:stCondLst>
                                        </p:cTn>
                                        <p:tgtEl>
                                          <p:spTgt spid="38"/>
                                        </p:tgtEl>
                                        <p:attrNameLst>
                                          <p:attrName>style.visibility</p:attrName>
                                        </p:attrNameLst>
                                      </p:cBhvr>
                                      <p:to>
                                        <p:strVal val="visible"/>
                                      </p:to>
                                    </p:set>
                                    <p:anim calcmode="lin" valueType="num">
                                      <p:cBhvr>
                                        <p:cTn id="181" dur="1000" fill="hold"/>
                                        <p:tgtEl>
                                          <p:spTgt spid="38"/>
                                        </p:tgtEl>
                                        <p:attrNameLst>
                                          <p:attrName>ppt_w</p:attrName>
                                        </p:attrNameLst>
                                      </p:cBhvr>
                                      <p:tavLst>
                                        <p:tav tm="0">
                                          <p:val>
                                            <p:fltVal val="0"/>
                                          </p:val>
                                        </p:tav>
                                        <p:tav tm="100000">
                                          <p:val>
                                            <p:strVal val="#ppt_w"/>
                                          </p:val>
                                        </p:tav>
                                      </p:tavLst>
                                    </p:anim>
                                    <p:anim calcmode="lin" valueType="num">
                                      <p:cBhvr>
                                        <p:cTn id="182" dur="1000" fill="hold"/>
                                        <p:tgtEl>
                                          <p:spTgt spid="38"/>
                                        </p:tgtEl>
                                        <p:attrNameLst>
                                          <p:attrName>ppt_h</p:attrName>
                                        </p:attrNameLst>
                                      </p:cBhvr>
                                      <p:tavLst>
                                        <p:tav tm="0">
                                          <p:val>
                                            <p:fltVal val="0"/>
                                          </p:val>
                                        </p:tav>
                                        <p:tav tm="100000">
                                          <p:val>
                                            <p:strVal val="#ppt_h"/>
                                          </p:val>
                                        </p:tav>
                                      </p:tavLst>
                                    </p:anim>
                                    <p:anim calcmode="lin" valueType="num">
                                      <p:cBhvr>
                                        <p:cTn id="183" dur="1000" fill="hold"/>
                                        <p:tgtEl>
                                          <p:spTgt spid="38"/>
                                        </p:tgtEl>
                                        <p:attrNameLst>
                                          <p:attrName>style.rotation</p:attrName>
                                        </p:attrNameLst>
                                      </p:cBhvr>
                                      <p:tavLst>
                                        <p:tav tm="0">
                                          <p:val>
                                            <p:fltVal val="90"/>
                                          </p:val>
                                        </p:tav>
                                        <p:tav tm="100000">
                                          <p:val>
                                            <p:fltVal val="0"/>
                                          </p:val>
                                        </p:tav>
                                      </p:tavLst>
                                    </p:anim>
                                    <p:animEffect transition="in" filter="fade">
                                      <p:cBhvr>
                                        <p:cTn id="184" dur="1000"/>
                                        <p:tgtEl>
                                          <p:spTgt spid="38"/>
                                        </p:tgtEl>
                                      </p:cBhvr>
                                    </p:animEffect>
                                  </p:childTnLst>
                                </p:cTn>
                              </p:par>
                              <p:par>
                                <p:cTn id="185" presetID="31" presetClass="entr" presetSubtype="0" fill="hold" grpId="0" nodeType="withEffect">
                                  <p:stCondLst>
                                    <p:cond delay="500"/>
                                  </p:stCondLst>
                                  <p:childTnLst>
                                    <p:set>
                                      <p:cBhvr>
                                        <p:cTn id="186" dur="1" fill="hold">
                                          <p:stCondLst>
                                            <p:cond delay="0"/>
                                          </p:stCondLst>
                                        </p:cTn>
                                        <p:tgtEl>
                                          <p:spTgt spid="39"/>
                                        </p:tgtEl>
                                        <p:attrNameLst>
                                          <p:attrName>style.visibility</p:attrName>
                                        </p:attrNameLst>
                                      </p:cBhvr>
                                      <p:to>
                                        <p:strVal val="visible"/>
                                      </p:to>
                                    </p:set>
                                    <p:anim calcmode="lin" valueType="num">
                                      <p:cBhvr>
                                        <p:cTn id="187" dur="1000" fill="hold"/>
                                        <p:tgtEl>
                                          <p:spTgt spid="39"/>
                                        </p:tgtEl>
                                        <p:attrNameLst>
                                          <p:attrName>ppt_w</p:attrName>
                                        </p:attrNameLst>
                                      </p:cBhvr>
                                      <p:tavLst>
                                        <p:tav tm="0">
                                          <p:val>
                                            <p:fltVal val="0"/>
                                          </p:val>
                                        </p:tav>
                                        <p:tav tm="100000">
                                          <p:val>
                                            <p:strVal val="#ppt_w"/>
                                          </p:val>
                                        </p:tav>
                                      </p:tavLst>
                                    </p:anim>
                                    <p:anim calcmode="lin" valueType="num">
                                      <p:cBhvr>
                                        <p:cTn id="188" dur="1000" fill="hold"/>
                                        <p:tgtEl>
                                          <p:spTgt spid="39"/>
                                        </p:tgtEl>
                                        <p:attrNameLst>
                                          <p:attrName>ppt_h</p:attrName>
                                        </p:attrNameLst>
                                      </p:cBhvr>
                                      <p:tavLst>
                                        <p:tav tm="0">
                                          <p:val>
                                            <p:fltVal val="0"/>
                                          </p:val>
                                        </p:tav>
                                        <p:tav tm="100000">
                                          <p:val>
                                            <p:strVal val="#ppt_h"/>
                                          </p:val>
                                        </p:tav>
                                      </p:tavLst>
                                    </p:anim>
                                    <p:anim calcmode="lin" valueType="num">
                                      <p:cBhvr>
                                        <p:cTn id="189" dur="1000" fill="hold"/>
                                        <p:tgtEl>
                                          <p:spTgt spid="39"/>
                                        </p:tgtEl>
                                        <p:attrNameLst>
                                          <p:attrName>style.rotation</p:attrName>
                                        </p:attrNameLst>
                                      </p:cBhvr>
                                      <p:tavLst>
                                        <p:tav tm="0">
                                          <p:val>
                                            <p:fltVal val="90"/>
                                          </p:val>
                                        </p:tav>
                                        <p:tav tm="100000">
                                          <p:val>
                                            <p:fltVal val="0"/>
                                          </p:val>
                                        </p:tav>
                                      </p:tavLst>
                                    </p:anim>
                                    <p:animEffect transition="in" filter="fade">
                                      <p:cBhvr>
                                        <p:cTn id="190" dur="1000"/>
                                        <p:tgtEl>
                                          <p:spTgt spid="39"/>
                                        </p:tgtEl>
                                      </p:cBhvr>
                                    </p:animEffect>
                                  </p:childTnLst>
                                </p:cTn>
                              </p:par>
                              <p:par>
                                <p:cTn id="191" presetID="31" presetClass="entr" presetSubtype="0" fill="hold" grpId="0" nodeType="withEffect">
                                  <p:stCondLst>
                                    <p:cond delay="500"/>
                                  </p:stCondLst>
                                  <p:childTnLst>
                                    <p:set>
                                      <p:cBhvr>
                                        <p:cTn id="192" dur="1" fill="hold">
                                          <p:stCondLst>
                                            <p:cond delay="0"/>
                                          </p:stCondLst>
                                        </p:cTn>
                                        <p:tgtEl>
                                          <p:spTgt spid="40"/>
                                        </p:tgtEl>
                                        <p:attrNameLst>
                                          <p:attrName>style.visibility</p:attrName>
                                        </p:attrNameLst>
                                      </p:cBhvr>
                                      <p:to>
                                        <p:strVal val="visible"/>
                                      </p:to>
                                    </p:set>
                                    <p:anim calcmode="lin" valueType="num">
                                      <p:cBhvr>
                                        <p:cTn id="193" dur="1000" fill="hold"/>
                                        <p:tgtEl>
                                          <p:spTgt spid="40"/>
                                        </p:tgtEl>
                                        <p:attrNameLst>
                                          <p:attrName>ppt_w</p:attrName>
                                        </p:attrNameLst>
                                      </p:cBhvr>
                                      <p:tavLst>
                                        <p:tav tm="0">
                                          <p:val>
                                            <p:fltVal val="0"/>
                                          </p:val>
                                        </p:tav>
                                        <p:tav tm="100000">
                                          <p:val>
                                            <p:strVal val="#ppt_w"/>
                                          </p:val>
                                        </p:tav>
                                      </p:tavLst>
                                    </p:anim>
                                    <p:anim calcmode="lin" valueType="num">
                                      <p:cBhvr>
                                        <p:cTn id="194" dur="1000" fill="hold"/>
                                        <p:tgtEl>
                                          <p:spTgt spid="40"/>
                                        </p:tgtEl>
                                        <p:attrNameLst>
                                          <p:attrName>ppt_h</p:attrName>
                                        </p:attrNameLst>
                                      </p:cBhvr>
                                      <p:tavLst>
                                        <p:tav tm="0">
                                          <p:val>
                                            <p:fltVal val="0"/>
                                          </p:val>
                                        </p:tav>
                                        <p:tav tm="100000">
                                          <p:val>
                                            <p:strVal val="#ppt_h"/>
                                          </p:val>
                                        </p:tav>
                                      </p:tavLst>
                                    </p:anim>
                                    <p:anim calcmode="lin" valueType="num">
                                      <p:cBhvr>
                                        <p:cTn id="195" dur="1000" fill="hold"/>
                                        <p:tgtEl>
                                          <p:spTgt spid="40"/>
                                        </p:tgtEl>
                                        <p:attrNameLst>
                                          <p:attrName>style.rotation</p:attrName>
                                        </p:attrNameLst>
                                      </p:cBhvr>
                                      <p:tavLst>
                                        <p:tav tm="0">
                                          <p:val>
                                            <p:fltVal val="90"/>
                                          </p:val>
                                        </p:tav>
                                        <p:tav tm="100000">
                                          <p:val>
                                            <p:fltVal val="0"/>
                                          </p:val>
                                        </p:tav>
                                      </p:tavLst>
                                    </p:anim>
                                    <p:animEffect transition="in" filter="fade">
                                      <p:cBhvr>
                                        <p:cTn id="196" dur="1000"/>
                                        <p:tgtEl>
                                          <p:spTgt spid="40"/>
                                        </p:tgtEl>
                                      </p:cBhvr>
                                    </p:animEffect>
                                  </p:childTnLst>
                                </p:cTn>
                              </p:par>
                              <p:par>
                                <p:cTn id="197" presetID="31" presetClass="entr" presetSubtype="0" fill="hold" grpId="0" nodeType="withEffect">
                                  <p:stCondLst>
                                    <p:cond delay="500"/>
                                  </p:stCondLst>
                                  <p:childTnLst>
                                    <p:set>
                                      <p:cBhvr>
                                        <p:cTn id="198" dur="1" fill="hold">
                                          <p:stCondLst>
                                            <p:cond delay="0"/>
                                          </p:stCondLst>
                                        </p:cTn>
                                        <p:tgtEl>
                                          <p:spTgt spid="41"/>
                                        </p:tgtEl>
                                        <p:attrNameLst>
                                          <p:attrName>style.visibility</p:attrName>
                                        </p:attrNameLst>
                                      </p:cBhvr>
                                      <p:to>
                                        <p:strVal val="visible"/>
                                      </p:to>
                                    </p:set>
                                    <p:anim calcmode="lin" valueType="num">
                                      <p:cBhvr>
                                        <p:cTn id="199" dur="1000" fill="hold"/>
                                        <p:tgtEl>
                                          <p:spTgt spid="41"/>
                                        </p:tgtEl>
                                        <p:attrNameLst>
                                          <p:attrName>ppt_w</p:attrName>
                                        </p:attrNameLst>
                                      </p:cBhvr>
                                      <p:tavLst>
                                        <p:tav tm="0">
                                          <p:val>
                                            <p:fltVal val="0"/>
                                          </p:val>
                                        </p:tav>
                                        <p:tav tm="100000">
                                          <p:val>
                                            <p:strVal val="#ppt_w"/>
                                          </p:val>
                                        </p:tav>
                                      </p:tavLst>
                                    </p:anim>
                                    <p:anim calcmode="lin" valueType="num">
                                      <p:cBhvr>
                                        <p:cTn id="200" dur="1000" fill="hold"/>
                                        <p:tgtEl>
                                          <p:spTgt spid="41"/>
                                        </p:tgtEl>
                                        <p:attrNameLst>
                                          <p:attrName>ppt_h</p:attrName>
                                        </p:attrNameLst>
                                      </p:cBhvr>
                                      <p:tavLst>
                                        <p:tav tm="0">
                                          <p:val>
                                            <p:fltVal val="0"/>
                                          </p:val>
                                        </p:tav>
                                        <p:tav tm="100000">
                                          <p:val>
                                            <p:strVal val="#ppt_h"/>
                                          </p:val>
                                        </p:tav>
                                      </p:tavLst>
                                    </p:anim>
                                    <p:anim calcmode="lin" valueType="num">
                                      <p:cBhvr>
                                        <p:cTn id="201" dur="1000" fill="hold"/>
                                        <p:tgtEl>
                                          <p:spTgt spid="41"/>
                                        </p:tgtEl>
                                        <p:attrNameLst>
                                          <p:attrName>style.rotation</p:attrName>
                                        </p:attrNameLst>
                                      </p:cBhvr>
                                      <p:tavLst>
                                        <p:tav tm="0">
                                          <p:val>
                                            <p:fltVal val="90"/>
                                          </p:val>
                                        </p:tav>
                                        <p:tav tm="100000">
                                          <p:val>
                                            <p:fltVal val="0"/>
                                          </p:val>
                                        </p:tav>
                                      </p:tavLst>
                                    </p:anim>
                                    <p:animEffect transition="in" filter="fade">
                                      <p:cBhvr>
                                        <p:cTn id="202" dur="1000"/>
                                        <p:tgtEl>
                                          <p:spTgt spid="41"/>
                                        </p:tgtEl>
                                      </p:cBhvr>
                                    </p:animEffect>
                                  </p:childTnLst>
                                </p:cTn>
                              </p:par>
                              <p:par>
                                <p:cTn id="203" presetID="31" presetClass="entr" presetSubtype="0" fill="hold" grpId="0" nodeType="withEffect">
                                  <p:stCondLst>
                                    <p:cond delay="500"/>
                                  </p:stCondLst>
                                  <p:childTnLst>
                                    <p:set>
                                      <p:cBhvr>
                                        <p:cTn id="204" dur="1" fill="hold">
                                          <p:stCondLst>
                                            <p:cond delay="0"/>
                                          </p:stCondLst>
                                        </p:cTn>
                                        <p:tgtEl>
                                          <p:spTgt spid="42"/>
                                        </p:tgtEl>
                                        <p:attrNameLst>
                                          <p:attrName>style.visibility</p:attrName>
                                        </p:attrNameLst>
                                      </p:cBhvr>
                                      <p:to>
                                        <p:strVal val="visible"/>
                                      </p:to>
                                    </p:set>
                                    <p:anim calcmode="lin" valueType="num">
                                      <p:cBhvr>
                                        <p:cTn id="205" dur="1000" fill="hold"/>
                                        <p:tgtEl>
                                          <p:spTgt spid="42"/>
                                        </p:tgtEl>
                                        <p:attrNameLst>
                                          <p:attrName>ppt_w</p:attrName>
                                        </p:attrNameLst>
                                      </p:cBhvr>
                                      <p:tavLst>
                                        <p:tav tm="0">
                                          <p:val>
                                            <p:fltVal val="0"/>
                                          </p:val>
                                        </p:tav>
                                        <p:tav tm="100000">
                                          <p:val>
                                            <p:strVal val="#ppt_w"/>
                                          </p:val>
                                        </p:tav>
                                      </p:tavLst>
                                    </p:anim>
                                    <p:anim calcmode="lin" valueType="num">
                                      <p:cBhvr>
                                        <p:cTn id="206" dur="1000" fill="hold"/>
                                        <p:tgtEl>
                                          <p:spTgt spid="42"/>
                                        </p:tgtEl>
                                        <p:attrNameLst>
                                          <p:attrName>ppt_h</p:attrName>
                                        </p:attrNameLst>
                                      </p:cBhvr>
                                      <p:tavLst>
                                        <p:tav tm="0">
                                          <p:val>
                                            <p:fltVal val="0"/>
                                          </p:val>
                                        </p:tav>
                                        <p:tav tm="100000">
                                          <p:val>
                                            <p:strVal val="#ppt_h"/>
                                          </p:val>
                                        </p:tav>
                                      </p:tavLst>
                                    </p:anim>
                                    <p:anim calcmode="lin" valueType="num">
                                      <p:cBhvr>
                                        <p:cTn id="207" dur="1000" fill="hold"/>
                                        <p:tgtEl>
                                          <p:spTgt spid="42"/>
                                        </p:tgtEl>
                                        <p:attrNameLst>
                                          <p:attrName>style.rotation</p:attrName>
                                        </p:attrNameLst>
                                      </p:cBhvr>
                                      <p:tavLst>
                                        <p:tav tm="0">
                                          <p:val>
                                            <p:fltVal val="90"/>
                                          </p:val>
                                        </p:tav>
                                        <p:tav tm="100000">
                                          <p:val>
                                            <p:fltVal val="0"/>
                                          </p:val>
                                        </p:tav>
                                      </p:tavLst>
                                    </p:anim>
                                    <p:animEffect transition="in" filter="fade">
                                      <p:cBhvr>
                                        <p:cTn id="208" dur="1000"/>
                                        <p:tgtEl>
                                          <p:spTgt spid="42"/>
                                        </p:tgtEl>
                                      </p:cBhvr>
                                    </p:animEffect>
                                  </p:childTnLst>
                                </p:cTn>
                              </p:par>
                              <p:par>
                                <p:cTn id="209" presetID="31" presetClass="entr" presetSubtype="0" fill="hold" grpId="0" nodeType="withEffect">
                                  <p:stCondLst>
                                    <p:cond delay="500"/>
                                  </p:stCondLst>
                                  <p:childTnLst>
                                    <p:set>
                                      <p:cBhvr>
                                        <p:cTn id="210" dur="1" fill="hold">
                                          <p:stCondLst>
                                            <p:cond delay="0"/>
                                          </p:stCondLst>
                                        </p:cTn>
                                        <p:tgtEl>
                                          <p:spTgt spid="43"/>
                                        </p:tgtEl>
                                        <p:attrNameLst>
                                          <p:attrName>style.visibility</p:attrName>
                                        </p:attrNameLst>
                                      </p:cBhvr>
                                      <p:to>
                                        <p:strVal val="visible"/>
                                      </p:to>
                                    </p:set>
                                    <p:anim calcmode="lin" valueType="num">
                                      <p:cBhvr>
                                        <p:cTn id="211" dur="1000" fill="hold"/>
                                        <p:tgtEl>
                                          <p:spTgt spid="43"/>
                                        </p:tgtEl>
                                        <p:attrNameLst>
                                          <p:attrName>ppt_w</p:attrName>
                                        </p:attrNameLst>
                                      </p:cBhvr>
                                      <p:tavLst>
                                        <p:tav tm="0">
                                          <p:val>
                                            <p:fltVal val="0"/>
                                          </p:val>
                                        </p:tav>
                                        <p:tav tm="100000">
                                          <p:val>
                                            <p:strVal val="#ppt_w"/>
                                          </p:val>
                                        </p:tav>
                                      </p:tavLst>
                                    </p:anim>
                                    <p:anim calcmode="lin" valueType="num">
                                      <p:cBhvr>
                                        <p:cTn id="212" dur="1000" fill="hold"/>
                                        <p:tgtEl>
                                          <p:spTgt spid="43"/>
                                        </p:tgtEl>
                                        <p:attrNameLst>
                                          <p:attrName>ppt_h</p:attrName>
                                        </p:attrNameLst>
                                      </p:cBhvr>
                                      <p:tavLst>
                                        <p:tav tm="0">
                                          <p:val>
                                            <p:fltVal val="0"/>
                                          </p:val>
                                        </p:tav>
                                        <p:tav tm="100000">
                                          <p:val>
                                            <p:strVal val="#ppt_h"/>
                                          </p:val>
                                        </p:tav>
                                      </p:tavLst>
                                    </p:anim>
                                    <p:anim calcmode="lin" valueType="num">
                                      <p:cBhvr>
                                        <p:cTn id="213" dur="1000" fill="hold"/>
                                        <p:tgtEl>
                                          <p:spTgt spid="43"/>
                                        </p:tgtEl>
                                        <p:attrNameLst>
                                          <p:attrName>style.rotation</p:attrName>
                                        </p:attrNameLst>
                                      </p:cBhvr>
                                      <p:tavLst>
                                        <p:tav tm="0">
                                          <p:val>
                                            <p:fltVal val="90"/>
                                          </p:val>
                                        </p:tav>
                                        <p:tav tm="100000">
                                          <p:val>
                                            <p:fltVal val="0"/>
                                          </p:val>
                                        </p:tav>
                                      </p:tavLst>
                                    </p:anim>
                                    <p:animEffect transition="in" filter="fade">
                                      <p:cBhvr>
                                        <p:cTn id="214" dur="1000"/>
                                        <p:tgtEl>
                                          <p:spTgt spid="43"/>
                                        </p:tgtEl>
                                      </p:cBhvr>
                                    </p:animEffect>
                                  </p:childTnLst>
                                </p:cTn>
                              </p:par>
                              <p:par>
                                <p:cTn id="215" presetID="31" presetClass="entr" presetSubtype="0" fill="hold" grpId="0" nodeType="withEffect">
                                  <p:stCondLst>
                                    <p:cond delay="500"/>
                                  </p:stCondLst>
                                  <p:childTnLst>
                                    <p:set>
                                      <p:cBhvr>
                                        <p:cTn id="216" dur="1" fill="hold">
                                          <p:stCondLst>
                                            <p:cond delay="0"/>
                                          </p:stCondLst>
                                        </p:cTn>
                                        <p:tgtEl>
                                          <p:spTgt spid="44"/>
                                        </p:tgtEl>
                                        <p:attrNameLst>
                                          <p:attrName>style.visibility</p:attrName>
                                        </p:attrNameLst>
                                      </p:cBhvr>
                                      <p:to>
                                        <p:strVal val="visible"/>
                                      </p:to>
                                    </p:set>
                                    <p:anim calcmode="lin" valueType="num">
                                      <p:cBhvr>
                                        <p:cTn id="217" dur="1000" fill="hold"/>
                                        <p:tgtEl>
                                          <p:spTgt spid="44"/>
                                        </p:tgtEl>
                                        <p:attrNameLst>
                                          <p:attrName>ppt_w</p:attrName>
                                        </p:attrNameLst>
                                      </p:cBhvr>
                                      <p:tavLst>
                                        <p:tav tm="0">
                                          <p:val>
                                            <p:fltVal val="0"/>
                                          </p:val>
                                        </p:tav>
                                        <p:tav tm="100000">
                                          <p:val>
                                            <p:strVal val="#ppt_w"/>
                                          </p:val>
                                        </p:tav>
                                      </p:tavLst>
                                    </p:anim>
                                    <p:anim calcmode="lin" valueType="num">
                                      <p:cBhvr>
                                        <p:cTn id="218" dur="1000" fill="hold"/>
                                        <p:tgtEl>
                                          <p:spTgt spid="44"/>
                                        </p:tgtEl>
                                        <p:attrNameLst>
                                          <p:attrName>ppt_h</p:attrName>
                                        </p:attrNameLst>
                                      </p:cBhvr>
                                      <p:tavLst>
                                        <p:tav tm="0">
                                          <p:val>
                                            <p:fltVal val="0"/>
                                          </p:val>
                                        </p:tav>
                                        <p:tav tm="100000">
                                          <p:val>
                                            <p:strVal val="#ppt_h"/>
                                          </p:val>
                                        </p:tav>
                                      </p:tavLst>
                                    </p:anim>
                                    <p:anim calcmode="lin" valueType="num">
                                      <p:cBhvr>
                                        <p:cTn id="219" dur="1000" fill="hold"/>
                                        <p:tgtEl>
                                          <p:spTgt spid="44"/>
                                        </p:tgtEl>
                                        <p:attrNameLst>
                                          <p:attrName>style.rotation</p:attrName>
                                        </p:attrNameLst>
                                      </p:cBhvr>
                                      <p:tavLst>
                                        <p:tav tm="0">
                                          <p:val>
                                            <p:fltVal val="90"/>
                                          </p:val>
                                        </p:tav>
                                        <p:tav tm="100000">
                                          <p:val>
                                            <p:fltVal val="0"/>
                                          </p:val>
                                        </p:tav>
                                      </p:tavLst>
                                    </p:anim>
                                    <p:animEffect transition="in" filter="fade">
                                      <p:cBhvr>
                                        <p:cTn id="220" dur="1000"/>
                                        <p:tgtEl>
                                          <p:spTgt spid="44"/>
                                        </p:tgtEl>
                                      </p:cBhvr>
                                    </p:animEffect>
                                  </p:childTnLst>
                                </p:cTn>
                              </p:par>
                              <p:par>
                                <p:cTn id="221" presetID="31" presetClass="entr" presetSubtype="0" fill="hold" grpId="0" nodeType="withEffect">
                                  <p:stCondLst>
                                    <p:cond delay="500"/>
                                  </p:stCondLst>
                                  <p:childTnLst>
                                    <p:set>
                                      <p:cBhvr>
                                        <p:cTn id="222" dur="1" fill="hold">
                                          <p:stCondLst>
                                            <p:cond delay="0"/>
                                          </p:stCondLst>
                                        </p:cTn>
                                        <p:tgtEl>
                                          <p:spTgt spid="45"/>
                                        </p:tgtEl>
                                        <p:attrNameLst>
                                          <p:attrName>style.visibility</p:attrName>
                                        </p:attrNameLst>
                                      </p:cBhvr>
                                      <p:to>
                                        <p:strVal val="visible"/>
                                      </p:to>
                                    </p:set>
                                    <p:anim calcmode="lin" valueType="num">
                                      <p:cBhvr>
                                        <p:cTn id="223" dur="1000" fill="hold"/>
                                        <p:tgtEl>
                                          <p:spTgt spid="45"/>
                                        </p:tgtEl>
                                        <p:attrNameLst>
                                          <p:attrName>ppt_w</p:attrName>
                                        </p:attrNameLst>
                                      </p:cBhvr>
                                      <p:tavLst>
                                        <p:tav tm="0">
                                          <p:val>
                                            <p:fltVal val="0"/>
                                          </p:val>
                                        </p:tav>
                                        <p:tav tm="100000">
                                          <p:val>
                                            <p:strVal val="#ppt_w"/>
                                          </p:val>
                                        </p:tav>
                                      </p:tavLst>
                                    </p:anim>
                                    <p:anim calcmode="lin" valueType="num">
                                      <p:cBhvr>
                                        <p:cTn id="224" dur="1000" fill="hold"/>
                                        <p:tgtEl>
                                          <p:spTgt spid="45"/>
                                        </p:tgtEl>
                                        <p:attrNameLst>
                                          <p:attrName>ppt_h</p:attrName>
                                        </p:attrNameLst>
                                      </p:cBhvr>
                                      <p:tavLst>
                                        <p:tav tm="0">
                                          <p:val>
                                            <p:fltVal val="0"/>
                                          </p:val>
                                        </p:tav>
                                        <p:tav tm="100000">
                                          <p:val>
                                            <p:strVal val="#ppt_h"/>
                                          </p:val>
                                        </p:tav>
                                      </p:tavLst>
                                    </p:anim>
                                    <p:anim calcmode="lin" valueType="num">
                                      <p:cBhvr>
                                        <p:cTn id="225" dur="1000" fill="hold"/>
                                        <p:tgtEl>
                                          <p:spTgt spid="45"/>
                                        </p:tgtEl>
                                        <p:attrNameLst>
                                          <p:attrName>style.rotation</p:attrName>
                                        </p:attrNameLst>
                                      </p:cBhvr>
                                      <p:tavLst>
                                        <p:tav tm="0">
                                          <p:val>
                                            <p:fltVal val="90"/>
                                          </p:val>
                                        </p:tav>
                                        <p:tav tm="100000">
                                          <p:val>
                                            <p:fltVal val="0"/>
                                          </p:val>
                                        </p:tav>
                                      </p:tavLst>
                                    </p:anim>
                                    <p:animEffect transition="in" filter="fade">
                                      <p:cBhvr>
                                        <p:cTn id="226" dur="1000"/>
                                        <p:tgtEl>
                                          <p:spTgt spid="45"/>
                                        </p:tgtEl>
                                      </p:cBhvr>
                                    </p:animEffect>
                                  </p:childTnLst>
                                </p:cTn>
                              </p:par>
                              <p:par>
                                <p:cTn id="227" presetID="31" presetClass="entr" presetSubtype="0" fill="hold" grpId="0" nodeType="withEffect">
                                  <p:stCondLst>
                                    <p:cond delay="500"/>
                                  </p:stCondLst>
                                  <p:childTnLst>
                                    <p:set>
                                      <p:cBhvr>
                                        <p:cTn id="228" dur="1" fill="hold">
                                          <p:stCondLst>
                                            <p:cond delay="0"/>
                                          </p:stCondLst>
                                        </p:cTn>
                                        <p:tgtEl>
                                          <p:spTgt spid="46"/>
                                        </p:tgtEl>
                                        <p:attrNameLst>
                                          <p:attrName>style.visibility</p:attrName>
                                        </p:attrNameLst>
                                      </p:cBhvr>
                                      <p:to>
                                        <p:strVal val="visible"/>
                                      </p:to>
                                    </p:set>
                                    <p:anim calcmode="lin" valueType="num">
                                      <p:cBhvr>
                                        <p:cTn id="229" dur="1000" fill="hold"/>
                                        <p:tgtEl>
                                          <p:spTgt spid="46"/>
                                        </p:tgtEl>
                                        <p:attrNameLst>
                                          <p:attrName>ppt_w</p:attrName>
                                        </p:attrNameLst>
                                      </p:cBhvr>
                                      <p:tavLst>
                                        <p:tav tm="0">
                                          <p:val>
                                            <p:fltVal val="0"/>
                                          </p:val>
                                        </p:tav>
                                        <p:tav tm="100000">
                                          <p:val>
                                            <p:strVal val="#ppt_w"/>
                                          </p:val>
                                        </p:tav>
                                      </p:tavLst>
                                    </p:anim>
                                    <p:anim calcmode="lin" valueType="num">
                                      <p:cBhvr>
                                        <p:cTn id="230" dur="1000" fill="hold"/>
                                        <p:tgtEl>
                                          <p:spTgt spid="46"/>
                                        </p:tgtEl>
                                        <p:attrNameLst>
                                          <p:attrName>ppt_h</p:attrName>
                                        </p:attrNameLst>
                                      </p:cBhvr>
                                      <p:tavLst>
                                        <p:tav tm="0">
                                          <p:val>
                                            <p:fltVal val="0"/>
                                          </p:val>
                                        </p:tav>
                                        <p:tav tm="100000">
                                          <p:val>
                                            <p:strVal val="#ppt_h"/>
                                          </p:val>
                                        </p:tav>
                                      </p:tavLst>
                                    </p:anim>
                                    <p:anim calcmode="lin" valueType="num">
                                      <p:cBhvr>
                                        <p:cTn id="231" dur="1000" fill="hold"/>
                                        <p:tgtEl>
                                          <p:spTgt spid="46"/>
                                        </p:tgtEl>
                                        <p:attrNameLst>
                                          <p:attrName>style.rotation</p:attrName>
                                        </p:attrNameLst>
                                      </p:cBhvr>
                                      <p:tavLst>
                                        <p:tav tm="0">
                                          <p:val>
                                            <p:fltVal val="90"/>
                                          </p:val>
                                        </p:tav>
                                        <p:tav tm="100000">
                                          <p:val>
                                            <p:fltVal val="0"/>
                                          </p:val>
                                        </p:tav>
                                      </p:tavLst>
                                    </p:anim>
                                    <p:animEffect transition="in" filter="fade">
                                      <p:cBhvr>
                                        <p:cTn id="232" dur="1000"/>
                                        <p:tgtEl>
                                          <p:spTgt spid="46"/>
                                        </p:tgtEl>
                                      </p:cBhvr>
                                    </p:animEffect>
                                  </p:childTnLst>
                                </p:cTn>
                              </p:par>
                              <p:par>
                                <p:cTn id="233" presetID="31" presetClass="entr" presetSubtype="0" fill="hold" grpId="0" nodeType="withEffect">
                                  <p:stCondLst>
                                    <p:cond delay="500"/>
                                  </p:stCondLst>
                                  <p:childTnLst>
                                    <p:set>
                                      <p:cBhvr>
                                        <p:cTn id="234" dur="1" fill="hold">
                                          <p:stCondLst>
                                            <p:cond delay="0"/>
                                          </p:stCondLst>
                                        </p:cTn>
                                        <p:tgtEl>
                                          <p:spTgt spid="47"/>
                                        </p:tgtEl>
                                        <p:attrNameLst>
                                          <p:attrName>style.visibility</p:attrName>
                                        </p:attrNameLst>
                                      </p:cBhvr>
                                      <p:to>
                                        <p:strVal val="visible"/>
                                      </p:to>
                                    </p:set>
                                    <p:anim calcmode="lin" valueType="num">
                                      <p:cBhvr>
                                        <p:cTn id="235" dur="1000" fill="hold"/>
                                        <p:tgtEl>
                                          <p:spTgt spid="47"/>
                                        </p:tgtEl>
                                        <p:attrNameLst>
                                          <p:attrName>ppt_w</p:attrName>
                                        </p:attrNameLst>
                                      </p:cBhvr>
                                      <p:tavLst>
                                        <p:tav tm="0">
                                          <p:val>
                                            <p:fltVal val="0"/>
                                          </p:val>
                                        </p:tav>
                                        <p:tav tm="100000">
                                          <p:val>
                                            <p:strVal val="#ppt_w"/>
                                          </p:val>
                                        </p:tav>
                                      </p:tavLst>
                                    </p:anim>
                                    <p:anim calcmode="lin" valueType="num">
                                      <p:cBhvr>
                                        <p:cTn id="236" dur="1000" fill="hold"/>
                                        <p:tgtEl>
                                          <p:spTgt spid="47"/>
                                        </p:tgtEl>
                                        <p:attrNameLst>
                                          <p:attrName>ppt_h</p:attrName>
                                        </p:attrNameLst>
                                      </p:cBhvr>
                                      <p:tavLst>
                                        <p:tav tm="0">
                                          <p:val>
                                            <p:fltVal val="0"/>
                                          </p:val>
                                        </p:tav>
                                        <p:tav tm="100000">
                                          <p:val>
                                            <p:strVal val="#ppt_h"/>
                                          </p:val>
                                        </p:tav>
                                      </p:tavLst>
                                    </p:anim>
                                    <p:anim calcmode="lin" valueType="num">
                                      <p:cBhvr>
                                        <p:cTn id="237" dur="1000" fill="hold"/>
                                        <p:tgtEl>
                                          <p:spTgt spid="47"/>
                                        </p:tgtEl>
                                        <p:attrNameLst>
                                          <p:attrName>style.rotation</p:attrName>
                                        </p:attrNameLst>
                                      </p:cBhvr>
                                      <p:tavLst>
                                        <p:tav tm="0">
                                          <p:val>
                                            <p:fltVal val="90"/>
                                          </p:val>
                                        </p:tav>
                                        <p:tav tm="100000">
                                          <p:val>
                                            <p:fltVal val="0"/>
                                          </p:val>
                                        </p:tav>
                                      </p:tavLst>
                                    </p:anim>
                                    <p:animEffect transition="in" filter="fade">
                                      <p:cBhvr>
                                        <p:cTn id="238" dur="1000"/>
                                        <p:tgtEl>
                                          <p:spTgt spid="47"/>
                                        </p:tgtEl>
                                      </p:cBhvr>
                                    </p:animEffect>
                                  </p:childTnLst>
                                </p:cTn>
                              </p:par>
                              <p:par>
                                <p:cTn id="239" presetID="31" presetClass="entr" presetSubtype="0" fill="hold" grpId="0" nodeType="withEffect">
                                  <p:stCondLst>
                                    <p:cond delay="500"/>
                                  </p:stCondLst>
                                  <p:childTnLst>
                                    <p:set>
                                      <p:cBhvr>
                                        <p:cTn id="240" dur="1" fill="hold">
                                          <p:stCondLst>
                                            <p:cond delay="0"/>
                                          </p:stCondLst>
                                        </p:cTn>
                                        <p:tgtEl>
                                          <p:spTgt spid="48"/>
                                        </p:tgtEl>
                                        <p:attrNameLst>
                                          <p:attrName>style.visibility</p:attrName>
                                        </p:attrNameLst>
                                      </p:cBhvr>
                                      <p:to>
                                        <p:strVal val="visible"/>
                                      </p:to>
                                    </p:set>
                                    <p:anim calcmode="lin" valueType="num">
                                      <p:cBhvr>
                                        <p:cTn id="241" dur="1000" fill="hold"/>
                                        <p:tgtEl>
                                          <p:spTgt spid="48"/>
                                        </p:tgtEl>
                                        <p:attrNameLst>
                                          <p:attrName>ppt_w</p:attrName>
                                        </p:attrNameLst>
                                      </p:cBhvr>
                                      <p:tavLst>
                                        <p:tav tm="0">
                                          <p:val>
                                            <p:fltVal val="0"/>
                                          </p:val>
                                        </p:tav>
                                        <p:tav tm="100000">
                                          <p:val>
                                            <p:strVal val="#ppt_w"/>
                                          </p:val>
                                        </p:tav>
                                      </p:tavLst>
                                    </p:anim>
                                    <p:anim calcmode="lin" valueType="num">
                                      <p:cBhvr>
                                        <p:cTn id="242" dur="1000" fill="hold"/>
                                        <p:tgtEl>
                                          <p:spTgt spid="48"/>
                                        </p:tgtEl>
                                        <p:attrNameLst>
                                          <p:attrName>ppt_h</p:attrName>
                                        </p:attrNameLst>
                                      </p:cBhvr>
                                      <p:tavLst>
                                        <p:tav tm="0">
                                          <p:val>
                                            <p:fltVal val="0"/>
                                          </p:val>
                                        </p:tav>
                                        <p:tav tm="100000">
                                          <p:val>
                                            <p:strVal val="#ppt_h"/>
                                          </p:val>
                                        </p:tav>
                                      </p:tavLst>
                                    </p:anim>
                                    <p:anim calcmode="lin" valueType="num">
                                      <p:cBhvr>
                                        <p:cTn id="243" dur="1000" fill="hold"/>
                                        <p:tgtEl>
                                          <p:spTgt spid="48"/>
                                        </p:tgtEl>
                                        <p:attrNameLst>
                                          <p:attrName>style.rotation</p:attrName>
                                        </p:attrNameLst>
                                      </p:cBhvr>
                                      <p:tavLst>
                                        <p:tav tm="0">
                                          <p:val>
                                            <p:fltVal val="90"/>
                                          </p:val>
                                        </p:tav>
                                        <p:tav tm="100000">
                                          <p:val>
                                            <p:fltVal val="0"/>
                                          </p:val>
                                        </p:tav>
                                      </p:tavLst>
                                    </p:anim>
                                    <p:animEffect transition="in" filter="fade">
                                      <p:cBhvr>
                                        <p:cTn id="244" dur="1000"/>
                                        <p:tgtEl>
                                          <p:spTgt spid="48"/>
                                        </p:tgtEl>
                                      </p:cBhvr>
                                    </p:animEffect>
                                  </p:childTnLst>
                                </p:cTn>
                              </p:par>
                              <p:par>
                                <p:cTn id="245" presetID="31" presetClass="entr" presetSubtype="0" fill="hold" grpId="0" nodeType="withEffect">
                                  <p:stCondLst>
                                    <p:cond delay="500"/>
                                  </p:stCondLst>
                                  <p:childTnLst>
                                    <p:set>
                                      <p:cBhvr>
                                        <p:cTn id="246" dur="1" fill="hold">
                                          <p:stCondLst>
                                            <p:cond delay="0"/>
                                          </p:stCondLst>
                                        </p:cTn>
                                        <p:tgtEl>
                                          <p:spTgt spid="49"/>
                                        </p:tgtEl>
                                        <p:attrNameLst>
                                          <p:attrName>style.visibility</p:attrName>
                                        </p:attrNameLst>
                                      </p:cBhvr>
                                      <p:to>
                                        <p:strVal val="visible"/>
                                      </p:to>
                                    </p:set>
                                    <p:anim calcmode="lin" valueType="num">
                                      <p:cBhvr>
                                        <p:cTn id="247" dur="1000" fill="hold"/>
                                        <p:tgtEl>
                                          <p:spTgt spid="49"/>
                                        </p:tgtEl>
                                        <p:attrNameLst>
                                          <p:attrName>ppt_w</p:attrName>
                                        </p:attrNameLst>
                                      </p:cBhvr>
                                      <p:tavLst>
                                        <p:tav tm="0">
                                          <p:val>
                                            <p:fltVal val="0"/>
                                          </p:val>
                                        </p:tav>
                                        <p:tav tm="100000">
                                          <p:val>
                                            <p:strVal val="#ppt_w"/>
                                          </p:val>
                                        </p:tav>
                                      </p:tavLst>
                                    </p:anim>
                                    <p:anim calcmode="lin" valueType="num">
                                      <p:cBhvr>
                                        <p:cTn id="248" dur="1000" fill="hold"/>
                                        <p:tgtEl>
                                          <p:spTgt spid="49"/>
                                        </p:tgtEl>
                                        <p:attrNameLst>
                                          <p:attrName>ppt_h</p:attrName>
                                        </p:attrNameLst>
                                      </p:cBhvr>
                                      <p:tavLst>
                                        <p:tav tm="0">
                                          <p:val>
                                            <p:fltVal val="0"/>
                                          </p:val>
                                        </p:tav>
                                        <p:tav tm="100000">
                                          <p:val>
                                            <p:strVal val="#ppt_h"/>
                                          </p:val>
                                        </p:tav>
                                      </p:tavLst>
                                    </p:anim>
                                    <p:anim calcmode="lin" valueType="num">
                                      <p:cBhvr>
                                        <p:cTn id="249" dur="1000" fill="hold"/>
                                        <p:tgtEl>
                                          <p:spTgt spid="49"/>
                                        </p:tgtEl>
                                        <p:attrNameLst>
                                          <p:attrName>style.rotation</p:attrName>
                                        </p:attrNameLst>
                                      </p:cBhvr>
                                      <p:tavLst>
                                        <p:tav tm="0">
                                          <p:val>
                                            <p:fltVal val="90"/>
                                          </p:val>
                                        </p:tav>
                                        <p:tav tm="100000">
                                          <p:val>
                                            <p:fltVal val="0"/>
                                          </p:val>
                                        </p:tav>
                                      </p:tavLst>
                                    </p:anim>
                                    <p:animEffect transition="in" filter="fade">
                                      <p:cBhvr>
                                        <p:cTn id="250" dur="1000"/>
                                        <p:tgtEl>
                                          <p:spTgt spid="49"/>
                                        </p:tgtEl>
                                      </p:cBhvr>
                                    </p:animEffect>
                                  </p:childTnLst>
                                </p:cTn>
                              </p:par>
                              <p:par>
                                <p:cTn id="251" presetID="31" presetClass="entr" presetSubtype="0" fill="hold" grpId="0" nodeType="withEffect">
                                  <p:stCondLst>
                                    <p:cond delay="500"/>
                                  </p:stCondLst>
                                  <p:childTnLst>
                                    <p:set>
                                      <p:cBhvr>
                                        <p:cTn id="252" dur="1" fill="hold">
                                          <p:stCondLst>
                                            <p:cond delay="0"/>
                                          </p:stCondLst>
                                        </p:cTn>
                                        <p:tgtEl>
                                          <p:spTgt spid="50"/>
                                        </p:tgtEl>
                                        <p:attrNameLst>
                                          <p:attrName>style.visibility</p:attrName>
                                        </p:attrNameLst>
                                      </p:cBhvr>
                                      <p:to>
                                        <p:strVal val="visible"/>
                                      </p:to>
                                    </p:set>
                                    <p:anim calcmode="lin" valueType="num">
                                      <p:cBhvr>
                                        <p:cTn id="253" dur="1000" fill="hold"/>
                                        <p:tgtEl>
                                          <p:spTgt spid="50"/>
                                        </p:tgtEl>
                                        <p:attrNameLst>
                                          <p:attrName>ppt_w</p:attrName>
                                        </p:attrNameLst>
                                      </p:cBhvr>
                                      <p:tavLst>
                                        <p:tav tm="0">
                                          <p:val>
                                            <p:fltVal val="0"/>
                                          </p:val>
                                        </p:tav>
                                        <p:tav tm="100000">
                                          <p:val>
                                            <p:strVal val="#ppt_w"/>
                                          </p:val>
                                        </p:tav>
                                      </p:tavLst>
                                    </p:anim>
                                    <p:anim calcmode="lin" valueType="num">
                                      <p:cBhvr>
                                        <p:cTn id="254" dur="1000" fill="hold"/>
                                        <p:tgtEl>
                                          <p:spTgt spid="50"/>
                                        </p:tgtEl>
                                        <p:attrNameLst>
                                          <p:attrName>ppt_h</p:attrName>
                                        </p:attrNameLst>
                                      </p:cBhvr>
                                      <p:tavLst>
                                        <p:tav tm="0">
                                          <p:val>
                                            <p:fltVal val="0"/>
                                          </p:val>
                                        </p:tav>
                                        <p:tav tm="100000">
                                          <p:val>
                                            <p:strVal val="#ppt_h"/>
                                          </p:val>
                                        </p:tav>
                                      </p:tavLst>
                                    </p:anim>
                                    <p:anim calcmode="lin" valueType="num">
                                      <p:cBhvr>
                                        <p:cTn id="255" dur="1000" fill="hold"/>
                                        <p:tgtEl>
                                          <p:spTgt spid="50"/>
                                        </p:tgtEl>
                                        <p:attrNameLst>
                                          <p:attrName>style.rotation</p:attrName>
                                        </p:attrNameLst>
                                      </p:cBhvr>
                                      <p:tavLst>
                                        <p:tav tm="0">
                                          <p:val>
                                            <p:fltVal val="90"/>
                                          </p:val>
                                        </p:tav>
                                        <p:tav tm="100000">
                                          <p:val>
                                            <p:fltVal val="0"/>
                                          </p:val>
                                        </p:tav>
                                      </p:tavLst>
                                    </p:anim>
                                    <p:animEffect transition="in" filter="fade">
                                      <p:cBhvr>
                                        <p:cTn id="256" dur="1000"/>
                                        <p:tgtEl>
                                          <p:spTgt spid="50"/>
                                        </p:tgtEl>
                                      </p:cBhvr>
                                    </p:animEffect>
                                  </p:childTnLst>
                                </p:cTn>
                              </p:par>
                              <p:par>
                                <p:cTn id="257" presetID="31" presetClass="entr" presetSubtype="0" fill="hold" grpId="0" nodeType="withEffect">
                                  <p:stCondLst>
                                    <p:cond delay="500"/>
                                  </p:stCondLst>
                                  <p:childTnLst>
                                    <p:set>
                                      <p:cBhvr>
                                        <p:cTn id="258" dur="1" fill="hold">
                                          <p:stCondLst>
                                            <p:cond delay="0"/>
                                          </p:stCondLst>
                                        </p:cTn>
                                        <p:tgtEl>
                                          <p:spTgt spid="51"/>
                                        </p:tgtEl>
                                        <p:attrNameLst>
                                          <p:attrName>style.visibility</p:attrName>
                                        </p:attrNameLst>
                                      </p:cBhvr>
                                      <p:to>
                                        <p:strVal val="visible"/>
                                      </p:to>
                                    </p:set>
                                    <p:anim calcmode="lin" valueType="num">
                                      <p:cBhvr>
                                        <p:cTn id="259" dur="1000" fill="hold"/>
                                        <p:tgtEl>
                                          <p:spTgt spid="51"/>
                                        </p:tgtEl>
                                        <p:attrNameLst>
                                          <p:attrName>ppt_w</p:attrName>
                                        </p:attrNameLst>
                                      </p:cBhvr>
                                      <p:tavLst>
                                        <p:tav tm="0">
                                          <p:val>
                                            <p:fltVal val="0"/>
                                          </p:val>
                                        </p:tav>
                                        <p:tav tm="100000">
                                          <p:val>
                                            <p:strVal val="#ppt_w"/>
                                          </p:val>
                                        </p:tav>
                                      </p:tavLst>
                                    </p:anim>
                                    <p:anim calcmode="lin" valueType="num">
                                      <p:cBhvr>
                                        <p:cTn id="260" dur="1000" fill="hold"/>
                                        <p:tgtEl>
                                          <p:spTgt spid="51"/>
                                        </p:tgtEl>
                                        <p:attrNameLst>
                                          <p:attrName>ppt_h</p:attrName>
                                        </p:attrNameLst>
                                      </p:cBhvr>
                                      <p:tavLst>
                                        <p:tav tm="0">
                                          <p:val>
                                            <p:fltVal val="0"/>
                                          </p:val>
                                        </p:tav>
                                        <p:tav tm="100000">
                                          <p:val>
                                            <p:strVal val="#ppt_h"/>
                                          </p:val>
                                        </p:tav>
                                      </p:tavLst>
                                    </p:anim>
                                    <p:anim calcmode="lin" valueType="num">
                                      <p:cBhvr>
                                        <p:cTn id="261" dur="1000" fill="hold"/>
                                        <p:tgtEl>
                                          <p:spTgt spid="51"/>
                                        </p:tgtEl>
                                        <p:attrNameLst>
                                          <p:attrName>style.rotation</p:attrName>
                                        </p:attrNameLst>
                                      </p:cBhvr>
                                      <p:tavLst>
                                        <p:tav tm="0">
                                          <p:val>
                                            <p:fltVal val="90"/>
                                          </p:val>
                                        </p:tav>
                                        <p:tav tm="100000">
                                          <p:val>
                                            <p:fltVal val="0"/>
                                          </p:val>
                                        </p:tav>
                                      </p:tavLst>
                                    </p:anim>
                                    <p:animEffect transition="in" filter="fade">
                                      <p:cBhvr>
                                        <p:cTn id="262" dur="1000"/>
                                        <p:tgtEl>
                                          <p:spTgt spid="51"/>
                                        </p:tgtEl>
                                      </p:cBhvr>
                                    </p:animEffect>
                                  </p:childTnLst>
                                </p:cTn>
                              </p:par>
                              <p:par>
                                <p:cTn id="263" presetID="31" presetClass="entr" presetSubtype="0" fill="hold" grpId="0" nodeType="withEffect">
                                  <p:stCondLst>
                                    <p:cond delay="500"/>
                                  </p:stCondLst>
                                  <p:childTnLst>
                                    <p:set>
                                      <p:cBhvr>
                                        <p:cTn id="264" dur="1" fill="hold">
                                          <p:stCondLst>
                                            <p:cond delay="0"/>
                                          </p:stCondLst>
                                        </p:cTn>
                                        <p:tgtEl>
                                          <p:spTgt spid="52"/>
                                        </p:tgtEl>
                                        <p:attrNameLst>
                                          <p:attrName>style.visibility</p:attrName>
                                        </p:attrNameLst>
                                      </p:cBhvr>
                                      <p:to>
                                        <p:strVal val="visible"/>
                                      </p:to>
                                    </p:set>
                                    <p:anim calcmode="lin" valueType="num">
                                      <p:cBhvr>
                                        <p:cTn id="265" dur="1000" fill="hold"/>
                                        <p:tgtEl>
                                          <p:spTgt spid="52"/>
                                        </p:tgtEl>
                                        <p:attrNameLst>
                                          <p:attrName>ppt_w</p:attrName>
                                        </p:attrNameLst>
                                      </p:cBhvr>
                                      <p:tavLst>
                                        <p:tav tm="0">
                                          <p:val>
                                            <p:fltVal val="0"/>
                                          </p:val>
                                        </p:tav>
                                        <p:tav tm="100000">
                                          <p:val>
                                            <p:strVal val="#ppt_w"/>
                                          </p:val>
                                        </p:tav>
                                      </p:tavLst>
                                    </p:anim>
                                    <p:anim calcmode="lin" valueType="num">
                                      <p:cBhvr>
                                        <p:cTn id="266" dur="1000" fill="hold"/>
                                        <p:tgtEl>
                                          <p:spTgt spid="52"/>
                                        </p:tgtEl>
                                        <p:attrNameLst>
                                          <p:attrName>ppt_h</p:attrName>
                                        </p:attrNameLst>
                                      </p:cBhvr>
                                      <p:tavLst>
                                        <p:tav tm="0">
                                          <p:val>
                                            <p:fltVal val="0"/>
                                          </p:val>
                                        </p:tav>
                                        <p:tav tm="100000">
                                          <p:val>
                                            <p:strVal val="#ppt_h"/>
                                          </p:val>
                                        </p:tav>
                                      </p:tavLst>
                                    </p:anim>
                                    <p:anim calcmode="lin" valueType="num">
                                      <p:cBhvr>
                                        <p:cTn id="267" dur="1000" fill="hold"/>
                                        <p:tgtEl>
                                          <p:spTgt spid="52"/>
                                        </p:tgtEl>
                                        <p:attrNameLst>
                                          <p:attrName>style.rotation</p:attrName>
                                        </p:attrNameLst>
                                      </p:cBhvr>
                                      <p:tavLst>
                                        <p:tav tm="0">
                                          <p:val>
                                            <p:fltVal val="90"/>
                                          </p:val>
                                        </p:tav>
                                        <p:tav tm="100000">
                                          <p:val>
                                            <p:fltVal val="0"/>
                                          </p:val>
                                        </p:tav>
                                      </p:tavLst>
                                    </p:anim>
                                    <p:animEffect transition="in" filter="fade">
                                      <p:cBhvr>
                                        <p:cTn id="268" dur="1000"/>
                                        <p:tgtEl>
                                          <p:spTgt spid="52"/>
                                        </p:tgtEl>
                                      </p:cBhvr>
                                    </p:animEffect>
                                  </p:childTnLst>
                                </p:cTn>
                              </p:par>
                              <p:par>
                                <p:cTn id="269" presetID="31" presetClass="entr" presetSubtype="0" fill="hold" grpId="0" nodeType="withEffect">
                                  <p:stCondLst>
                                    <p:cond delay="500"/>
                                  </p:stCondLst>
                                  <p:childTnLst>
                                    <p:set>
                                      <p:cBhvr>
                                        <p:cTn id="270" dur="1" fill="hold">
                                          <p:stCondLst>
                                            <p:cond delay="0"/>
                                          </p:stCondLst>
                                        </p:cTn>
                                        <p:tgtEl>
                                          <p:spTgt spid="53"/>
                                        </p:tgtEl>
                                        <p:attrNameLst>
                                          <p:attrName>style.visibility</p:attrName>
                                        </p:attrNameLst>
                                      </p:cBhvr>
                                      <p:to>
                                        <p:strVal val="visible"/>
                                      </p:to>
                                    </p:set>
                                    <p:anim calcmode="lin" valueType="num">
                                      <p:cBhvr>
                                        <p:cTn id="271" dur="1000" fill="hold"/>
                                        <p:tgtEl>
                                          <p:spTgt spid="53"/>
                                        </p:tgtEl>
                                        <p:attrNameLst>
                                          <p:attrName>ppt_w</p:attrName>
                                        </p:attrNameLst>
                                      </p:cBhvr>
                                      <p:tavLst>
                                        <p:tav tm="0">
                                          <p:val>
                                            <p:fltVal val="0"/>
                                          </p:val>
                                        </p:tav>
                                        <p:tav tm="100000">
                                          <p:val>
                                            <p:strVal val="#ppt_w"/>
                                          </p:val>
                                        </p:tav>
                                      </p:tavLst>
                                    </p:anim>
                                    <p:anim calcmode="lin" valueType="num">
                                      <p:cBhvr>
                                        <p:cTn id="272" dur="1000" fill="hold"/>
                                        <p:tgtEl>
                                          <p:spTgt spid="53"/>
                                        </p:tgtEl>
                                        <p:attrNameLst>
                                          <p:attrName>ppt_h</p:attrName>
                                        </p:attrNameLst>
                                      </p:cBhvr>
                                      <p:tavLst>
                                        <p:tav tm="0">
                                          <p:val>
                                            <p:fltVal val="0"/>
                                          </p:val>
                                        </p:tav>
                                        <p:tav tm="100000">
                                          <p:val>
                                            <p:strVal val="#ppt_h"/>
                                          </p:val>
                                        </p:tav>
                                      </p:tavLst>
                                    </p:anim>
                                    <p:anim calcmode="lin" valueType="num">
                                      <p:cBhvr>
                                        <p:cTn id="273" dur="1000" fill="hold"/>
                                        <p:tgtEl>
                                          <p:spTgt spid="53"/>
                                        </p:tgtEl>
                                        <p:attrNameLst>
                                          <p:attrName>style.rotation</p:attrName>
                                        </p:attrNameLst>
                                      </p:cBhvr>
                                      <p:tavLst>
                                        <p:tav tm="0">
                                          <p:val>
                                            <p:fltVal val="90"/>
                                          </p:val>
                                        </p:tav>
                                        <p:tav tm="100000">
                                          <p:val>
                                            <p:fltVal val="0"/>
                                          </p:val>
                                        </p:tav>
                                      </p:tavLst>
                                    </p:anim>
                                    <p:animEffect transition="in" filter="fade">
                                      <p:cBhvr>
                                        <p:cTn id="274" dur="1000"/>
                                        <p:tgtEl>
                                          <p:spTgt spid="53"/>
                                        </p:tgtEl>
                                      </p:cBhvr>
                                    </p:animEffect>
                                  </p:childTnLst>
                                </p:cTn>
                              </p:par>
                              <p:par>
                                <p:cTn id="275" presetID="31" presetClass="entr" presetSubtype="0" fill="hold" grpId="0" nodeType="withEffect">
                                  <p:stCondLst>
                                    <p:cond delay="500"/>
                                  </p:stCondLst>
                                  <p:childTnLst>
                                    <p:set>
                                      <p:cBhvr>
                                        <p:cTn id="276" dur="1" fill="hold">
                                          <p:stCondLst>
                                            <p:cond delay="0"/>
                                          </p:stCondLst>
                                        </p:cTn>
                                        <p:tgtEl>
                                          <p:spTgt spid="54"/>
                                        </p:tgtEl>
                                        <p:attrNameLst>
                                          <p:attrName>style.visibility</p:attrName>
                                        </p:attrNameLst>
                                      </p:cBhvr>
                                      <p:to>
                                        <p:strVal val="visible"/>
                                      </p:to>
                                    </p:set>
                                    <p:anim calcmode="lin" valueType="num">
                                      <p:cBhvr>
                                        <p:cTn id="277" dur="1000" fill="hold"/>
                                        <p:tgtEl>
                                          <p:spTgt spid="54"/>
                                        </p:tgtEl>
                                        <p:attrNameLst>
                                          <p:attrName>ppt_w</p:attrName>
                                        </p:attrNameLst>
                                      </p:cBhvr>
                                      <p:tavLst>
                                        <p:tav tm="0">
                                          <p:val>
                                            <p:fltVal val="0"/>
                                          </p:val>
                                        </p:tav>
                                        <p:tav tm="100000">
                                          <p:val>
                                            <p:strVal val="#ppt_w"/>
                                          </p:val>
                                        </p:tav>
                                      </p:tavLst>
                                    </p:anim>
                                    <p:anim calcmode="lin" valueType="num">
                                      <p:cBhvr>
                                        <p:cTn id="278" dur="1000" fill="hold"/>
                                        <p:tgtEl>
                                          <p:spTgt spid="54"/>
                                        </p:tgtEl>
                                        <p:attrNameLst>
                                          <p:attrName>ppt_h</p:attrName>
                                        </p:attrNameLst>
                                      </p:cBhvr>
                                      <p:tavLst>
                                        <p:tav tm="0">
                                          <p:val>
                                            <p:fltVal val="0"/>
                                          </p:val>
                                        </p:tav>
                                        <p:tav tm="100000">
                                          <p:val>
                                            <p:strVal val="#ppt_h"/>
                                          </p:val>
                                        </p:tav>
                                      </p:tavLst>
                                    </p:anim>
                                    <p:anim calcmode="lin" valueType="num">
                                      <p:cBhvr>
                                        <p:cTn id="279" dur="1000" fill="hold"/>
                                        <p:tgtEl>
                                          <p:spTgt spid="54"/>
                                        </p:tgtEl>
                                        <p:attrNameLst>
                                          <p:attrName>style.rotation</p:attrName>
                                        </p:attrNameLst>
                                      </p:cBhvr>
                                      <p:tavLst>
                                        <p:tav tm="0">
                                          <p:val>
                                            <p:fltVal val="90"/>
                                          </p:val>
                                        </p:tav>
                                        <p:tav tm="100000">
                                          <p:val>
                                            <p:fltVal val="0"/>
                                          </p:val>
                                        </p:tav>
                                      </p:tavLst>
                                    </p:anim>
                                    <p:animEffect transition="in" filter="fade">
                                      <p:cBhvr>
                                        <p:cTn id="280" dur="1000"/>
                                        <p:tgtEl>
                                          <p:spTgt spid="54"/>
                                        </p:tgtEl>
                                      </p:cBhvr>
                                    </p:animEffect>
                                  </p:childTnLst>
                                </p:cTn>
                              </p:par>
                              <p:par>
                                <p:cTn id="281" presetID="31" presetClass="entr" presetSubtype="0" fill="hold" grpId="0" nodeType="withEffect">
                                  <p:stCondLst>
                                    <p:cond delay="500"/>
                                  </p:stCondLst>
                                  <p:childTnLst>
                                    <p:set>
                                      <p:cBhvr>
                                        <p:cTn id="282" dur="1" fill="hold">
                                          <p:stCondLst>
                                            <p:cond delay="0"/>
                                          </p:stCondLst>
                                        </p:cTn>
                                        <p:tgtEl>
                                          <p:spTgt spid="55"/>
                                        </p:tgtEl>
                                        <p:attrNameLst>
                                          <p:attrName>style.visibility</p:attrName>
                                        </p:attrNameLst>
                                      </p:cBhvr>
                                      <p:to>
                                        <p:strVal val="visible"/>
                                      </p:to>
                                    </p:set>
                                    <p:anim calcmode="lin" valueType="num">
                                      <p:cBhvr>
                                        <p:cTn id="283" dur="1000" fill="hold"/>
                                        <p:tgtEl>
                                          <p:spTgt spid="55"/>
                                        </p:tgtEl>
                                        <p:attrNameLst>
                                          <p:attrName>ppt_w</p:attrName>
                                        </p:attrNameLst>
                                      </p:cBhvr>
                                      <p:tavLst>
                                        <p:tav tm="0">
                                          <p:val>
                                            <p:fltVal val="0"/>
                                          </p:val>
                                        </p:tav>
                                        <p:tav tm="100000">
                                          <p:val>
                                            <p:strVal val="#ppt_w"/>
                                          </p:val>
                                        </p:tav>
                                      </p:tavLst>
                                    </p:anim>
                                    <p:anim calcmode="lin" valueType="num">
                                      <p:cBhvr>
                                        <p:cTn id="284" dur="1000" fill="hold"/>
                                        <p:tgtEl>
                                          <p:spTgt spid="55"/>
                                        </p:tgtEl>
                                        <p:attrNameLst>
                                          <p:attrName>ppt_h</p:attrName>
                                        </p:attrNameLst>
                                      </p:cBhvr>
                                      <p:tavLst>
                                        <p:tav tm="0">
                                          <p:val>
                                            <p:fltVal val="0"/>
                                          </p:val>
                                        </p:tav>
                                        <p:tav tm="100000">
                                          <p:val>
                                            <p:strVal val="#ppt_h"/>
                                          </p:val>
                                        </p:tav>
                                      </p:tavLst>
                                    </p:anim>
                                    <p:anim calcmode="lin" valueType="num">
                                      <p:cBhvr>
                                        <p:cTn id="285" dur="1000" fill="hold"/>
                                        <p:tgtEl>
                                          <p:spTgt spid="55"/>
                                        </p:tgtEl>
                                        <p:attrNameLst>
                                          <p:attrName>style.rotation</p:attrName>
                                        </p:attrNameLst>
                                      </p:cBhvr>
                                      <p:tavLst>
                                        <p:tav tm="0">
                                          <p:val>
                                            <p:fltVal val="90"/>
                                          </p:val>
                                        </p:tav>
                                        <p:tav tm="100000">
                                          <p:val>
                                            <p:fltVal val="0"/>
                                          </p:val>
                                        </p:tav>
                                      </p:tavLst>
                                    </p:anim>
                                    <p:animEffect transition="in" filter="fade">
                                      <p:cBhvr>
                                        <p:cTn id="286" dur="1000"/>
                                        <p:tgtEl>
                                          <p:spTgt spid="55"/>
                                        </p:tgtEl>
                                      </p:cBhvr>
                                    </p:animEffect>
                                  </p:childTnLst>
                                </p:cTn>
                              </p:par>
                              <p:par>
                                <p:cTn id="287" presetID="31" presetClass="entr" presetSubtype="0" fill="hold" grpId="0" nodeType="withEffect">
                                  <p:stCondLst>
                                    <p:cond delay="500"/>
                                  </p:stCondLst>
                                  <p:childTnLst>
                                    <p:set>
                                      <p:cBhvr>
                                        <p:cTn id="288" dur="1" fill="hold">
                                          <p:stCondLst>
                                            <p:cond delay="0"/>
                                          </p:stCondLst>
                                        </p:cTn>
                                        <p:tgtEl>
                                          <p:spTgt spid="56"/>
                                        </p:tgtEl>
                                        <p:attrNameLst>
                                          <p:attrName>style.visibility</p:attrName>
                                        </p:attrNameLst>
                                      </p:cBhvr>
                                      <p:to>
                                        <p:strVal val="visible"/>
                                      </p:to>
                                    </p:set>
                                    <p:anim calcmode="lin" valueType="num">
                                      <p:cBhvr>
                                        <p:cTn id="289" dur="1000" fill="hold"/>
                                        <p:tgtEl>
                                          <p:spTgt spid="56"/>
                                        </p:tgtEl>
                                        <p:attrNameLst>
                                          <p:attrName>ppt_w</p:attrName>
                                        </p:attrNameLst>
                                      </p:cBhvr>
                                      <p:tavLst>
                                        <p:tav tm="0">
                                          <p:val>
                                            <p:fltVal val="0"/>
                                          </p:val>
                                        </p:tav>
                                        <p:tav tm="100000">
                                          <p:val>
                                            <p:strVal val="#ppt_w"/>
                                          </p:val>
                                        </p:tav>
                                      </p:tavLst>
                                    </p:anim>
                                    <p:anim calcmode="lin" valueType="num">
                                      <p:cBhvr>
                                        <p:cTn id="290" dur="1000" fill="hold"/>
                                        <p:tgtEl>
                                          <p:spTgt spid="56"/>
                                        </p:tgtEl>
                                        <p:attrNameLst>
                                          <p:attrName>ppt_h</p:attrName>
                                        </p:attrNameLst>
                                      </p:cBhvr>
                                      <p:tavLst>
                                        <p:tav tm="0">
                                          <p:val>
                                            <p:fltVal val="0"/>
                                          </p:val>
                                        </p:tav>
                                        <p:tav tm="100000">
                                          <p:val>
                                            <p:strVal val="#ppt_h"/>
                                          </p:val>
                                        </p:tav>
                                      </p:tavLst>
                                    </p:anim>
                                    <p:anim calcmode="lin" valueType="num">
                                      <p:cBhvr>
                                        <p:cTn id="291" dur="1000" fill="hold"/>
                                        <p:tgtEl>
                                          <p:spTgt spid="56"/>
                                        </p:tgtEl>
                                        <p:attrNameLst>
                                          <p:attrName>style.rotation</p:attrName>
                                        </p:attrNameLst>
                                      </p:cBhvr>
                                      <p:tavLst>
                                        <p:tav tm="0">
                                          <p:val>
                                            <p:fltVal val="90"/>
                                          </p:val>
                                        </p:tav>
                                        <p:tav tm="100000">
                                          <p:val>
                                            <p:fltVal val="0"/>
                                          </p:val>
                                        </p:tav>
                                      </p:tavLst>
                                    </p:anim>
                                    <p:animEffect transition="in" filter="fade">
                                      <p:cBhvr>
                                        <p:cTn id="292" dur="1000"/>
                                        <p:tgtEl>
                                          <p:spTgt spid="56"/>
                                        </p:tgtEl>
                                      </p:cBhvr>
                                    </p:animEffect>
                                  </p:childTnLst>
                                </p:cTn>
                              </p:par>
                              <p:par>
                                <p:cTn id="293" presetID="31" presetClass="entr" presetSubtype="0" fill="hold" grpId="0" nodeType="withEffect">
                                  <p:stCondLst>
                                    <p:cond delay="500"/>
                                  </p:stCondLst>
                                  <p:childTnLst>
                                    <p:set>
                                      <p:cBhvr>
                                        <p:cTn id="294" dur="1" fill="hold">
                                          <p:stCondLst>
                                            <p:cond delay="0"/>
                                          </p:stCondLst>
                                        </p:cTn>
                                        <p:tgtEl>
                                          <p:spTgt spid="57"/>
                                        </p:tgtEl>
                                        <p:attrNameLst>
                                          <p:attrName>style.visibility</p:attrName>
                                        </p:attrNameLst>
                                      </p:cBhvr>
                                      <p:to>
                                        <p:strVal val="visible"/>
                                      </p:to>
                                    </p:set>
                                    <p:anim calcmode="lin" valueType="num">
                                      <p:cBhvr>
                                        <p:cTn id="295" dur="1000" fill="hold"/>
                                        <p:tgtEl>
                                          <p:spTgt spid="57"/>
                                        </p:tgtEl>
                                        <p:attrNameLst>
                                          <p:attrName>ppt_w</p:attrName>
                                        </p:attrNameLst>
                                      </p:cBhvr>
                                      <p:tavLst>
                                        <p:tav tm="0">
                                          <p:val>
                                            <p:fltVal val="0"/>
                                          </p:val>
                                        </p:tav>
                                        <p:tav tm="100000">
                                          <p:val>
                                            <p:strVal val="#ppt_w"/>
                                          </p:val>
                                        </p:tav>
                                      </p:tavLst>
                                    </p:anim>
                                    <p:anim calcmode="lin" valueType="num">
                                      <p:cBhvr>
                                        <p:cTn id="296" dur="1000" fill="hold"/>
                                        <p:tgtEl>
                                          <p:spTgt spid="57"/>
                                        </p:tgtEl>
                                        <p:attrNameLst>
                                          <p:attrName>ppt_h</p:attrName>
                                        </p:attrNameLst>
                                      </p:cBhvr>
                                      <p:tavLst>
                                        <p:tav tm="0">
                                          <p:val>
                                            <p:fltVal val="0"/>
                                          </p:val>
                                        </p:tav>
                                        <p:tav tm="100000">
                                          <p:val>
                                            <p:strVal val="#ppt_h"/>
                                          </p:val>
                                        </p:tav>
                                      </p:tavLst>
                                    </p:anim>
                                    <p:anim calcmode="lin" valueType="num">
                                      <p:cBhvr>
                                        <p:cTn id="297" dur="1000" fill="hold"/>
                                        <p:tgtEl>
                                          <p:spTgt spid="57"/>
                                        </p:tgtEl>
                                        <p:attrNameLst>
                                          <p:attrName>style.rotation</p:attrName>
                                        </p:attrNameLst>
                                      </p:cBhvr>
                                      <p:tavLst>
                                        <p:tav tm="0">
                                          <p:val>
                                            <p:fltVal val="90"/>
                                          </p:val>
                                        </p:tav>
                                        <p:tav tm="100000">
                                          <p:val>
                                            <p:fltVal val="0"/>
                                          </p:val>
                                        </p:tav>
                                      </p:tavLst>
                                    </p:anim>
                                    <p:animEffect transition="in" filter="fade">
                                      <p:cBhvr>
                                        <p:cTn id="298" dur="1000"/>
                                        <p:tgtEl>
                                          <p:spTgt spid="57"/>
                                        </p:tgtEl>
                                      </p:cBhvr>
                                    </p:animEffect>
                                  </p:childTnLst>
                                </p:cTn>
                              </p:par>
                              <p:par>
                                <p:cTn id="299" presetID="31" presetClass="entr" presetSubtype="0" fill="hold" grpId="0" nodeType="withEffect">
                                  <p:stCondLst>
                                    <p:cond delay="500"/>
                                  </p:stCondLst>
                                  <p:childTnLst>
                                    <p:set>
                                      <p:cBhvr>
                                        <p:cTn id="300" dur="1" fill="hold">
                                          <p:stCondLst>
                                            <p:cond delay="0"/>
                                          </p:stCondLst>
                                        </p:cTn>
                                        <p:tgtEl>
                                          <p:spTgt spid="58"/>
                                        </p:tgtEl>
                                        <p:attrNameLst>
                                          <p:attrName>style.visibility</p:attrName>
                                        </p:attrNameLst>
                                      </p:cBhvr>
                                      <p:to>
                                        <p:strVal val="visible"/>
                                      </p:to>
                                    </p:set>
                                    <p:anim calcmode="lin" valueType="num">
                                      <p:cBhvr>
                                        <p:cTn id="301" dur="1000" fill="hold"/>
                                        <p:tgtEl>
                                          <p:spTgt spid="58"/>
                                        </p:tgtEl>
                                        <p:attrNameLst>
                                          <p:attrName>ppt_w</p:attrName>
                                        </p:attrNameLst>
                                      </p:cBhvr>
                                      <p:tavLst>
                                        <p:tav tm="0">
                                          <p:val>
                                            <p:fltVal val="0"/>
                                          </p:val>
                                        </p:tav>
                                        <p:tav tm="100000">
                                          <p:val>
                                            <p:strVal val="#ppt_w"/>
                                          </p:val>
                                        </p:tav>
                                      </p:tavLst>
                                    </p:anim>
                                    <p:anim calcmode="lin" valueType="num">
                                      <p:cBhvr>
                                        <p:cTn id="302" dur="1000" fill="hold"/>
                                        <p:tgtEl>
                                          <p:spTgt spid="58"/>
                                        </p:tgtEl>
                                        <p:attrNameLst>
                                          <p:attrName>ppt_h</p:attrName>
                                        </p:attrNameLst>
                                      </p:cBhvr>
                                      <p:tavLst>
                                        <p:tav tm="0">
                                          <p:val>
                                            <p:fltVal val="0"/>
                                          </p:val>
                                        </p:tav>
                                        <p:tav tm="100000">
                                          <p:val>
                                            <p:strVal val="#ppt_h"/>
                                          </p:val>
                                        </p:tav>
                                      </p:tavLst>
                                    </p:anim>
                                    <p:anim calcmode="lin" valueType="num">
                                      <p:cBhvr>
                                        <p:cTn id="303" dur="1000" fill="hold"/>
                                        <p:tgtEl>
                                          <p:spTgt spid="58"/>
                                        </p:tgtEl>
                                        <p:attrNameLst>
                                          <p:attrName>style.rotation</p:attrName>
                                        </p:attrNameLst>
                                      </p:cBhvr>
                                      <p:tavLst>
                                        <p:tav tm="0">
                                          <p:val>
                                            <p:fltVal val="90"/>
                                          </p:val>
                                        </p:tav>
                                        <p:tav tm="100000">
                                          <p:val>
                                            <p:fltVal val="0"/>
                                          </p:val>
                                        </p:tav>
                                      </p:tavLst>
                                    </p:anim>
                                    <p:animEffect transition="in" filter="fade">
                                      <p:cBhvr>
                                        <p:cTn id="304" dur="1000"/>
                                        <p:tgtEl>
                                          <p:spTgt spid="58"/>
                                        </p:tgtEl>
                                      </p:cBhvr>
                                    </p:animEffect>
                                  </p:childTnLst>
                                </p:cTn>
                              </p:par>
                              <p:par>
                                <p:cTn id="305" presetID="31" presetClass="entr" presetSubtype="0" fill="hold" nodeType="withEffect">
                                  <p:stCondLst>
                                    <p:cond delay="500"/>
                                  </p:stCondLst>
                                  <p:childTnLst>
                                    <p:set>
                                      <p:cBhvr>
                                        <p:cTn id="306" dur="1" fill="hold">
                                          <p:stCondLst>
                                            <p:cond delay="0"/>
                                          </p:stCondLst>
                                        </p:cTn>
                                        <p:tgtEl>
                                          <p:spTgt spid="59"/>
                                        </p:tgtEl>
                                        <p:attrNameLst>
                                          <p:attrName>style.visibility</p:attrName>
                                        </p:attrNameLst>
                                      </p:cBhvr>
                                      <p:to>
                                        <p:strVal val="visible"/>
                                      </p:to>
                                    </p:set>
                                    <p:anim calcmode="lin" valueType="num">
                                      <p:cBhvr>
                                        <p:cTn id="307" dur="1000" fill="hold"/>
                                        <p:tgtEl>
                                          <p:spTgt spid="59"/>
                                        </p:tgtEl>
                                        <p:attrNameLst>
                                          <p:attrName>ppt_w</p:attrName>
                                        </p:attrNameLst>
                                      </p:cBhvr>
                                      <p:tavLst>
                                        <p:tav tm="0">
                                          <p:val>
                                            <p:fltVal val="0"/>
                                          </p:val>
                                        </p:tav>
                                        <p:tav tm="100000">
                                          <p:val>
                                            <p:strVal val="#ppt_w"/>
                                          </p:val>
                                        </p:tav>
                                      </p:tavLst>
                                    </p:anim>
                                    <p:anim calcmode="lin" valueType="num">
                                      <p:cBhvr>
                                        <p:cTn id="308" dur="1000" fill="hold"/>
                                        <p:tgtEl>
                                          <p:spTgt spid="59"/>
                                        </p:tgtEl>
                                        <p:attrNameLst>
                                          <p:attrName>ppt_h</p:attrName>
                                        </p:attrNameLst>
                                      </p:cBhvr>
                                      <p:tavLst>
                                        <p:tav tm="0">
                                          <p:val>
                                            <p:fltVal val="0"/>
                                          </p:val>
                                        </p:tav>
                                        <p:tav tm="100000">
                                          <p:val>
                                            <p:strVal val="#ppt_h"/>
                                          </p:val>
                                        </p:tav>
                                      </p:tavLst>
                                    </p:anim>
                                    <p:anim calcmode="lin" valueType="num">
                                      <p:cBhvr>
                                        <p:cTn id="309" dur="1000" fill="hold"/>
                                        <p:tgtEl>
                                          <p:spTgt spid="59"/>
                                        </p:tgtEl>
                                        <p:attrNameLst>
                                          <p:attrName>style.rotation</p:attrName>
                                        </p:attrNameLst>
                                      </p:cBhvr>
                                      <p:tavLst>
                                        <p:tav tm="0">
                                          <p:val>
                                            <p:fltVal val="90"/>
                                          </p:val>
                                        </p:tav>
                                        <p:tav tm="100000">
                                          <p:val>
                                            <p:fltVal val="0"/>
                                          </p:val>
                                        </p:tav>
                                      </p:tavLst>
                                    </p:anim>
                                    <p:animEffect transition="in" filter="fade">
                                      <p:cBhvr>
                                        <p:cTn id="310" dur="1000"/>
                                        <p:tgtEl>
                                          <p:spTgt spid="59"/>
                                        </p:tgtEl>
                                      </p:cBhvr>
                                    </p:animEffect>
                                  </p:childTnLst>
                                </p:cTn>
                              </p:par>
                              <p:par>
                                <p:cTn id="311" presetID="31" presetClass="entr" presetSubtype="0" fill="hold" nodeType="withEffect">
                                  <p:stCondLst>
                                    <p:cond delay="500"/>
                                  </p:stCondLst>
                                  <p:childTnLst>
                                    <p:set>
                                      <p:cBhvr>
                                        <p:cTn id="312" dur="1" fill="hold">
                                          <p:stCondLst>
                                            <p:cond delay="0"/>
                                          </p:stCondLst>
                                        </p:cTn>
                                        <p:tgtEl>
                                          <p:spTgt spid="65"/>
                                        </p:tgtEl>
                                        <p:attrNameLst>
                                          <p:attrName>style.visibility</p:attrName>
                                        </p:attrNameLst>
                                      </p:cBhvr>
                                      <p:to>
                                        <p:strVal val="visible"/>
                                      </p:to>
                                    </p:set>
                                    <p:anim calcmode="lin" valueType="num">
                                      <p:cBhvr>
                                        <p:cTn id="313" dur="1000" fill="hold"/>
                                        <p:tgtEl>
                                          <p:spTgt spid="65"/>
                                        </p:tgtEl>
                                        <p:attrNameLst>
                                          <p:attrName>ppt_w</p:attrName>
                                        </p:attrNameLst>
                                      </p:cBhvr>
                                      <p:tavLst>
                                        <p:tav tm="0">
                                          <p:val>
                                            <p:fltVal val="0"/>
                                          </p:val>
                                        </p:tav>
                                        <p:tav tm="100000">
                                          <p:val>
                                            <p:strVal val="#ppt_w"/>
                                          </p:val>
                                        </p:tav>
                                      </p:tavLst>
                                    </p:anim>
                                    <p:anim calcmode="lin" valueType="num">
                                      <p:cBhvr>
                                        <p:cTn id="314" dur="1000" fill="hold"/>
                                        <p:tgtEl>
                                          <p:spTgt spid="65"/>
                                        </p:tgtEl>
                                        <p:attrNameLst>
                                          <p:attrName>ppt_h</p:attrName>
                                        </p:attrNameLst>
                                      </p:cBhvr>
                                      <p:tavLst>
                                        <p:tav tm="0">
                                          <p:val>
                                            <p:fltVal val="0"/>
                                          </p:val>
                                        </p:tav>
                                        <p:tav tm="100000">
                                          <p:val>
                                            <p:strVal val="#ppt_h"/>
                                          </p:val>
                                        </p:tav>
                                      </p:tavLst>
                                    </p:anim>
                                    <p:anim calcmode="lin" valueType="num">
                                      <p:cBhvr>
                                        <p:cTn id="315" dur="1000" fill="hold"/>
                                        <p:tgtEl>
                                          <p:spTgt spid="65"/>
                                        </p:tgtEl>
                                        <p:attrNameLst>
                                          <p:attrName>style.rotation</p:attrName>
                                        </p:attrNameLst>
                                      </p:cBhvr>
                                      <p:tavLst>
                                        <p:tav tm="0">
                                          <p:val>
                                            <p:fltVal val="90"/>
                                          </p:val>
                                        </p:tav>
                                        <p:tav tm="100000">
                                          <p:val>
                                            <p:fltVal val="0"/>
                                          </p:val>
                                        </p:tav>
                                      </p:tavLst>
                                    </p:anim>
                                    <p:animEffect transition="in" filter="fade">
                                      <p:cBhvr>
                                        <p:cTn id="316" dur="1000"/>
                                        <p:tgtEl>
                                          <p:spTgt spid="65"/>
                                        </p:tgtEl>
                                      </p:cBhvr>
                                    </p:animEffect>
                                  </p:childTnLst>
                                </p:cTn>
                              </p:par>
                              <p:par>
                                <p:cTn id="317" presetID="31" presetClass="entr" presetSubtype="0" fill="hold" nodeType="withEffect">
                                  <p:stCondLst>
                                    <p:cond delay="500"/>
                                  </p:stCondLst>
                                  <p:childTnLst>
                                    <p:set>
                                      <p:cBhvr>
                                        <p:cTn id="318" dur="1" fill="hold">
                                          <p:stCondLst>
                                            <p:cond delay="0"/>
                                          </p:stCondLst>
                                        </p:cTn>
                                        <p:tgtEl>
                                          <p:spTgt spid="66"/>
                                        </p:tgtEl>
                                        <p:attrNameLst>
                                          <p:attrName>style.visibility</p:attrName>
                                        </p:attrNameLst>
                                      </p:cBhvr>
                                      <p:to>
                                        <p:strVal val="visible"/>
                                      </p:to>
                                    </p:set>
                                    <p:anim calcmode="lin" valueType="num">
                                      <p:cBhvr>
                                        <p:cTn id="319" dur="1000" fill="hold"/>
                                        <p:tgtEl>
                                          <p:spTgt spid="66"/>
                                        </p:tgtEl>
                                        <p:attrNameLst>
                                          <p:attrName>ppt_w</p:attrName>
                                        </p:attrNameLst>
                                      </p:cBhvr>
                                      <p:tavLst>
                                        <p:tav tm="0">
                                          <p:val>
                                            <p:fltVal val="0"/>
                                          </p:val>
                                        </p:tav>
                                        <p:tav tm="100000">
                                          <p:val>
                                            <p:strVal val="#ppt_w"/>
                                          </p:val>
                                        </p:tav>
                                      </p:tavLst>
                                    </p:anim>
                                    <p:anim calcmode="lin" valueType="num">
                                      <p:cBhvr>
                                        <p:cTn id="320" dur="1000" fill="hold"/>
                                        <p:tgtEl>
                                          <p:spTgt spid="66"/>
                                        </p:tgtEl>
                                        <p:attrNameLst>
                                          <p:attrName>ppt_h</p:attrName>
                                        </p:attrNameLst>
                                      </p:cBhvr>
                                      <p:tavLst>
                                        <p:tav tm="0">
                                          <p:val>
                                            <p:fltVal val="0"/>
                                          </p:val>
                                        </p:tav>
                                        <p:tav tm="100000">
                                          <p:val>
                                            <p:strVal val="#ppt_h"/>
                                          </p:val>
                                        </p:tav>
                                      </p:tavLst>
                                    </p:anim>
                                    <p:anim calcmode="lin" valueType="num">
                                      <p:cBhvr>
                                        <p:cTn id="321" dur="1000" fill="hold"/>
                                        <p:tgtEl>
                                          <p:spTgt spid="66"/>
                                        </p:tgtEl>
                                        <p:attrNameLst>
                                          <p:attrName>style.rotation</p:attrName>
                                        </p:attrNameLst>
                                      </p:cBhvr>
                                      <p:tavLst>
                                        <p:tav tm="0">
                                          <p:val>
                                            <p:fltVal val="90"/>
                                          </p:val>
                                        </p:tav>
                                        <p:tav tm="100000">
                                          <p:val>
                                            <p:fltVal val="0"/>
                                          </p:val>
                                        </p:tav>
                                      </p:tavLst>
                                    </p:anim>
                                    <p:animEffect transition="in" filter="fade">
                                      <p:cBhvr>
                                        <p:cTn id="322" dur="1000"/>
                                        <p:tgtEl>
                                          <p:spTgt spid="66"/>
                                        </p:tgtEl>
                                      </p:cBhvr>
                                    </p:animEffect>
                                  </p:childTnLst>
                                </p:cTn>
                              </p:par>
                              <p:par>
                                <p:cTn id="323" presetID="31" presetClass="entr" presetSubtype="0" fill="hold" grpId="0" nodeType="withEffect">
                                  <p:stCondLst>
                                    <p:cond delay="500"/>
                                  </p:stCondLst>
                                  <p:childTnLst>
                                    <p:set>
                                      <p:cBhvr>
                                        <p:cTn id="324" dur="1" fill="hold">
                                          <p:stCondLst>
                                            <p:cond delay="0"/>
                                          </p:stCondLst>
                                        </p:cTn>
                                        <p:tgtEl>
                                          <p:spTgt spid="67"/>
                                        </p:tgtEl>
                                        <p:attrNameLst>
                                          <p:attrName>style.visibility</p:attrName>
                                        </p:attrNameLst>
                                      </p:cBhvr>
                                      <p:to>
                                        <p:strVal val="visible"/>
                                      </p:to>
                                    </p:set>
                                    <p:anim calcmode="lin" valueType="num">
                                      <p:cBhvr>
                                        <p:cTn id="325" dur="1000" fill="hold"/>
                                        <p:tgtEl>
                                          <p:spTgt spid="67"/>
                                        </p:tgtEl>
                                        <p:attrNameLst>
                                          <p:attrName>ppt_w</p:attrName>
                                        </p:attrNameLst>
                                      </p:cBhvr>
                                      <p:tavLst>
                                        <p:tav tm="0">
                                          <p:val>
                                            <p:fltVal val="0"/>
                                          </p:val>
                                        </p:tav>
                                        <p:tav tm="100000">
                                          <p:val>
                                            <p:strVal val="#ppt_w"/>
                                          </p:val>
                                        </p:tav>
                                      </p:tavLst>
                                    </p:anim>
                                    <p:anim calcmode="lin" valueType="num">
                                      <p:cBhvr>
                                        <p:cTn id="326" dur="1000" fill="hold"/>
                                        <p:tgtEl>
                                          <p:spTgt spid="67"/>
                                        </p:tgtEl>
                                        <p:attrNameLst>
                                          <p:attrName>ppt_h</p:attrName>
                                        </p:attrNameLst>
                                      </p:cBhvr>
                                      <p:tavLst>
                                        <p:tav tm="0">
                                          <p:val>
                                            <p:fltVal val="0"/>
                                          </p:val>
                                        </p:tav>
                                        <p:tav tm="100000">
                                          <p:val>
                                            <p:strVal val="#ppt_h"/>
                                          </p:val>
                                        </p:tav>
                                      </p:tavLst>
                                    </p:anim>
                                    <p:anim calcmode="lin" valueType="num">
                                      <p:cBhvr>
                                        <p:cTn id="327" dur="1000" fill="hold"/>
                                        <p:tgtEl>
                                          <p:spTgt spid="67"/>
                                        </p:tgtEl>
                                        <p:attrNameLst>
                                          <p:attrName>style.rotation</p:attrName>
                                        </p:attrNameLst>
                                      </p:cBhvr>
                                      <p:tavLst>
                                        <p:tav tm="0">
                                          <p:val>
                                            <p:fltVal val="90"/>
                                          </p:val>
                                        </p:tav>
                                        <p:tav tm="100000">
                                          <p:val>
                                            <p:fltVal val="0"/>
                                          </p:val>
                                        </p:tav>
                                      </p:tavLst>
                                    </p:anim>
                                    <p:animEffect transition="in" filter="fade">
                                      <p:cBhvr>
                                        <p:cTn id="328" dur="1000"/>
                                        <p:tgtEl>
                                          <p:spTgt spid="67"/>
                                        </p:tgtEl>
                                      </p:cBhvr>
                                    </p:animEffect>
                                  </p:childTnLst>
                                </p:cTn>
                              </p:par>
                              <p:par>
                                <p:cTn id="329" presetID="31" presetClass="entr" presetSubtype="0" fill="hold" grpId="0" nodeType="withEffect">
                                  <p:stCondLst>
                                    <p:cond delay="500"/>
                                  </p:stCondLst>
                                  <p:childTnLst>
                                    <p:set>
                                      <p:cBhvr>
                                        <p:cTn id="330" dur="1" fill="hold">
                                          <p:stCondLst>
                                            <p:cond delay="0"/>
                                          </p:stCondLst>
                                        </p:cTn>
                                        <p:tgtEl>
                                          <p:spTgt spid="68"/>
                                        </p:tgtEl>
                                        <p:attrNameLst>
                                          <p:attrName>style.visibility</p:attrName>
                                        </p:attrNameLst>
                                      </p:cBhvr>
                                      <p:to>
                                        <p:strVal val="visible"/>
                                      </p:to>
                                    </p:set>
                                    <p:anim calcmode="lin" valueType="num">
                                      <p:cBhvr>
                                        <p:cTn id="331" dur="1000" fill="hold"/>
                                        <p:tgtEl>
                                          <p:spTgt spid="68"/>
                                        </p:tgtEl>
                                        <p:attrNameLst>
                                          <p:attrName>ppt_w</p:attrName>
                                        </p:attrNameLst>
                                      </p:cBhvr>
                                      <p:tavLst>
                                        <p:tav tm="0">
                                          <p:val>
                                            <p:fltVal val="0"/>
                                          </p:val>
                                        </p:tav>
                                        <p:tav tm="100000">
                                          <p:val>
                                            <p:strVal val="#ppt_w"/>
                                          </p:val>
                                        </p:tav>
                                      </p:tavLst>
                                    </p:anim>
                                    <p:anim calcmode="lin" valueType="num">
                                      <p:cBhvr>
                                        <p:cTn id="332" dur="1000" fill="hold"/>
                                        <p:tgtEl>
                                          <p:spTgt spid="68"/>
                                        </p:tgtEl>
                                        <p:attrNameLst>
                                          <p:attrName>ppt_h</p:attrName>
                                        </p:attrNameLst>
                                      </p:cBhvr>
                                      <p:tavLst>
                                        <p:tav tm="0">
                                          <p:val>
                                            <p:fltVal val="0"/>
                                          </p:val>
                                        </p:tav>
                                        <p:tav tm="100000">
                                          <p:val>
                                            <p:strVal val="#ppt_h"/>
                                          </p:val>
                                        </p:tav>
                                      </p:tavLst>
                                    </p:anim>
                                    <p:anim calcmode="lin" valueType="num">
                                      <p:cBhvr>
                                        <p:cTn id="333" dur="1000" fill="hold"/>
                                        <p:tgtEl>
                                          <p:spTgt spid="68"/>
                                        </p:tgtEl>
                                        <p:attrNameLst>
                                          <p:attrName>style.rotation</p:attrName>
                                        </p:attrNameLst>
                                      </p:cBhvr>
                                      <p:tavLst>
                                        <p:tav tm="0">
                                          <p:val>
                                            <p:fltVal val="90"/>
                                          </p:val>
                                        </p:tav>
                                        <p:tav tm="100000">
                                          <p:val>
                                            <p:fltVal val="0"/>
                                          </p:val>
                                        </p:tav>
                                      </p:tavLst>
                                    </p:anim>
                                    <p:animEffect transition="in" filter="fade">
                                      <p:cBhvr>
                                        <p:cTn id="334" dur="1000"/>
                                        <p:tgtEl>
                                          <p:spTgt spid="68"/>
                                        </p:tgtEl>
                                      </p:cBhvr>
                                    </p:animEffect>
                                  </p:childTnLst>
                                </p:cTn>
                              </p:par>
                              <p:par>
                                <p:cTn id="335" presetID="31" presetClass="entr" presetSubtype="0" fill="hold" grpId="0" nodeType="withEffect">
                                  <p:stCondLst>
                                    <p:cond delay="500"/>
                                  </p:stCondLst>
                                  <p:childTnLst>
                                    <p:set>
                                      <p:cBhvr>
                                        <p:cTn id="336" dur="1" fill="hold">
                                          <p:stCondLst>
                                            <p:cond delay="0"/>
                                          </p:stCondLst>
                                        </p:cTn>
                                        <p:tgtEl>
                                          <p:spTgt spid="69"/>
                                        </p:tgtEl>
                                        <p:attrNameLst>
                                          <p:attrName>style.visibility</p:attrName>
                                        </p:attrNameLst>
                                      </p:cBhvr>
                                      <p:to>
                                        <p:strVal val="visible"/>
                                      </p:to>
                                    </p:set>
                                    <p:anim calcmode="lin" valueType="num">
                                      <p:cBhvr>
                                        <p:cTn id="337" dur="1000" fill="hold"/>
                                        <p:tgtEl>
                                          <p:spTgt spid="69"/>
                                        </p:tgtEl>
                                        <p:attrNameLst>
                                          <p:attrName>ppt_w</p:attrName>
                                        </p:attrNameLst>
                                      </p:cBhvr>
                                      <p:tavLst>
                                        <p:tav tm="0">
                                          <p:val>
                                            <p:fltVal val="0"/>
                                          </p:val>
                                        </p:tav>
                                        <p:tav tm="100000">
                                          <p:val>
                                            <p:strVal val="#ppt_w"/>
                                          </p:val>
                                        </p:tav>
                                      </p:tavLst>
                                    </p:anim>
                                    <p:anim calcmode="lin" valueType="num">
                                      <p:cBhvr>
                                        <p:cTn id="338" dur="1000" fill="hold"/>
                                        <p:tgtEl>
                                          <p:spTgt spid="69"/>
                                        </p:tgtEl>
                                        <p:attrNameLst>
                                          <p:attrName>ppt_h</p:attrName>
                                        </p:attrNameLst>
                                      </p:cBhvr>
                                      <p:tavLst>
                                        <p:tav tm="0">
                                          <p:val>
                                            <p:fltVal val="0"/>
                                          </p:val>
                                        </p:tav>
                                        <p:tav tm="100000">
                                          <p:val>
                                            <p:strVal val="#ppt_h"/>
                                          </p:val>
                                        </p:tav>
                                      </p:tavLst>
                                    </p:anim>
                                    <p:anim calcmode="lin" valueType="num">
                                      <p:cBhvr>
                                        <p:cTn id="339" dur="1000" fill="hold"/>
                                        <p:tgtEl>
                                          <p:spTgt spid="69"/>
                                        </p:tgtEl>
                                        <p:attrNameLst>
                                          <p:attrName>style.rotation</p:attrName>
                                        </p:attrNameLst>
                                      </p:cBhvr>
                                      <p:tavLst>
                                        <p:tav tm="0">
                                          <p:val>
                                            <p:fltVal val="90"/>
                                          </p:val>
                                        </p:tav>
                                        <p:tav tm="100000">
                                          <p:val>
                                            <p:fltVal val="0"/>
                                          </p:val>
                                        </p:tav>
                                      </p:tavLst>
                                    </p:anim>
                                    <p:animEffect transition="in" filter="fade">
                                      <p:cBhvr>
                                        <p:cTn id="340" dur="1000"/>
                                        <p:tgtEl>
                                          <p:spTgt spid="69"/>
                                        </p:tgtEl>
                                      </p:cBhvr>
                                    </p:animEffect>
                                  </p:childTnLst>
                                </p:cTn>
                              </p:par>
                              <p:par>
                                <p:cTn id="341" presetID="10" presetClass="entr" presetSubtype="0" fill="hold" grpId="0" nodeType="withEffect">
                                  <p:stCondLst>
                                    <p:cond delay="250"/>
                                  </p:stCondLst>
                                  <p:childTnLst>
                                    <p:set>
                                      <p:cBhvr>
                                        <p:cTn id="342" dur="1" fill="hold">
                                          <p:stCondLst>
                                            <p:cond delay="0"/>
                                          </p:stCondLst>
                                        </p:cTn>
                                        <p:tgtEl>
                                          <p:spTgt spid="72"/>
                                        </p:tgtEl>
                                        <p:attrNameLst>
                                          <p:attrName>style.visibility</p:attrName>
                                        </p:attrNameLst>
                                      </p:cBhvr>
                                      <p:to>
                                        <p:strVal val="visible"/>
                                      </p:to>
                                    </p:set>
                                    <p:animEffect transition="in" filter="fade">
                                      <p:cBhvr>
                                        <p:cTn id="343" dur="750"/>
                                        <p:tgtEl>
                                          <p:spTgt spid="72"/>
                                        </p:tgtEl>
                                      </p:cBhvr>
                                    </p:animEffect>
                                  </p:childTnLst>
                                </p:cTn>
                              </p:par>
                              <p:par>
                                <p:cTn id="344" presetID="35" presetClass="path" presetSubtype="0" decel="100000" fill="hold" grpId="1" nodeType="withEffect">
                                  <p:stCondLst>
                                    <p:cond delay="250"/>
                                  </p:stCondLst>
                                  <p:childTnLst>
                                    <p:animMotion origin="layout" path="M 2.08333E-7 -2.59259E-6 L -0.04557 -2.59259E-6 " pathEditMode="relative" rAng="0" ptsTypes="AA">
                                      <p:cBhvr>
                                        <p:cTn id="345" dur="1500" spd="-100000" fill="hold"/>
                                        <p:tgtEl>
                                          <p:spTgt spid="72"/>
                                        </p:tgtEl>
                                        <p:attrNameLst>
                                          <p:attrName>ppt_x</p:attrName>
                                          <p:attrName>ppt_y</p:attrName>
                                        </p:attrNameLst>
                                      </p:cBhvr>
                                      <p:rCtr x="-2279" y="0"/>
                                    </p:animMotion>
                                  </p:childTnLst>
                                </p:cTn>
                              </p:par>
                              <p:par>
                                <p:cTn id="346" presetID="10" presetClass="entr" presetSubtype="0" fill="hold" grpId="0" nodeType="withEffect">
                                  <p:stCondLst>
                                    <p:cond delay="250"/>
                                  </p:stCondLst>
                                  <p:childTnLst>
                                    <p:set>
                                      <p:cBhvr>
                                        <p:cTn id="347" dur="1" fill="hold">
                                          <p:stCondLst>
                                            <p:cond delay="0"/>
                                          </p:stCondLst>
                                        </p:cTn>
                                        <p:tgtEl>
                                          <p:spTgt spid="74"/>
                                        </p:tgtEl>
                                        <p:attrNameLst>
                                          <p:attrName>style.visibility</p:attrName>
                                        </p:attrNameLst>
                                      </p:cBhvr>
                                      <p:to>
                                        <p:strVal val="visible"/>
                                      </p:to>
                                    </p:set>
                                    <p:animEffect transition="in" filter="fade">
                                      <p:cBhvr>
                                        <p:cTn id="348" dur="750"/>
                                        <p:tgtEl>
                                          <p:spTgt spid="74"/>
                                        </p:tgtEl>
                                      </p:cBhvr>
                                    </p:animEffect>
                                  </p:childTnLst>
                                </p:cTn>
                              </p:par>
                              <p:par>
                                <p:cTn id="349" presetID="35" presetClass="path" presetSubtype="0" decel="100000" fill="hold" grpId="1" nodeType="withEffect">
                                  <p:stCondLst>
                                    <p:cond delay="250"/>
                                  </p:stCondLst>
                                  <p:childTnLst>
                                    <p:animMotion origin="layout" path="M 2.08333E-7 -2.59259E-6 L -0.04557 -2.59259E-6 " pathEditMode="relative" rAng="0" ptsTypes="AA">
                                      <p:cBhvr>
                                        <p:cTn id="350" dur="1500" spd="-100000" fill="hold"/>
                                        <p:tgtEl>
                                          <p:spTgt spid="74"/>
                                        </p:tgtEl>
                                        <p:attrNameLst>
                                          <p:attrName>ppt_x</p:attrName>
                                          <p:attrName>ppt_y</p:attrName>
                                        </p:attrNameLst>
                                      </p:cBhvr>
                                      <p:rCtr x="-2279" y="0"/>
                                    </p:animMotion>
                                  </p:childTnLst>
                                </p:cTn>
                              </p:par>
                              <p:par>
                                <p:cTn id="351" presetID="10" presetClass="entr" presetSubtype="0" fill="hold" grpId="0" nodeType="withEffect">
                                  <p:stCondLst>
                                    <p:cond delay="250"/>
                                  </p:stCondLst>
                                  <p:childTnLst>
                                    <p:set>
                                      <p:cBhvr>
                                        <p:cTn id="352" dur="1" fill="hold">
                                          <p:stCondLst>
                                            <p:cond delay="0"/>
                                          </p:stCondLst>
                                        </p:cTn>
                                        <p:tgtEl>
                                          <p:spTgt spid="78"/>
                                        </p:tgtEl>
                                        <p:attrNameLst>
                                          <p:attrName>style.visibility</p:attrName>
                                        </p:attrNameLst>
                                      </p:cBhvr>
                                      <p:to>
                                        <p:strVal val="visible"/>
                                      </p:to>
                                    </p:set>
                                    <p:animEffect transition="in" filter="fade">
                                      <p:cBhvr>
                                        <p:cTn id="353" dur="750"/>
                                        <p:tgtEl>
                                          <p:spTgt spid="78"/>
                                        </p:tgtEl>
                                      </p:cBhvr>
                                    </p:animEffect>
                                  </p:childTnLst>
                                </p:cTn>
                              </p:par>
                              <p:par>
                                <p:cTn id="354" presetID="35" presetClass="path" presetSubtype="0" decel="100000" fill="hold" grpId="1" nodeType="withEffect">
                                  <p:stCondLst>
                                    <p:cond delay="250"/>
                                  </p:stCondLst>
                                  <p:childTnLst>
                                    <p:animMotion origin="layout" path="M 2.08333E-7 -2.59259E-6 L -0.04557 -2.59259E-6 " pathEditMode="relative" rAng="0" ptsTypes="AA">
                                      <p:cBhvr>
                                        <p:cTn id="355" dur="1500" spd="-100000" fill="hold"/>
                                        <p:tgtEl>
                                          <p:spTgt spid="78"/>
                                        </p:tgtEl>
                                        <p:attrNameLst>
                                          <p:attrName>ppt_x</p:attrName>
                                          <p:attrName>ppt_y</p:attrName>
                                        </p:attrNameLst>
                                      </p:cBhvr>
                                      <p:rCtr x="-2279" y="0"/>
                                    </p:animMotion>
                                  </p:childTnLst>
                                </p:cTn>
                              </p:par>
                              <p:par>
                                <p:cTn id="356" presetID="10" presetClass="entr" presetSubtype="0" fill="hold" grpId="0" nodeType="withEffect">
                                  <p:stCondLst>
                                    <p:cond delay="250"/>
                                  </p:stCondLst>
                                  <p:childTnLst>
                                    <p:set>
                                      <p:cBhvr>
                                        <p:cTn id="357" dur="1" fill="hold">
                                          <p:stCondLst>
                                            <p:cond delay="0"/>
                                          </p:stCondLst>
                                        </p:cTn>
                                        <p:tgtEl>
                                          <p:spTgt spid="80"/>
                                        </p:tgtEl>
                                        <p:attrNameLst>
                                          <p:attrName>style.visibility</p:attrName>
                                        </p:attrNameLst>
                                      </p:cBhvr>
                                      <p:to>
                                        <p:strVal val="visible"/>
                                      </p:to>
                                    </p:set>
                                    <p:animEffect transition="in" filter="fade">
                                      <p:cBhvr>
                                        <p:cTn id="358" dur="750"/>
                                        <p:tgtEl>
                                          <p:spTgt spid="80"/>
                                        </p:tgtEl>
                                      </p:cBhvr>
                                    </p:animEffect>
                                  </p:childTnLst>
                                </p:cTn>
                              </p:par>
                              <p:par>
                                <p:cTn id="359" presetID="35" presetClass="path" presetSubtype="0" decel="100000" fill="hold" grpId="1" nodeType="withEffect">
                                  <p:stCondLst>
                                    <p:cond delay="250"/>
                                  </p:stCondLst>
                                  <p:childTnLst>
                                    <p:animMotion origin="layout" path="M 2.08333E-7 -2.59259E-6 L -0.04557 -2.59259E-6 " pathEditMode="relative" rAng="0" ptsTypes="AA">
                                      <p:cBhvr>
                                        <p:cTn id="360" dur="1500" spd="-100000" fill="hold"/>
                                        <p:tgtEl>
                                          <p:spTgt spid="80"/>
                                        </p:tgtEl>
                                        <p:attrNameLst>
                                          <p:attrName>ppt_x</p:attrName>
                                          <p:attrName>ppt_y</p:attrName>
                                        </p:attrNameLst>
                                      </p:cBhvr>
                                      <p:rCtr x="-22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67" grpId="0" animBg="1"/>
      <p:bldP spid="68" grpId="0" animBg="1"/>
      <p:bldP spid="69" grpId="0" animBg="1"/>
      <p:bldP spid="72" grpId="0"/>
      <p:bldP spid="72" grpId="1"/>
      <p:bldP spid="74" grpId="0"/>
      <p:bldP spid="74" grpId="1"/>
      <p:bldP spid="78" grpId="0"/>
      <p:bldP spid="78" grpId="1"/>
      <p:bldP spid="80" grpId="0"/>
      <p:bldP spid="80"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BEBA8EAE-BF5A-486C-A8C5-ECC9F3942E4B}">
                <a14:imgProps xmlns:a14="http://schemas.microsoft.com/office/drawing/2010/main">
                  <a14:imgLayer r:embed="rId6">
                    <a14:imgEffect>
                      <a14:backgroundRemoval t="0" b="100000" l="0" r="99839">
                        <a14:foregroundMark x1="45806" y1="8226" x2="22258" y2="11452"/>
                        <a14:foregroundMark x1="17903" y1="15161" x2="4032" y2="19677"/>
                        <a14:foregroundMark x1="87419" y1="36290" x2="90806" y2="41613"/>
                        <a14:foregroundMark x1="88548" y1="33710" x2="92742" y2="37742"/>
                        <a14:foregroundMark x1="64194" y1="44677" x2="68871" y2="50484"/>
                        <a14:foregroundMark x1="89677" y1="37097" x2="92903" y2="40968"/>
                        <a14:backgroundMark x1="46290" y1="62097" x2="45806" y2="79194"/>
                        <a14:backgroundMark x1="6935" y1="6129" x2="23710" y2="3387"/>
                      </a14:backgroundRemoval>
                    </a14:imgEffect>
                  </a14:imgLayer>
                </a14:imgProps>
              </a:ext>
              <a:ext uri="{28A0092B-C50C-407E-A947-70E740481C1C}">
                <a14:useLocalDpi xmlns:a14="http://schemas.microsoft.com/office/drawing/2010/main" val="0"/>
              </a:ext>
            </a:extLst>
          </a:blip>
          <a:stretch>
            <a:fillRect/>
          </a:stretch>
        </p:blipFill>
        <p:spPr>
          <a:xfrm flipH="1">
            <a:off x="6286500" y="952500"/>
            <a:ext cx="5905500" cy="5905500"/>
          </a:xfrm>
          <a:prstGeom prst="rect">
            <a:avLst/>
          </a:prstGeom>
        </p:spPr>
      </p:pic>
      <p:cxnSp>
        <p:nvCxnSpPr>
          <p:cNvPr id="3" name="直接连接符 2"/>
          <p:cNvCxnSpPr/>
          <p:nvPr/>
        </p:nvCxnSpPr>
        <p:spPr>
          <a:xfrm rot="16741234" flipH="1">
            <a:off x="1319154" y="2318733"/>
            <a:ext cx="211002" cy="4780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rot="16741234" flipH="1">
            <a:off x="938943" y="2129670"/>
            <a:ext cx="425232" cy="243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rot="16741234" flipV="1">
            <a:off x="772882" y="1476361"/>
            <a:ext cx="564540" cy="361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rot="16741234">
            <a:off x="1315289" y="2792884"/>
            <a:ext cx="404755" cy="266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rot="16741234" flipH="1">
            <a:off x="1273459" y="3320073"/>
            <a:ext cx="297923" cy="1497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30" idx="6"/>
          </p:cNvCxnSpPr>
          <p:nvPr/>
        </p:nvCxnSpPr>
        <p:spPr>
          <a:xfrm rot="16741234" flipV="1">
            <a:off x="967674" y="4809886"/>
            <a:ext cx="868883" cy="2177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a:stCxn id="34" idx="6"/>
          </p:cNvCxnSpPr>
          <p:nvPr/>
        </p:nvCxnSpPr>
        <p:spPr>
          <a:xfrm rot="16741234">
            <a:off x="1037347" y="5546074"/>
            <a:ext cx="508993" cy="1920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16741234" flipH="1" flipV="1">
            <a:off x="1377616" y="4017351"/>
            <a:ext cx="521979" cy="4500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16741234" flipV="1">
            <a:off x="1544156" y="3539274"/>
            <a:ext cx="270152" cy="4776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16741234">
            <a:off x="1043217" y="2939021"/>
            <a:ext cx="128338" cy="4837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16741234">
            <a:off x="1315289" y="2792884"/>
            <a:ext cx="404755" cy="266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22" idx="2"/>
          </p:cNvCxnSpPr>
          <p:nvPr/>
        </p:nvCxnSpPr>
        <p:spPr>
          <a:xfrm rot="16741234">
            <a:off x="1796741" y="1483750"/>
            <a:ext cx="560420" cy="45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endCxn id="22" idx="6"/>
          </p:cNvCxnSpPr>
          <p:nvPr/>
        </p:nvCxnSpPr>
        <p:spPr>
          <a:xfrm rot="16741234" flipV="1">
            <a:off x="2017208" y="1856917"/>
            <a:ext cx="366063" cy="4727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16741234" flipH="1" flipV="1">
            <a:off x="1785511" y="2192589"/>
            <a:ext cx="505327" cy="6584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16741234">
            <a:off x="254513" y="3861905"/>
            <a:ext cx="486266" cy="308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16741234" flipH="1">
            <a:off x="418839" y="4178613"/>
            <a:ext cx="418126" cy="3586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16741234">
            <a:off x="556410" y="3348365"/>
            <a:ext cx="347450" cy="1484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椭圆 19"/>
          <p:cNvSpPr/>
          <p:nvPr/>
        </p:nvSpPr>
        <p:spPr>
          <a:xfrm rot="16741234" flipH="1">
            <a:off x="869343" y="1228824"/>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椭圆 20"/>
          <p:cNvSpPr/>
          <p:nvPr/>
        </p:nvSpPr>
        <p:spPr>
          <a:xfrm rot="16741234" flipH="1">
            <a:off x="1116014" y="1859633"/>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rot="16741234" flipH="1">
            <a:off x="1954560" y="1778915"/>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3" name="椭圆 22"/>
          <p:cNvSpPr/>
          <p:nvPr/>
        </p:nvSpPr>
        <p:spPr>
          <a:xfrm rot="16741234" flipH="1">
            <a:off x="1108275" y="2305709"/>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椭圆 23"/>
          <p:cNvSpPr/>
          <p:nvPr/>
        </p:nvSpPr>
        <p:spPr>
          <a:xfrm rot="16741234" flipH="1">
            <a:off x="2116876" y="1158890"/>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rot="16741234" flipH="1">
            <a:off x="789741" y="3166135"/>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rot="16741234" flipH="1">
            <a:off x="2354428" y="2278248"/>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rot="16741234" flipH="1">
            <a:off x="1592544" y="2670290"/>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rot="16741234" flipH="1">
            <a:off x="892698" y="6160055"/>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rot="16741234">
            <a:off x="622549" y="4968026"/>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rot="16741234">
            <a:off x="1385368" y="5364321"/>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rot="16741234">
            <a:off x="378996" y="5537915"/>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rot="16741234">
            <a:off x="-18623" y="4787211"/>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3" name="椭圆 32"/>
          <p:cNvSpPr/>
          <p:nvPr/>
        </p:nvSpPr>
        <p:spPr>
          <a:xfrm rot="16741234">
            <a:off x="747081" y="4580912"/>
            <a:ext cx="122016" cy="12201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rot="16741234">
            <a:off x="1086544" y="5877627"/>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5" name="椭圆 34"/>
          <p:cNvSpPr/>
          <p:nvPr/>
        </p:nvSpPr>
        <p:spPr>
          <a:xfrm rot="16741234">
            <a:off x="541717" y="3562505"/>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rot="16741234">
            <a:off x="400019" y="4028151"/>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rot="16741234">
            <a:off x="1873915" y="3939712"/>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rot="16741234">
            <a:off x="1168582" y="3914754"/>
            <a:ext cx="128800" cy="1288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rot="16741234">
            <a:off x="1326710" y="4344807"/>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rot="16741234" flipH="1">
            <a:off x="1358743" y="3491252"/>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rot="16741234" flipH="1">
            <a:off x="1301928" y="3067428"/>
            <a:ext cx="145836" cy="145836"/>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rot="16741234" flipH="1">
            <a:off x="2602273" y="1829640"/>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3" name="椭圆 42"/>
          <p:cNvSpPr/>
          <p:nvPr/>
        </p:nvSpPr>
        <p:spPr>
          <a:xfrm rot="16741234" flipH="1">
            <a:off x="2435600" y="2940734"/>
            <a:ext cx="105246" cy="10524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4" name="椭圆 43"/>
          <p:cNvSpPr/>
          <p:nvPr/>
        </p:nvSpPr>
        <p:spPr>
          <a:xfrm rot="16741234" flipH="1">
            <a:off x="1977887" y="3284786"/>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5" name="椭圆 44"/>
          <p:cNvSpPr/>
          <p:nvPr/>
        </p:nvSpPr>
        <p:spPr>
          <a:xfrm rot="16741234" flipH="1">
            <a:off x="2631618" y="2520577"/>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rot="16741234">
            <a:off x="2203630" y="4401942"/>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rot="16741234">
            <a:off x="1923028" y="4995688"/>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rot="16741234">
            <a:off x="1648392" y="5705174"/>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rot="16741234">
            <a:off x="1593210" y="4878830"/>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rot="16741234" flipH="1">
            <a:off x="2447316" y="3487213"/>
            <a:ext cx="148893" cy="148893"/>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rot="16741234" flipH="1">
            <a:off x="700176" y="2129659"/>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rot="16741234" flipH="1">
            <a:off x="604902" y="2737568"/>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rot="16741234">
            <a:off x="-1143929" y="2973381"/>
            <a:ext cx="2720838" cy="505942"/>
            <a:chOff x="5233265" y="2334818"/>
            <a:chExt cx="2720838" cy="505942"/>
          </a:xfrm>
        </p:grpSpPr>
        <p:sp>
          <p:nvSpPr>
            <p:cNvPr id="54" name="椭圆 53"/>
            <p:cNvSpPr/>
            <p:nvPr/>
          </p:nvSpPr>
          <p:spPr>
            <a:xfrm flipH="1">
              <a:off x="7856974" y="2607323"/>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5233265" y="2735514"/>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5596947" y="2508972"/>
              <a:ext cx="122016" cy="12201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flipH="1">
              <a:off x="6370598" y="2334818"/>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7109056" y="2611432"/>
              <a:ext cx="141849" cy="14184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9" name="直接连接符 58"/>
          <p:cNvCxnSpPr>
            <a:endCxn id="32" idx="3"/>
          </p:cNvCxnSpPr>
          <p:nvPr/>
        </p:nvCxnSpPr>
        <p:spPr>
          <a:xfrm rot="16741234" flipV="1">
            <a:off x="-75861" y="4989765"/>
            <a:ext cx="610899" cy="4434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a:stCxn id="33" idx="0"/>
            <a:endCxn id="32" idx="5"/>
          </p:cNvCxnSpPr>
          <p:nvPr/>
        </p:nvCxnSpPr>
        <p:spPr>
          <a:xfrm rot="16741234" flipH="1" flipV="1">
            <a:off x="268977" y="4398410"/>
            <a:ext cx="279123" cy="6427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椭圆 60"/>
          <p:cNvSpPr/>
          <p:nvPr/>
        </p:nvSpPr>
        <p:spPr>
          <a:xfrm rot="16741234" flipH="1">
            <a:off x="1610623" y="574683"/>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rot="16741234" flipH="1">
            <a:off x="1549052" y="1214838"/>
            <a:ext cx="175715" cy="175715"/>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rot="16741234">
            <a:off x="1262215" y="58029"/>
            <a:ext cx="137160" cy="137160"/>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4" name="文本框 63"/>
          <p:cNvSpPr txBox="1"/>
          <p:nvPr/>
        </p:nvSpPr>
        <p:spPr>
          <a:xfrm>
            <a:off x="4344242" y="1097018"/>
            <a:ext cx="3163142" cy="2062103"/>
          </a:xfrm>
          <a:prstGeom prst="rect">
            <a:avLst/>
          </a:prstGeom>
          <a:noFill/>
          <a:effectLst>
            <a:outerShdw blurRad="50800" dist="38100" algn="l" rotWithShape="0">
              <a:prstClr val="black">
                <a:alpha val="40000"/>
              </a:prstClr>
            </a:outerShdw>
          </a:effectLst>
        </p:spPr>
        <p:txBody>
          <a:bodyPr wrap="square" rtlCol="0">
            <a:spAutoFit/>
          </a:bodyPr>
          <a:lstStyle/>
          <a:p>
            <a:r>
              <a:rPr lang="zh-CN" altLang="en-US" sz="3200" dirty="0">
                <a:latin typeface="造字工房朗宋（非商用）常规体" pitchFamily="2" charset="-122"/>
                <a:ea typeface="造字工房朗宋（非商用）常规体" pitchFamily="2" charset="-122"/>
              </a:rPr>
              <a:t>我们是销售部门的一匹黑马，</a:t>
            </a:r>
            <a:endParaRPr lang="en-US" altLang="zh-CN" sz="3200" dirty="0">
              <a:latin typeface="造字工房朗宋（非商用）常规体" pitchFamily="2" charset="-122"/>
              <a:ea typeface="造字工房朗宋（非商用）常规体" pitchFamily="2" charset="-122"/>
            </a:endParaRPr>
          </a:p>
          <a:p>
            <a:r>
              <a:rPr lang="zh-CN" altLang="en-US" sz="3200" dirty="0">
                <a:latin typeface="造字工房朗宋（非商用）常规体" pitchFamily="2" charset="-122"/>
                <a:ea typeface="造字工房朗宋（非商用）常规体" pitchFamily="2" charset="-122"/>
              </a:rPr>
              <a:t>所向披靡，</a:t>
            </a:r>
            <a:endParaRPr lang="en-US" altLang="zh-CN" sz="3200" dirty="0">
              <a:latin typeface="造字工房朗宋（非商用）常规体" pitchFamily="2" charset="-122"/>
              <a:ea typeface="造字工房朗宋（非商用）常规体" pitchFamily="2" charset="-122"/>
            </a:endParaRPr>
          </a:p>
          <a:p>
            <a:r>
              <a:rPr lang="zh-CN" altLang="en-US" sz="3200" dirty="0">
                <a:latin typeface="造字工房朗宋（非商用）常规体" pitchFamily="2" charset="-122"/>
                <a:ea typeface="造字工房朗宋（非商用）常规体" pitchFamily="2" charset="-122"/>
              </a:rPr>
              <a:t>愈战愈勇！</a:t>
            </a:r>
          </a:p>
        </p:txBody>
      </p:sp>
      <p:sp>
        <p:nvSpPr>
          <p:cNvPr id="65" name="PA_库_文本框 9"/>
          <p:cNvSpPr txBox="1"/>
          <p:nvPr>
            <p:custDataLst>
              <p:tags r:id="rId1"/>
            </p:custDataLst>
          </p:nvPr>
        </p:nvSpPr>
        <p:spPr>
          <a:xfrm>
            <a:off x="3775968" y="3256591"/>
            <a:ext cx="800219" cy="3170099"/>
          </a:xfrm>
          <a:prstGeom prst="rect">
            <a:avLst/>
          </a:prstGeom>
          <a:noFill/>
          <a:effectLst>
            <a:outerShdw blurRad="50800" dist="38100" dir="10800000" algn="r" rotWithShape="0">
              <a:prstClr val="black">
                <a:alpha val="40000"/>
              </a:prstClr>
            </a:outerShdw>
          </a:effectLst>
        </p:spPr>
        <p:txBody>
          <a:bodyPr vert="eaVert" wrap="none" rtlCol="0">
            <a:spAutoFit/>
          </a:bodyPr>
          <a:lstStyle>
            <a:defPPr>
              <a:defRPr lang="zh-CN"/>
            </a:defPPr>
            <a:lvl1pPr>
              <a:defRPr sz="4000">
                <a:latin typeface="造字工房俊雅（非商用）常规体" pitchFamily="2" charset="-122"/>
                <a:ea typeface="造字工房俊雅（非商用）常规体" pitchFamily="2" charset="-122"/>
              </a:defRPr>
            </a:lvl1pPr>
          </a:lstStyle>
          <a:p>
            <a:r>
              <a:rPr lang="zh-CN" altLang="en-US" dirty="0">
                <a:latin typeface="造字工房朗宋（非商用）常规体" pitchFamily="2" charset="-122"/>
                <a:ea typeface="造字工房朗宋（非商用）常规体" pitchFamily="2" charset="-122"/>
              </a:rPr>
              <a:t>回顾销售业绩</a:t>
            </a:r>
          </a:p>
        </p:txBody>
      </p:sp>
      <p:sp>
        <p:nvSpPr>
          <p:cNvPr id="66" name="PA_库_文本框 8"/>
          <p:cNvSpPr txBox="1"/>
          <p:nvPr>
            <p:custDataLst>
              <p:tags r:id="rId2"/>
            </p:custDataLst>
          </p:nvPr>
        </p:nvSpPr>
        <p:spPr>
          <a:xfrm>
            <a:off x="3105546" y="437785"/>
            <a:ext cx="1950442" cy="3770263"/>
          </a:xfrm>
          <a:prstGeom prst="rect">
            <a:avLst/>
          </a:prstGeom>
          <a:noFill/>
          <a:effectLst>
            <a:outerShdw blurRad="50800" dist="38100" algn="l" rotWithShape="0">
              <a:prstClr val="black">
                <a:alpha val="40000"/>
              </a:prstClr>
            </a:outerShdw>
          </a:effectLst>
        </p:spPr>
        <p:txBody>
          <a:bodyPr wrap="square" rtlCol="0">
            <a:spAutoFit/>
          </a:bodyPr>
          <a:lstStyle/>
          <a:p>
            <a:pPr algn="dist"/>
            <a:r>
              <a:rPr lang="en-US" altLang="zh-CN" sz="23900" dirty="0">
                <a:latin typeface="造字工房朗宋（非商用）常规体" pitchFamily="2" charset="-122"/>
                <a:ea typeface="造字工房朗宋（非商用）常规体" pitchFamily="2" charset="-122"/>
              </a:rPr>
              <a:t>1</a:t>
            </a:r>
            <a:endParaRPr lang="zh-CN" altLang="en-US" sz="23900" dirty="0">
              <a:latin typeface="造字工房朗宋（非商用）常规体" pitchFamily="2" charset="-122"/>
              <a:ea typeface="造字工房朗宋（非商用）常规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50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31" presetClass="entr" presetSubtype="0" fill="hold" nodeType="with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par>
                                <p:cTn id="35" presetID="31" presetClass="entr" presetSubtype="0" fill="hold" nodeType="withEffect">
                                  <p:stCondLst>
                                    <p:cond delay="50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par>
                                <p:cTn id="41" presetID="31" presetClass="entr" presetSubtype="0" fill="hold" nodeType="withEffect">
                                  <p:stCondLst>
                                    <p:cond delay="50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par>
                                <p:cTn id="47" presetID="31" presetClass="entr" presetSubtype="0" fill="hold" nodeType="withEffect">
                                  <p:stCondLst>
                                    <p:cond delay="50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par>
                                <p:cTn id="53" presetID="31"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par>
                                <p:cTn id="59" presetID="31" presetClass="entr" presetSubtype="0" fill="hold" nodeType="withEffect">
                                  <p:stCondLst>
                                    <p:cond delay="50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000" fill="hold"/>
                                        <p:tgtEl>
                                          <p:spTgt spid="12"/>
                                        </p:tgtEl>
                                        <p:attrNameLst>
                                          <p:attrName>ppt_w</p:attrName>
                                        </p:attrNameLst>
                                      </p:cBhvr>
                                      <p:tavLst>
                                        <p:tav tm="0">
                                          <p:val>
                                            <p:fltVal val="0"/>
                                          </p:val>
                                        </p:tav>
                                        <p:tav tm="100000">
                                          <p:val>
                                            <p:strVal val="#ppt_w"/>
                                          </p:val>
                                        </p:tav>
                                      </p:tavLst>
                                    </p:anim>
                                    <p:anim calcmode="lin" valueType="num">
                                      <p:cBhvr>
                                        <p:cTn id="62" dur="1000" fill="hold"/>
                                        <p:tgtEl>
                                          <p:spTgt spid="12"/>
                                        </p:tgtEl>
                                        <p:attrNameLst>
                                          <p:attrName>ppt_h</p:attrName>
                                        </p:attrNameLst>
                                      </p:cBhvr>
                                      <p:tavLst>
                                        <p:tav tm="0">
                                          <p:val>
                                            <p:fltVal val="0"/>
                                          </p:val>
                                        </p:tav>
                                        <p:tav tm="100000">
                                          <p:val>
                                            <p:strVal val="#ppt_h"/>
                                          </p:val>
                                        </p:tav>
                                      </p:tavLst>
                                    </p:anim>
                                    <p:anim calcmode="lin" valueType="num">
                                      <p:cBhvr>
                                        <p:cTn id="63" dur="1000" fill="hold"/>
                                        <p:tgtEl>
                                          <p:spTgt spid="12"/>
                                        </p:tgtEl>
                                        <p:attrNameLst>
                                          <p:attrName>style.rotation</p:attrName>
                                        </p:attrNameLst>
                                      </p:cBhvr>
                                      <p:tavLst>
                                        <p:tav tm="0">
                                          <p:val>
                                            <p:fltVal val="90"/>
                                          </p:val>
                                        </p:tav>
                                        <p:tav tm="100000">
                                          <p:val>
                                            <p:fltVal val="0"/>
                                          </p:val>
                                        </p:tav>
                                      </p:tavLst>
                                    </p:anim>
                                    <p:animEffect transition="in" filter="fade">
                                      <p:cBhvr>
                                        <p:cTn id="64" dur="1000"/>
                                        <p:tgtEl>
                                          <p:spTgt spid="12"/>
                                        </p:tgtEl>
                                      </p:cBhvr>
                                    </p:animEffect>
                                  </p:childTnLst>
                                </p:cTn>
                              </p:par>
                              <p:par>
                                <p:cTn id="65" presetID="31" presetClass="entr" presetSubtype="0" fill="hold" nodeType="withEffect">
                                  <p:stCondLst>
                                    <p:cond delay="500"/>
                                  </p:stCondLst>
                                  <p:childTnLst>
                                    <p:set>
                                      <p:cBhvr>
                                        <p:cTn id="66" dur="1" fill="hold">
                                          <p:stCondLst>
                                            <p:cond delay="0"/>
                                          </p:stCondLst>
                                        </p:cTn>
                                        <p:tgtEl>
                                          <p:spTgt spid="13"/>
                                        </p:tgtEl>
                                        <p:attrNameLst>
                                          <p:attrName>style.visibility</p:attrName>
                                        </p:attrNameLst>
                                      </p:cBhvr>
                                      <p:to>
                                        <p:strVal val="visible"/>
                                      </p:to>
                                    </p:set>
                                    <p:anim calcmode="lin" valueType="num">
                                      <p:cBhvr>
                                        <p:cTn id="67" dur="1000" fill="hold"/>
                                        <p:tgtEl>
                                          <p:spTgt spid="13"/>
                                        </p:tgtEl>
                                        <p:attrNameLst>
                                          <p:attrName>ppt_w</p:attrName>
                                        </p:attrNameLst>
                                      </p:cBhvr>
                                      <p:tavLst>
                                        <p:tav tm="0">
                                          <p:val>
                                            <p:fltVal val="0"/>
                                          </p:val>
                                        </p:tav>
                                        <p:tav tm="100000">
                                          <p:val>
                                            <p:strVal val="#ppt_w"/>
                                          </p:val>
                                        </p:tav>
                                      </p:tavLst>
                                    </p:anim>
                                    <p:anim calcmode="lin" valueType="num">
                                      <p:cBhvr>
                                        <p:cTn id="68" dur="1000" fill="hold"/>
                                        <p:tgtEl>
                                          <p:spTgt spid="13"/>
                                        </p:tgtEl>
                                        <p:attrNameLst>
                                          <p:attrName>ppt_h</p:attrName>
                                        </p:attrNameLst>
                                      </p:cBhvr>
                                      <p:tavLst>
                                        <p:tav tm="0">
                                          <p:val>
                                            <p:fltVal val="0"/>
                                          </p:val>
                                        </p:tav>
                                        <p:tav tm="100000">
                                          <p:val>
                                            <p:strVal val="#ppt_h"/>
                                          </p:val>
                                        </p:tav>
                                      </p:tavLst>
                                    </p:anim>
                                    <p:anim calcmode="lin" valueType="num">
                                      <p:cBhvr>
                                        <p:cTn id="69" dur="1000" fill="hold"/>
                                        <p:tgtEl>
                                          <p:spTgt spid="13"/>
                                        </p:tgtEl>
                                        <p:attrNameLst>
                                          <p:attrName>style.rotation</p:attrName>
                                        </p:attrNameLst>
                                      </p:cBhvr>
                                      <p:tavLst>
                                        <p:tav tm="0">
                                          <p:val>
                                            <p:fltVal val="90"/>
                                          </p:val>
                                        </p:tav>
                                        <p:tav tm="100000">
                                          <p:val>
                                            <p:fltVal val="0"/>
                                          </p:val>
                                        </p:tav>
                                      </p:tavLst>
                                    </p:anim>
                                    <p:animEffect transition="in" filter="fade">
                                      <p:cBhvr>
                                        <p:cTn id="70" dur="1000"/>
                                        <p:tgtEl>
                                          <p:spTgt spid="13"/>
                                        </p:tgtEl>
                                      </p:cBhvr>
                                    </p:animEffect>
                                  </p:childTnLst>
                                </p:cTn>
                              </p:par>
                              <p:par>
                                <p:cTn id="71" presetID="31" presetClass="entr" presetSubtype="0" fill="hold" nodeType="withEffect">
                                  <p:stCondLst>
                                    <p:cond delay="500"/>
                                  </p:stCondLst>
                                  <p:childTnLst>
                                    <p:set>
                                      <p:cBhvr>
                                        <p:cTn id="72" dur="1" fill="hold">
                                          <p:stCondLst>
                                            <p:cond delay="0"/>
                                          </p:stCondLst>
                                        </p:cTn>
                                        <p:tgtEl>
                                          <p:spTgt spid="14"/>
                                        </p:tgtEl>
                                        <p:attrNameLst>
                                          <p:attrName>style.visibility</p:attrName>
                                        </p:attrNameLst>
                                      </p:cBhvr>
                                      <p:to>
                                        <p:strVal val="visible"/>
                                      </p:to>
                                    </p:set>
                                    <p:anim calcmode="lin" valueType="num">
                                      <p:cBhvr>
                                        <p:cTn id="73" dur="1000" fill="hold"/>
                                        <p:tgtEl>
                                          <p:spTgt spid="14"/>
                                        </p:tgtEl>
                                        <p:attrNameLst>
                                          <p:attrName>ppt_w</p:attrName>
                                        </p:attrNameLst>
                                      </p:cBhvr>
                                      <p:tavLst>
                                        <p:tav tm="0">
                                          <p:val>
                                            <p:fltVal val="0"/>
                                          </p:val>
                                        </p:tav>
                                        <p:tav tm="100000">
                                          <p:val>
                                            <p:strVal val="#ppt_w"/>
                                          </p:val>
                                        </p:tav>
                                      </p:tavLst>
                                    </p:anim>
                                    <p:anim calcmode="lin" valueType="num">
                                      <p:cBhvr>
                                        <p:cTn id="74" dur="1000" fill="hold"/>
                                        <p:tgtEl>
                                          <p:spTgt spid="14"/>
                                        </p:tgtEl>
                                        <p:attrNameLst>
                                          <p:attrName>ppt_h</p:attrName>
                                        </p:attrNameLst>
                                      </p:cBhvr>
                                      <p:tavLst>
                                        <p:tav tm="0">
                                          <p:val>
                                            <p:fltVal val="0"/>
                                          </p:val>
                                        </p:tav>
                                        <p:tav tm="100000">
                                          <p:val>
                                            <p:strVal val="#ppt_h"/>
                                          </p:val>
                                        </p:tav>
                                      </p:tavLst>
                                    </p:anim>
                                    <p:anim calcmode="lin" valueType="num">
                                      <p:cBhvr>
                                        <p:cTn id="75" dur="1000" fill="hold"/>
                                        <p:tgtEl>
                                          <p:spTgt spid="14"/>
                                        </p:tgtEl>
                                        <p:attrNameLst>
                                          <p:attrName>style.rotation</p:attrName>
                                        </p:attrNameLst>
                                      </p:cBhvr>
                                      <p:tavLst>
                                        <p:tav tm="0">
                                          <p:val>
                                            <p:fltVal val="90"/>
                                          </p:val>
                                        </p:tav>
                                        <p:tav tm="100000">
                                          <p:val>
                                            <p:fltVal val="0"/>
                                          </p:val>
                                        </p:tav>
                                      </p:tavLst>
                                    </p:anim>
                                    <p:animEffect transition="in" filter="fade">
                                      <p:cBhvr>
                                        <p:cTn id="76" dur="1000"/>
                                        <p:tgtEl>
                                          <p:spTgt spid="14"/>
                                        </p:tgtEl>
                                      </p:cBhvr>
                                    </p:animEffect>
                                  </p:childTnLst>
                                </p:cTn>
                              </p:par>
                              <p:par>
                                <p:cTn id="77" presetID="31" presetClass="entr" presetSubtype="0" fill="hold" nodeType="withEffect">
                                  <p:stCondLst>
                                    <p:cond delay="500"/>
                                  </p:stCondLst>
                                  <p:childTnLst>
                                    <p:set>
                                      <p:cBhvr>
                                        <p:cTn id="78" dur="1" fill="hold">
                                          <p:stCondLst>
                                            <p:cond delay="0"/>
                                          </p:stCondLst>
                                        </p:cTn>
                                        <p:tgtEl>
                                          <p:spTgt spid="15"/>
                                        </p:tgtEl>
                                        <p:attrNameLst>
                                          <p:attrName>style.visibility</p:attrName>
                                        </p:attrNameLst>
                                      </p:cBhvr>
                                      <p:to>
                                        <p:strVal val="visible"/>
                                      </p:to>
                                    </p:set>
                                    <p:anim calcmode="lin" valueType="num">
                                      <p:cBhvr>
                                        <p:cTn id="79" dur="1000" fill="hold"/>
                                        <p:tgtEl>
                                          <p:spTgt spid="15"/>
                                        </p:tgtEl>
                                        <p:attrNameLst>
                                          <p:attrName>ppt_w</p:attrName>
                                        </p:attrNameLst>
                                      </p:cBhvr>
                                      <p:tavLst>
                                        <p:tav tm="0">
                                          <p:val>
                                            <p:fltVal val="0"/>
                                          </p:val>
                                        </p:tav>
                                        <p:tav tm="100000">
                                          <p:val>
                                            <p:strVal val="#ppt_w"/>
                                          </p:val>
                                        </p:tav>
                                      </p:tavLst>
                                    </p:anim>
                                    <p:anim calcmode="lin" valueType="num">
                                      <p:cBhvr>
                                        <p:cTn id="80" dur="1000" fill="hold"/>
                                        <p:tgtEl>
                                          <p:spTgt spid="15"/>
                                        </p:tgtEl>
                                        <p:attrNameLst>
                                          <p:attrName>ppt_h</p:attrName>
                                        </p:attrNameLst>
                                      </p:cBhvr>
                                      <p:tavLst>
                                        <p:tav tm="0">
                                          <p:val>
                                            <p:fltVal val="0"/>
                                          </p:val>
                                        </p:tav>
                                        <p:tav tm="100000">
                                          <p:val>
                                            <p:strVal val="#ppt_h"/>
                                          </p:val>
                                        </p:tav>
                                      </p:tavLst>
                                    </p:anim>
                                    <p:anim calcmode="lin" valueType="num">
                                      <p:cBhvr>
                                        <p:cTn id="81" dur="1000" fill="hold"/>
                                        <p:tgtEl>
                                          <p:spTgt spid="15"/>
                                        </p:tgtEl>
                                        <p:attrNameLst>
                                          <p:attrName>style.rotation</p:attrName>
                                        </p:attrNameLst>
                                      </p:cBhvr>
                                      <p:tavLst>
                                        <p:tav tm="0">
                                          <p:val>
                                            <p:fltVal val="90"/>
                                          </p:val>
                                        </p:tav>
                                        <p:tav tm="100000">
                                          <p:val>
                                            <p:fltVal val="0"/>
                                          </p:val>
                                        </p:tav>
                                      </p:tavLst>
                                    </p:anim>
                                    <p:animEffect transition="in" filter="fade">
                                      <p:cBhvr>
                                        <p:cTn id="82" dur="1000"/>
                                        <p:tgtEl>
                                          <p:spTgt spid="15"/>
                                        </p:tgtEl>
                                      </p:cBhvr>
                                    </p:animEffect>
                                  </p:childTnLst>
                                </p:cTn>
                              </p:par>
                              <p:par>
                                <p:cTn id="83" presetID="31" presetClass="entr" presetSubtype="0" fill="hold" nodeType="withEffect">
                                  <p:stCondLst>
                                    <p:cond delay="500"/>
                                  </p:stCondLst>
                                  <p:childTnLst>
                                    <p:set>
                                      <p:cBhvr>
                                        <p:cTn id="84" dur="1" fill="hold">
                                          <p:stCondLst>
                                            <p:cond delay="0"/>
                                          </p:stCondLst>
                                        </p:cTn>
                                        <p:tgtEl>
                                          <p:spTgt spid="16"/>
                                        </p:tgtEl>
                                        <p:attrNameLst>
                                          <p:attrName>style.visibility</p:attrName>
                                        </p:attrNameLst>
                                      </p:cBhvr>
                                      <p:to>
                                        <p:strVal val="visible"/>
                                      </p:to>
                                    </p:set>
                                    <p:anim calcmode="lin" valueType="num">
                                      <p:cBhvr>
                                        <p:cTn id="85" dur="1000" fill="hold"/>
                                        <p:tgtEl>
                                          <p:spTgt spid="16"/>
                                        </p:tgtEl>
                                        <p:attrNameLst>
                                          <p:attrName>ppt_w</p:attrName>
                                        </p:attrNameLst>
                                      </p:cBhvr>
                                      <p:tavLst>
                                        <p:tav tm="0">
                                          <p:val>
                                            <p:fltVal val="0"/>
                                          </p:val>
                                        </p:tav>
                                        <p:tav tm="100000">
                                          <p:val>
                                            <p:strVal val="#ppt_w"/>
                                          </p:val>
                                        </p:tav>
                                      </p:tavLst>
                                    </p:anim>
                                    <p:anim calcmode="lin" valueType="num">
                                      <p:cBhvr>
                                        <p:cTn id="86" dur="1000" fill="hold"/>
                                        <p:tgtEl>
                                          <p:spTgt spid="16"/>
                                        </p:tgtEl>
                                        <p:attrNameLst>
                                          <p:attrName>ppt_h</p:attrName>
                                        </p:attrNameLst>
                                      </p:cBhvr>
                                      <p:tavLst>
                                        <p:tav tm="0">
                                          <p:val>
                                            <p:fltVal val="0"/>
                                          </p:val>
                                        </p:tav>
                                        <p:tav tm="100000">
                                          <p:val>
                                            <p:strVal val="#ppt_h"/>
                                          </p:val>
                                        </p:tav>
                                      </p:tavLst>
                                    </p:anim>
                                    <p:anim calcmode="lin" valueType="num">
                                      <p:cBhvr>
                                        <p:cTn id="87" dur="1000" fill="hold"/>
                                        <p:tgtEl>
                                          <p:spTgt spid="16"/>
                                        </p:tgtEl>
                                        <p:attrNameLst>
                                          <p:attrName>style.rotation</p:attrName>
                                        </p:attrNameLst>
                                      </p:cBhvr>
                                      <p:tavLst>
                                        <p:tav tm="0">
                                          <p:val>
                                            <p:fltVal val="90"/>
                                          </p:val>
                                        </p:tav>
                                        <p:tav tm="100000">
                                          <p:val>
                                            <p:fltVal val="0"/>
                                          </p:val>
                                        </p:tav>
                                      </p:tavLst>
                                    </p:anim>
                                    <p:animEffect transition="in" filter="fade">
                                      <p:cBhvr>
                                        <p:cTn id="88" dur="1000"/>
                                        <p:tgtEl>
                                          <p:spTgt spid="16"/>
                                        </p:tgtEl>
                                      </p:cBhvr>
                                    </p:animEffect>
                                  </p:childTnLst>
                                </p:cTn>
                              </p:par>
                              <p:par>
                                <p:cTn id="89" presetID="31" presetClass="entr" presetSubtype="0" fill="hold" nodeType="withEffect">
                                  <p:stCondLst>
                                    <p:cond delay="500"/>
                                  </p:stCondLst>
                                  <p:childTnLst>
                                    <p:set>
                                      <p:cBhvr>
                                        <p:cTn id="90" dur="1" fill="hold">
                                          <p:stCondLst>
                                            <p:cond delay="0"/>
                                          </p:stCondLst>
                                        </p:cTn>
                                        <p:tgtEl>
                                          <p:spTgt spid="17"/>
                                        </p:tgtEl>
                                        <p:attrNameLst>
                                          <p:attrName>style.visibility</p:attrName>
                                        </p:attrNameLst>
                                      </p:cBhvr>
                                      <p:to>
                                        <p:strVal val="visible"/>
                                      </p:to>
                                    </p:set>
                                    <p:anim calcmode="lin" valueType="num">
                                      <p:cBhvr>
                                        <p:cTn id="91" dur="1000" fill="hold"/>
                                        <p:tgtEl>
                                          <p:spTgt spid="17"/>
                                        </p:tgtEl>
                                        <p:attrNameLst>
                                          <p:attrName>ppt_w</p:attrName>
                                        </p:attrNameLst>
                                      </p:cBhvr>
                                      <p:tavLst>
                                        <p:tav tm="0">
                                          <p:val>
                                            <p:fltVal val="0"/>
                                          </p:val>
                                        </p:tav>
                                        <p:tav tm="100000">
                                          <p:val>
                                            <p:strVal val="#ppt_w"/>
                                          </p:val>
                                        </p:tav>
                                      </p:tavLst>
                                    </p:anim>
                                    <p:anim calcmode="lin" valueType="num">
                                      <p:cBhvr>
                                        <p:cTn id="92" dur="1000" fill="hold"/>
                                        <p:tgtEl>
                                          <p:spTgt spid="17"/>
                                        </p:tgtEl>
                                        <p:attrNameLst>
                                          <p:attrName>ppt_h</p:attrName>
                                        </p:attrNameLst>
                                      </p:cBhvr>
                                      <p:tavLst>
                                        <p:tav tm="0">
                                          <p:val>
                                            <p:fltVal val="0"/>
                                          </p:val>
                                        </p:tav>
                                        <p:tav tm="100000">
                                          <p:val>
                                            <p:strVal val="#ppt_h"/>
                                          </p:val>
                                        </p:tav>
                                      </p:tavLst>
                                    </p:anim>
                                    <p:anim calcmode="lin" valueType="num">
                                      <p:cBhvr>
                                        <p:cTn id="93" dur="1000" fill="hold"/>
                                        <p:tgtEl>
                                          <p:spTgt spid="17"/>
                                        </p:tgtEl>
                                        <p:attrNameLst>
                                          <p:attrName>style.rotation</p:attrName>
                                        </p:attrNameLst>
                                      </p:cBhvr>
                                      <p:tavLst>
                                        <p:tav tm="0">
                                          <p:val>
                                            <p:fltVal val="90"/>
                                          </p:val>
                                        </p:tav>
                                        <p:tav tm="100000">
                                          <p:val>
                                            <p:fltVal val="0"/>
                                          </p:val>
                                        </p:tav>
                                      </p:tavLst>
                                    </p:anim>
                                    <p:animEffect transition="in" filter="fade">
                                      <p:cBhvr>
                                        <p:cTn id="94" dur="1000"/>
                                        <p:tgtEl>
                                          <p:spTgt spid="17"/>
                                        </p:tgtEl>
                                      </p:cBhvr>
                                    </p:animEffect>
                                  </p:childTnLst>
                                </p:cTn>
                              </p:par>
                              <p:par>
                                <p:cTn id="95" presetID="31" presetClass="entr" presetSubtype="0" fill="hold" nodeType="withEffect">
                                  <p:stCondLst>
                                    <p:cond delay="500"/>
                                  </p:stCondLst>
                                  <p:childTnLst>
                                    <p:set>
                                      <p:cBhvr>
                                        <p:cTn id="96" dur="1" fill="hold">
                                          <p:stCondLst>
                                            <p:cond delay="0"/>
                                          </p:stCondLst>
                                        </p:cTn>
                                        <p:tgtEl>
                                          <p:spTgt spid="18"/>
                                        </p:tgtEl>
                                        <p:attrNameLst>
                                          <p:attrName>style.visibility</p:attrName>
                                        </p:attrNameLst>
                                      </p:cBhvr>
                                      <p:to>
                                        <p:strVal val="visible"/>
                                      </p:to>
                                    </p:set>
                                    <p:anim calcmode="lin" valueType="num">
                                      <p:cBhvr>
                                        <p:cTn id="97" dur="1000" fill="hold"/>
                                        <p:tgtEl>
                                          <p:spTgt spid="18"/>
                                        </p:tgtEl>
                                        <p:attrNameLst>
                                          <p:attrName>ppt_w</p:attrName>
                                        </p:attrNameLst>
                                      </p:cBhvr>
                                      <p:tavLst>
                                        <p:tav tm="0">
                                          <p:val>
                                            <p:fltVal val="0"/>
                                          </p:val>
                                        </p:tav>
                                        <p:tav tm="100000">
                                          <p:val>
                                            <p:strVal val="#ppt_w"/>
                                          </p:val>
                                        </p:tav>
                                      </p:tavLst>
                                    </p:anim>
                                    <p:anim calcmode="lin" valueType="num">
                                      <p:cBhvr>
                                        <p:cTn id="98" dur="1000" fill="hold"/>
                                        <p:tgtEl>
                                          <p:spTgt spid="18"/>
                                        </p:tgtEl>
                                        <p:attrNameLst>
                                          <p:attrName>ppt_h</p:attrName>
                                        </p:attrNameLst>
                                      </p:cBhvr>
                                      <p:tavLst>
                                        <p:tav tm="0">
                                          <p:val>
                                            <p:fltVal val="0"/>
                                          </p:val>
                                        </p:tav>
                                        <p:tav tm="100000">
                                          <p:val>
                                            <p:strVal val="#ppt_h"/>
                                          </p:val>
                                        </p:tav>
                                      </p:tavLst>
                                    </p:anim>
                                    <p:anim calcmode="lin" valueType="num">
                                      <p:cBhvr>
                                        <p:cTn id="99" dur="1000" fill="hold"/>
                                        <p:tgtEl>
                                          <p:spTgt spid="18"/>
                                        </p:tgtEl>
                                        <p:attrNameLst>
                                          <p:attrName>style.rotation</p:attrName>
                                        </p:attrNameLst>
                                      </p:cBhvr>
                                      <p:tavLst>
                                        <p:tav tm="0">
                                          <p:val>
                                            <p:fltVal val="90"/>
                                          </p:val>
                                        </p:tav>
                                        <p:tav tm="100000">
                                          <p:val>
                                            <p:fltVal val="0"/>
                                          </p:val>
                                        </p:tav>
                                      </p:tavLst>
                                    </p:anim>
                                    <p:animEffect transition="in" filter="fade">
                                      <p:cBhvr>
                                        <p:cTn id="100" dur="1000"/>
                                        <p:tgtEl>
                                          <p:spTgt spid="18"/>
                                        </p:tgtEl>
                                      </p:cBhvr>
                                    </p:animEffect>
                                  </p:childTnLst>
                                </p:cTn>
                              </p:par>
                              <p:par>
                                <p:cTn id="101" presetID="31" presetClass="entr" presetSubtype="0" fill="hold" nodeType="withEffect">
                                  <p:stCondLst>
                                    <p:cond delay="50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1000" fill="hold"/>
                                        <p:tgtEl>
                                          <p:spTgt spid="19"/>
                                        </p:tgtEl>
                                        <p:attrNameLst>
                                          <p:attrName>ppt_w</p:attrName>
                                        </p:attrNameLst>
                                      </p:cBhvr>
                                      <p:tavLst>
                                        <p:tav tm="0">
                                          <p:val>
                                            <p:fltVal val="0"/>
                                          </p:val>
                                        </p:tav>
                                        <p:tav tm="100000">
                                          <p:val>
                                            <p:strVal val="#ppt_w"/>
                                          </p:val>
                                        </p:tav>
                                      </p:tavLst>
                                    </p:anim>
                                    <p:anim calcmode="lin" valueType="num">
                                      <p:cBhvr>
                                        <p:cTn id="104" dur="1000" fill="hold"/>
                                        <p:tgtEl>
                                          <p:spTgt spid="19"/>
                                        </p:tgtEl>
                                        <p:attrNameLst>
                                          <p:attrName>ppt_h</p:attrName>
                                        </p:attrNameLst>
                                      </p:cBhvr>
                                      <p:tavLst>
                                        <p:tav tm="0">
                                          <p:val>
                                            <p:fltVal val="0"/>
                                          </p:val>
                                        </p:tav>
                                        <p:tav tm="100000">
                                          <p:val>
                                            <p:strVal val="#ppt_h"/>
                                          </p:val>
                                        </p:tav>
                                      </p:tavLst>
                                    </p:anim>
                                    <p:anim calcmode="lin" valueType="num">
                                      <p:cBhvr>
                                        <p:cTn id="105" dur="1000" fill="hold"/>
                                        <p:tgtEl>
                                          <p:spTgt spid="19"/>
                                        </p:tgtEl>
                                        <p:attrNameLst>
                                          <p:attrName>style.rotation</p:attrName>
                                        </p:attrNameLst>
                                      </p:cBhvr>
                                      <p:tavLst>
                                        <p:tav tm="0">
                                          <p:val>
                                            <p:fltVal val="90"/>
                                          </p:val>
                                        </p:tav>
                                        <p:tav tm="100000">
                                          <p:val>
                                            <p:fltVal val="0"/>
                                          </p:val>
                                        </p:tav>
                                      </p:tavLst>
                                    </p:anim>
                                    <p:animEffect transition="in" filter="fade">
                                      <p:cBhvr>
                                        <p:cTn id="106" dur="1000"/>
                                        <p:tgtEl>
                                          <p:spTgt spid="19"/>
                                        </p:tgtEl>
                                      </p:cBhvr>
                                    </p:animEffect>
                                  </p:childTnLst>
                                </p:cTn>
                              </p:par>
                              <p:par>
                                <p:cTn id="107" presetID="31" presetClass="entr" presetSubtype="0" fill="hold" grpId="0" nodeType="withEffect">
                                  <p:stCondLst>
                                    <p:cond delay="500"/>
                                  </p:stCondLst>
                                  <p:childTnLst>
                                    <p:set>
                                      <p:cBhvr>
                                        <p:cTn id="108" dur="1" fill="hold">
                                          <p:stCondLst>
                                            <p:cond delay="0"/>
                                          </p:stCondLst>
                                        </p:cTn>
                                        <p:tgtEl>
                                          <p:spTgt spid="20"/>
                                        </p:tgtEl>
                                        <p:attrNameLst>
                                          <p:attrName>style.visibility</p:attrName>
                                        </p:attrNameLst>
                                      </p:cBhvr>
                                      <p:to>
                                        <p:strVal val="visible"/>
                                      </p:to>
                                    </p:set>
                                    <p:anim calcmode="lin" valueType="num">
                                      <p:cBhvr>
                                        <p:cTn id="109" dur="1000" fill="hold"/>
                                        <p:tgtEl>
                                          <p:spTgt spid="20"/>
                                        </p:tgtEl>
                                        <p:attrNameLst>
                                          <p:attrName>ppt_w</p:attrName>
                                        </p:attrNameLst>
                                      </p:cBhvr>
                                      <p:tavLst>
                                        <p:tav tm="0">
                                          <p:val>
                                            <p:fltVal val="0"/>
                                          </p:val>
                                        </p:tav>
                                        <p:tav tm="100000">
                                          <p:val>
                                            <p:strVal val="#ppt_w"/>
                                          </p:val>
                                        </p:tav>
                                      </p:tavLst>
                                    </p:anim>
                                    <p:anim calcmode="lin" valueType="num">
                                      <p:cBhvr>
                                        <p:cTn id="110" dur="1000" fill="hold"/>
                                        <p:tgtEl>
                                          <p:spTgt spid="20"/>
                                        </p:tgtEl>
                                        <p:attrNameLst>
                                          <p:attrName>ppt_h</p:attrName>
                                        </p:attrNameLst>
                                      </p:cBhvr>
                                      <p:tavLst>
                                        <p:tav tm="0">
                                          <p:val>
                                            <p:fltVal val="0"/>
                                          </p:val>
                                        </p:tav>
                                        <p:tav tm="100000">
                                          <p:val>
                                            <p:strVal val="#ppt_h"/>
                                          </p:val>
                                        </p:tav>
                                      </p:tavLst>
                                    </p:anim>
                                    <p:anim calcmode="lin" valueType="num">
                                      <p:cBhvr>
                                        <p:cTn id="111" dur="1000" fill="hold"/>
                                        <p:tgtEl>
                                          <p:spTgt spid="20"/>
                                        </p:tgtEl>
                                        <p:attrNameLst>
                                          <p:attrName>style.rotation</p:attrName>
                                        </p:attrNameLst>
                                      </p:cBhvr>
                                      <p:tavLst>
                                        <p:tav tm="0">
                                          <p:val>
                                            <p:fltVal val="90"/>
                                          </p:val>
                                        </p:tav>
                                        <p:tav tm="100000">
                                          <p:val>
                                            <p:fltVal val="0"/>
                                          </p:val>
                                        </p:tav>
                                      </p:tavLst>
                                    </p:anim>
                                    <p:animEffect transition="in" filter="fade">
                                      <p:cBhvr>
                                        <p:cTn id="112" dur="1000"/>
                                        <p:tgtEl>
                                          <p:spTgt spid="20"/>
                                        </p:tgtEl>
                                      </p:cBhvr>
                                    </p:animEffect>
                                  </p:childTnLst>
                                </p:cTn>
                              </p:par>
                              <p:par>
                                <p:cTn id="113" presetID="31" presetClass="entr" presetSubtype="0" fill="hold" grpId="0" nodeType="withEffect">
                                  <p:stCondLst>
                                    <p:cond delay="500"/>
                                  </p:stCondLst>
                                  <p:childTnLst>
                                    <p:set>
                                      <p:cBhvr>
                                        <p:cTn id="114" dur="1" fill="hold">
                                          <p:stCondLst>
                                            <p:cond delay="0"/>
                                          </p:stCondLst>
                                        </p:cTn>
                                        <p:tgtEl>
                                          <p:spTgt spid="21"/>
                                        </p:tgtEl>
                                        <p:attrNameLst>
                                          <p:attrName>style.visibility</p:attrName>
                                        </p:attrNameLst>
                                      </p:cBhvr>
                                      <p:to>
                                        <p:strVal val="visible"/>
                                      </p:to>
                                    </p:set>
                                    <p:anim calcmode="lin" valueType="num">
                                      <p:cBhvr>
                                        <p:cTn id="115" dur="1000" fill="hold"/>
                                        <p:tgtEl>
                                          <p:spTgt spid="21"/>
                                        </p:tgtEl>
                                        <p:attrNameLst>
                                          <p:attrName>ppt_w</p:attrName>
                                        </p:attrNameLst>
                                      </p:cBhvr>
                                      <p:tavLst>
                                        <p:tav tm="0">
                                          <p:val>
                                            <p:fltVal val="0"/>
                                          </p:val>
                                        </p:tav>
                                        <p:tav tm="100000">
                                          <p:val>
                                            <p:strVal val="#ppt_w"/>
                                          </p:val>
                                        </p:tav>
                                      </p:tavLst>
                                    </p:anim>
                                    <p:anim calcmode="lin" valueType="num">
                                      <p:cBhvr>
                                        <p:cTn id="116" dur="1000" fill="hold"/>
                                        <p:tgtEl>
                                          <p:spTgt spid="21"/>
                                        </p:tgtEl>
                                        <p:attrNameLst>
                                          <p:attrName>ppt_h</p:attrName>
                                        </p:attrNameLst>
                                      </p:cBhvr>
                                      <p:tavLst>
                                        <p:tav tm="0">
                                          <p:val>
                                            <p:fltVal val="0"/>
                                          </p:val>
                                        </p:tav>
                                        <p:tav tm="100000">
                                          <p:val>
                                            <p:strVal val="#ppt_h"/>
                                          </p:val>
                                        </p:tav>
                                      </p:tavLst>
                                    </p:anim>
                                    <p:anim calcmode="lin" valueType="num">
                                      <p:cBhvr>
                                        <p:cTn id="117" dur="1000" fill="hold"/>
                                        <p:tgtEl>
                                          <p:spTgt spid="21"/>
                                        </p:tgtEl>
                                        <p:attrNameLst>
                                          <p:attrName>style.rotation</p:attrName>
                                        </p:attrNameLst>
                                      </p:cBhvr>
                                      <p:tavLst>
                                        <p:tav tm="0">
                                          <p:val>
                                            <p:fltVal val="90"/>
                                          </p:val>
                                        </p:tav>
                                        <p:tav tm="100000">
                                          <p:val>
                                            <p:fltVal val="0"/>
                                          </p:val>
                                        </p:tav>
                                      </p:tavLst>
                                    </p:anim>
                                    <p:animEffect transition="in" filter="fade">
                                      <p:cBhvr>
                                        <p:cTn id="118" dur="1000"/>
                                        <p:tgtEl>
                                          <p:spTgt spid="21"/>
                                        </p:tgtEl>
                                      </p:cBhvr>
                                    </p:animEffect>
                                  </p:childTnLst>
                                </p:cTn>
                              </p:par>
                              <p:par>
                                <p:cTn id="119" presetID="31" presetClass="entr" presetSubtype="0" fill="hold" grpId="0" nodeType="withEffect">
                                  <p:stCondLst>
                                    <p:cond delay="500"/>
                                  </p:stCondLst>
                                  <p:childTnLst>
                                    <p:set>
                                      <p:cBhvr>
                                        <p:cTn id="120" dur="1" fill="hold">
                                          <p:stCondLst>
                                            <p:cond delay="0"/>
                                          </p:stCondLst>
                                        </p:cTn>
                                        <p:tgtEl>
                                          <p:spTgt spid="22"/>
                                        </p:tgtEl>
                                        <p:attrNameLst>
                                          <p:attrName>style.visibility</p:attrName>
                                        </p:attrNameLst>
                                      </p:cBhvr>
                                      <p:to>
                                        <p:strVal val="visible"/>
                                      </p:to>
                                    </p:set>
                                    <p:anim calcmode="lin" valueType="num">
                                      <p:cBhvr>
                                        <p:cTn id="121" dur="1000" fill="hold"/>
                                        <p:tgtEl>
                                          <p:spTgt spid="22"/>
                                        </p:tgtEl>
                                        <p:attrNameLst>
                                          <p:attrName>ppt_w</p:attrName>
                                        </p:attrNameLst>
                                      </p:cBhvr>
                                      <p:tavLst>
                                        <p:tav tm="0">
                                          <p:val>
                                            <p:fltVal val="0"/>
                                          </p:val>
                                        </p:tav>
                                        <p:tav tm="100000">
                                          <p:val>
                                            <p:strVal val="#ppt_w"/>
                                          </p:val>
                                        </p:tav>
                                      </p:tavLst>
                                    </p:anim>
                                    <p:anim calcmode="lin" valueType="num">
                                      <p:cBhvr>
                                        <p:cTn id="122" dur="1000" fill="hold"/>
                                        <p:tgtEl>
                                          <p:spTgt spid="22"/>
                                        </p:tgtEl>
                                        <p:attrNameLst>
                                          <p:attrName>ppt_h</p:attrName>
                                        </p:attrNameLst>
                                      </p:cBhvr>
                                      <p:tavLst>
                                        <p:tav tm="0">
                                          <p:val>
                                            <p:fltVal val="0"/>
                                          </p:val>
                                        </p:tav>
                                        <p:tav tm="100000">
                                          <p:val>
                                            <p:strVal val="#ppt_h"/>
                                          </p:val>
                                        </p:tav>
                                      </p:tavLst>
                                    </p:anim>
                                    <p:anim calcmode="lin" valueType="num">
                                      <p:cBhvr>
                                        <p:cTn id="123" dur="1000" fill="hold"/>
                                        <p:tgtEl>
                                          <p:spTgt spid="22"/>
                                        </p:tgtEl>
                                        <p:attrNameLst>
                                          <p:attrName>style.rotation</p:attrName>
                                        </p:attrNameLst>
                                      </p:cBhvr>
                                      <p:tavLst>
                                        <p:tav tm="0">
                                          <p:val>
                                            <p:fltVal val="90"/>
                                          </p:val>
                                        </p:tav>
                                        <p:tav tm="100000">
                                          <p:val>
                                            <p:fltVal val="0"/>
                                          </p:val>
                                        </p:tav>
                                      </p:tavLst>
                                    </p:anim>
                                    <p:animEffect transition="in" filter="fade">
                                      <p:cBhvr>
                                        <p:cTn id="124" dur="1000"/>
                                        <p:tgtEl>
                                          <p:spTgt spid="22"/>
                                        </p:tgtEl>
                                      </p:cBhvr>
                                    </p:animEffect>
                                  </p:childTnLst>
                                </p:cTn>
                              </p:par>
                              <p:par>
                                <p:cTn id="125" presetID="31" presetClass="entr" presetSubtype="0" fill="hold" grpId="0" nodeType="withEffect">
                                  <p:stCondLst>
                                    <p:cond delay="500"/>
                                  </p:stCondLst>
                                  <p:childTnLst>
                                    <p:set>
                                      <p:cBhvr>
                                        <p:cTn id="126" dur="1" fill="hold">
                                          <p:stCondLst>
                                            <p:cond delay="0"/>
                                          </p:stCondLst>
                                        </p:cTn>
                                        <p:tgtEl>
                                          <p:spTgt spid="23"/>
                                        </p:tgtEl>
                                        <p:attrNameLst>
                                          <p:attrName>style.visibility</p:attrName>
                                        </p:attrNameLst>
                                      </p:cBhvr>
                                      <p:to>
                                        <p:strVal val="visible"/>
                                      </p:to>
                                    </p:set>
                                    <p:anim calcmode="lin" valueType="num">
                                      <p:cBhvr>
                                        <p:cTn id="127" dur="1000" fill="hold"/>
                                        <p:tgtEl>
                                          <p:spTgt spid="23"/>
                                        </p:tgtEl>
                                        <p:attrNameLst>
                                          <p:attrName>ppt_w</p:attrName>
                                        </p:attrNameLst>
                                      </p:cBhvr>
                                      <p:tavLst>
                                        <p:tav tm="0">
                                          <p:val>
                                            <p:fltVal val="0"/>
                                          </p:val>
                                        </p:tav>
                                        <p:tav tm="100000">
                                          <p:val>
                                            <p:strVal val="#ppt_w"/>
                                          </p:val>
                                        </p:tav>
                                      </p:tavLst>
                                    </p:anim>
                                    <p:anim calcmode="lin" valueType="num">
                                      <p:cBhvr>
                                        <p:cTn id="128" dur="1000" fill="hold"/>
                                        <p:tgtEl>
                                          <p:spTgt spid="23"/>
                                        </p:tgtEl>
                                        <p:attrNameLst>
                                          <p:attrName>ppt_h</p:attrName>
                                        </p:attrNameLst>
                                      </p:cBhvr>
                                      <p:tavLst>
                                        <p:tav tm="0">
                                          <p:val>
                                            <p:fltVal val="0"/>
                                          </p:val>
                                        </p:tav>
                                        <p:tav tm="100000">
                                          <p:val>
                                            <p:strVal val="#ppt_h"/>
                                          </p:val>
                                        </p:tav>
                                      </p:tavLst>
                                    </p:anim>
                                    <p:anim calcmode="lin" valueType="num">
                                      <p:cBhvr>
                                        <p:cTn id="129" dur="1000" fill="hold"/>
                                        <p:tgtEl>
                                          <p:spTgt spid="23"/>
                                        </p:tgtEl>
                                        <p:attrNameLst>
                                          <p:attrName>style.rotation</p:attrName>
                                        </p:attrNameLst>
                                      </p:cBhvr>
                                      <p:tavLst>
                                        <p:tav tm="0">
                                          <p:val>
                                            <p:fltVal val="90"/>
                                          </p:val>
                                        </p:tav>
                                        <p:tav tm="100000">
                                          <p:val>
                                            <p:fltVal val="0"/>
                                          </p:val>
                                        </p:tav>
                                      </p:tavLst>
                                    </p:anim>
                                    <p:animEffect transition="in" filter="fade">
                                      <p:cBhvr>
                                        <p:cTn id="130" dur="1000"/>
                                        <p:tgtEl>
                                          <p:spTgt spid="23"/>
                                        </p:tgtEl>
                                      </p:cBhvr>
                                    </p:animEffect>
                                  </p:childTnLst>
                                </p:cTn>
                              </p:par>
                              <p:par>
                                <p:cTn id="131" presetID="31" presetClass="entr" presetSubtype="0" fill="hold" grpId="0" nodeType="withEffect">
                                  <p:stCondLst>
                                    <p:cond delay="500"/>
                                  </p:stCondLst>
                                  <p:childTnLst>
                                    <p:set>
                                      <p:cBhvr>
                                        <p:cTn id="132" dur="1" fill="hold">
                                          <p:stCondLst>
                                            <p:cond delay="0"/>
                                          </p:stCondLst>
                                        </p:cTn>
                                        <p:tgtEl>
                                          <p:spTgt spid="24"/>
                                        </p:tgtEl>
                                        <p:attrNameLst>
                                          <p:attrName>style.visibility</p:attrName>
                                        </p:attrNameLst>
                                      </p:cBhvr>
                                      <p:to>
                                        <p:strVal val="visible"/>
                                      </p:to>
                                    </p:set>
                                    <p:anim calcmode="lin" valueType="num">
                                      <p:cBhvr>
                                        <p:cTn id="133" dur="1000" fill="hold"/>
                                        <p:tgtEl>
                                          <p:spTgt spid="24"/>
                                        </p:tgtEl>
                                        <p:attrNameLst>
                                          <p:attrName>ppt_w</p:attrName>
                                        </p:attrNameLst>
                                      </p:cBhvr>
                                      <p:tavLst>
                                        <p:tav tm="0">
                                          <p:val>
                                            <p:fltVal val="0"/>
                                          </p:val>
                                        </p:tav>
                                        <p:tav tm="100000">
                                          <p:val>
                                            <p:strVal val="#ppt_w"/>
                                          </p:val>
                                        </p:tav>
                                      </p:tavLst>
                                    </p:anim>
                                    <p:anim calcmode="lin" valueType="num">
                                      <p:cBhvr>
                                        <p:cTn id="134" dur="1000" fill="hold"/>
                                        <p:tgtEl>
                                          <p:spTgt spid="24"/>
                                        </p:tgtEl>
                                        <p:attrNameLst>
                                          <p:attrName>ppt_h</p:attrName>
                                        </p:attrNameLst>
                                      </p:cBhvr>
                                      <p:tavLst>
                                        <p:tav tm="0">
                                          <p:val>
                                            <p:fltVal val="0"/>
                                          </p:val>
                                        </p:tav>
                                        <p:tav tm="100000">
                                          <p:val>
                                            <p:strVal val="#ppt_h"/>
                                          </p:val>
                                        </p:tav>
                                      </p:tavLst>
                                    </p:anim>
                                    <p:anim calcmode="lin" valueType="num">
                                      <p:cBhvr>
                                        <p:cTn id="135" dur="1000" fill="hold"/>
                                        <p:tgtEl>
                                          <p:spTgt spid="24"/>
                                        </p:tgtEl>
                                        <p:attrNameLst>
                                          <p:attrName>style.rotation</p:attrName>
                                        </p:attrNameLst>
                                      </p:cBhvr>
                                      <p:tavLst>
                                        <p:tav tm="0">
                                          <p:val>
                                            <p:fltVal val="90"/>
                                          </p:val>
                                        </p:tav>
                                        <p:tav tm="100000">
                                          <p:val>
                                            <p:fltVal val="0"/>
                                          </p:val>
                                        </p:tav>
                                      </p:tavLst>
                                    </p:anim>
                                    <p:animEffect transition="in" filter="fade">
                                      <p:cBhvr>
                                        <p:cTn id="136" dur="1000"/>
                                        <p:tgtEl>
                                          <p:spTgt spid="24"/>
                                        </p:tgtEl>
                                      </p:cBhvr>
                                    </p:animEffect>
                                  </p:childTnLst>
                                </p:cTn>
                              </p:par>
                              <p:par>
                                <p:cTn id="137" presetID="31" presetClass="entr" presetSubtype="0" fill="hold" grpId="0" nodeType="withEffect">
                                  <p:stCondLst>
                                    <p:cond delay="500"/>
                                  </p:stCondLst>
                                  <p:childTnLst>
                                    <p:set>
                                      <p:cBhvr>
                                        <p:cTn id="138" dur="1" fill="hold">
                                          <p:stCondLst>
                                            <p:cond delay="0"/>
                                          </p:stCondLst>
                                        </p:cTn>
                                        <p:tgtEl>
                                          <p:spTgt spid="25"/>
                                        </p:tgtEl>
                                        <p:attrNameLst>
                                          <p:attrName>style.visibility</p:attrName>
                                        </p:attrNameLst>
                                      </p:cBhvr>
                                      <p:to>
                                        <p:strVal val="visible"/>
                                      </p:to>
                                    </p:set>
                                    <p:anim calcmode="lin" valueType="num">
                                      <p:cBhvr>
                                        <p:cTn id="139" dur="1000" fill="hold"/>
                                        <p:tgtEl>
                                          <p:spTgt spid="25"/>
                                        </p:tgtEl>
                                        <p:attrNameLst>
                                          <p:attrName>ppt_w</p:attrName>
                                        </p:attrNameLst>
                                      </p:cBhvr>
                                      <p:tavLst>
                                        <p:tav tm="0">
                                          <p:val>
                                            <p:fltVal val="0"/>
                                          </p:val>
                                        </p:tav>
                                        <p:tav tm="100000">
                                          <p:val>
                                            <p:strVal val="#ppt_w"/>
                                          </p:val>
                                        </p:tav>
                                      </p:tavLst>
                                    </p:anim>
                                    <p:anim calcmode="lin" valueType="num">
                                      <p:cBhvr>
                                        <p:cTn id="140" dur="1000" fill="hold"/>
                                        <p:tgtEl>
                                          <p:spTgt spid="25"/>
                                        </p:tgtEl>
                                        <p:attrNameLst>
                                          <p:attrName>ppt_h</p:attrName>
                                        </p:attrNameLst>
                                      </p:cBhvr>
                                      <p:tavLst>
                                        <p:tav tm="0">
                                          <p:val>
                                            <p:fltVal val="0"/>
                                          </p:val>
                                        </p:tav>
                                        <p:tav tm="100000">
                                          <p:val>
                                            <p:strVal val="#ppt_h"/>
                                          </p:val>
                                        </p:tav>
                                      </p:tavLst>
                                    </p:anim>
                                    <p:anim calcmode="lin" valueType="num">
                                      <p:cBhvr>
                                        <p:cTn id="141" dur="1000" fill="hold"/>
                                        <p:tgtEl>
                                          <p:spTgt spid="25"/>
                                        </p:tgtEl>
                                        <p:attrNameLst>
                                          <p:attrName>style.rotation</p:attrName>
                                        </p:attrNameLst>
                                      </p:cBhvr>
                                      <p:tavLst>
                                        <p:tav tm="0">
                                          <p:val>
                                            <p:fltVal val="90"/>
                                          </p:val>
                                        </p:tav>
                                        <p:tav tm="100000">
                                          <p:val>
                                            <p:fltVal val="0"/>
                                          </p:val>
                                        </p:tav>
                                      </p:tavLst>
                                    </p:anim>
                                    <p:animEffect transition="in" filter="fade">
                                      <p:cBhvr>
                                        <p:cTn id="142" dur="1000"/>
                                        <p:tgtEl>
                                          <p:spTgt spid="25"/>
                                        </p:tgtEl>
                                      </p:cBhvr>
                                    </p:animEffect>
                                  </p:childTnLst>
                                </p:cTn>
                              </p:par>
                              <p:par>
                                <p:cTn id="143" presetID="31" presetClass="entr" presetSubtype="0" fill="hold" grpId="0" nodeType="withEffect">
                                  <p:stCondLst>
                                    <p:cond delay="500"/>
                                  </p:stCondLst>
                                  <p:childTnLst>
                                    <p:set>
                                      <p:cBhvr>
                                        <p:cTn id="144" dur="1" fill="hold">
                                          <p:stCondLst>
                                            <p:cond delay="0"/>
                                          </p:stCondLst>
                                        </p:cTn>
                                        <p:tgtEl>
                                          <p:spTgt spid="26"/>
                                        </p:tgtEl>
                                        <p:attrNameLst>
                                          <p:attrName>style.visibility</p:attrName>
                                        </p:attrNameLst>
                                      </p:cBhvr>
                                      <p:to>
                                        <p:strVal val="visible"/>
                                      </p:to>
                                    </p:set>
                                    <p:anim calcmode="lin" valueType="num">
                                      <p:cBhvr>
                                        <p:cTn id="145" dur="1000" fill="hold"/>
                                        <p:tgtEl>
                                          <p:spTgt spid="26"/>
                                        </p:tgtEl>
                                        <p:attrNameLst>
                                          <p:attrName>ppt_w</p:attrName>
                                        </p:attrNameLst>
                                      </p:cBhvr>
                                      <p:tavLst>
                                        <p:tav tm="0">
                                          <p:val>
                                            <p:fltVal val="0"/>
                                          </p:val>
                                        </p:tav>
                                        <p:tav tm="100000">
                                          <p:val>
                                            <p:strVal val="#ppt_w"/>
                                          </p:val>
                                        </p:tav>
                                      </p:tavLst>
                                    </p:anim>
                                    <p:anim calcmode="lin" valueType="num">
                                      <p:cBhvr>
                                        <p:cTn id="146" dur="1000" fill="hold"/>
                                        <p:tgtEl>
                                          <p:spTgt spid="26"/>
                                        </p:tgtEl>
                                        <p:attrNameLst>
                                          <p:attrName>ppt_h</p:attrName>
                                        </p:attrNameLst>
                                      </p:cBhvr>
                                      <p:tavLst>
                                        <p:tav tm="0">
                                          <p:val>
                                            <p:fltVal val="0"/>
                                          </p:val>
                                        </p:tav>
                                        <p:tav tm="100000">
                                          <p:val>
                                            <p:strVal val="#ppt_h"/>
                                          </p:val>
                                        </p:tav>
                                      </p:tavLst>
                                    </p:anim>
                                    <p:anim calcmode="lin" valueType="num">
                                      <p:cBhvr>
                                        <p:cTn id="147" dur="1000" fill="hold"/>
                                        <p:tgtEl>
                                          <p:spTgt spid="26"/>
                                        </p:tgtEl>
                                        <p:attrNameLst>
                                          <p:attrName>style.rotation</p:attrName>
                                        </p:attrNameLst>
                                      </p:cBhvr>
                                      <p:tavLst>
                                        <p:tav tm="0">
                                          <p:val>
                                            <p:fltVal val="90"/>
                                          </p:val>
                                        </p:tav>
                                        <p:tav tm="100000">
                                          <p:val>
                                            <p:fltVal val="0"/>
                                          </p:val>
                                        </p:tav>
                                      </p:tavLst>
                                    </p:anim>
                                    <p:animEffect transition="in" filter="fade">
                                      <p:cBhvr>
                                        <p:cTn id="148" dur="1000"/>
                                        <p:tgtEl>
                                          <p:spTgt spid="26"/>
                                        </p:tgtEl>
                                      </p:cBhvr>
                                    </p:animEffect>
                                  </p:childTnLst>
                                </p:cTn>
                              </p:par>
                              <p:par>
                                <p:cTn id="149" presetID="31" presetClass="entr" presetSubtype="0" fill="hold" grpId="0" nodeType="withEffect">
                                  <p:stCondLst>
                                    <p:cond delay="500"/>
                                  </p:stCondLst>
                                  <p:childTnLst>
                                    <p:set>
                                      <p:cBhvr>
                                        <p:cTn id="150" dur="1" fill="hold">
                                          <p:stCondLst>
                                            <p:cond delay="0"/>
                                          </p:stCondLst>
                                        </p:cTn>
                                        <p:tgtEl>
                                          <p:spTgt spid="27"/>
                                        </p:tgtEl>
                                        <p:attrNameLst>
                                          <p:attrName>style.visibility</p:attrName>
                                        </p:attrNameLst>
                                      </p:cBhvr>
                                      <p:to>
                                        <p:strVal val="visible"/>
                                      </p:to>
                                    </p:set>
                                    <p:anim calcmode="lin" valueType="num">
                                      <p:cBhvr>
                                        <p:cTn id="151" dur="1000" fill="hold"/>
                                        <p:tgtEl>
                                          <p:spTgt spid="27"/>
                                        </p:tgtEl>
                                        <p:attrNameLst>
                                          <p:attrName>ppt_w</p:attrName>
                                        </p:attrNameLst>
                                      </p:cBhvr>
                                      <p:tavLst>
                                        <p:tav tm="0">
                                          <p:val>
                                            <p:fltVal val="0"/>
                                          </p:val>
                                        </p:tav>
                                        <p:tav tm="100000">
                                          <p:val>
                                            <p:strVal val="#ppt_w"/>
                                          </p:val>
                                        </p:tav>
                                      </p:tavLst>
                                    </p:anim>
                                    <p:anim calcmode="lin" valueType="num">
                                      <p:cBhvr>
                                        <p:cTn id="152" dur="1000" fill="hold"/>
                                        <p:tgtEl>
                                          <p:spTgt spid="27"/>
                                        </p:tgtEl>
                                        <p:attrNameLst>
                                          <p:attrName>ppt_h</p:attrName>
                                        </p:attrNameLst>
                                      </p:cBhvr>
                                      <p:tavLst>
                                        <p:tav tm="0">
                                          <p:val>
                                            <p:fltVal val="0"/>
                                          </p:val>
                                        </p:tav>
                                        <p:tav tm="100000">
                                          <p:val>
                                            <p:strVal val="#ppt_h"/>
                                          </p:val>
                                        </p:tav>
                                      </p:tavLst>
                                    </p:anim>
                                    <p:anim calcmode="lin" valueType="num">
                                      <p:cBhvr>
                                        <p:cTn id="153" dur="1000" fill="hold"/>
                                        <p:tgtEl>
                                          <p:spTgt spid="27"/>
                                        </p:tgtEl>
                                        <p:attrNameLst>
                                          <p:attrName>style.rotation</p:attrName>
                                        </p:attrNameLst>
                                      </p:cBhvr>
                                      <p:tavLst>
                                        <p:tav tm="0">
                                          <p:val>
                                            <p:fltVal val="90"/>
                                          </p:val>
                                        </p:tav>
                                        <p:tav tm="100000">
                                          <p:val>
                                            <p:fltVal val="0"/>
                                          </p:val>
                                        </p:tav>
                                      </p:tavLst>
                                    </p:anim>
                                    <p:animEffect transition="in" filter="fade">
                                      <p:cBhvr>
                                        <p:cTn id="154" dur="1000"/>
                                        <p:tgtEl>
                                          <p:spTgt spid="27"/>
                                        </p:tgtEl>
                                      </p:cBhvr>
                                    </p:animEffect>
                                  </p:childTnLst>
                                </p:cTn>
                              </p:par>
                              <p:par>
                                <p:cTn id="155" presetID="31" presetClass="entr" presetSubtype="0" fill="hold" grpId="0" nodeType="withEffect">
                                  <p:stCondLst>
                                    <p:cond delay="500"/>
                                  </p:stCondLst>
                                  <p:childTnLst>
                                    <p:set>
                                      <p:cBhvr>
                                        <p:cTn id="156" dur="1" fill="hold">
                                          <p:stCondLst>
                                            <p:cond delay="0"/>
                                          </p:stCondLst>
                                        </p:cTn>
                                        <p:tgtEl>
                                          <p:spTgt spid="28"/>
                                        </p:tgtEl>
                                        <p:attrNameLst>
                                          <p:attrName>style.visibility</p:attrName>
                                        </p:attrNameLst>
                                      </p:cBhvr>
                                      <p:to>
                                        <p:strVal val="visible"/>
                                      </p:to>
                                    </p:set>
                                    <p:anim calcmode="lin" valueType="num">
                                      <p:cBhvr>
                                        <p:cTn id="157" dur="1000" fill="hold"/>
                                        <p:tgtEl>
                                          <p:spTgt spid="28"/>
                                        </p:tgtEl>
                                        <p:attrNameLst>
                                          <p:attrName>ppt_w</p:attrName>
                                        </p:attrNameLst>
                                      </p:cBhvr>
                                      <p:tavLst>
                                        <p:tav tm="0">
                                          <p:val>
                                            <p:fltVal val="0"/>
                                          </p:val>
                                        </p:tav>
                                        <p:tav tm="100000">
                                          <p:val>
                                            <p:strVal val="#ppt_w"/>
                                          </p:val>
                                        </p:tav>
                                      </p:tavLst>
                                    </p:anim>
                                    <p:anim calcmode="lin" valueType="num">
                                      <p:cBhvr>
                                        <p:cTn id="158" dur="1000" fill="hold"/>
                                        <p:tgtEl>
                                          <p:spTgt spid="28"/>
                                        </p:tgtEl>
                                        <p:attrNameLst>
                                          <p:attrName>ppt_h</p:attrName>
                                        </p:attrNameLst>
                                      </p:cBhvr>
                                      <p:tavLst>
                                        <p:tav tm="0">
                                          <p:val>
                                            <p:fltVal val="0"/>
                                          </p:val>
                                        </p:tav>
                                        <p:tav tm="100000">
                                          <p:val>
                                            <p:strVal val="#ppt_h"/>
                                          </p:val>
                                        </p:tav>
                                      </p:tavLst>
                                    </p:anim>
                                    <p:anim calcmode="lin" valueType="num">
                                      <p:cBhvr>
                                        <p:cTn id="159" dur="1000" fill="hold"/>
                                        <p:tgtEl>
                                          <p:spTgt spid="28"/>
                                        </p:tgtEl>
                                        <p:attrNameLst>
                                          <p:attrName>style.rotation</p:attrName>
                                        </p:attrNameLst>
                                      </p:cBhvr>
                                      <p:tavLst>
                                        <p:tav tm="0">
                                          <p:val>
                                            <p:fltVal val="90"/>
                                          </p:val>
                                        </p:tav>
                                        <p:tav tm="100000">
                                          <p:val>
                                            <p:fltVal val="0"/>
                                          </p:val>
                                        </p:tav>
                                      </p:tavLst>
                                    </p:anim>
                                    <p:animEffect transition="in" filter="fade">
                                      <p:cBhvr>
                                        <p:cTn id="160" dur="1000"/>
                                        <p:tgtEl>
                                          <p:spTgt spid="28"/>
                                        </p:tgtEl>
                                      </p:cBhvr>
                                    </p:animEffect>
                                  </p:childTnLst>
                                </p:cTn>
                              </p:par>
                              <p:par>
                                <p:cTn id="161" presetID="31" presetClass="entr" presetSubtype="0" fill="hold" grpId="0" nodeType="withEffect">
                                  <p:stCondLst>
                                    <p:cond delay="500"/>
                                  </p:stCondLst>
                                  <p:childTnLst>
                                    <p:set>
                                      <p:cBhvr>
                                        <p:cTn id="162" dur="1" fill="hold">
                                          <p:stCondLst>
                                            <p:cond delay="0"/>
                                          </p:stCondLst>
                                        </p:cTn>
                                        <p:tgtEl>
                                          <p:spTgt spid="29"/>
                                        </p:tgtEl>
                                        <p:attrNameLst>
                                          <p:attrName>style.visibility</p:attrName>
                                        </p:attrNameLst>
                                      </p:cBhvr>
                                      <p:to>
                                        <p:strVal val="visible"/>
                                      </p:to>
                                    </p:set>
                                    <p:anim calcmode="lin" valueType="num">
                                      <p:cBhvr>
                                        <p:cTn id="163" dur="1000" fill="hold"/>
                                        <p:tgtEl>
                                          <p:spTgt spid="29"/>
                                        </p:tgtEl>
                                        <p:attrNameLst>
                                          <p:attrName>ppt_w</p:attrName>
                                        </p:attrNameLst>
                                      </p:cBhvr>
                                      <p:tavLst>
                                        <p:tav tm="0">
                                          <p:val>
                                            <p:fltVal val="0"/>
                                          </p:val>
                                        </p:tav>
                                        <p:tav tm="100000">
                                          <p:val>
                                            <p:strVal val="#ppt_w"/>
                                          </p:val>
                                        </p:tav>
                                      </p:tavLst>
                                    </p:anim>
                                    <p:anim calcmode="lin" valueType="num">
                                      <p:cBhvr>
                                        <p:cTn id="164" dur="1000" fill="hold"/>
                                        <p:tgtEl>
                                          <p:spTgt spid="29"/>
                                        </p:tgtEl>
                                        <p:attrNameLst>
                                          <p:attrName>ppt_h</p:attrName>
                                        </p:attrNameLst>
                                      </p:cBhvr>
                                      <p:tavLst>
                                        <p:tav tm="0">
                                          <p:val>
                                            <p:fltVal val="0"/>
                                          </p:val>
                                        </p:tav>
                                        <p:tav tm="100000">
                                          <p:val>
                                            <p:strVal val="#ppt_h"/>
                                          </p:val>
                                        </p:tav>
                                      </p:tavLst>
                                    </p:anim>
                                    <p:anim calcmode="lin" valueType="num">
                                      <p:cBhvr>
                                        <p:cTn id="165" dur="1000" fill="hold"/>
                                        <p:tgtEl>
                                          <p:spTgt spid="29"/>
                                        </p:tgtEl>
                                        <p:attrNameLst>
                                          <p:attrName>style.rotation</p:attrName>
                                        </p:attrNameLst>
                                      </p:cBhvr>
                                      <p:tavLst>
                                        <p:tav tm="0">
                                          <p:val>
                                            <p:fltVal val="90"/>
                                          </p:val>
                                        </p:tav>
                                        <p:tav tm="100000">
                                          <p:val>
                                            <p:fltVal val="0"/>
                                          </p:val>
                                        </p:tav>
                                      </p:tavLst>
                                    </p:anim>
                                    <p:animEffect transition="in" filter="fade">
                                      <p:cBhvr>
                                        <p:cTn id="166" dur="1000"/>
                                        <p:tgtEl>
                                          <p:spTgt spid="29"/>
                                        </p:tgtEl>
                                      </p:cBhvr>
                                    </p:animEffect>
                                  </p:childTnLst>
                                </p:cTn>
                              </p:par>
                              <p:par>
                                <p:cTn id="167" presetID="31" presetClass="entr" presetSubtype="0" fill="hold" grpId="0" nodeType="withEffect">
                                  <p:stCondLst>
                                    <p:cond delay="500"/>
                                  </p:stCondLst>
                                  <p:childTnLst>
                                    <p:set>
                                      <p:cBhvr>
                                        <p:cTn id="168" dur="1" fill="hold">
                                          <p:stCondLst>
                                            <p:cond delay="0"/>
                                          </p:stCondLst>
                                        </p:cTn>
                                        <p:tgtEl>
                                          <p:spTgt spid="30"/>
                                        </p:tgtEl>
                                        <p:attrNameLst>
                                          <p:attrName>style.visibility</p:attrName>
                                        </p:attrNameLst>
                                      </p:cBhvr>
                                      <p:to>
                                        <p:strVal val="visible"/>
                                      </p:to>
                                    </p:set>
                                    <p:anim calcmode="lin" valueType="num">
                                      <p:cBhvr>
                                        <p:cTn id="169" dur="1000" fill="hold"/>
                                        <p:tgtEl>
                                          <p:spTgt spid="30"/>
                                        </p:tgtEl>
                                        <p:attrNameLst>
                                          <p:attrName>ppt_w</p:attrName>
                                        </p:attrNameLst>
                                      </p:cBhvr>
                                      <p:tavLst>
                                        <p:tav tm="0">
                                          <p:val>
                                            <p:fltVal val="0"/>
                                          </p:val>
                                        </p:tav>
                                        <p:tav tm="100000">
                                          <p:val>
                                            <p:strVal val="#ppt_w"/>
                                          </p:val>
                                        </p:tav>
                                      </p:tavLst>
                                    </p:anim>
                                    <p:anim calcmode="lin" valueType="num">
                                      <p:cBhvr>
                                        <p:cTn id="170" dur="1000" fill="hold"/>
                                        <p:tgtEl>
                                          <p:spTgt spid="30"/>
                                        </p:tgtEl>
                                        <p:attrNameLst>
                                          <p:attrName>ppt_h</p:attrName>
                                        </p:attrNameLst>
                                      </p:cBhvr>
                                      <p:tavLst>
                                        <p:tav tm="0">
                                          <p:val>
                                            <p:fltVal val="0"/>
                                          </p:val>
                                        </p:tav>
                                        <p:tav tm="100000">
                                          <p:val>
                                            <p:strVal val="#ppt_h"/>
                                          </p:val>
                                        </p:tav>
                                      </p:tavLst>
                                    </p:anim>
                                    <p:anim calcmode="lin" valueType="num">
                                      <p:cBhvr>
                                        <p:cTn id="171" dur="1000" fill="hold"/>
                                        <p:tgtEl>
                                          <p:spTgt spid="30"/>
                                        </p:tgtEl>
                                        <p:attrNameLst>
                                          <p:attrName>style.rotation</p:attrName>
                                        </p:attrNameLst>
                                      </p:cBhvr>
                                      <p:tavLst>
                                        <p:tav tm="0">
                                          <p:val>
                                            <p:fltVal val="90"/>
                                          </p:val>
                                        </p:tav>
                                        <p:tav tm="100000">
                                          <p:val>
                                            <p:fltVal val="0"/>
                                          </p:val>
                                        </p:tav>
                                      </p:tavLst>
                                    </p:anim>
                                    <p:animEffect transition="in" filter="fade">
                                      <p:cBhvr>
                                        <p:cTn id="172" dur="1000"/>
                                        <p:tgtEl>
                                          <p:spTgt spid="30"/>
                                        </p:tgtEl>
                                      </p:cBhvr>
                                    </p:animEffect>
                                  </p:childTnLst>
                                </p:cTn>
                              </p:par>
                              <p:par>
                                <p:cTn id="173" presetID="31" presetClass="entr" presetSubtype="0" fill="hold" grpId="0" nodeType="withEffect">
                                  <p:stCondLst>
                                    <p:cond delay="500"/>
                                  </p:stCondLst>
                                  <p:childTnLst>
                                    <p:set>
                                      <p:cBhvr>
                                        <p:cTn id="174" dur="1" fill="hold">
                                          <p:stCondLst>
                                            <p:cond delay="0"/>
                                          </p:stCondLst>
                                        </p:cTn>
                                        <p:tgtEl>
                                          <p:spTgt spid="31"/>
                                        </p:tgtEl>
                                        <p:attrNameLst>
                                          <p:attrName>style.visibility</p:attrName>
                                        </p:attrNameLst>
                                      </p:cBhvr>
                                      <p:to>
                                        <p:strVal val="visible"/>
                                      </p:to>
                                    </p:set>
                                    <p:anim calcmode="lin" valueType="num">
                                      <p:cBhvr>
                                        <p:cTn id="175" dur="1000" fill="hold"/>
                                        <p:tgtEl>
                                          <p:spTgt spid="31"/>
                                        </p:tgtEl>
                                        <p:attrNameLst>
                                          <p:attrName>ppt_w</p:attrName>
                                        </p:attrNameLst>
                                      </p:cBhvr>
                                      <p:tavLst>
                                        <p:tav tm="0">
                                          <p:val>
                                            <p:fltVal val="0"/>
                                          </p:val>
                                        </p:tav>
                                        <p:tav tm="100000">
                                          <p:val>
                                            <p:strVal val="#ppt_w"/>
                                          </p:val>
                                        </p:tav>
                                      </p:tavLst>
                                    </p:anim>
                                    <p:anim calcmode="lin" valueType="num">
                                      <p:cBhvr>
                                        <p:cTn id="176" dur="1000" fill="hold"/>
                                        <p:tgtEl>
                                          <p:spTgt spid="31"/>
                                        </p:tgtEl>
                                        <p:attrNameLst>
                                          <p:attrName>ppt_h</p:attrName>
                                        </p:attrNameLst>
                                      </p:cBhvr>
                                      <p:tavLst>
                                        <p:tav tm="0">
                                          <p:val>
                                            <p:fltVal val="0"/>
                                          </p:val>
                                        </p:tav>
                                        <p:tav tm="100000">
                                          <p:val>
                                            <p:strVal val="#ppt_h"/>
                                          </p:val>
                                        </p:tav>
                                      </p:tavLst>
                                    </p:anim>
                                    <p:anim calcmode="lin" valueType="num">
                                      <p:cBhvr>
                                        <p:cTn id="177" dur="1000" fill="hold"/>
                                        <p:tgtEl>
                                          <p:spTgt spid="31"/>
                                        </p:tgtEl>
                                        <p:attrNameLst>
                                          <p:attrName>style.rotation</p:attrName>
                                        </p:attrNameLst>
                                      </p:cBhvr>
                                      <p:tavLst>
                                        <p:tav tm="0">
                                          <p:val>
                                            <p:fltVal val="90"/>
                                          </p:val>
                                        </p:tav>
                                        <p:tav tm="100000">
                                          <p:val>
                                            <p:fltVal val="0"/>
                                          </p:val>
                                        </p:tav>
                                      </p:tavLst>
                                    </p:anim>
                                    <p:animEffect transition="in" filter="fade">
                                      <p:cBhvr>
                                        <p:cTn id="178" dur="1000"/>
                                        <p:tgtEl>
                                          <p:spTgt spid="31"/>
                                        </p:tgtEl>
                                      </p:cBhvr>
                                    </p:animEffect>
                                  </p:childTnLst>
                                </p:cTn>
                              </p:par>
                              <p:par>
                                <p:cTn id="179" presetID="31" presetClass="entr" presetSubtype="0" fill="hold" grpId="0" nodeType="withEffect">
                                  <p:stCondLst>
                                    <p:cond delay="500"/>
                                  </p:stCondLst>
                                  <p:childTnLst>
                                    <p:set>
                                      <p:cBhvr>
                                        <p:cTn id="180" dur="1" fill="hold">
                                          <p:stCondLst>
                                            <p:cond delay="0"/>
                                          </p:stCondLst>
                                        </p:cTn>
                                        <p:tgtEl>
                                          <p:spTgt spid="32"/>
                                        </p:tgtEl>
                                        <p:attrNameLst>
                                          <p:attrName>style.visibility</p:attrName>
                                        </p:attrNameLst>
                                      </p:cBhvr>
                                      <p:to>
                                        <p:strVal val="visible"/>
                                      </p:to>
                                    </p:set>
                                    <p:anim calcmode="lin" valueType="num">
                                      <p:cBhvr>
                                        <p:cTn id="181" dur="1000" fill="hold"/>
                                        <p:tgtEl>
                                          <p:spTgt spid="32"/>
                                        </p:tgtEl>
                                        <p:attrNameLst>
                                          <p:attrName>ppt_w</p:attrName>
                                        </p:attrNameLst>
                                      </p:cBhvr>
                                      <p:tavLst>
                                        <p:tav tm="0">
                                          <p:val>
                                            <p:fltVal val="0"/>
                                          </p:val>
                                        </p:tav>
                                        <p:tav tm="100000">
                                          <p:val>
                                            <p:strVal val="#ppt_w"/>
                                          </p:val>
                                        </p:tav>
                                      </p:tavLst>
                                    </p:anim>
                                    <p:anim calcmode="lin" valueType="num">
                                      <p:cBhvr>
                                        <p:cTn id="182" dur="1000" fill="hold"/>
                                        <p:tgtEl>
                                          <p:spTgt spid="32"/>
                                        </p:tgtEl>
                                        <p:attrNameLst>
                                          <p:attrName>ppt_h</p:attrName>
                                        </p:attrNameLst>
                                      </p:cBhvr>
                                      <p:tavLst>
                                        <p:tav tm="0">
                                          <p:val>
                                            <p:fltVal val="0"/>
                                          </p:val>
                                        </p:tav>
                                        <p:tav tm="100000">
                                          <p:val>
                                            <p:strVal val="#ppt_h"/>
                                          </p:val>
                                        </p:tav>
                                      </p:tavLst>
                                    </p:anim>
                                    <p:anim calcmode="lin" valueType="num">
                                      <p:cBhvr>
                                        <p:cTn id="183" dur="1000" fill="hold"/>
                                        <p:tgtEl>
                                          <p:spTgt spid="32"/>
                                        </p:tgtEl>
                                        <p:attrNameLst>
                                          <p:attrName>style.rotation</p:attrName>
                                        </p:attrNameLst>
                                      </p:cBhvr>
                                      <p:tavLst>
                                        <p:tav tm="0">
                                          <p:val>
                                            <p:fltVal val="90"/>
                                          </p:val>
                                        </p:tav>
                                        <p:tav tm="100000">
                                          <p:val>
                                            <p:fltVal val="0"/>
                                          </p:val>
                                        </p:tav>
                                      </p:tavLst>
                                    </p:anim>
                                    <p:animEffect transition="in" filter="fade">
                                      <p:cBhvr>
                                        <p:cTn id="184" dur="1000"/>
                                        <p:tgtEl>
                                          <p:spTgt spid="32"/>
                                        </p:tgtEl>
                                      </p:cBhvr>
                                    </p:animEffect>
                                  </p:childTnLst>
                                </p:cTn>
                              </p:par>
                              <p:par>
                                <p:cTn id="185" presetID="31" presetClass="entr" presetSubtype="0" fill="hold" grpId="0" nodeType="withEffect">
                                  <p:stCondLst>
                                    <p:cond delay="500"/>
                                  </p:stCondLst>
                                  <p:childTnLst>
                                    <p:set>
                                      <p:cBhvr>
                                        <p:cTn id="186" dur="1" fill="hold">
                                          <p:stCondLst>
                                            <p:cond delay="0"/>
                                          </p:stCondLst>
                                        </p:cTn>
                                        <p:tgtEl>
                                          <p:spTgt spid="33"/>
                                        </p:tgtEl>
                                        <p:attrNameLst>
                                          <p:attrName>style.visibility</p:attrName>
                                        </p:attrNameLst>
                                      </p:cBhvr>
                                      <p:to>
                                        <p:strVal val="visible"/>
                                      </p:to>
                                    </p:set>
                                    <p:anim calcmode="lin" valueType="num">
                                      <p:cBhvr>
                                        <p:cTn id="187" dur="1000" fill="hold"/>
                                        <p:tgtEl>
                                          <p:spTgt spid="33"/>
                                        </p:tgtEl>
                                        <p:attrNameLst>
                                          <p:attrName>ppt_w</p:attrName>
                                        </p:attrNameLst>
                                      </p:cBhvr>
                                      <p:tavLst>
                                        <p:tav tm="0">
                                          <p:val>
                                            <p:fltVal val="0"/>
                                          </p:val>
                                        </p:tav>
                                        <p:tav tm="100000">
                                          <p:val>
                                            <p:strVal val="#ppt_w"/>
                                          </p:val>
                                        </p:tav>
                                      </p:tavLst>
                                    </p:anim>
                                    <p:anim calcmode="lin" valueType="num">
                                      <p:cBhvr>
                                        <p:cTn id="188" dur="1000" fill="hold"/>
                                        <p:tgtEl>
                                          <p:spTgt spid="33"/>
                                        </p:tgtEl>
                                        <p:attrNameLst>
                                          <p:attrName>ppt_h</p:attrName>
                                        </p:attrNameLst>
                                      </p:cBhvr>
                                      <p:tavLst>
                                        <p:tav tm="0">
                                          <p:val>
                                            <p:fltVal val="0"/>
                                          </p:val>
                                        </p:tav>
                                        <p:tav tm="100000">
                                          <p:val>
                                            <p:strVal val="#ppt_h"/>
                                          </p:val>
                                        </p:tav>
                                      </p:tavLst>
                                    </p:anim>
                                    <p:anim calcmode="lin" valueType="num">
                                      <p:cBhvr>
                                        <p:cTn id="189" dur="1000" fill="hold"/>
                                        <p:tgtEl>
                                          <p:spTgt spid="33"/>
                                        </p:tgtEl>
                                        <p:attrNameLst>
                                          <p:attrName>style.rotation</p:attrName>
                                        </p:attrNameLst>
                                      </p:cBhvr>
                                      <p:tavLst>
                                        <p:tav tm="0">
                                          <p:val>
                                            <p:fltVal val="90"/>
                                          </p:val>
                                        </p:tav>
                                        <p:tav tm="100000">
                                          <p:val>
                                            <p:fltVal val="0"/>
                                          </p:val>
                                        </p:tav>
                                      </p:tavLst>
                                    </p:anim>
                                    <p:animEffect transition="in" filter="fade">
                                      <p:cBhvr>
                                        <p:cTn id="190" dur="1000"/>
                                        <p:tgtEl>
                                          <p:spTgt spid="33"/>
                                        </p:tgtEl>
                                      </p:cBhvr>
                                    </p:animEffect>
                                  </p:childTnLst>
                                </p:cTn>
                              </p:par>
                              <p:par>
                                <p:cTn id="191" presetID="31" presetClass="entr" presetSubtype="0" fill="hold" grpId="0" nodeType="withEffect">
                                  <p:stCondLst>
                                    <p:cond delay="500"/>
                                  </p:stCondLst>
                                  <p:childTnLst>
                                    <p:set>
                                      <p:cBhvr>
                                        <p:cTn id="192" dur="1" fill="hold">
                                          <p:stCondLst>
                                            <p:cond delay="0"/>
                                          </p:stCondLst>
                                        </p:cTn>
                                        <p:tgtEl>
                                          <p:spTgt spid="34"/>
                                        </p:tgtEl>
                                        <p:attrNameLst>
                                          <p:attrName>style.visibility</p:attrName>
                                        </p:attrNameLst>
                                      </p:cBhvr>
                                      <p:to>
                                        <p:strVal val="visible"/>
                                      </p:to>
                                    </p:set>
                                    <p:anim calcmode="lin" valueType="num">
                                      <p:cBhvr>
                                        <p:cTn id="193" dur="1000" fill="hold"/>
                                        <p:tgtEl>
                                          <p:spTgt spid="34"/>
                                        </p:tgtEl>
                                        <p:attrNameLst>
                                          <p:attrName>ppt_w</p:attrName>
                                        </p:attrNameLst>
                                      </p:cBhvr>
                                      <p:tavLst>
                                        <p:tav tm="0">
                                          <p:val>
                                            <p:fltVal val="0"/>
                                          </p:val>
                                        </p:tav>
                                        <p:tav tm="100000">
                                          <p:val>
                                            <p:strVal val="#ppt_w"/>
                                          </p:val>
                                        </p:tav>
                                      </p:tavLst>
                                    </p:anim>
                                    <p:anim calcmode="lin" valueType="num">
                                      <p:cBhvr>
                                        <p:cTn id="194" dur="1000" fill="hold"/>
                                        <p:tgtEl>
                                          <p:spTgt spid="34"/>
                                        </p:tgtEl>
                                        <p:attrNameLst>
                                          <p:attrName>ppt_h</p:attrName>
                                        </p:attrNameLst>
                                      </p:cBhvr>
                                      <p:tavLst>
                                        <p:tav tm="0">
                                          <p:val>
                                            <p:fltVal val="0"/>
                                          </p:val>
                                        </p:tav>
                                        <p:tav tm="100000">
                                          <p:val>
                                            <p:strVal val="#ppt_h"/>
                                          </p:val>
                                        </p:tav>
                                      </p:tavLst>
                                    </p:anim>
                                    <p:anim calcmode="lin" valueType="num">
                                      <p:cBhvr>
                                        <p:cTn id="195" dur="1000" fill="hold"/>
                                        <p:tgtEl>
                                          <p:spTgt spid="34"/>
                                        </p:tgtEl>
                                        <p:attrNameLst>
                                          <p:attrName>style.rotation</p:attrName>
                                        </p:attrNameLst>
                                      </p:cBhvr>
                                      <p:tavLst>
                                        <p:tav tm="0">
                                          <p:val>
                                            <p:fltVal val="90"/>
                                          </p:val>
                                        </p:tav>
                                        <p:tav tm="100000">
                                          <p:val>
                                            <p:fltVal val="0"/>
                                          </p:val>
                                        </p:tav>
                                      </p:tavLst>
                                    </p:anim>
                                    <p:animEffect transition="in" filter="fade">
                                      <p:cBhvr>
                                        <p:cTn id="196" dur="1000"/>
                                        <p:tgtEl>
                                          <p:spTgt spid="34"/>
                                        </p:tgtEl>
                                      </p:cBhvr>
                                    </p:animEffect>
                                  </p:childTnLst>
                                </p:cTn>
                              </p:par>
                              <p:par>
                                <p:cTn id="197" presetID="31" presetClass="entr" presetSubtype="0" fill="hold" grpId="0" nodeType="withEffect">
                                  <p:stCondLst>
                                    <p:cond delay="500"/>
                                  </p:stCondLst>
                                  <p:childTnLst>
                                    <p:set>
                                      <p:cBhvr>
                                        <p:cTn id="198" dur="1" fill="hold">
                                          <p:stCondLst>
                                            <p:cond delay="0"/>
                                          </p:stCondLst>
                                        </p:cTn>
                                        <p:tgtEl>
                                          <p:spTgt spid="35"/>
                                        </p:tgtEl>
                                        <p:attrNameLst>
                                          <p:attrName>style.visibility</p:attrName>
                                        </p:attrNameLst>
                                      </p:cBhvr>
                                      <p:to>
                                        <p:strVal val="visible"/>
                                      </p:to>
                                    </p:set>
                                    <p:anim calcmode="lin" valueType="num">
                                      <p:cBhvr>
                                        <p:cTn id="199" dur="1000" fill="hold"/>
                                        <p:tgtEl>
                                          <p:spTgt spid="35"/>
                                        </p:tgtEl>
                                        <p:attrNameLst>
                                          <p:attrName>ppt_w</p:attrName>
                                        </p:attrNameLst>
                                      </p:cBhvr>
                                      <p:tavLst>
                                        <p:tav tm="0">
                                          <p:val>
                                            <p:fltVal val="0"/>
                                          </p:val>
                                        </p:tav>
                                        <p:tav tm="100000">
                                          <p:val>
                                            <p:strVal val="#ppt_w"/>
                                          </p:val>
                                        </p:tav>
                                      </p:tavLst>
                                    </p:anim>
                                    <p:anim calcmode="lin" valueType="num">
                                      <p:cBhvr>
                                        <p:cTn id="200" dur="1000" fill="hold"/>
                                        <p:tgtEl>
                                          <p:spTgt spid="35"/>
                                        </p:tgtEl>
                                        <p:attrNameLst>
                                          <p:attrName>ppt_h</p:attrName>
                                        </p:attrNameLst>
                                      </p:cBhvr>
                                      <p:tavLst>
                                        <p:tav tm="0">
                                          <p:val>
                                            <p:fltVal val="0"/>
                                          </p:val>
                                        </p:tav>
                                        <p:tav tm="100000">
                                          <p:val>
                                            <p:strVal val="#ppt_h"/>
                                          </p:val>
                                        </p:tav>
                                      </p:tavLst>
                                    </p:anim>
                                    <p:anim calcmode="lin" valueType="num">
                                      <p:cBhvr>
                                        <p:cTn id="201" dur="1000" fill="hold"/>
                                        <p:tgtEl>
                                          <p:spTgt spid="35"/>
                                        </p:tgtEl>
                                        <p:attrNameLst>
                                          <p:attrName>style.rotation</p:attrName>
                                        </p:attrNameLst>
                                      </p:cBhvr>
                                      <p:tavLst>
                                        <p:tav tm="0">
                                          <p:val>
                                            <p:fltVal val="90"/>
                                          </p:val>
                                        </p:tav>
                                        <p:tav tm="100000">
                                          <p:val>
                                            <p:fltVal val="0"/>
                                          </p:val>
                                        </p:tav>
                                      </p:tavLst>
                                    </p:anim>
                                    <p:animEffect transition="in" filter="fade">
                                      <p:cBhvr>
                                        <p:cTn id="202" dur="1000"/>
                                        <p:tgtEl>
                                          <p:spTgt spid="35"/>
                                        </p:tgtEl>
                                      </p:cBhvr>
                                    </p:animEffect>
                                  </p:childTnLst>
                                </p:cTn>
                              </p:par>
                              <p:par>
                                <p:cTn id="203" presetID="31" presetClass="entr" presetSubtype="0" fill="hold" grpId="0" nodeType="withEffect">
                                  <p:stCondLst>
                                    <p:cond delay="500"/>
                                  </p:stCondLst>
                                  <p:childTnLst>
                                    <p:set>
                                      <p:cBhvr>
                                        <p:cTn id="204" dur="1" fill="hold">
                                          <p:stCondLst>
                                            <p:cond delay="0"/>
                                          </p:stCondLst>
                                        </p:cTn>
                                        <p:tgtEl>
                                          <p:spTgt spid="36"/>
                                        </p:tgtEl>
                                        <p:attrNameLst>
                                          <p:attrName>style.visibility</p:attrName>
                                        </p:attrNameLst>
                                      </p:cBhvr>
                                      <p:to>
                                        <p:strVal val="visible"/>
                                      </p:to>
                                    </p:set>
                                    <p:anim calcmode="lin" valueType="num">
                                      <p:cBhvr>
                                        <p:cTn id="205" dur="1000" fill="hold"/>
                                        <p:tgtEl>
                                          <p:spTgt spid="36"/>
                                        </p:tgtEl>
                                        <p:attrNameLst>
                                          <p:attrName>ppt_w</p:attrName>
                                        </p:attrNameLst>
                                      </p:cBhvr>
                                      <p:tavLst>
                                        <p:tav tm="0">
                                          <p:val>
                                            <p:fltVal val="0"/>
                                          </p:val>
                                        </p:tav>
                                        <p:tav tm="100000">
                                          <p:val>
                                            <p:strVal val="#ppt_w"/>
                                          </p:val>
                                        </p:tav>
                                      </p:tavLst>
                                    </p:anim>
                                    <p:anim calcmode="lin" valueType="num">
                                      <p:cBhvr>
                                        <p:cTn id="206" dur="1000" fill="hold"/>
                                        <p:tgtEl>
                                          <p:spTgt spid="36"/>
                                        </p:tgtEl>
                                        <p:attrNameLst>
                                          <p:attrName>ppt_h</p:attrName>
                                        </p:attrNameLst>
                                      </p:cBhvr>
                                      <p:tavLst>
                                        <p:tav tm="0">
                                          <p:val>
                                            <p:fltVal val="0"/>
                                          </p:val>
                                        </p:tav>
                                        <p:tav tm="100000">
                                          <p:val>
                                            <p:strVal val="#ppt_h"/>
                                          </p:val>
                                        </p:tav>
                                      </p:tavLst>
                                    </p:anim>
                                    <p:anim calcmode="lin" valueType="num">
                                      <p:cBhvr>
                                        <p:cTn id="207" dur="1000" fill="hold"/>
                                        <p:tgtEl>
                                          <p:spTgt spid="36"/>
                                        </p:tgtEl>
                                        <p:attrNameLst>
                                          <p:attrName>style.rotation</p:attrName>
                                        </p:attrNameLst>
                                      </p:cBhvr>
                                      <p:tavLst>
                                        <p:tav tm="0">
                                          <p:val>
                                            <p:fltVal val="90"/>
                                          </p:val>
                                        </p:tav>
                                        <p:tav tm="100000">
                                          <p:val>
                                            <p:fltVal val="0"/>
                                          </p:val>
                                        </p:tav>
                                      </p:tavLst>
                                    </p:anim>
                                    <p:animEffect transition="in" filter="fade">
                                      <p:cBhvr>
                                        <p:cTn id="208" dur="1000"/>
                                        <p:tgtEl>
                                          <p:spTgt spid="36"/>
                                        </p:tgtEl>
                                      </p:cBhvr>
                                    </p:animEffect>
                                  </p:childTnLst>
                                </p:cTn>
                              </p:par>
                              <p:par>
                                <p:cTn id="209" presetID="31" presetClass="entr" presetSubtype="0" fill="hold" grpId="0" nodeType="withEffect">
                                  <p:stCondLst>
                                    <p:cond delay="500"/>
                                  </p:stCondLst>
                                  <p:childTnLst>
                                    <p:set>
                                      <p:cBhvr>
                                        <p:cTn id="210" dur="1" fill="hold">
                                          <p:stCondLst>
                                            <p:cond delay="0"/>
                                          </p:stCondLst>
                                        </p:cTn>
                                        <p:tgtEl>
                                          <p:spTgt spid="37"/>
                                        </p:tgtEl>
                                        <p:attrNameLst>
                                          <p:attrName>style.visibility</p:attrName>
                                        </p:attrNameLst>
                                      </p:cBhvr>
                                      <p:to>
                                        <p:strVal val="visible"/>
                                      </p:to>
                                    </p:set>
                                    <p:anim calcmode="lin" valueType="num">
                                      <p:cBhvr>
                                        <p:cTn id="211" dur="1000" fill="hold"/>
                                        <p:tgtEl>
                                          <p:spTgt spid="37"/>
                                        </p:tgtEl>
                                        <p:attrNameLst>
                                          <p:attrName>ppt_w</p:attrName>
                                        </p:attrNameLst>
                                      </p:cBhvr>
                                      <p:tavLst>
                                        <p:tav tm="0">
                                          <p:val>
                                            <p:fltVal val="0"/>
                                          </p:val>
                                        </p:tav>
                                        <p:tav tm="100000">
                                          <p:val>
                                            <p:strVal val="#ppt_w"/>
                                          </p:val>
                                        </p:tav>
                                      </p:tavLst>
                                    </p:anim>
                                    <p:anim calcmode="lin" valueType="num">
                                      <p:cBhvr>
                                        <p:cTn id="212" dur="1000" fill="hold"/>
                                        <p:tgtEl>
                                          <p:spTgt spid="37"/>
                                        </p:tgtEl>
                                        <p:attrNameLst>
                                          <p:attrName>ppt_h</p:attrName>
                                        </p:attrNameLst>
                                      </p:cBhvr>
                                      <p:tavLst>
                                        <p:tav tm="0">
                                          <p:val>
                                            <p:fltVal val="0"/>
                                          </p:val>
                                        </p:tav>
                                        <p:tav tm="100000">
                                          <p:val>
                                            <p:strVal val="#ppt_h"/>
                                          </p:val>
                                        </p:tav>
                                      </p:tavLst>
                                    </p:anim>
                                    <p:anim calcmode="lin" valueType="num">
                                      <p:cBhvr>
                                        <p:cTn id="213" dur="1000" fill="hold"/>
                                        <p:tgtEl>
                                          <p:spTgt spid="37"/>
                                        </p:tgtEl>
                                        <p:attrNameLst>
                                          <p:attrName>style.rotation</p:attrName>
                                        </p:attrNameLst>
                                      </p:cBhvr>
                                      <p:tavLst>
                                        <p:tav tm="0">
                                          <p:val>
                                            <p:fltVal val="90"/>
                                          </p:val>
                                        </p:tav>
                                        <p:tav tm="100000">
                                          <p:val>
                                            <p:fltVal val="0"/>
                                          </p:val>
                                        </p:tav>
                                      </p:tavLst>
                                    </p:anim>
                                    <p:animEffect transition="in" filter="fade">
                                      <p:cBhvr>
                                        <p:cTn id="214" dur="1000"/>
                                        <p:tgtEl>
                                          <p:spTgt spid="37"/>
                                        </p:tgtEl>
                                      </p:cBhvr>
                                    </p:animEffect>
                                  </p:childTnLst>
                                </p:cTn>
                              </p:par>
                              <p:par>
                                <p:cTn id="215" presetID="31" presetClass="entr" presetSubtype="0" fill="hold" grpId="0" nodeType="withEffect">
                                  <p:stCondLst>
                                    <p:cond delay="500"/>
                                  </p:stCondLst>
                                  <p:childTnLst>
                                    <p:set>
                                      <p:cBhvr>
                                        <p:cTn id="216" dur="1" fill="hold">
                                          <p:stCondLst>
                                            <p:cond delay="0"/>
                                          </p:stCondLst>
                                        </p:cTn>
                                        <p:tgtEl>
                                          <p:spTgt spid="38"/>
                                        </p:tgtEl>
                                        <p:attrNameLst>
                                          <p:attrName>style.visibility</p:attrName>
                                        </p:attrNameLst>
                                      </p:cBhvr>
                                      <p:to>
                                        <p:strVal val="visible"/>
                                      </p:to>
                                    </p:set>
                                    <p:anim calcmode="lin" valueType="num">
                                      <p:cBhvr>
                                        <p:cTn id="217" dur="1000" fill="hold"/>
                                        <p:tgtEl>
                                          <p:spTgt spid="38"/>
                                        </p:tgtEl>
                                        <p:attrNameLst>
                                          <p:attrName>ppt_w</p:attrName>
                                        </p:attrNameLst>
                                      </p:cBhvr>
                                      <p:tavLst>
                                        <p:tav tm="0">
                                          <p:val>
                                            <p:fltVal val="0"/>
                                          </p:val>
                                        </p:tav>
                                        <p:tav tm="100000">
                                          <p:val>
                                            <p:strVal val="#ppt_w"/>
                                          </p:val>
                                        </p:tav>
                                      </p:tavLst>
                                    </p:anim>
                                    <p:anim calcmode="lin" valueType="num">
                                      <p:cBhvr>
                                        <p:cTn id="218" dur="1000" fill="hold"/>
                                        <p:tgtEl>
                                          <p:spTgt spid="38"/>
                                        </p:tgtEl>
                                        <p:attrNameLst>
                                          <p:attrName>ppt_h</p:attrName>
                                        </p:attrNameLst>
                                      </p:cBhvr>
                                      <p:tavLst>
                                        <p:tav tm="0">
                                          <p:val>
                                            <p:fltVal val="0"/>
                                          </p:val>
                                        </p:tav>
                                        <p:tav tm="100000">
                                          <p:val>
                                            <p:strVal val="#ppt_h"/>
                                          </p:val>
                                        </p:tav>
                                      </p:tavLst>
                                    </p:anim>
                                    <p:anim calcmode="lin" valueType="num">
                                      <p:cBhvr>
                                        <p:cTn id="219" dur="1000" fill="hold"/>
                                        <p:tgtEl>
                                          <p:spTgt spid="38"/>
                                        </p:tgtEl>
                                        <p:attrNameLst>
                                          <p:attrName>style.rotation</p:attrName>
                                        </p:attrNameLst>
                                      </p:cBhvr>
                                      <p:tavLst>
                                        <p:tav tm="0">
                                          <p:val>
                                            <p:fltVal val="90"/>
                                          </p:val>
                                        </p:tav>
                                        <p:tav tm="100000">
                                          <p:val>
                                            <p:fltVal val="0"/>
                                          </p:val>
                                        </p:tav>
                                      </p:tavLst>
                                    </p:anim>
                                    <p:animEffect transition="in" filter="fade">
                                      <p:cBhvr>
                                        <p:cTn id="220" dur="1000"/>
                                        <p:tgtEl>
                                          <p:spTgt spid="38"/>
                                        </p:tgtEl>
                                      </p:cBhvr>
                                    </p:animEffect>
                                  </p:childTnLst>
                                </p:cTn>
                              </p:par>
                              <p:par>
                                <p:cTn id="221" presetID="31" presetClass="entr" presetSubtype="0" fill="hold" grpId="0" nodeType="withEffect">
                                  <p:stCondLst>
                                    <p:cond delay="500"/>
                                  </p:stCondLst>
                                  <p:childTnLst>
                                    <p:set>
                                      <p:cBhvr>
                                        <p:cTn id="222" dur="1" fill="hold">
                                          <p:stCondLst>
                                            <p:cond delay="0"/>
                                          </p:stCondLst>
                                        </p:cTn>
                                        <p:tgtEl>
                                          <p:spTgt spid="39"/>
                                        </p:tgtEl>
                                        <p:attrNameLst>
                                          <p:attrName>style.visibility</p:attrName>
                                        </p:attrNameLst>
                                      </p:cBhvr>
                                      <p:to>
                                        <p:strVal val="visible"/>
                                      </p:to>
                                    </p:set>
                                    <p:anim calcmode="lin" valueType="num">
                                      <p:cBhvr>
                                        <p:cTn id="223" dur="1000" fill="hold"/>
                                        <p:tgtEl>
                                          <p:spTgt spid="39"/>
                                        </p:tgtEl>
                                        <p:attrNameLst>
                                          <p:attrName>ppt_w</p:attrName>
                                        </p:attrNameLst>
                                      </p:cBhvr>
                                      <p:tavLst>
                                        <p:tav tm="0">
                                          <p:val>
                                            <p:fltVal val="0"/>
                                          </p:val>
                                        </p:tav>
                                        <p:tav tm="100000">
                                          <p:val>
                                            <p:strVal val="#ppt_w"/>
                                          </p:val>
                                        </p:tav>
                                      </p:tavLst>
                                    </p:anim>
                                    <p:anim calcmode="lin" valueType="num">
                                      <p:cBhvr>
                                        <p:cTn id="224" dur="1000" fill="hold"/>
                                        <p:tgtEl>
                                          <p:spTgt spid="39"/>
                                        </p:tgtEl>
                                        <p:attrNameLst>
                                          <p:attrName>ppt_h</p:attrName>
                                        </p:attrNameLst>
                                      </p:cBhvr>
                                      <p:tavLst>
                                        <p:tav tm="0">
                                          <p:val>
                                            <p:fltVal val="0"/>
                                          </p:val>
                                        </p:tav>
                                        <p:tav tm="100000">
                                          <p:val>
                                            <p:strVal val="#ppt_h"/>
                                          </p:val>
                                        </p:tav>
                                      </p:tavLst>
                                    </p:anim>
                                    <p:anim calcmode="lin" valueType="num">
                                      <p:cBhvr>
                                        <p:cTn id="225" dur="1000" fill="hold"/>
                                        <p:tgtEl>
                                          <p:spTgt spid="39"/>
                                        </p:tgtEl>
                                        <p:attrNameLst>
                                          <p:attrName>style.rotation</p:attrName>
                                        </p:attrNameLst>
                                      </p:cBhvr>
                                      <p:tavLst>
                                        <p:tav tm="0">
                                          <p:val>
                                            <p:fltVal val="90"/>
                                          </p:val>
                                        </p:tav>
                                        <p:tav tm="100000">
                                          <p:val>
                                            <p:fltVal val="0"/>
                                          </p:val>
                                        </p:tav>
                                      </p:tavLst>
                                    </p:anim>
                                    <p:animEffect transition="in" filter="fade">
                                      <p:cBhvr>
                                        <p:cTn id="226" dur="1000"/>
                                        <p:tgtEl>
                                          <p:spTgt spid="39"/>
                                        </p:tgtEl>
                                      </p:cBhvr>
                                    </p:animEffect>
                                  </p:childTnLst>
                                </p:cTn>
                              </p:par>
                              <p:par>
                                <p:cTn id="227" presetID="31" presetClass="entr" presetSubtype="0" fill="hold" grpId="0" nodeType="withEffect">
                                  <p:stCondLst>
                                    <p:cond delay="500"/>
                                  </p:stCondLst>
                                  <p:childTnLst>
                                    <p:set>
                                      <p:cBhvr>
                                        <p:cTn id="228" dur="1" fill="hold">
                                          <p:stCondLst>
                                            <p:cond delay="0"/>
                                          </p:stCondLst>
                                        </p:cTn>
                                        <p:tgtEl>
                                          <p:spTgt spid="40"/>
                                        </p:tgtEl>
                                        <p:attrNameLst>
                                          <p:attrName>style.visibility</p:attrName>
                                        </p:attrNameLst>
                                      </p:cBhvr>
                                      <p:to>
                                        <p:strVal val="visible"/>
                                      </p:to>
                                    </p:set>
                                    <p:anim calcmode="lin" valueType="num">
                                      <p:cBhvr>
                                        <p:cTn id="229" dur="1000" fill="hold"/>
                                        <p:tgtEl>
                                          <p:spTgt spid="40"/>
                                        </p:tgtEl>
                                        <p:attrNameLst>
                                          <p:attrName>ppt_w</p:attrName>
                                        </p:attrNameLst>
                                      </p:cBhvr>
                                      <p:tavLst>
                                        <p:tav tm="0">
                                          <p:val>
                                            <p:fltVal val="0"/>
                                          </p:val>
                                        </p:tav>
                                        <p:tav tm="100000">
                                          <p:val>
                                            <p:strVal val="#ppt_w"/>
                                          </p:val>
                                        </p:tav>
                                      </p:tavLst>
                                    </p:anim>
                                    <p:anim calcmode="lin" valueType="num">
                                      <p:cBhvr>
                                        <p:cTn id="230" dur="1000" fill="hold"/>
                                        <p:tgtEl>
                                          <p:spTgt spid="40"/>
                                        </p:tgtEl>
                                        <p:attrNameLst>
                                          <p:attrName>ppt_h</p:attrName>
                                        </p:attrNameLst>
                                      </p:cBhvr>
                                      <p:tavLst>
                                        <p:tav tm="0">
                                          <p:val>
                                            <p:fltVal val="0"/>
                                          </p:val>
                                        </p:tav>
                                        <p:tav tm="100000">
                                          <p:val>
                                            <p:strVal val="#ppt_h"/>
                                          </p:val>
                                        </p:tav>
                                      </p:tavLst>
                                    </p:anim>
                                    <p:anim calcmode="lin" valueType="num">
                                      <p:cBhvr>
                                        <p:cTn id="231" dur="1000" fill="hold"/>
                                        <p:tgtEl>
                                          <p:spTgt spid="40"/>
                                        </p:tgtEl>
                                        <p:attrNameLst>
                                          <p:attrName>style.rotation</p:attrName>
                                        </p:attrNameLst>
                                      </p:cBhvr>
                                      <p:tavLst>
                                        <p:tav tm="0">
                                          <p:val>
                                            <p:fltVal val="90"/>
                                          </p:val>
                                        </p:tav>
                                        <p:tav tm="100000">
                                          <p:val>
                                            <p:fltVal val="0"/>
                                          </p:val>
                                        </p:tav>
                                      </p:tavLst>
                                    </p:anim>
                                    <p:animEffect transition="in" filter="fade">
                                      <p:cBhvr>
                                        <p:cTn id="232" dur="1000"/>
                                        <p:tgtEl>
                                          <p:spTgt spid="40"/>
                                        </p:tgtEl>
                                      </p:cBhvr>
                                    </p:animEffect>
                                  </p:childTnLst>
                                </p:cTn>
                              </p:par>
                              <p:par>
                                <p:cTn id="233" presetID="31" presetClass="entr" presetSubtype="0" fill="hold" grpId="0" nodeType="withEffect">
                                  <p:stCondLst>
                                    <p:cond delay="500"/>
                                  </p:stCondLst>
                                  <p:childTnLst>
                                    <p:set>
                                      <p:cBhvr>
                                        <p:cTn id="234" dur="1" fill="hold">
                                          <p:stCondLst>
                                            <p:cond delay="0"/>
                                          </p:stCondLst>
                                        </p:cTn>
                                        <p:tgtEl>
                                          <p:spTgt spid="41"/>
                                        </p:tgtEl>
                                        <p:attrNameLst>
                                          <p:attrName>style.visibility</p:attrName>
                                        </p:attrNameLst>
                                      </p:cBhvr>
                                      <p:to>
                                        <p:strVal val="visible"/>
                                      </p:to>
                                    </p:set>
                                    <p:anim calcmode="lin" valueType="num">
                                      <p:cBhvr>
                                        <p:cTn id="235" dur="1000" fill="hold"/>
                                        <p:tgtEl>
                                          <p:spTgt spid="41"/>
                                        </p:tgtEl>
                                        <p:attrNameLst>
                                          <p:attrName>ppt_w</p:attrName>
                                        </p:attrNameLst>
                                      </p:cBhvr>
                                      <p:tavLst>
                                        <p:tav tm="0">
                                          <p:val>
                                            <p:fltVal val="0"/>
                                          </p:val>
                                        </p:tav>
                                        <p:tav tm="100000">
                                          <p:val>
                                            <p:strVal val="#ppt_w"/>
                                          </p:val>
                                        </p:tav>
                                      </p:tavLst>
                                    </p:anim>
                                    <p:anim calcmode="lin" valueType="num">
                                      <p:cBhvr>
                                        <p:cTn id="236" dur="1000" fill="hold"/>
                                        <p:tgtEl>
                                          <p:spTgt spid="41"/>
                                        </p:tgtEl>
                                        <p:attrNameLst>
                                          <p:attrName>ppt_h</p:attrName>
                                        </p:attrNameLst>
                                      </p:cBhvr>
                                      <p:tavLst>
                                        <p:tav tm="0">
                                          <p:val>
                                            <p:fltVal val="0"/>
                                          </p:val>
                                        </p:tav>
                                        <p:tav tm="100000">
                                          <p:val>
                                            <p:strVal val="#ppt_h"/>
                                          </p:val>
                                        </p:tav>
                                      </p:tavLst>
                                    </p:anim>
                                    <p:anim calcmode="lin" valueType="num">
                                      <p:cBhvr>
                                        <p:cTn id="237" dur="1000" fill="hold"/>
                                        <p:tgtEl>
                                          <p:spTgt spid="41"/>
                                        </p:tgtEl>
                                        <p:attrNameLst>
                                          <p:attrName>style.rotation</p:attrName>
                                        </p:attrNameLst>
                                      </p:cBhvr>
                                      <p:tavLst>
                                        <p:tav tm="0">
                                          <p:val>
                                            <p:fltVal val="90"/>
                                          </p:val>
                                        </p:tav>
                                        <p:tav tm="100000">
                                          <p:val>
                                            <p:fltVal val="0"/>
                                          </p:val>
                                        </p:tav>
                                      </p:tavLst>
                                    </p:anim>
                                    <p:animEffect transition="in" filter="fade">
                                      <p:cBhvr>
                                        <p:cTn id="238" dur="1000"/>
                                        <p:tgtEl>
                                          <p:spTgt spid="41"/>
                                        </p:tgtEl>
                                      </p:cBhvr>
                                    </p:animEffect>
                                  </p:childTnLst>
                                </p:cTn>
                              </p:par>
                              <p:par>
                                <p:cTn id="239" presetID="31" presetClass="entr" presetSubtype="0" fill="hold" grpId="0" nodeType="withEffect">
                                  <p:stCondLst>
                                    <p:cond delay="500"/>
                                  </p:stCondLst>
                                  <p:childTnLst>
                                    <p:set>
                                      <p:cBhvr>
                                        <p:cTn id="240" dur="1" fill="hold">
                                          <p:stCondLst>
                                            <p:cond delay="0"/>
                                          </p:stCondLst>
                                        </p:cTn>
                                        <p:tgtEl>
                                          <p:spTgt spid="42"/>
                                        </p:tgtEl>
                                        <p:attrNameLst>
                                          <p:attrName>style.visibility</p:attrName>
                                        </p:attrNameLst>
                                      </p:cBhvr>
                                      <p:to>
                                        <p:strVal val="visible"/>
                                      </p:to>
                                    </p:set>
                                    <p:anim calcmode="lin" valueType="num">
                                      <p:cBhvr>
                                        <p:cTn id="241" dur="1000" fill="hold"/>
                                        <p:tgtEl>
                                          <p:spTgt spid="42"/>
                                        </p:tgtEl>
                                        <p:attrNameLst>
                                          <p:attrName>ppt_w</p:attrName>
                                        </p:attrNameLst>
                                      </p:cBhvr>
                                      <p:tavLst>
                                        <p:tav tm="0">
                                          <p:val>
                                            <p:fltVal val="0"/>
                                          </p:val>
                                        </p:tav>
                                        <p:tav tm="100000">
                                          <p:val>
                                            <p:strVal val="#ppt_w"/>
                                          </p:val>
                                        </p:tav>
                                      </p:tavLst>
                                    </p:anim>
                                    <p:anim calcmode="lin" valueType="num">
                                      <p:cBhvr>
                                        <p:cTn id="242" dur="1000" fill="hold"/>
                                        <p:tgtEl>
                                          <p:spTgt spid="42"/>
                                        </p:tgtEl>
                                        <p:attrNameLst>
                                          <p:attrName>ppt_h</p:attrName>
                                        </p:attrNameLst>
                                      </p:cBhvr>
                                      <p:tavLst>
                                        <p:tav tm="0">
                                          <p:val>
                                            <p:fltVal val="0"/>
                                          </p:val>
                                        </p:tav>
                                        <p:tav tm="100000">
                                          <p:val>
                                            <p:strVal val="#ppt_h"/>
                                          </p:val>
                                        </p:tav>
                                      </p:tavLst>
                                    </p:anim>
                                    <p:anim calcmode="lin" valueType="num">
                                      <p:cBhvr>
                                        <p:cTn id="243" dur="1000" fill="hold"/>
                                        <p:tgtEl>
                                          <p:spTgt spid="42"/>
                                        </p:tgtEl>
                                        <p:attrNameLst>
                                          <p:attrName>style.rotation</p:attrName>
                                        </p:attrNameLst>
                                      </p:cBhvr>
                                      <p:tavLst>
                                        <p:tav tm="0">
                                          <p:val>
                                            <p:fltVal val="90"/>
                                          </p:val>
                                        </p:tav>
                                        <p:tav tm="100000">
                                          <p:val>
                                            <p:fltVal val="0"/>
                                          </p:val>
                                        </p:tav>
                                      </p:tavLst>
                                    </p:anim>
                                    <p:animEffect transition="in" filter="fade">
                                      <p:cBhvr>
                                        <p:cTn id="244" dur="1000"/>
                                        <p:tgtEl>
                                          <p:spTgt spid="42"/>
                                        </p:tgtEl>
                                      </p:cBhvr>
                                    </p:animEffect>
                                  </p:childTnLst>
                                </p:cTn>
                              </p:par>
                              <p:par>
                                <p:cTn id="245" presetID="31" presetClass="entr" presetSubtype="0" fill="hold" grpId="0" nodeType="withEffect">
                                  <p:stCondLst>
                                    <p:cond delay="500"/>
                                  </p:stCondLst>
                                  <p:childTnLst>
                                    <p:set>
                                      <p:cBhvr>
                                        <p:cTn id="246" dur="1" fill="hold">
                                          <p:stCondLst>
                                            <p:cond delay="0"/>
                                          </p:stCondLst>
                                        </p:cTn>
                                        <p:tgtEl>
                                          <p:spTgt spid="43"/>
                                        </p:tgtEl>
                                        <p:attrNameLst>
                                          <p:attrName>style.visibility</p:attrName>
                                        </p:attrNameLst>
                                      </p:cBhvr>
                                      <p:to>
                                        <p:strVal val="visible"/>
                                      </p:to>
                                    </p:set>
                                    <p:anim calcmode="lin" valueType="num">
                                      <p:cBhvr>
                                        <p:cTn id="247" dur="1000" fill="hold"/>
                                        <p:tgtEl>
                                          <p:spTgt spid="43"/>
                                        </p:tgtEl>
                                        <p:attrNameLst>
                                          <p:attrName>ppt_w</p:attrName>
                                        </p:attrNameLst>
                                      </p:cBhvr>
                                      <p:tavLst>
                                        <p:tav tm="0">
                                          <p:val>
                                            <p:fltVal val="0"/>
                                          </p:val>
                                        </p:tav>
                                        <p:tav tm="100000">
                                          <p:val>
                                            <p:strVal val="#ppt_w"/>
                                          </p:val>
                                        </p:tav>
                                      </p:tavLst>
                                    </p:anim>
                                    <p:anim calcmode="lin" valueType="num">
                                      <p:cBhvr>
                                        <p:cTn id="248" dur="1000" fill="hold"/>
                                        <p:tgtEl>
                                          <p:spTgt spid="43"/>
                                        </p:tgtEl>
                                        <p:attrNameLst>
                                          <p:attrName>ppt_h</p:attrName>
                                        </p:attrNameLst>
                                      </p:cBhvr>
                                      <p:tavLst>
                                        <p:tav tm="0">
                                          <p:val>
                                            <p:fltVal val="0"/>
                                          </p:val>
                                        </p:tav>
                                        <p:tav tm="100000">
                                          <p:val>
                                            <p:strVal val="#ppt_h"/>
                                          </p:val>
                                        </p:tav>
                                      </p:tavLst>
                                    </p:anim>
                                    <p:anim calcmode="lin" valueType="num">
                                      <p:cBhvr>
                                        <p:cTn id="249" dur="1000" fill="hold"/>
                                        <p:tgtEl>
                                          <p:spTgt spid="43"/>
                                        </p:tgtEl>
                                        <p:attrNameLst>
                                          <p:attrName>style.rotation</p:attrName>
                                        </p:attrNameLst>
                                      </p:cBhvr>
                                      <p:tavLst>
                                        <p:tav tm="0">
                                          <p:val>
                                            <p:fltVal val="90"/>
                                          </p:val>
                                        </p:tav>
                                        <p:tav tm="100000">
                                          <p:val>
                                            <p:fltVal val="0"/>
                                          </p:val>
                                        </p:tav>
                                      </p:tavLst>
                                    </p:anim>
                                    <p:animEffect transition="in" filter="fade">
                                      <p:cBhvr>
                                        <p:cTn id="250" dur="1000"/>
                                        <p:tgtEl>
                                          <p:spTgt spid="43"/>
                                        </p:tgtEl>
                                      </p:cBhvr>
                                    </p:animEffect>
                                  </p:childTnLst>
                                </p:cTn>
                              </p:par>
                              <p:par>
                                <p:cTn id="251" presetID="31" presetClass="entr" presetSubtype="0" fill="hold" grpId="0" nodeType="withEffect">
                                  <p:stCondLst>
                                    <p:cond delay="500"/>
                                  </p:stCondLst>
                                  <p:childTnLst>
                                    <p:set>
                                      <p:cBhvr>
                                        <p:cTn id="252" dur="1" fill="hold">
                                          <p:stCondLst>
                                            <p:cond delay="0"/>
                                          </p:stCondLst>
                                        </p:cTn>
                                        <p:tgtEl>
                                          <p:spTgt spid="44"/>
                                        </p:tgtEl>
                                        <p:attrNameLst>
                                          <p:attrName>style.visibility</p:attrName>
                                        </p:attrNameLst>
                                      </p:cBhvr>
                                      <p:to>
                                        <p:strVal val="visible"/>
                                      </p:to>
                                    </p:set>
                                    <p:anim calcmode="lin" valueType="num">
                                      <p:cBhvr>
                                        <p:cTn id="253" dur="1000" fill="hold"/>
                                        <p:tgtEl>
                                          <p:spTgt spid="44"/>
                                        </p:tgtEl>
                                        <p:attrNameLst>
                                          <p:attrName>ppt_w</p:attrName>
                                        </p:attrNameLst>
                                      </p:cBhvr>
                                      <p:tavLst>
                                        <p:tav tm="0">
                                          <p:val>
                                            <p:fltVal val="0"/>
                                          </p:val>
                                        </p:tav>
                                        <p:tav tm="100000">
                                          <p:val>
                                            <p:strVal val="#ppt_w"/>
                                          </p:val>
                                        </p:tav>
                                      </p:tavLst>
                                    </p:anim>
                                    <p:anim calcmode="lin" valueType="num">
                                      <p:cBhvr>
                                        <p:cTn id="254" dur="1000" fill="hold"/>
                                        <p:tgtEl>
                                          <p:spTgt spid="44"/>
                                        </p:tgtEl>
                                        <p:attrNameLst>
                                          <p:attrName>ppt_h</p:attrName>
                                        </p:attrNameLst>
                                      </p:cBhvr>
                                      <p:tavLst>
                                        <p:tav tm="0">
                                          <p:val>
                                            <p:fltVal val="0"/>
                                          </p:val>
                                        </p:tav>
                                        <p:tav tm="100000">
                                          <p:val>
                                            <p:strVal val="#ppt_h"/>
                                          </p:val>
                                        </p:tav>
                                      </p:tavLst>
                                    </p:anim>
                                    <p:anim calcmode="lin" valueType="num">
                                      <p:cBhvr>
                                        <p:cTn id="255" dur="1000" fill="hold"/>
                                        <p:tgtEl>
                                          <p:spTgt spid="44"/>
                                        </p:tgtEl>
                                        <p:attrNameLst>
                                          <p:attrName>style.rotation</p:attrName>
                                        </p:attrNameLst>
                                      </p:cBhvr>
                                      <p:tavLst>
                                        <p:tav tm="0">
                                          <p:val>
                                            <p:fltVal val="90"/>
                                          </p:val>
                                        </p:tav>
                                        <p:tav tm="100000">
                                          <p:val>
                                            <p:fltVal val="0"/>
                                          </p:val>
                                        </p:tav>
                                      </p:tavLst>
                                    </p:anim>
                                    <p:animEffect transition="in" filter="fade">
                                      <p:cBhvr>
                                        <p:cTn id="256" dur="1000"/>
                                        <p:tgtEl>
                                          <p:spTgt spid="44"/>
                                        </p:tgtEl>
                                      </p:cBhvr>
                                    </p:animEffect>
                                  </p:childTnLst>
                                </p:cTn>
                              </p:par>
                              <p:par>
                                <p:cTn id="257" presetID="31" presetClass="entr" presetSubtype="0" fill="hold" grpId="0" nodeType="withEffect">
                                  <p:stCondLst>
                                    <p:cond delay="500"/>
                                  </p:stCondLst>
                                  <p:childTnLst>
                                    <p:set>
                                      <p:cBhvr>
                                        <p:cTn id="258" dur="1" fill="hold">
                                          <p:stCondLst>
                                            <p:cond delay="0"/>
                                          </p:stCondLst>
                                        </p:cTn>
                                        <p:tgtEl>
                                          <p:spTgt spid="45"/>
                                        </p:tgtEl>
                                        <p:attrNameLst>
                                          <p:attrName>style.visibility</p:attrName>
                                        </p:attrNameLst>
                                      </p:cBhvr>
                                      <p:to>
                                        <p:strVal val="visible"/>
                                      </p:to>
                                    </p:set>
                                    <p:anim calcmode="lin" valueType="num">
                                      <p:cBhvr>
                                        <p:cTn id="259" dur="1000" fill="hold"/>
                                        <p:tgtEl>
                                          <p:spTgt spid="45"/>
                                        </p:tgtEl>
                                        <p:attrNameLst>
                                          <p:attrName>ppt_w</p:attrName>
                                        </p:attrNameLst>
                                      </p:cBhvr>
                                      <p:tavLst>
                                        <p:tav tm="0">
                                          <p:val>
                                            <p:fltVal val="0"/>
                                          </p:val>
                                        </p:tav>
                                        <p:tav tm="100000">
                                          <p:val>
                                            <p:strVal val="#ppt_w"/>
                                          </p:val>
                                        </p:tav>
                                      </p:tavLst>
                                    </p:anim>
                                    <p:anim calcmode="lin" valueType="num">
                                      <p:cBhvr>
                                        <p:cTn id="260" dur="1000" fill="hold"/>
                                        <p:tgtEl>
                                          <p:spTgt spid="45"/>
                                        </p:tgtEl>
                                        <p:attrNameLst>
                                          <p:attrName>ppt_h</p:attrName>
                                        </p:attrNameLst>
                                      </p:cBhvr>
                                      <p:tavLst>
                                        <p:tav tm="0">
                                          <p:val>
                                            <p:fltVal val="0"/>
                                          </p:val>
                                        </p:tav>
                                        <p:tav tm="100000">
                                          <p:val>
                                            <p:strVal val="#ppt_h"/>
                                          </p:val>
                                        </p:tav>
                                      </p:tavLst>
                                    </p:anim>
                                    <p:anim calcmode="lin" valueType="num">
                                      <p:cBhvr>
                                        <p:cTn id="261" dur="1000" fill="hold"/>
                                        <p:tgtEl>
                                          <p:spTgt spid="45"/>
                                        </p:tgtEl>
                                        <p:attrNameLst>
                                          <p:attrName>style.rotation</p:attrName>
                                        </p:attrNameLst>
                                      </p:cBhvr>
                                      <p:tavLst>
                                        <p:tav tm="0">
                                          <p:val>
                                            <p:fltVal val="90"/>
                                          </p:val>
                                        </p:tav>
                                        <p:tav tm="100000">
                                          <p:val>
                                            <p:fltVal val="0"/>
                                          </p:val>
                                        </p:tav>
                                      </p:tavLst>
                                    </p:anim>
                                    <p:animEffect transition="in" filter="fade">
                                      <p:cBhvr>
                                        <p:cTn id="262" dur="1000"/>
                                        <p:tgtEl>
                                          <p:spTgt spid="45"/>
                                        </p:tgtEl>
                                      </p:cBhvr>
                                    </p:animEffect>
                                  </p:childTnLst>
                                </p:cTn>
                              </p:par>
                              <p:par>
                                <p:cTn id="263" presetID="31" presetClass="entr" presetSubtype="0" fill="hold" grpId="0" nodeType="withEffect">
                                  <p:stCondLst>
                                    <p:cond delay="500"/>
                                  </p:stCondLst>
                                  <p:childTnLst>
                                    <p:set>
                                      <p:cBhvr>
                                        <p:cTn id="264" dur="1" fill="hold">
                                          <p:stCondLst>
                                            <p:cond delay="0"/>
                                          </p:stCondLst>
                                        </p:cTn>
                                        <p:tgtEl>
                                          <p:spTgt spid="46"/>
                                        </p:tgtEl>
                                        <p:attrNameLst>
                                          <p:attrName>style.visibility</p:attrName>
                                        </p:attrNameLst>
                                      </p:cBhvr>
                                      <p:to>
                                        <p:strVal val="visible"/>
                                      </p:to>
                                    </p:set>
                                    <p:anim calcmode="lin" valueType="num">
                                      <p:cBhvr>
                                        <p:cTn id="265" dur="1000" fill="hold"/>
                                        <p:tgtEl>
                                          <p:spTgt spid="46"/>
                                        </p:tgtEl>
                                        <p:attrNameLst>
                                          <p:attrName>ppt_w</p:attrName>
                                        </p:attrNameLst>
                                      </p:cBhvr>
                                      <p:tavLst>
                                        <p:tav tm="0">
                                          <p:val>
                                            <p:fltVal val="0"/>
                                          </p:val>
                                        </p:tav>
                                        <p:tav tm="100000">
                                          <p:val>
                                            <p:strVal val="#ppt_w"/>
                                          </p:val>
                                        </p:tav>
                                      </p:tavLst>
                                    </p:anim>
                                    <p:anim calcmode="lin" valueType="num">
                                      <p:cBhvr>
                                        <p:cTn id="266" dur="1000" fill="hold"/>
                                        <p:tgtEl>
                                          <p:spTgt spid="46"/>
                                        </p:tgtEl>
                                        <p:attrNameLst>
                                          <p:attrName>ppt_h</p:attrName>
                                        </p:attrNameLst>
                                      </p:cBhvr>
                                      <p:tavLst>
                                        <p:tav tm="0">
                                          <p:val>
                                            <p:fltVal val="0"/>
                                          </p:val>
                                        </p:tav>
                                        <p:tav tm="100000">
                                          <p:val>
                                            <p:strVal val="#ppt_h"/>
                                          </p:val>
                                        </p:tav>
                                      </p:tavLst>
                                    </p:anim>
                                    <p:anim calcmode="lin" valueType="num">
                                      <p:cBhvr>
                                        <p:cTn id="267" dur="1000" fill="hold"/>
                                        <p:tgtEl>
                                          <p:spTgt spid="46"/>
                                        </p:tgtEl>
                                        <p:attrNameLst>
                                          <p:attrName>style.rotation</p:attrName>
                                        </p:attrNameLst>
                                      </p:cBhvr>
                                      <p:tavLst>
                                        <p:tav tm="0">
                                          <p:val>
                                            <p:fltVal val="90"/>
                                          </p:val>
                                        </p:tav>
                                        <p:tav tm="100000">
                                          <p:val>
                                            <p:fltVal val="0"/>
                                          </p:val>
                                        </p:tav>
                                      </p:tavLst>
                                    </p:anim>
                                    <p:animEffect transition="in" filter="fade">
                                      <p:cBhvr>
                                        <p:cTn id="268" dur="1000"/>
                                        <p:tgtEl>
                                          <p:spTgt spid="46"/>
                                        </p:tgtEl>
                                      </p:cBhvr>
                                    </p:animEffect>
                                  </p:childTnLst>
                                </p:cTn>
                              </p:par>
                              <p:par>
                                <p:cTn id="269" presetID="31" presetClass="entr" presetSubtype="0" fill="hold" grpId="0" nodeType="withEffect">
                                  <p:stCondLst>
                                    <p:cond delay="500"/>
                                  </p:stCondLst>
                                  <p:childTnLst>
                                    <p:set>
                                      <p:cBhvr>
                                        <p:cTn id="270" dur="1" fill="hold">
                                          <p:stCondLst>
                                            <p:cond delay="0"/>
                                          </p:stCondLst>
                                        </p:cTn>
                                        <p:tgtEl>
                                          <p:spTgt spid="47"/>
                                        </p:tgtEl>
                                        <p:attrNameLst>
                                          <p:attrName>style.visibility</p:attrName>
                                        </p:attrNameLst>
                                      </p:cBhvr>
                                      <p:to>
                                        <p:strVal val="visible"/>
                                      </p:to>
                                    </p:set>
                                    <p:anim calcmode="lin" valueType="num">
                                      <p:cBhvr>
                                        <p:cTn id="271" dur="1000" fill="hold"/>
                                        <p:tgtEl>
                                          <p:spTgt spid="47"/>
                                        </p:tgtEl>
                                        <p:attrNameLst>
                                          <p:attrName>ppt_w</p:attrName>
                                        </p:attrNameLst>
                                      </p:cBhvr>
                                      <p:tavLst>
                                        <p:tav tm="0">
                                          <p:val>
                                            <p:fltVal val="0"/>
                                          </p:val>
                                        </p:tav>
                                        <p:tav tm="100000">
                                          <p:val>
                                            <p:strVal val="#ppt_w"/>
                                          </p:val>
                                        </p:tav>
                                      </p:tavLst>
                                    </p:anim>
                                    <p:anim calcmode="lin" valueType="num">
                                      <p:cBhvr>
                                        <p:cTn id="272" dur="1000" fill="hold"/>
                                        <p:tgtEl>
                                          <p:spTgt spid="47"/>
                                        </p:tgtEl>
                                        <p:attrNameLst>
                                          <p:attrName>ppt_h</p:attrName>
                                        </p:attrNameLst>
                                      </p:cBhvr>
                                      <p:tavLst>
                                        <p:tav tm="0">
                                          <p:val>
                                            <p:fltVal val="0"/>
                                          </p:val>
                                        </p:tav>
                                        <p:tav tm="100000">
                                          <p:val>
                                            <p:strVal val="#ppt_h"/>
                                          </p:val>
                                        </p:tav>
                                      </p:tavLst>
                                    </p:anim>
                                    <p:anim calcmode="lin" valueType="num">
                                      <p:cBhvr>
                                        <p:cTn id="273" dur="1000" fill="hold"/>
                                        <p:tgtEl>
                                          <p:spTgt spid="47"/>
                                        </p:tgtEl>
                                        <p:attrNameLst>
                                          <p:attrName>style.rotation</p:attrName>
                                        </p:attrNameLst>
                                      </p:cBhvr>
                                      <p:tavLst>
                                        <p:tav tm="0">
                                          <p:val>
                                            <p:fltVal val="90"/>
                                          </p:val>
                                        </p:tav>
                                        <p:tav tm="100000">
                                          <p:val>
                                            <p:fltVal val="0"/>
                                          </p:val>
                                        </p:tav>
                                      </p:tavLst>
                                    </p:anim>
                                    <p:animEffect transition="in" filter="fade">
                                      <p:cBhvr>
                                        <p:cTn id="274" dur="1000"/>
                                        <p:tgtEl>
                                          <p:spTgt spid="47"/>
                                        </p:tgtEl>
                                      </p:cBhvr>
                                    </p:animEffect>
                                  </p:childTnLst>
                                </p:cTn>
                              </p:par>
                              <p:par>
                                <p:cTn id="275" presetID="31" presetClass="entr" presetSubtype="0" fill="hold" grpId="0" nodeType="withEffect">
                                  <p:stCondLst>
                                    <p:cond delay="500"/>
                                  </p:stCondLst>
                                  <p:childTnLst>
                                    <p:set>
                                      <p:cBhvr>
                                        <p:cTn id="276" dur="1" fill="hold">
                                          <p:stCondLst>
                                            <p:cond delay="0"/>
                                          </p:stCondLst>
                                        </p:cTn>
                                        <p:tgtEl>
                                          <p:spTgt spid="48"/>
                                        </p:tgtEl>
                                        <p:attrNameLst>
                                          <p:attrName>style.visibility</p:attrName>
                                        </p:attrNameLst>
                                      </p:cBhvr>
                                      <p:to>
                                        <p:strVal val="visible"/>
                                      </p:to>
                                    </p:set>
                                    <p:anim calcmode="lin" valueType="num">
                                      <p:cBhvr>
                                        <p:cTn id="277" dur="1000" fill="hold"/>
                                        <p:tgtEl>
                                          <p:spTgt spid="48"/>
                                        </p:tgtEl>
                                        <p:attrNameLst>
                                          <p:attrName>ppt_w</p:attrName>
                                        </p:attrNameLst>
                                      </p:cBhvr>
                                      <p:tavLst>
                                        <p:tav tm="0">
                                          <p:val>
                                            <p:fltVal val="0"/>
                                          </p:val>
                                        </p:tav>
                                        <p:tav tm="100000">
                                          <p:val>
                                            <p:strVal val="#ppt_w"/>
                                          </p:val>
                                        </p:tav>
                                      </p:tavLst>
                                    </p:anim>
                                    <p:anim calcmode="lin" valueType="num">
                                      <p:cBhvr>
                                        <p:cTn id="278" dur="1000" fill="hold"/>
                                        <p:tgtEl>
                                          <p:spTgt spid="48"/>
                                        </p:tgtEl>
                                        <p:attrNameLst>
                                          <p:attrName>ppt_h</p:attrName>
                                        </p:attrNameLst>
                                      </p:cBhvr>
                                      <p:tavLst>
                                        <p:tav tm="0">
                                          <p:val>
                                            <p:fltVal val="0"/>
                                          </p:val>
                                        </p:tav>
                                        <p:tav tm="100000">
                                          <p:val>
                                            <p:strVal val="#ppt_h"/>
                                          </p:val>
                                        </p:tav>
                                      </p:tavLst>
                                    </p:anim>
                                    <p:anim calcmode="lin" valueType="num">
                                      <p:cBhvr>
                                        <p:cTn id="279" dur="1000" fill="hold"/>
                                        <p:tgtEl>
                                          <p:spTgt spid="48"/>
                                        </p:tgtEl>
                                        <p:attrNameLst>
                                          <p:attrName>style.rotation</p:attrName>
                                        </p:attrNameLst>
                                      </p:cBhvr>
                                      <p:tavLst>
                                        <p:tav tm="0">
                                          <p:val>
                                            <p:fltVal val="90"/>
                                          </p:val>
                                        </p:tav>
                                        <p:tav tm="100000">
                                          <p:val>
                                            <p:fltVal val="0"/>
                                          </p:val>
                                        </p:tav>
                                      </p:tavLst>
                                    </p:anim>
                                    <p:animEffect transition="in" filter="fade">
                                      <p:cBhvr>
                                        <p:cTn id="280" dur="1000"/>
                                        <p:tgtEl>
                                          <p:spTgt spid="48"/>
                                        </p:tgtEl>
                                      </p:cBhvr>
                                    </p:animEffect>
                                  </p:childTnLst>
                                </p:cTn>
                              </p:par>
                              <p:par>
                                <p:cTn id="281" presetID="31" presetClass="entr" presetSubtype="0" fill="hold" grpId="0" nodeType="withEffect">
                                  <p:stCondLst>
                                    <p:cond delay="500"/>
                                  </p:stCondLst>
                                  <p:childTnLst>
                                    <p:set>
                                      <p:cBhvr>
                                        <p:cTn id="282" dur="1" fill="hold">
                                          <p:stCondLst>
                                            <p:cond delay="0"/>
                                          </p:stCondLst>
                                        </p:cTn>
                                        <p:tgtEl>
                                          <p:spTgt spid="49"/>
                                        </p:tgtEl>
                                        <p:attrNameLst>
                                          <p:attrName>style.visibility</p:attrName>
                                        </p:attrNameLst>
                                      </p:cBhvr>
                                      <p:to>
                                        <p:strVal val="visible"/>
                                      </p:to>
                                    </p:set>
                                    <p:anim calcmode="lin" valueType="num">
                                      <p:cBhvr>
                                        <p:cTn id="283" dur="1000" fill="hold"/>
                                        <p:tgtEl>
                                          <p:spTgt spid="49"/>
                                        </p:tgtEl>
                                        <p:attrNameLst>
                                          <p:attrName>ppt_w</p:attrName>
                                        </p:attrNameLst>
                                      </p:cBhvr>
                                      <p:tavLst>
                                        <p:tav tm="0">
                                          <p:val>
                                            <p:fltVal val="0"/>
                                          </p:val>
                                        </p:tav>
                                        <p:tav tm="100000">
                                          <p:val>
                                            <p:strVal val="#ppt_w"/>
                                          </p:val>
                                        </p:tav>
                                      </p:tavLst>
                                    </p:anim>
                                    <p:anim calcmode="lin" valueType="num">
                                      <p:cBhvr>
                                        <p:cTn id="284" dur="1000" fill="hold"/>
                                        <p:tgtEl>
                                          <p:spTgt spid="49"/>
                                        </p:tgtEl>
                                        <p:attrNameLst>
                                          <p:attrName>ppt_h</p:attrName>
                                        </p:attrNameLst>
                                      </p:cBhvr>
                                      <p:tavLst>
                                        <p:tav tm="0">
                                          <p:val>
                                            <p:fltVal val="0"/>
                                          </p:val>
                                        </p:tav>
                                        <p:tav tm="100000">
                                          <p:val>
                                            <p:strVal val="#ppt_h"/>
                                          </p:val>
                                        </p:tav>
                                      </p:tavLst>
                                    </p:anim>
                                    <p:anim calcmode="lin" valueType="num">
                                      <p:cBhvr>
                                        <p:cTn id="285" dur="1000" fill="hold"/>
                                        <p:tgtEl>
                                          <p:spTgt spid="49"/>
                                        </p:tgtEl>
                                        <p:attrNameLst>
                                          <p:attrName>style.rotation</p:attrName>
                                        </p:attrNameLst>
                                      </p:cBhvr>
                                      <p:tavLst>
                                        <p:tav tm="0">
                                          <p:val>
                                            <p:fltVal val="90"/>
                                          </p:val>
                                        </p:tav>
                                        <p:tav tm="100000">
                                          <p:val>
                                            <p:fltVal val="0"/>
                                          </p:val>
                                        </p:tav>
                                      </p:tavLst>
                                    </p:anim>
                                    <p:animEffect transition="in" filter="fade">
                                      <p:cBhvr>
                                        <p:cTn id="286" dur="1000"/>
                                        <p:tgtEl>
                                          <p:spTgt spid="49"/>
                                        </p:tgtEl>
                                      </p:cBhvr>
                                    </p:animEffect>
                                  </p:childTnLst>
                                </p:cTn>
                              </p:par>
                              <p:par>
                                <p:cTn id="287" presetID="31" presetClass="entr" presetSubtype="0" fill="hold" grpId="0" nodeType="withEffect">
                                  <p:stCondLst>
                                    <p:cond delay="500"/>
                                  </p:stCondLst>
                                  <p:childTnLst>
                                    <p:set>
                                      <p:cBhvr>
                                        <p:cTn id="288" dur="1" fill="hold">
                                          <p:stCondLst>
                                            <p:cond delay="0"/>
                                          </p:stCondLst>
                                        </p:cTn>
                                        <p:tgtEl>
                                          <p:spTgt spid="50"/>
                                        </p:tgtEl>
                                        <p:attrNameLst>
                                          <p:attrName>style.visibility</p:attrName>
                                        </p:attrNameLst>
                                      </p:cBhvr>
                                      <p:to>
                                        <p:strVal val="visible"/>
                                      </p:to>
                                    </p:set>
                                    <p:anim calcmode="lin" valueType="num">
                                      <p:cBhvr>
                                        <p:cTn id="289" dur="1000" fill="hold"/>
                                        <p:tgtEl>
                                          <p:spTgt spid="50"/>
                                        </p:tgtEl>
                                        <p:attrNameLst>
                                          <p:attrName>ppt_w</p:attrName>
                                        </p:attrNameLst>
                                      </p:cBhvr>
                                      <p:tavLst>
                                        <p:tav tm="0">
                                          <p:val>
                                            <p:fltVal val="0"/>
                                          </p:val>
                                        </p:tav>
                                        <p:tav tm="100000">
                                          <p:val>
                                            <p:strVal val="#ppt_w"/>
                                          </p:val>
                                        </p:tav>
                                      </p:tavLst>
                                    </p:anim>
                                    <p:anim calcmode="lin" valueType="num">
                                      <p:cBhvr>
                                        <p:cTn id="290" dur="1000" fill="hold"/>
                                        <p:tgtEl>
                                          <p:spTgt spid="50"/>
                                        </p:tgtEl>
                                        <p:attrNameLst>
                                          <p:attrName>ppt_h</p:attrName>
                                        </p:attrNameLst>
                                      </p:cBhvr>
                                      <p:tavLst>
                                        <p:tav tm="0">
                                          <p:val>
                                            <p:fltVal val="0"/>
                                          </p:val>
                                        </p:tav>
                                        <p:tav tm="100000">
                                          <p:val>
                                            <p:strVal val="#ppt_h"/>
                                          </p:val>
                                        </p:tav>
                                      </p:tavLst>
                                    </p:anim>
                                    <p:anim calcmode="lin" valueType="num">
                                      <p:cBhvr>
                                        <p:cTn id="291" dur="1000" fill="hold"/>
                                        <p:tgtEl>
                                          <p:spTgt spid="50"/>
                                        </p:tgtEl>
                                        <p:attrNameLst>
                                          <p:attrName>style.rotation</p:attrName>
                                        </p:attrNameLst>
                                      </p:cBhvr>
                                      <p:tavLst>
                                        <p:tav tm="0">
                                          <p:val>
                                            <p:fltVal val="90"/>
                                          </p:val>
                                        </p:tav>
                                        <p:tav tm="100000">
                                          <p:val>
                                            <p:fltVal val="0"/>
                                          </p:val>
                                        </p:tav>
                                      </p:tavLst>
                                    </p:anim>
                                    <p:animEffect transition="in" filter="fade">
                                      <p:cBhvr>
                                        <p:cTn id="292" dur="1000"/>
                                        <p:tgtEl>
                                          <p:spTgt spid="50"/>
                                        </p:tgtEl>
                                      </p:cBhvr>
                                    </p:animEffect>
                                  </p:childTnLst>
                                </p:cTn>
                              </p:par>
                              <p:par>
                                <p:cTn id="293" presetID="31" presetClass="entr" presetSubtype="0" fill="hold" grpId="0" nodeType="withEffect">
                                  <p:stCondLst>
                                    <p:cond delay="500"/>
                                  </p:stCondLst>
                                  <p:childTnLst>
                                    <p:set>
                                      <p:cBhvr>
                                        <p:cTn id="294" dur="1" fill="hold">
                                          <p:stCondLst>
                                            <p:cond delay="0"/>
                                          </p:stCondLst>
                                        </p:cTn>
                                        <p:tgtEl>
                                          <p:spTgt spid="51"/>
                                        </p:tgtEl>
                                        <p:attrNameLst>
                                          <p:attrName>style.visibility</p:attrName>
                                        </p:attrNameLst>
                                      </p:cBhvr>
                                      <p:to>
                                        <p:strVal val="visible"/>
                                      </p:to>
                                    </p:set>
                                    <p:anim calcmode="lin" valueType="num">
                                      <p:cBhvr>
                                        <p:cTn id="295" dur="1000" fill="hold"/>
                                        <p:tgtEl>
                                          <p:spTgt spid="51"/>
                                        </p:tgtEl>
                                        <p:attrNameLst>
                                          <p:attrName>ppt_w</p:attrName>
                                        </p:attrNameLst>
                                      </p:cBhvr>
                                      <p:tavLst>
                                        <p:tav tm="0">
                                          <p:val>
                                            <p:fltVal val="0"/>
                                          </p:val>
                                        </p:tav>
                                        <p:tav tm="100000">
                                          <p:val>
                                            <p:strVal val="#ppt_w"/>
                                          </p:val>
                                        </p:tav>
                                      </p:tavLst>
                                    </p:anim>
                                    <p:anim calcmode="lin" valueType="num">
                                      <p:cBhvr>
                                        <p:cTn id="296" dur="1000" fill="hold"/>
                                        <p:tgtEl>
                                          <p:spTgt spid="51"/>
                                        </p:tgtEl>
                                        <p:attrNameLst>
                                          <p:attrName>ppt_h</p:attrName>
                                        </p:attrNameLst>
                                      </p:cBhvr>
                                      <p:tavLst>
                                        <p:tav tm="0">
                                          <p:val>
                                            <p:fltVal val="0"/>
                                          </p:val>
                                        </p:tav>
                                        <p:tav tm="100000">
                                          <p:val>
                                            <p:strVal val="#ppt_h"/>
                                          </p:val>
                                        </p:tav>
                                      </p:tavLst>
                                    </p:anim>
                                    <p:anim calcmode="lin" valueType="num">
                                      <p:cBhvr>
                                        <p:cTn id="297" dur="1000" fill="hold"/>
                                        <p:tgtEl>
                                          <p:spTgt spid="51"/>
                                        </p:tgtEl>
                                        <p:attrNameLst>
                                          <p:attrName>style.rotation</p:attrName>
                                        </p:attrNameLst>
                                      </p:cBhvr>
                                      <p:tavLst>
                                        <p:tav tm="0">
                                          <p:val>
                                            <p:fltVal val="90"/>
                                          </p:val>
                                        </p:tav>
                                        <p:tav tm="100000">
                                          <p:val>
                                            <p:fltVal val="0"/>
                                          </p:val>
                                        </p:tav>
                                      </p:tavLst>
                                    </p:anim>
                                    <p:animEffect transition="in" filter="fade">
                                      <p:cBhvr>
                                        <p:cTn id="298" dur="1000"/>
                                        <p:tgtEl>
                                          <p:spTgt spid="51"/>
                                        </p:tgtEl>
                                      </p:cBhvr>
                                    </p:animEffect>
                                  </p:childTnLst>
                                </p:cTn>
                              </p:par>
                              <p:par>
                                <p:cTn id="299" presetID="31" presetClass="entr" presetSubtype="0" fill="hold" grpId="0" nodeType="withEffect">
                                  <p:stCondLst>
                                    <p:cond delay="500"/>
                                  </p:stCondLst>
                                  <p:childTnLst>
                                    <p:set>
                                      <p:cBhvr>
                                        <p:cTn id="300" dur="1" fill="hold">
                                          <p:stCondLst>
                                            <p:cond delay="0"/>
                                          </p:stCondLst>
                                        </p:cTn>
                                        <p:tgtEl>
                                          <p:spTgt spid="52"/>
                                        </p:tgtEl>
                                        <p:attrNameLst>
                                          <p:attrName>style.visibility</p:attrName>
                                        </p:attrNameLst>
                                      </p:cBhvr>
                                      <p:to>
                                        <p:strVal val="visible"/>
                                      </p:to>
                                    </p:set>
                                    <p:anim calcmode="lin" valueType="num">
                                      <p:cBhvr>
                                        <p:cTn id="301" dur="1000" fill="hold"/>
                                        <p:tgtEl>
                                          <p:spTgt spid="52"/>
                                        </p:tgtEl>
                                        <p:attrNameLst>
                                          <p:attrName>ppt_w</p:attrName>
                                        </p:attrNameLst>
                                      </p:cBhvr>
                                      <p:tavLst>
                                        <p:tav tm="0">
                                          <p:val>
                                            <p:fltVal val="0"/>
                                          </p:val>
                                        </p:tav>
                                        <p:tav tm="100000">
                                          <p:val>
                                            <p:strVal val="#ppt_w"/>
                                          </p:val>
                                        </p:tav>
                                      </p:tavLst>
                                    </p:anim>
                                    <p:anim calcmode="lin" valueType="num">
                                      <p:cBhvr>
                                        <p:cTn id="302" dur="1000" fill="hold"/>
                                        <p:tgtEl>
                                          <p:spTgt spid="52"/>
                                        </p:tgtEl>
                                        <p:attrNameLst>
                                          <p:attrName>ppt_h</p:attrName>
                                        </p:attrNameLst>
                                      </p:cBhvr>
                                      <p:tavLst>
                                        <p:tav tm="0">
                                          <p:val>
                                            <p:fltVal val="0"/>
                                          </p:val>
                                        </p:tav>
                                        <p:tav tm="100000">
                                          <p:val>
                                            <p:strVal val="#ppt_h"/>
                                          </p:val>
                                        </p:tav>
                                      </p:tavLst>
                                    </p:anim>
                                    <p:anim calcmode="lin" valueType="num">
                                      <p:cBhvr>
                                        <p:cTn id="303" dur="1000" fill="hold"/>
                                        <p:tgtEl>
                                          <p:spTgt spid="52"/>
                                        </p:tgtEl>
                                        <p:attrNameLst>
                                          <p:attrName>style.rotation</p:attrName>
                                        </p:attrNameLst>
                                      </p:cBhvr>
                                      <p:tavLst>
                                        <p:tav tm="0">
                                          <p:val>
                                            <p:fltVal val="90"/>
                                          </p:val>
                                        </p:tav>
                                        <p:tav tm="100000">
                                          <p:val>
                                            <p:fltVal val="0"/>
                                          </p:val>
                                        </p:tav>
                                      </p:tavLst>
                                    </p:anim>
                                    <p:animEffect transition="in" filter="fade">
                                      <p:cBhvr>
                                        <p:cTn id="304" dur="1000"/>
                                        <p:tgtEl>
                                          <p:spTgt spid="52"/>
                                        </p:tgtEl>
                                      </p:cBhvr>
                                    </p:animEffect>
                                  </p:childTnLst>
                                </p:cTn>
                              </p:par>
                              <p:par>
                                <p:cTn id="305" presetID="31" presetClass="entr" presetSubtype="0" fill="hold" nodeType="withEffect">
                                  <p:stCondLst>
                                    <p:cond delay="500"/>
                                  </p:stCondLst>
                                  <p:childTnLst>
                                    <p:set>
                                      <p:cBhvr>
                                        <p:cTn id="306" dur="1" fill="hold">
                                          <p:stCondLst>
                                            <p:cond delay="0"/>
                                          </p:stCondLst>
                                        </p:cTn>
                                        <p:tgtEl>
                                          <p:spTgt spid="53"/>
                                        </p:tgtEl>
                                        <p:attrNameLst>
                                          <p:attrName>style.visibility</p:attrName>
                                        </p:attrNameLst>
                                      </p:cBhvr>
                                      <p:to>
                                        <p:strVal val="visible"/>
                                      </p:to>
                                    </p:set>
                                    <p:anim calcmode="lin" valueType="num">
                                      <p:cBhvr>
                                        <p:cTn id="307" dur="1000" fill="hold"/>
                                        <p:tgtEl>
                                          <p:spTgt spid="53"/>
                                        </p:tgtEl>
                                        <p:attrNameLst>
                                          <p:attrName>ppt_w</p:attrName>
                                        </p:attrNameLst>
                                      </p:cBhvr>
                                      <p:tavLst>
                                        <p:tav tm="0">
                                          <p:val>
                                            <p:fltVal val="0"/>
                                          </p:val>
                                        </p:tav>
                                        <p:tav tm="100000">
                                          <p:val>
                                            <p:strVal val="#ppt_w"/>
                                          </p:val>
                                        </p:tav>
                                      </p:tavLst>
                                    </p:anim>
                                    <p:anim calcmode="lin" valueType="num">
                                      <p:cBhvr>
                                        <p:cTn id="308" dur="1000" fill="hold"/>
                                        <p:tgtEl>
                                          <p:spTgt spid="53"/>
                                        </p:tgtEl>
                                        <p:attrNameLst>
                                          <p:attrName>ppt_h</p:attrName>
                                        </p:attrNameLst>
                                      </p:cBhvr>
                                      <p:tavLst>
                                        <p:tav tm="0">
                                          <p:val>
                                            <p:fltVal val="0"/>
                                          </p:val>
                                        </p:tav>
                                        <p:tav tm="100000">
                                          <p:val>
                                            <p:strVal val="#ppt_h"/>
                                          </p:val>
                                        </p:tav>
                                      </p:tavLst>
                                    </p:anim>
                                    <p:anim calcmode="lin" valueType="num">
                                      <p:cBhvr>
                                        <p:cTn id="309" dur="1000" fill="hold"/>
                                        <p:tgtEl>
                                          <p:spTgt spid="53"/>
                                        </p:tgtEl>
                                        <p:attrNameLst>
                                          <p:attrName>style.rotation</p:attrName>
                                        </p:attrNameLst>
                                      </p:cBhvr>
                                      <p:tavLst>
                                        <p:tav tm="0">
                                          <p:val>
                                            <p:fltVal val="90"/>
                                          </p:val>
                                        </p:tav>
                                        <p:tav tm="100000">
                                          <p:val>
                                            <p:fltVal val="0"/>
                                          </p:val>
                                        </p:tav>
                                      </p:tavLst>
                                    </p:anim>
                                    <p:animEffect transition="in" filter="fade">
                                      <p:cBhvr>
                                        <p:cTn id="310" dur="1000"/>
                                        <p:tgtEl>
                                          <p:spTgt spid="53"/>
                                        </p:tgtEl>
                                      </p:cBhvr>
                                    </p:animEffect>
                                  </p:childTnLst>
                                </p:cTn>
                              </p:par>
                              <p:par>
                                <p:cTn id="311" presetID="31" presetClass="entr" presetSubtype="0" fill="hold" nodeType="withEffect">
                                  <p:stCondLst>
                                    <p:cond delay="500"/>
                                  </p:stCondLst>
                                  <p:childTnLst>
                                    <p:set>
                                      <p:cBhvr>
                                        <p:cTn id="312" dur="1" fill="hold">
                                          <p:stCondLst>
                                            <p:cond delay="0"/>
                                          </p:stCondLst>
                                        </p:cTn>
                                        <p:tgtEl>
                                          <p:spTgt spid="59"/>
                                        </p:tgtEl>
                                        <p:attrNameLst>
                                          <p:attrName>style.visibility</p:attrName>
                                        </p:attrNameLst>
                                      </p:cBhvr>
                                      <p:to>
                                        <p:strVal val="visible"/>
                                      </p:to>
                                    </p:set>
                                    <p:anim calcmode="lin" valueType="num">
                                      <p:cBhvr>
                                        <p:cTn id="313" dur="1000" fill="hold"/>
                                        <p:tgtEl>
                                          <p:spTgt spid="59"/>
                                        </p:tgtEl>
                                        <p:attrNameLst>
                                          <p:attrName>ppt_w</p:attrName>
                                        </p:attrNameLst>
                                      </p:cBhvr>
                                      <p:tavLst>
                                        <p:tav tm="0">
                                          <p:val>
                                            <p:fltVal val="0"/>
                                          </p:val>
                                        </p:tav>
                                        <p:tav tm="100000">
                                          <p:val>
                                            <p:strVal val="#ppt_w"/>
                                          </p:val>
                                        </p:tav>
                                      </p:tavLst>
                                    </p:anim>
                                    <p:anim calcmode="lin" valueType="num">
                                      <p:cBhvr>
                                        <p:cTn id="314" dur="1000" fill="hold"/>
                                        <p:tgtEl>
                                          <p:spTgt spid="59"/>
                                        </p:tgtEl>
                                        <p:attrNameLst>
                                          <p:attrName>ppt_h</p:attrName>
                                        </p:attrNameLst>
                                      </p:cBhvr>
                                      <p:tavLst>
                                        <p:tav tm="0">
                                          <p:val>
                                            <p:fltVal val="0"/>
                                          </p:val>
                                        </p:tav>
                                        <p:tav tm="100000">
                                          <p:val>
                                            <p:strVal val="#ppt_h"/>
                                          </p:val>
                                        </p:tav>
                                      </p:tavLst>
                                    </p:anim>
                                    <p:anim calcmode="lin" valueType="num">
                                      <p:cBhvr>
                                        <p:cTn id="315" dur="1000" fill="hold"/>
                                        <p:tgtEl>
                                          <p:spTgt spid="59"/>
                                        </p:tgtEl>
                                        <p:attrNameLst>
                                          <p:attrName>style.rotation</p:attrName>
                                        </p:attrNameLst>
                                      </p:cBhvr>
                                      <p:tavLst>
                                        <p:tav tm="0">
                                          <p:val>
                                            <p:fltVal val="90"/>
                                          </p:val>
                                        </p:tav>
                                        <p:tav tm="100000">
                                          <p:val>
                                            <p:fltVal val="0"/>
                                          </p:val>
                                        </p:tav>
                                      </p:tavLst>
                                    </p:anim>
                                    <p:animEffect transition="in" filter="fade">
                                      <p:cBhvr>
                                        <p:cTn id="316" dur="1000"/>
                                        <p:tgtEl>
                                          <p:spTgt spid="59"/>
                                        </p:tgtEl>
                                      </p:cBhvr>
                                    </p:animEffect>
                                  </p:childTnLst>
                                </p:cTn>
                              </p:par>
                              <p:par>
                                <p:cTn id="317" presetID="31" presetClass="entr" presetSubtype="0" fill="hold" nodeType="withEffect">
                                  <p:stCondLst>
                                    <p:cond delay="500"/>
                                  </p:stCondLst>
                                  <p:childTnLst>
                                    <p:set>
                                      <p:cBhvr>
                                        <p:cTn id="318" dur="1" fill="hold">
                                          <p:stCondLst>
                                            <p:cond delay="0"/>
                                          </p:stCondLst>
                                        </p:cTn>
                                        <p:tgtEl>
                                          <p:spTgt spid="60"/>
                                        </p:tgtEl>
                                        <p:attrNameLst>
                                          <p:attrName>style.visibility</p:attrName>
                                        </p:attrNameLst>
                                      </p:cBhvr>
                                      <p:to>
                                        <p:strVal val="visible"/>
                                      </p:to>
                                    </p:set>
                                    <p:anim calcmode="lin" valueType="num">
                                      <p:cBhvr>
                                        <p:cTn id="319" dur="1000" fill="hold"/>
                                        <p:tgtEl>
                                          <p:spTgt spid="60"/>
                                        </p:tgtEl>
                                        <p:attrNameLst>
                                          <p:attrName>ppt_w</p:attrName>
                                        </p:attrNameLst>
                                      </p:cBhvr>
                                      <p:tavLst>
                                        <p:tav tm="0">
                                          <p:val>
                                            <p:fltVal val="0"/>
                                          </p:val>
                                        </p:tav>
                                        <p:tav tm="100000">
                                          <p:val>
                                            <p:strVal val="#ppt_w"/>
                                          </p:val>
                                        </p:tav>
                                      </p:tavLst>
                                    </p:anim>
                                    <p:anim calcmode="lin" valueType="num">
                                      <p:cBhvr>
                                        <p:cTn id="320" dur="1000" fill="hold"/>
                                        <p:tgtEl>
                                          <p:spTgt spid="60"/>
                                        </p:tgtEl>
                                        <p:attrNameLst>
                                          <p:attrName>ppt_h</p:attrName>
                                        </p:attrNameLst>
                                      </p:cBhvr>
                                      <p:tavLst>
                                        <p:tav tm="0">
                                          <p:val>
                                            <p:fltVal val="0"/>
                                          </p:val>
                                        </p:tav>
                                        <p:tav tm="100000">
                                          <p:val>
                                            <p:strVal val="#ppt_h"/>
                                          </p:val>
                                        </p:tav>
                                      </p:tavLst>
                                    </p:anim>
                                    <p:anim calcmode="lin" valueType="num">
                                      <p:cBhvr>
                                        <p:cTn id="321" dur="1000" fill="hold"/>
                                        <p:tgtEl>
                                          <p:spTgt spid="60"/>
                                        </p:tgtEl>
                                        <p:attrNameLst>
                                          <p:attrName>style.rotation</p:attrName>
                                        </p:attrNameLst>
                                      </p:cBhvr>
                                      <p:tavLst>
                                        <p:tav tm="0">
                                          <p:val>
                                            <p:fltVal val="90"/>
                                          </p:val>
                                        </p:tav>
                                        <p:tav tm="100000">
                                          <p:val>
                                            <p:fltVal val="0"/>
                                          </p:val>
                                        </p:tav>
                                      </p:tavLst>
                                    </p:anim>
                                    <p:animEffect transition="in" filter="fade">
                                      <p:cBhvr>
                                        <p:cTn id="322" dur="1000"/>
                                        <p:tgtEl>
                                          <p:spTgt spid="60"/>
                                        </p:tgtEl>
                                      </p:cBhvr>
                                    </p:animEffect>
                                  </p:childTnLst>
                                </p:cTn>
                              </p:par>
                              <p:par>
                                <p:cTn id="323" presetID="31" presetClass="entr" presetSubtype="0" fill="hold" grpId="0" nodeType="withEffect">
                                  <p:stCondLst>
                                    <p:cond delay="500"/>
                                  </p:stCondLst>
                                  <p:childTnLst>
                                    <p:set>
                                      <p:cBhvr>
                                        <p:cTn id="324" dur="1" fill="hold">
                                          <p:stCondLst>
                                            <p:cond delay="0"/>
                                          </p:stCondLst>
                                        </p:cTn>
                                        <p:tgtEl>
                                          <p:spTgt spid="61"/>
                                        </p:tgtEl>
                                        <p:attrNameLst>
                                          <p:attrName>style.visibility</p:attrName>
                                        </p:attrNameLst>
                                      </p:cBhvr>
                                      <p:to>
                                        <p:strVal val="visible"/>
                                      </p:to>
                                    </p:set>
                                    <p:anim calcmode="lin" valueType="num">
                                      <p:cBhvr>
                                        <p:cTn id="325" dur="1000" fill="hold"/>
                                        <p:tgtEl>
                                          <p:spTgt spid="61"/>
                                        </p:tgtEl>
                                        <p:attrNameLst>
                                          <p:attrName>ppt_w</p:attrName>
                                        </p:attrNameLst>
                                      </p:cBhvr>
                                      <p:tavLst>
                                        <p:tav tm="0">
                                          <p:val>
                                            <p:fltVal val="0"/>
                                          </p:val>
                                        </p:tav>
                                        <p:tav tm="100000">
                                          <p:val>
                                            <p:strVal val="#ppt_w"/>
                                          </p:val>
                                        </p:tav>
                                      </p:tavLst>
                                    </p:anim>
                                    <p:anim calcmode="lin" valueType="num">
                                      <p:cBhvr>
                                        <p:cTn id="326" dur="1000" fill="hold"/>
                                        <p:tgtEl>
                                          <p:spTgt spid="61"/>
                                        </p:tgtEl>
                                        <p:attrNameLst>
                                          <p:attrName>ppt_h</p:attrName>
                                        </p:attrNameLst>
                                      </p:cBhvr>
                                      <p:tavLst>
                                        <p:tav tm="0">
                                          <p:val>
                                            <p:fltVal val="0"/>
                                          </p:val>
                                        </p:tav>
                                        <p:tav tm="100000">
                                          <p:val>
                                            <p:strVal val="#ppt_h"/>
                                          </p:val>
                                        </p:tav>
                                      </p:tavLst>
                                    </p:anim>
                                    <p:anim calcmode="lin" valueType="num">
                                      <p:cBhvr>
                                        <p:cTn id="327" dur="1000" fill="hold"/>
                                        <p:tgtEl>
                                          <p:spTgt spid="61"/>
                                        </p:tgtEl>
                                        <p:attrNameLst>
                                          <p:attrName>style.rotation</p:attrName>
                                        </p:attrNameLst>
                                      </p:cBhvr>
                                      <p:tavLst>
                                        <p:tav tm="0">
                                          <p:val>
                                            <p:fltVal val="90"/>
                                          </p:val>
                                        </p:tav>
                                        <p:tav tm="100000">
                                          <p:val>
                                            <p:fltVal val="0"/>
                                          </p:val>
                                        </p:tav>
                                      </p:tavLst>
                                    </p:anim>
                                    <p:animEffect transition="in" filter="fade">
                                      <p:cBhvr>
                                        <p:cTn id="328" dur="1000"/>
                                        <p:tgtEl>
                                          <p:spTgt spid="61"/>
                                        </p:tgtEl>
                                      </p:cBhvr>
                                    </p:animEffect>
                                  </p:childTnLst>
                                </p:cTn>
                              </p:par>
                              <p:par>
                                <p:cTn id="329" presetID="31" presetClass="entr" presetSubtype="0" fill="hold" grpId="0" nodeType="withEffect">
                                  <p:stCondLst>
                                    <p:cond delay="500"/>
                                  </p:stCondLst>
                                  <p:childTnLst>
                                    <p:set>
                                      <p:cBhvr>
                                        <p:cTn id="330" dur="1" fill="hold">
                                          <p:stCondLst>
                                            <p:cond delay="0"/>
                                          </p:stCondLst>
                                        </p:cTn>
                                        <p:tgtEl>
                                          <p:spTgt spid="62"/>
                                        </p:tgtEl>
                                        <p:attrNameLst>
                                          <p:attrName>style.visibility</p:attrName>
                                        </p:attrNameLst>
                                      </p:cBhvr>
                                      <p:to>
                                        <p:strVal val="visible"/>
                                      </p:to>
                                    </p:set>
                                    <p:anim calcmode="lin" valueType="num">
                                      <p:cBhvr>
                                        <p:cTn id="331" dur="1000" fill="hold"/>
                                        <p:tgtEl>
                                          <p:spTgt spid="62"/>
                                        </p:tgtEl>
                                        <p:attrNameLst>
                                          <p:attrName>ppt_w</p:attrName>
                                        </p:attrNameLst>
                                      </p:cBhvr>
                                      <p:tavLst>
                                        <p:tav tm="0">
                                          <p:val>
                                            <p:fltVal val="0"/>
                                          </p:val>
                                        </p:tav>
                                        <p:tav tm="100000">
                                          <p:val>
                                            <p:strVal val="#ppt_w"/>
                                          </p:val>
                                        </p:tav>
                                      </p:tavLst>
                                    </p:anim>
                                    <p:anim calcmode="lin" valueType="num">
                                      <p:cBhvr>
                                        <p:cTn id="332" dur="1000" fill="hold"/>
                                        <p:tgtEl>
                                          <p:spTgt spid="62"/>
                                        </p:tgtEl>
                                        <p:attrNameLst>
                                          <p:attrName>ppt_h</p:attrName>
                                        </p:attrNameLst>
                                      </p:cBhvr>
                                      <p:tavLst>
                                        <p:tav tm="0">
                                          <p:val>
                                            <p:fltVal val="0"/>
                                          </p:val>
                                        </p:tav>
                                        <p:tav tm="100000">
                                          <p:val>
                                            <p:strVal val="#ppt_h"/>
                                          </p:val>
                                        </p:tav>
                                      </p:tavLst>
                                    </p:anim>
                                    <p:anim calcmode="lin" valueType="num">
                                      <p:cBhvr>
                                        <p:cTn id="333" dur="1000" fill="hold"/>
                                        <p:tgtEl>
                                          <p:spTgt spid="62"/>
                                        </p:tgtEl>
                                        <p:attrNameLst>
                                          <p:attrName>style.rotation</p:attrName>
                                        </p:attrNameLst>
                                      </p:cBhvr>
                                      <p:tavLst>
                                        <p:tav tm="0">
                                          <p:val>
                                            <p:fltVal val="90"/>
                                          </p:val>
                                        </p:tav>
                                        <p:tav tm="100000">
                                          <p:val>
                                            <p:fltVal val="0"/>
                                          </p:val>
                                        </p:tav>
                                      </p:tavLst>
                                    </p:anim>
                                    <p:animEffect transition="in" filter="fade">
                                      <p:cBhvr>
                                        <p:cTn id="334" dur="1000"/>
                                        <p:tgtEl>
                                          <p:spTgt spid="62"/>
                                        </p:tgtEl>
                                      </p:cBhvr>
                                    </p:animEffect>
                                  </p:childTnLst>
                                </p:cTn>
                              </p:par>
                              <p:par>
                                <p:cTn id="335" presetID="31" presetClass="entr" presetSubtype="0" fill="hold" grpId="0" nodeType="withEffect">
                                  <p:stCondLst>
                                    <p:cond delay="500"/>
                                  </p:stCondLst>
                                  <p:childTnLst>
                                    <p:set>
                                      <p:cBhvr>
                                        <p:cTn id="336" dur="1" fill="hold">
                                          <p:stCondLst>
                                            <p:cond delay="0"/>
                                          </p:stCondLst>
                                        </p:cTn>
                                        <p:tgtEl>
                                          <p:spTgt spid="63"/>
                                        </p:tgtEl>
                                        <p:attrNameLst>
                                          <p:attrName>style.visibility</p:attrName>
                                        </p:attrNameLst>
                                      </p:cBhvr>
                                      <p:to>
                                        <p:strVal val="visible"/>
                                      </p:to>
                                    </p:set>
                                    <p:anim calcmode="lin" valueType="num">
                                      <p:cBhvr>
                                        <p:cTn id="337" dur="1000" fill="hold"/>
                                        <p:tgtEl>
                                          <p:spTgt spid="63"/>
                                        </p:tgtEl>
                                        <p:attrNameLst>
                                          <p:attrName>ppt_w</p:attrName>
                                        </p:attrNameLst>
                                      </p:cBhvr>
                                      <p:tavLst>
                                        <p:tav tm="0">
                                          <p:val>
                                            <p:fltVal val="0"/>
                                          </p:val>
                                        </p:tav>
                                        <p:tav tm="100000">
                                          <p:val>
                                            <p:strVal val="#ppt_w"/>
                                          </p:val>
                                        </p:tav>
                                      </p:tavLst>
                                    </p:anim>
                                    <p:anim calcmode="lin" valueType="num">
                                      <p:cBhvr>
                                        <p:cTn id="338" dur="1000" fill="hold"/>
                                        <p:tgtEl>
                                          <p:spTgt spid="63"/>
                                        </p:tgtEl>
                                        <p:attrNameLst>
                                          <p:attrName>ppt_h</p:attrName>
                                        </p:attrNameLst>
                                      </p:cBhvr>
                                      <p:tavLst>
                                        <p:tav tm="0">
                                          <p:val>
                                            <p:fltVal val="0"/>
                                          </p:val>
                                        </p:tav>
                                        <p:tav tm="100000">
                                          <p:val>
                                            <p:strVal val="#ppt_h"/>
                                          </p:val>
                                        </p:tav>
                                      </p:tavLst>
                                    </p:anim>
                                    <p:anim calcmode="lin" valueType="num">
                                      <p:cBhvr>
                                        <p:cTn id="339" dur="1000" fill="hold"/>
                                        <p:tgtEl>
                                          <p:spTgt spid="63"/>
                                        </p:tgtEl>
                                        <p:attrNameLst>
                                          <p:attrName>style.rotation</p:attrName>
                                        </p:attrNameLst>
                                      </p:cBhvr>
                                      <p:tavLst>
                                        <p:tav tm="0">
                                          <p:val>
                                            <p:fltVal val="90"/>
                                          </p:val>
                                        </p:tav>
                                        <p:tav tm="100000">
                                          <p:val>
                                            <p:fltVal val="0"/>
                                          </p:val>
                                        </p:tav>
                                      </p:tavLst>
                                    </p:anim>
                                    <p:animEffect transition="in" filter="fade">
                                      <p:cBhvr>
                                        <p:cTn id="340" dur="1000"/>
                                        <p:tgtEl>
                                          <p:spTgt spid="63"/>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64"/>
                                        </p:tgtEl>
                                        <p:attrNameLst>
                                          <p:attrName>style.visibility</p:attrName>
                                        </p:attrNameLst>
                                      </p:cBhvr>
                                      <p:to>
                                        <p:strVal val="visible"/>
                                      </p:to>
                                    </p:set>
                                    <p:animEffect transition="in" filter="fade">
                                      <p:cBhvr>
                                        <p:cTn id="343" dur="750"/>
                                        <p:tgtEl>
                                          <p:spTgt spid="64"/>
                                        </p:tgtEl>
                                      </p:cBhvr>
                                    </p:animEffect>
                                  </p:childTnLst>
                                </p:cTn>
                              </p:par>
                              <p:par>
                                <p:cTn id="344" presetID="35" presetClass="path" presetSubtype="0" decel="100000" fill="hold" grpId="1" nodeType="withEffect">
                                  <p:stCondLst>
                                    <p:cond delay="0"/>
                                  </p:stCondLst>
                                  <p:childTnLst>
                                    <p:animMotion origin="layout" path="M 2.08333E-7 -2.59259E-6 L -0.04557 -2.59259E-6 " pathEditMode="relative" rAng="0" ptsTypes="AA">
                                      <p:cBhvr>
                                        <p:cTn id="345" dur="1500" spd="-100000" fill="hold"/>
                                        <p:tgtEl>
                                          <p:spTgt spid="64"/>
                                        </p:tgtEl>
                                        <p:attrNameLst>
                                          <p:attrName>ppt_x</p:attrName>
                                          <p:attrName>ppt_y</p:attrName>
                                        </p:attrNameLst>
                                      </p:cBhvr>
                                      <p:rCtr x="-2279" y="0"/>
                                    </p:animMotion>
                                  </p:childTnLst>
                                </p:cTn>
                              </p:par>
                              <p:par>
                                <p:cTn id="346" presetID="10" presetClass="entr" presetSubtype="0" fill="hold" grpId="0" nodeType="withEffect">
                                  <p:stCondLst>
                                    <p:cond delay="250"/>
                                  </p:stCondLst>
                                  <p:childTnLst>
                                    <p:set>
                                      <p:cBhvr>
                                        <p:cTn id="347" dur="1" fill="hold">
                                          <p:stCondLst>
                                            <p:cond delay="0"/>
                                          </p:stCondLst>
                                        </p:cTn>
                                        <p:tgtEl>
                                          <p:spTgt spid="66"/>
                                        </p:tgtEl>
                                        <p:attrNameLst>
                                          <p:attrName>style.visibility</p:attrName>
                                        </p:attrNameLst>
                                      </p:cBhvr>
                                      <p:to>
                                        <p:strVal val="visible"/>
                                      </p:to>
                                    </p:set>
                                    <p:animEffect transition="in" filter="fade">
                                      <p:cBhvr>
                                        <p:cTn id="348" dur="750"/>
                                        <p:tgtEl>
                                          <p:spTgt spid="66"/>
                                        </p:tgtEl>
                                      </p:cBhvr>
                                    </p:animEffect>
                                  </p:childTnLst>
                                </p:cTn>
                              </p:par>
                              <p:par>
                                <p:cTn id="349" presetID="35" presetClass="path" presetSubtype="0" decel="100000" fill="hold" grpId="1" nodeType="withEffect">
                                  <p:stCondLst>
                                    <p:cond delay="250"/>
                                  </p:stCondLst>
                                  <p:childTnLst>
                                    <p:animMotion origin="layout" path="M 2.08333E-7 -2.59259E-6 L -0.04557 -2.59259E-6 " pathEditMode="relative" rAng="0" ptsTypes="AA">
                                      <p:cBhvr>
                                        <p:cTn id="350" dur="1500" spd="-100000" fill="hold"/>
                                        <p:tgtEl>
                                          <p:spTgt spid="66"/>
                                        </p:tgtEl>
                                        <p:attrNameLst>
                                          <p:attrName>ppt_x</p:attrName>
                                          <p:attrName>ppt_y</p:attrName>
                                        </p:attrNameLst>
                                      </p:cBhvr>
                                      <p:rCtr x="-2279" y="0"/>
                                    </p:animMotion>
                                  </p:childTnLst>
                                </p:cTn>
                              </p:par>
                              <p:par>
                                <p:cTn id="351" presetID="10" presetClass="entr" presetSubtype="0" fill="hold" grpId="0" nodeType="withEffect">
                                  <p:stCondLst>
                                    <p:cond delay="250"/>
                                  </p:stCondLst>
                                  <p:childTnLst>
                                    <p:set>
                                      <p:cBhvr>
                                        <p:cTn id="352" dur="1" fill="hold">
                                          <p:stCondLst>
                                            <p:cond delay="0"/>
                                          </p:stCondLst>
                                        </p:cTn>
                                        <p:tgtEl>
                                          <p:spTgt spid="65"/>
                                        </p:tgtEl>
                                        <p:attrNameLst>
                                          <p:attrName>style.visibility</p:attrName>
                                        </p:attrNameLst>
                                      </p:cBhvr>
                                      <p:to>
                                        <p:strVal val="visible"/>
                                      </p:to>
                                    </p:set>
                                    <p:animEffect transition="in" filter="fade">
                                      <p:cBhvr>
                                        <p:cTn id="353" dur="750"/>
                                        <p:tgtEl>
                                          <p:spTgt spid="65"/>
                                        </p:tgtEl>
                                      </p:cBhvr>
                                    </p:animEffect>
                                  </p:childTnLst>
                                </p:cTn>
                              </p:par>
                              <p:par>
                                <p:cTn id="354" presetID="35" presetClass="path" presetSubtype="0" decel="100000" fill="hold" grpId="1" nodeType="withEffect">
                                  <p:stCondLst>
                                    <p:cond delay="250"/>
                                  </p:stCondLst>
                                  <p:childTnLst>
                                    <p:animMotion origin="layout" path="M 2.08333E-7 -2.59259E-6 L -0.04557 -2.59259E-6 " pathEditMode="relative" rAng="0" ptsTypes="AA">
                                      <p:cBhvr>
                                        <p:cTn id="355" dur="1500" spd="-100000" fill="hold"/>
                                        <p:tgtEl>
                                          <p:spTgt spid="65"/>
                                        </p:tgtEl>
                                        <p:attrNameLst>
                                          <p:attrName>ppt_x</p:attrName>
                                          <p:attrName>ppt_y</p:attrName>
                                        </p:attrNameLst>
                                      </p:cBhvr>
                                      <p:rCtr x="-22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61" grpId="0" animBg="1"/>
      <p:bldP spid="62" grpId="0" animBg="1"/>
      <p:bldP spid="63" grpId="0" animBg="1"/>
      <p:bldP spid="64" grpId="0"/>
      <p:bldP spid="64" grpId="1"/>
      <p:bldP spid="65" grpId="0"/>
      <p:bldP spid="65" grpId="1"/>
      <p:bldP spid="66" grpId="0"/>
      <p:bldP spid="66"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97200" y1="26000" x2="84400" y2="31000"/>
                        <a14:foregroundMark x1="87800" y1="48200" x2="79800" y2="57200"/>
                        <a14:foregroundMark x1="88400" y1="50800" x2="82000" y2="58200"/>
                        <a14:foregroundMark x1="89400" y1="37600" x2="90800" y2="42000"/>
                        <a14:foregroundMark x1="63200" y1="10000" x2="57000" y2="6600"/>
                        <a14:foregroundMark x1="79200" y1="63600" x2="72800" y2="78600"/>
                        <a14:foregroundMark x1="81800" y1="62200" x2="74000" y2="84400"/>
                        <a14:foregroundMark x1="84400" y1="58400" x2="81600" y2="62200"/>
                        <a14:foregroundMark x1="54600" y1="75400" x2="54400" y2="80400"/>
                        <a14:foregroundMark x1="53600" y1="79600" x2="52800" y2="82000"/>
                        <a14:backgroundMark x1="46600" y1="63400" x2="48400" y2="81600"/>
                      </a14:backgroundRemoval>
                    </a14:imgEffect>
                  </a14:imgLayer>
                </a14:imgProps>
              </a:ext>
              <a:ext uri="{28A0092B-C50C-407E-A947-70E740481C1C}">
                <a14:useLocalDpi xmlns:a14="http://schemas.microsoft.com/office/drawing/2010/main" val="0"/>
              </a:ext>
            </a:extLst>
          </a:blip>
          <a:stretch>
            <a:fillRect/>
          </a:stretch>
        </p:blipFill>
        <p:spPr>
          <a:xfrm flipH="1">
            <a:off x="6286500" y="952500"/>
            <a:ext cx="5905500" cy="5905500"/>
          </a:xfrm>
          <a:prstGeom prst="rect">
            <a:avLst/>
          </a:prstGeom>
        </p:spPr>
      </p:pic>
      <p:cxnSp>
        <p:nvCxnSpPr>
          <p:cNvPr id="3" name="直接连接符 2"/>
          <p:cNvCxnSpPr/>
          <p:nvPr/>
        </p:nvCxnSpPr>
        <p:spPr>
          <a:xfrm rot="16741234" flipH="1">
            <a:off x="1319154" y="2318733"/>
            <a:ext cx="211002" cy="4780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rot="16741234" flipH="1">
            <a:off x="938943" y="2129670"/>
            <a:ext cx="425232" cy="243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rot="16741234" flipV="1">
            <a:off x="772882" y="1476361"/>
            <a:ext cx="564540" cy="361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rot="16741234">
            <a:off x="1315289" y="2792884"/>
            <a:ext cx="404755" cy="266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rot="16741234" flipH="1">
            <a:off x="1273459" y="3320073"/>
            <a:ext cx="297923" cy="1497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30" idx="6"/>
          </p:cNvCxnSpPr>
          <p:nvPr/>
        </p:nvCxnSpPr>
        <p:spPr>
          <a:xfrm rot="16741234" flipV="1">
            <a:off x="967674" y="4809886"/>
            <a:ext cx="868883" cy="2177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a:stCxn id="34" idx="6"/>
          </p:cNvCxnSpPr>
          <p:nvPr/>
        </p:nvCxnSpPr>
        <p:spPr>
          <a:xfrm rot="16741234">
            <a:off x="1037347" y="5546074"/>
            <a:ext cx="508993" cy="1920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16741234" flipH="1" flipV="1">
            <a:off x="1377616" y="4017351"/>
            <a:ext cx="521979" cy="4500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16741234" flipV="1">
            <a:off x="1544156" y="3539274"/>
            <a:ext cx="270152" cy="4776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16741234">
            <a:off x="1043217" y="2939021"/>
            <a:ext cx="128338" cy="4837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16741234">
            <a:off x="1315289" y="2792884"/>
            <a:ext cx="404755" cy="266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22" idx="2"/>
          </p:cNvCxnSpPr>
          <p:nvPr/>
        </p:nvCxnSpPr>
        <p:spPr>
          <a:xfrm rot="16741234">
            <a:off x="1796741" y="1483750"/>
            <a:ext cx="560420" cy="45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endCxn id="22" idx="6"/>
          </p:cNvCxnSpPr>
          <p:nvPr/>
        </p:nvCxnSpPr>
        <p:spPr>
          <a:xfrm rot="16741234" flipV="1">
            <a:off x="2017208" y="1856917"/>
            <a:ext cx="366063" cy="4727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16741234" flipH="1" flipV="1">
            <a:off x="1785511" y="2192589"/>
            <a:ext cx="505327" cy="6584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16741234">
            <a:off x="254513" y="3861905"/>
            <a:ext cx="486266" cy="308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16741234" flipH="1">
            <a:off x="418839" y="4178613"/>
            <a:ext cx="418126" cy="3586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16741234">
            <a:off x="556410" y="3348365"/>
            <a:ext cx="347450" cy="1484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椭圆 19"/>
          <p:cNvSpPr/>
          <p:nvPr/>
        </p:nvSpPr>
        <p:spPr>
          <a:xfrm rot="16741234" flipH="1">
            <a:off x="869343" y="1228824"/>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椭圆 20"/>
          <p:cNvSpPr/>
          <p:nvPr/>
        </p:nvSpPr>
        <p:spPr>
          <a:xfrm rot="16741234" flipH="1">
            <a:off x="1116014" y="1859633"/>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rot="16741234" flipH="1">
            <a:off x="1954560" y="1778915"/>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3" name="椭圆 22"/>
          <p:cNvSpPr/>
          <p:nvPr/>
        </p:nvSpPr>
        <p:spPr>
          <a:xfrm rot="16741234" flipH="1">
            <a:off x="1108275" y="2305709"/>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椭圆 23"/>
          <p:cNvSpPr/>
          <p:nvPr/>
        </p:nvSpPr>
        <p:spPr>
          <a:xfrm rot="16741234" flipH="1">
            <a:off x="2116876" y="1158890"/>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rot="16741234" flipH="1">
            <a:off x="789741" y="3166135"/>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rot="16741234" flipH="1">
            <a:off x="2354428" y="2278248"/>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rot="16741234" flipH="1">
            <a:off x="1592544" y="2670290"/>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rot="16741234" flipH="1">
            <a:off x="892698" y="6160055"/>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rot="16741234">
            <a:off x="622549" y="4968026"/>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rot="16741234">
            <a:off x="1385368" y="5364321"/>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rot="16741234">
            <a:off x="378996" y="5537915"/>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rot="16741234">
            <a:off x="-18623" y="4787211"/>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3" name="椭圆 32"/>
          <p:cNvSpPr/>
          <p:nvPr/>
        </p:nvSpPr>
        <p:spPr>
          <a:xfrm rot="16741234">
            <a:off x="747081" y="4580912"/>
            <a:ext cx="122016" cy="12201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rot="16741234">
            <a:off x="1086544" y="5877627"/>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5" name="椭圆 34"/>
          <p:cNvSpPr/>
          <p:nvPr/>
        </p:nvSpPr>
        <p:spPr>
          <a:xfrm rot="16741234">
            <a:off x="541717" y="3562505"/>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rot="16741234">
            <a:off x="400019" y="4028151"/>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rot="16741234">
            <a:off x="1873915" y="3939712"/>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rot="16741234">
            <a:off x="1168582" y="3914754"/>
            <a:ext cx="128800" cy="1288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rot="16741234">
            <a:off x="1326710" y="4344807"/>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rot="16741234" flipH="1">
            <a:off x="1358743" y="3491252"/>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rot="16741234" flipH="1">
            <a:off x="1301928" y="3067428"/>
            <a:ext cx="145836" cy="145836"/>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rot="16741234" flipH="1">
            <a:off x="2602273" y="1829640"/>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3" name="椭圆 42"/>
          <p:cNvSpPr/>
          <p:nvPr/>
        </p:nvSpPr>
        <p:spPr>
          <a:xfrm rot="16741234" flipH="1">
            <a:off x="2435600" y="2940734"/>
            <a:ext cx="105246" cy="10524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4" name="椭圆 43"/>
          <p:cNvSpPr/>
          <p:nvPr/>
        </p:nvSpPr>
        <p:spPr>
          <a:xfrm rot="16741234" flipH="1">
            <a:off x="1977887" y="3284786"/>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5" name="椭圆 44"/>
          <p:cNvSpPr/>
          <p:nvPr/>
        </p:nvSpPr>
        <p:spPr>
          <a:xfrm rot="16741234" flipH="1">
            <a:off x="2631618" y="2520577"/>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rot="16741234">
            <a:off x="2203630" y="4401942"/>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rot="16741234">
            <a:off x="1923028" y="4995688"/>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rot="16741234">
            <a:off x="1648392" y="5705174"/>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rot="16741234">
            <a:off x="1593210" y="4878830"/>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rot="16741234" flipH="1">
            <a:off x="2447316" y="3487213"/>
            <a:ext cx="148893" cy="148893"/>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rot="16741234" flipH="1">
            <a:off x="700176" y="2129659"/>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rot="16741234" flipH="1">
            <a:off x="604902" y="2737568"/>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rot="16741234">
            <a:off x="-1143929" y="2973381"/>
            <a:ext cx="2720838" cy="505942"/>
            <a:chOff x="5233265" y="2334818"/>
            <a:chExt cx="2720838" cy="505942"/>
          </a:xfrm>
        </p:grpSpPr>
        <p:sp>
          <p:nvSpPr>
            <p:cNvPr id="54" name="椭圆 53"/>
            <p:cNvSpPr/>
            <p:nvPr/>
          </p:nvSpPr>
          <p:spPr>
            <a:xfrm flipH="1">
              <a:off x="7856974" y="2607323"/>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5233265" y="2735514"/>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5596947" y="2508972"/>
              <a:ext cx="122016" cy="12201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flipH="1">
              <a:off x="6370598" y="2334818"/>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7109056" y="2611432"/>
              <a:ext cx="141849" cy="14184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9" name="直接连接符 58"/>
          <p:cNvCxnSpPr>
            <a:endCxn id="32" idx="3"/>
          </p:cNvCxnSpPr>
          <p:nvPr/>
        </p:nvCxnSpPr>
        <p:spPr>
          <a:xfrm rot="16741234" flipV="1">
            <a:off x="-75861" y="4989765"/>
            <a:ext cx="610899" cy="4434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a:stCxn id="33" idx="0"/>
            <a:endCxn id="32" idx="5"/>
          </p:cNvCxnSpPr>
          <p:nvPr/>
        </p:nvCxnSpPr>
        <p:spPr>
          <a:xfrm rot="16741234" flipH="1" flipV="1">
            <a:off x="268977" y="4398410"/>
            <a:ext cx="279123" cy="6427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椭圆 60"/>
          <p:cNvSpPr/>
          <p:nvPr/>
        </p:nvSpPr>
        <p:spPr>
          <a:xfrm rot="16741234" flipH="1">
            <a:off x="1610623" y="574683"/>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rot="16741234" flipH="1">
            <a:off x="1549052" y="1214838"/>
            <a:ext cx="175715" cy="175715"/>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rot="16741234">
            <a:off x="1262215" y="58029"/>
            <a:ext cx="137160" cy="137160"/>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4" name="文本框 63"/>
          <p:cNvSpPr txBox="1"/>
          <p:nvPr/>
        </p:nvSpPr>
        <p:spPr>
          <a:xfrm>
            <a:off x="4344242" y="1097018"/>
            <a:ext cx="3163142" cy="2062103"/>
          </a:xfrm>
          <a:prstGeom prst="rect">
            <a:avLst/>
          </a:prstGeom>
          <a:noFill/>
          <a:effectLst>
            <a:outerShdw blurRad="50800" dist="38100" algn="l" rotWithShape="0">
              <a:prstClr val="black">
                <a:alpha val="40000"/>
              </a:prstClr>
            </a:outerShdw>
          </a:effectLst>
        </p:spPr>
        <p:txBody>
          <a:bodyPr wrap="square" rtlCol="0">
            <a:spAutoFit/>
          </a:bodyPr>
          <a:lstStyle/>
          <a:p>
            <a:r>
              <a:rPr lang="zh-CN" altLang="en-US" sz="3200" dirty="0">
                <a:latin typeface="造字工房朗宋（非商用）常规体" pitchFamily="2" charset="-122"/>
                <a:ea typeface="造字工房朗宋（非商用）常规体" pitchFamily="2" charset="-122"/>
              </a:rPr>
              <a:t>我们是销售部门的一匹黑马，</a:t>
            </a:r>
            <a:endParaRPr lang="en-US" altLang="zh-CN" sz="3200" dirty="0">
              <a:latin typeface="造字工房朗宋（非商用）常规体" pitchFamily="2" charset="-122"/>
              <a:ea typeface="造字工房朗宋（非商用）常规体" pitchFamily="2" charset="-122"/>
            </a:endParaRPr>
          </a:p>
          <a:p>
            <a:r>
              <a:rPr lang="zh-CN" altLang="en-US" sz="3200" dirty="0">
                <a:latin typeface="造字工房朗宋（非商用）常规体" pitchFamily="2" charset="-122"/>
                <a:ea typeface="造字工房朗宋（非商用）常规体" pitchFamily="2" charset="-122"/>
              </a:rPr>
              <a:t>所向披靡，</a:t>
            </a:r>
            <a:endParaRPr lang="en-US" altLang="zh-CN" sz="3200" dirty="0">
              <a:latin typeface="造字工房朗宋（非商用）常规体" pitchFamily="2" charset="-122"/>
              <a:ea typeface="造字工房朗宋（非商用）常规体" pitchFamily="2" charset="-122"/>
            </a:endParaRPr>
          </a:p>
          <a:p>
            <a:r>
              <a:rPr lang="zh-CN" altLang="en-US" sz="3200" dirty="0">
                <a:latin typeface="造字工房朗宋（非商用）常规体" pitchFamily="2" charset="-122"/>
                <a:ea typeface="造字工房朗宋（非商用）常规体" pitchFamily="2" charset="-122"/>
              </a:rPr>
              <a:t>愈战愈勇！</a:t>
            </a:r>
          </a:p>
        </p:txBody>
      </p:sp>
      <p:sp>
        <p:nvSpPr>
          <p:cNvPr id="65" name="PA_库_文本框 9"/>
          <p:cNvSpPr txBox="1"/>
          <p:nvPr>
            <p:custDataLst>
              <p:tags r:id="rId1"/>
            </p:custDataLst>
          </p:nvPr>
        </p:nvSpPr>
        <p:spPr>
          <a:xfrm>
            <a:off x="3775968" y="3256591"/>
            <a:ext cx="800219" cy="3170099"/>
          </a:xfrm>
          <a:prstGeom prst="rect">
            <a:avLst/>
          </a:prstGeom>
          <a:noFill/>
          <a:effectLst>
            <a:outerShdw blurRad="50800" dist="38100" dir="10800000" algn="r" rotWithShape="0">
              <a:prstClr val="black">
                <a:alpha val="40000"/>
              </a:prstClr>
            </a:outerShdw>
          </a:effectLst>
        </p:spPr>
        <p:txBody>
          <a:bodyPr vert="eaVert" wrap="none" rtlCol="0">
            <a:spAutoFit/>
          </a:bodyPr>
          <a:lstStyle>
            <a:defPPr>
              <a:defRPr lang="zh-CN"/>
            </a:defPPr>
            <a:lvl1pPr>
              <a:defRPr sz="4000">
                <a:latin typeface="造字工房俊雅（非商用）常规体" pitchFamily="2" charset="-122"/>
                <a:ea typeface="造字工房俊雅（非商用）常规体" pitchFamily="2" charset="-122"/>
              </a:defRPr>
            </a:lvl1pPr>
          </a:lstStyle>
          <a:p>
            <a:r>
              <a:rPr lang="zh-CN" altLang="en-US" dirty="0">
                <a:latin typeface="造字工房朗宋（非商用）常规体" pitchFamily="2" charset="-122"/>
                <a:ea typeface="造字工房朗宋（非商用）常规体" pitchFamily="2" charset="-122"/>
              </a:rPr>
              <a:t>回顾销售业绩</a:t>
            </a:r>
          </a:p>
        </p:txBody>
      </p:sp>
      <p:sp>
        <p:nvSpPr>
          <p:cNvPr id="66" name="PA_库_文本框 8"/>
          <p:cNvSpPr txBox="1"/>
          <p:nvPr>
            <p:custDataLst>
              <p:tags r:id="rId2"/>
            </p:custDataLst>
          </p:nvPr>
        </p:nvSpPr>
        <p:spPr>
          <a:xfrm>
            <a:off x="3105546" y="437785"/>
            <a:ext cx="1950442" cy="3770263"/>
          </a:xfrm>
          <a:prstGeom prst="rect">
            <a:avLst/>
          </a:prstGeom>
          <a:noFill/>
          <a:effectLst>
            <a:outerShdw blurRad="50800" dist="38100" algn="l" rotWithShape="0">
              <a:prstClr val="black">
                <a:alpha val="40000"/>
              </a:prstClr>
            </a:outerShdw>
          </a:effectLst>
        </p:spPr>
        <p:txBody>
          <a:bodyPr wrap="square" rtlCol="0">
            <a:spAutoFit/>
          </a:bodyPr>
          <a:lstStyle/>
          <a:p>
            <a:pPr algn="dist"/>
            <a:r>
              <a:rPr lang="en-US" altLang="zh-CN" sz="23900" dirty="0">
                <a:latin typeface="造字工房朗宋（非商用）常规体" pitchFamily="2" charset="-122"/>
                <a:ea typeface="造字工房朗宋（非商用）常规体" pitchFamily="2" charset="-122"/>
              </a:rPr>
              <a:t>1</a:t>
            </a:r>
            <a:endParaRPr lang="zh-CN" altLang="en-US" sz="23900" dirty="0">
              <a:latin typeface="造字工房朗宋（非商用）常规体" pitchFamily="2" charset="-122"/>
              <a:ea typeface="造字工房朗宋（非商用）常规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50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31" presetClass="entr" presetSubtype="0" fill="hold" nodeType="with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par>
                                <p:cTn id="35" presetID="31" presetClass="entr" presetSubtype="0" fill="hold" nodeType="withEffect">
                                  <p:stCondLst>
                                    <p:cond delay="50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par>
                                <p:cTn id="41" presetID="31" presetClass="entr" presetSubtype="0" fill="hold" nodeType="withEffect">
                                  <p:stCondLst>
                                    <p:cond delay="50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par>
                                <p:cTn id="47" presetID="31" presetClass="entr" presetSubtype="0" fill="hold" nodeType="withEffect">
                                  <p:stCondLst>
                                    <p:cond delay="50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par>
                                <p:cTn id="53" presetID="31"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par>
                                <p:cTn id="59" presetID="31" presetClass="entr" presetSubtype="0" fill="hold" nodeType="withEffect">
                                  <p:stCondLst>
                                    <p:cond delay="50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000" fill="hold"/>
                                        <p:tgtEl>
                                          <p:spTgt spid="12"/>
                                        </p:tgtEl>
                                        <p:attrNameLst>
                                          <p:attrName>ppt_w</p:attrName>
                                        </p:attrNameLst>
                                      </p:cBhvr>
                                      <p:tavLst>
                                        <p:tav tm="0">
                                          <p:val>
                                            <p:fltVal val="0"/>
                                          </p:val>
                                        </p:tav>
                                        <p:tav tm="100000">
                                          <p:val>
                                            <p:strVal val="#ppt_w"/>
                                          </p:val>
                                        </p:tav>
                                      </p:tavLst>
                                    </p:anim>
                                    <p:anim calcmode="lin" valueType="num">
                                      <p:cBhvr>
                                        <p:cTn id="62" dur="1000" fill="hold"/>
                                        <p:tgtEl>
                                          <p:spTgt spid="12"/>
                                        </p:tgtEl>
                                        <p:attrNameLst>
                                          <p:attrName>ppt_h</p:attrName>
                                        </p:attrNameLst>
                                      </p:cBhvr>
                                      <p:tavLst>
                                        <p:tav tm="0">
                                          <p:val>
                                            <p:fltVal val="0"/>
                                          </p:val>
                                        </p:tav>
                                        <p:tav tm="100000">
                                          <p:val>
                                            <p:strVal val="#ppt_h"/>
                                          </p:val>
                                        </p:tav>
                                      </p:tavLst>
                                    </p:anim>
                                    <p:anim calcmode="lin" valueType="num">
                                      <p:cBhvr>
                                        <p:cTn id="63" dur="1000" fill="hold"/>
                                        <p:tgtEl>
                                          <p:spTgt spid="12"/>
                                        </p:tgtEl>
                                        <p:attrNameLst>
                                          <p:attrName>style.rotation</p:attrName>
                                        </p:attrNameLst>
                                      </p:cBhvr>
                                      <p:tavLst>
                                        <p:tav tm="0">
                                          <p:val>
                                            <p:fltVal val="90"/>
                                          </p:val>
                                        </p:tav>
                                        <p:tav tm="100000">
                                          <p:val>
                                            <p:fltVal val="0"/>
                                          </p:val>
                                        </p:tav>
                                      </p:tavLst>
                                    </p:anim>
                                    <p:animEffect transition="in" filter="fade">
                                      <p:cBhvr>
                                        <p:cTn id="64" dur="1000"/>
                                        <p:tgtEl>
                                          <p:spTgt spid="12"/>
                                        </p:tgtEl>
                                      </p:cBhvr>
                                    </p:animEffect>
                                  </p:childTnLst>
                                </p:cTn>
                              </p:par>
                              <p:par>
                                <p:cTn id="65" presetID="31" presetClass="entr" presetSubtype="0" fill="hold" nodeType="withEffect">
                                  <p:stCondLst>
                                    <p:cond delay="500"/>
                                  </p:stCondLst>
                                  <p:childTnLst>
                                    <p:set>
                                      <p:cBhvr>
                                        <p:cTn id="66" dur="1" fill="hold">
                                          <p:stCondLst>
                                            <p:cond delay="0"/>
                                          </p:stCondLst>
                                        </p:cTn>
                                        <p:tgtEl>
                                          <p:spTgt spid="13"/>
                                        </p:tgtEl>
                                        <p:attrNameLst>
                                          <p:attrName>style.visibility</p:attrName>
                                        </p:attrNameLst>
                                      </p:cBhvr>
                                      <p:to>
                                        <p:strVal val="visible"/>
                                      </p:to>
                                    </p:set>
                                    <p:anim calcmode="lin" valueType="num">
                                      <p:cBhvr>
                                        <p:cTn id="67" dur="1000" fill="hold"/>
                                        <p:tgtEl>
                                          <p:spTgt spid="13"/>
                                        </p:tgtEl>
                                        <p:attrNameLst>
                                          <p:attrName>ppt_w</p:attrName>
                                        </p:attrNameLst>
                                      </p:cBhvr>
                                      <p:tavLst>
                                        <p:tav tm="0">
                                          <p:val>
                                            <p:fltVal val="0"/>
                                          </p:val>
                                        </p:tav>
                                        <p:tav tm="100000">
                                          <p:val>
                                            <p:strVal val="#ppt_w"/>
                                          </p:val>
                                        </p:tav>
                                      </p:tavLst>
                                    </p:anim>
                                    <p:anim calcmode="lin" valueType="num">
                                      <p:cBhvr>
                                        <p:cTn id="68" dur="1000" fill="hold"/>
                                        <p:tgtEl>
                                          <p:spTgt spid="13"/>
                                        </p:tgtEl>
                                        <p:attrNameLst>
                                          <p:attrName>ppt_h</p:attrName>
                                        </p:attrNameLst>
                                      </p:cBhvr>
                                      <p:tavLst>
                                        <p:tav tm="0">
                                          <p:val>
                                            <p:fltVal val="0"/>
                                          </p:val>
                                        </p:tav>
                                        <p:tav tm="100000">
                                          <p:val>
                                            <p:strVal val="#ppt_h"/>
                                          </p:val>
                                        </p:tav>
                                      </p:tavLst>
                                    </p:anim>
                                    <p:anim calcmode="lin" valueType="num">
                                      <p:cBhvr>
                                        <p:cTn id="69" dur="1000" fill="hold"/>
                                        <p:tgtEl>
                                          <p:spTgt spid="13"/>
                                        </p:tgtEl>
                                        <p:attrNameLst>
                                          <p:attrName>style.rotation</p:attrName>
                                        </p:attrNameLst>
                                      </p:cBhvr>
                                      <p:tavLst>
                                        <p:tav tm="0">
                                          <p:val>
                                            <p:fltVal val="90"/>
                                          </p:val>
                                        </p:tav>
                                        <p:tav tm="100000">
                                          <p:val>
                                            <p:fltVal val="0"/>
                                          </p:val>
                                        </p:tav>
                                      </p:tavLst>
                                    </p:anim>
                                    <p:animEffect transition="in" filter="fade">
                                      <p:cBhvr>
                                        <p:cTn id="70" dur="1000"/>
                                        <p:tgtEl>
                                          <p:spTgt spid="13"/>
                                        </p:tgtEl>
                                      </p:cBhvr>
                                    </p:animEffect>
                                  </p:childTnLst>
                                </p:cTn>
                              </p:par>
                              <p:par>
                                <p:cTn id="71" presetID="31" presetClass="entr" presetSubtype="0" fill="hold" nodeType="withEffect">
                                  <p:stCondLst>
                                    <p:cond delay="500"/>
                                  </p:stCondLst>
                                  <p:childTnLst>
                                    <p:set>
                                      <p:cBhvr>
                                        <p:cTn id="72" dur="1" fill="hold">
                                          <p:stCondLst>
                                            <p:cond delay="0"/>
                                          </p:stCondLst>
                                        </p:cTn>
                                        <p:tgtEl>
                                          <p:spTgt spid="14"/>
                                        </p:tgtEl>
                                        <p:attrNameLst>
                                          <p:attrName>style.visibility</p:attrName>
                                        </p:attrNameLst>
                                      </p:cBhvr>
                                      <p:to>
                                        <p:strVal val="visible"/>
                                      </p:to>
                                    </p:set>
                                    <p:anim calcmode="lin" valueType="num">
                                      <p:cBhvr>
                                        <p:cTn id="73" dur="1000" fill="hold"/>
                                        <p:tgtEl>
                                          <p:spTgt spid="14"/>
                                        </p:tgtEl>
                                        <p:attrNameLst>
                                          <p:attrName>ppt_w</p:attrName>
                                        </p:attrNameLst>
                                      </p:cBhvr>
                                      <p:tavLst>
                                        <p:tav tm="0">
                                          <p:val>
                                            <p:fltVal val="0"/>
                                          </p:val>
                                        </p:tav>
                                        <p:tav tm="100000">
                                          <p:val>
                                            <p:strVal val="#ppt_w"/>
                                          </p:val>
                                        </p:tav>
                                      </p:tavLst>
                                    </p:anim>
                                    <p:anim calcmode="lin" valueType="num">
                                      <p:cBhvr>
                                        <p:cTn id="74" dur="1000" fill="hold"/>
                                        <p:tgtEl>
                                          <p:spTgt spid="14"/>
                                        </p:tgtEl>
                                        <p:attrNameLst>
                                          <p:attrName>ppt_h</p:attrName>
                                        </p:attrNameLst>
                                      </p:cBhvr>
                                      <p:tavLst>
                                        <p:tav tm="0">
                                          <p:val>
                                            <p:fltVal val="0"/>
                                          </p:val>
                                        </p:tav>
                                        <p:tav tm="100000">
                                          <p:val>
                                            <p:strVal val="#ppt_h"/>
                                          </p:val>
                                        </p:tav>
                                      </p:tavLst>
                                    </p:anim>
                                    <p:anim calcmode="lin" valueType="num">
                                      <p:cBhvr>
                                        <p:cTn id="75" dur="1000" fill="hold"/>
                                        <p:tgtEl>
                                          <p:spTgt spid="14"/>
                                        </p:tgtEl>
                                        <p:attrNameLst>
                                          <p:attrName>style.rotation</p:attrName>
                                        </p:attrNameLst>
                                      </p:cBhvr>
                                      <p:tavLst>
                                        <p:tav tm="0">
                                          <p:val>
                                            <p:fltVal val="90"/>
                                          </p:val>
                                        </p:tav>
                                        <p:tav tm="100000">
                                          <p:val>
                                            <p:fltVal val="0"/>
                                          </p:val>
                                        </p:tav>
                                      </p:tavLst>
                                    </p:anim>
                                    <p:animEffect transition="in" filter="fade">
                                      <p:cBhvr>
                                        <p:cTn id="76" dur="1000"/>
                                        <p:tgtEl>
                                          <p:spTgt spid="14"/>
                                        </p:tgtEl>
                                      </p:cBhvr>
                                    </p:animEffect>
                                  </p:childTnLst>
                                </p:cTn>
                              </p:par>
                              <p:par>
                                <p:cTn id="77" presetID="31" presetClass="entr" presetSubtype="0" fill="hold" nodeType="withEffect">
                                  <p:stCondLst>
                                    <p:cond delay="500"/>
                                  </p:stCondLst>
                                  <p:childTnLst>
                                    <p:set>
                                      <p:cBhvr>
                                        <p:cTn id="78" dur="1" fill="hold">
                                          <p:stCondLst>
                                            <p:cond delay="0"/>
                                          </p:stCondLst>
                                        </p:cTn>
                                        <p:tgtEl>
                                          <p:spTgt spid="15"/>
                                        </p:tgtEl>
                                        <p:attrNameLst>
                                          <p:attrName>style.visibility</p:attrName>
                                        </p:attrNameLst>
                                      </p:cBhvr>
                                      <p:to>
                                        <p:strVal val="visible"/>
                                      </p:to>
                                    </p:set>
                                    <p:anim calcmode="lin" valueType="num">
                                      <p:cBhvr>
                                        <p:cTn id="79" dur="1000" fill="hold"/>
                                        <p:tgtEl>
                                          <p:spTgt spid="15"/>
                                        </p:tgtEl>
                                        <p:attrNameLst>
                                          <p:attrName>ppt_w</p:attrName>
                                        </p:attrNameLst>
                                      </p:cBhvr>
                                      <p:tavLst>
                                        <p:tav tm="0">
                                          <p:val>
                                            <p:fltVal val="0"/>
                                          </p:val>
                                        </p:tav>
                                        <p:tav tm="100000">
                                          <p:val>
                                            <p:strVal val="#ppt_w"/>
                                          </p:val>
                                        </p:tav>
                                      </p:tavLst>
                                    </p:anim>
                                    <p:anim calcmode="lin" valueType="num">
                                      <p:cBhvr>
                                        <p:cTn id="80" dur="1000" fill="hold"/>
                                        <p:tgtEl>
                                          <p:spTgt spid="15"/>
                                        </p:tgtEl>
                                        <p:attrNameLst>
                                          <p:attrName>ppt_h</p:attrName>
                                        </p:attrNameLst>
                                      </p:cBhvr>
                                      <p:tavLst>
                                        <p:tav tm="0">
                                          <p:val>
                                            <p:fltVal val="0"/>
                                          </p:val>
                                        </p:tav>
                                        <p:tav tm="100000">
                                          <p:val>
                                            <p:strVal val="#ppt_h"/>
                                          </p:val>
                                        </p:tav>
                                      </p:tavLst>
                                    </p:anim>
                                    <p:anim calcmode="lin" valueType="num">
                                      <p:cBhvr>
                                        <p:cTn id="81" dur="1000" fill="hold"/>
                                        <p:tgtEl>
                                          <p:spTgt spid="15"/>
                                        </p:tgtEl>
                                        <p:attrNameLst>
                                          <p:attrName>style.rotation</p:attrName>
                                        </p:attrNameLst>
                                      </p:cBhvr>
                                      <p:tavLst>
                                        <p:tav tm="0">
                                          <p:val>
                                            <p:fltVal val="90"/>
                                          </p:val>
                                        </p:tav>
                                        <p:tav tm="100000">
                                          <p:val>
                                            <p:fltVal val="0"/>
                                          </p:val>
                                        </p:tav>
                                      </p:tavLst>
                                    </p:anim>
                                    <p:animEffect transition="in" filter="fade">
                                      <p:cBhvr>
                                        <p:cTn id="82" dur="1000"/>
                                        <p:tgtEl>
                                          <p:spTgt spid="15"/>
                                        </p:tgtEl>
                                      </p:cBhvr>
                                    </p:animEffect>
                                  </p:childTnLst>
                                </p:cTn>
                              </p:par>
                              <p:par>
                                <p:cTn id="83" presetID="31" presetClass="entr" presetSubtype="0" fill="hold" nodeType="withEffect">
                                  <p:stCondLst>
                                    <p:cond delay="500"/>
                                  </p:stCondLst>
                                  <p:childTnLst>
                                    <p:set>
                                      <p:cBhvr>
                                        <p:cTn id="84" dur="1" fill="hold">
                                          <p:stCondLst>
                                            <p:cond delay="0"/>
                                          </p:stCondLst>
                                        </p:cTn>
                                        <p:tgtEl>
                                          <p:spTgt spid="16"/>
                                        </p:tgtEl>
                                        <p:attrNameLst>
                                          <p:attrName>style.visibility</p:attrName>
                                        </p:attrNameLst>
                                      </p:cBhvr>
                                      <p:to>
                                        <p:strVal val="visible"/>
                                      </p:to>
                                    </p:set>
                                    <p:anim calcmode="lin" valueType="num">
                                      <p:cBhvr>
                                        <p:cTn id="85" dur="1000" fill="hold"/>
                                        <p:tgtEl>
                                          <p:spTgt spid="16"/>
                                        </p:tgtEl>
                                        <p:attrNameLst>
                                          <p:attrName>ppt_w</p:attrName>
                                        </p:attrNameLst>
                                      </p:cBhvr>
                                      <p:tavLst>
                                        <p:tav tm="0">
                                          <p:val>
                                            <p:fltVal val="0"/>
                                          </p:val>
                                        </p:tav>
                                        <p:tav tm="100000">
                                          <p:val>
                                            <p:strVal val="#ppt_w"/>
                                          </p:val>
                                        </p:tav>
                                      </p:tavLst>
                                    </p:anim>
                                    <p:anim calcmode="lin" valueType="num">
                                      <p:cBhvr>
                                        <p:cTn id="86" dur="1000" fill="hold"/>
                                        <p:tgtEl>
                                          <p:spTgt spid="16"/>
                                        </p:tgtEl>
                                        <p:attrNameLst>
                                          <p:attrName>ppt_h</p:attrName>
                                        </p:attrNameLst>
                                      </p:cBhvr>
                                      <p:tavLst>
                                        <p:tav tm="0">
                                          <p:val>
                                            <p:fltVal val="0"/>
                                          </p:val>
                                        </p:tav>
                                        <p:tav tm="100000">
                                          <p:val>
                                            <p:strVal val="#ppt_h"/>
                                          </p:val>
                                        </p:tav>
                                      </p:tavLst>
                                    </p:anim>
                                    <p:anim calcmode="lin" valueType="num">
                                      <p:cBhvr>
                                        <p:cTn id="87" dur="1000" fill="hold"/>
                                        <p:tgtEl>
                                          <p:spTgt spid="16"/>
                                        </p:tgtEl>
                                        <p:attrNameLst>
                                          <p:attrName>style.rotation</p:attrName>
                                        </p:attrNameLst>
                                      </p:cBhvr>
                                      <p:tavLst>
                                        <p:tav tm="0">
                                          <p:val>
                                            <p:fltVal val="90"/>
                                          </p:val>
                                        </p:tav>
                                        <p:tav tm="100000">
                                          <p:val>
                                            <p:fltVal val="0"/>
                                          </p:val>
                                        </p:tav>
                                      </p:tavLst>
                                    </p:anim>
                                    <p:animEffect transition="in" filter="fade">
                                      <p:cBhvr>
                                        <p:cTn id="88" dur="1000"/>
                                        <p:tgtEl>
                                          <p:spTgt spid="16"/>
                                        </p:tgtEl>
                                      </p:cBhvr>
                                    </p:animEffect>
                                  </p:childTnLst>
                                </p:cTn>
                              </p:par>
                              <p:par>
                                <p:cTn id="89" presetID="31" presetClass="entr" presetSubtype="0" fill="hold" nodeType="withEffect">
                                  <p:stCondLst>
                                    <p:cond delay="500"/>
                                  </p:stCondLst>
                                  <p:childTnLst>
                                    <p:set>
                                      <p:cBhvr>
                                        <p:cTn id="90" dur="1" fill="hold">
                                          <p:stCondLst>
                                            <p:cond delay="0"/>
                                          </p:stCondLst>
                                        </p:cTn>
                                        <p:tgtEl>
                                          <p:spTgt spid="17"/>
                                        </p:tgtEl>
                                        <p:attrNameLst>
                                          <p:attrName>style.visibility</p:attrName>
                                        </p:attrNameLst>
                                      </p:cBhvr>
                                      <p:to>
                                        <p:strVal val="visible"/>
                                      </p:to>
                                    </p:set>
                                    <p:anim calcmode="lin" valueType="num">
                                      <p:cBhvr>
                                        <p:cTn id="91" dur="1000" fill="hold"/>
                                        <p:tgtEl>
                                          <p:spTgt spid="17"/>
                                        </p:tgtEl>
                                        <p:attrNameLst>
                                          <p:attrName>ppt_w</p:attrName>
                                        </p:attrNameLst>
                                      </p:cBhvr>
                                      <p:tavLst>
                                        <p:tav tm="0">
                                          <p:val>
                                            <p:fltVal val="0"/>
                                          </p:val>
                                        </p:tav>
                                        <p:tav tm="100000">
                                          <p:val>
                                            <p:strVal val="#ppt_w"/>
                                          </p:val>
                                        </p:tav>
                                      </p:tavLst>
                                    </p:anim>
                                    <p:anim calcmode="lin" valueType="num">
                                      <p:cBhvr>
                                        <p:cTn id="92" dur="1000" fill="hold"/>
                                        <p:tgtEl>
                                          <p:spTgt spid="17"/>
                                        </p:tgtEl>
                                        <p:attrNameLst>
                                          <p:attrName>ppt_h</p:attrName>
                                        </p:attrNameLst>
                                      </p:cBhvr>
                                      <p:tavLst>
                                        <p:tav tm="0">
                                          <p:val>
                                            <p:fltVal val="0"/>
                                          </p:val>
                                        </p:tav>
                                        <p:tav tm="100000">
                                          <p:val>
                                            <p:strVal val="#ppt_h"/>
                                          </p:val>
                                        </p:tav>
                                      </p:tavLst>
                                    </p:anim>
                                    <p:anim calcmode="lin" valueType="num">
                                      <p:cBhvr>
                                        <p:cTn id="93" dur="1000" fill="hold"/>
                                        <p:tgtEl>
                                          <p:spTgt spid="17"/>
                                        </p:tgtEl>
                                        <p:attrNameLst>
                                          <p:attrName>style.rotation</p:attrName>
                                        </p:attrNameLst>
                                      </p:cBhvr>
                                      <p:tavLst>
                                        <p:tav tm="0">
                                          <p:val>
                                            <p:fltVal val="90"/>
                                          </p:val>
                                        </p:tav>
                                        <p:tav tm="100000">
                                          <p:val>
                                            <p:fltVal val="0"/>
                                          </p:val>
                                        </p:tav>
                                      </p:tavLst>
                                    </p:anim>
                                    <p:animEffect transition="in" filter="fade">
                                      <p:cBhvr>
                                        <p:cTn id="94" dur="1000"/>
                                        <p:tgtEl>
                                          <p:spTgt spid="17"/>
                                        </p:tgtEl>
                                      </p:cBhvr>
                                    </p:animEffect>
                                  </p:childTnLst>
                                </p:cTn>
                              </p:par>
                              <p:par>
                                <p:cTn id="95" presetID="31" presetClass="entr" presetSubtype="0" fill="hold" nodeType="withEffect">
                                  <p:stCondLst>
                                    <p:cond delay="500"/>
                                  </p:stCondLst>
                                  <p:childTnLst>
                                    <p:set>
                                      <p:cBhvr>
                                        <p:cTn id="96" dur="1" fill="hold">
                                          <p:stCondLst>
                                            <p:cond delay="0"/>
                                          </p:stCondLst>
                                        </p:cTn>
                                        <p:tgtEl>
                                          <p:spTgt spid="18"/>
                                        </p:tgtEl>
                                        <p:attrNameLst>
                                          <p:attrName>style.visibility</p:attrName>
                                        </p:attrNameLst>
                                      </p:cBhvr>
                                      <p:to>
                                        <p:strVal val="visible"/>
                                      </p:to>
                                    </p:set>
                                    <p:anim calcmode="lin" valueType="num">
                                      <p:cBhvr>
                                        <p:cTn id="97" dur="1000" fill="hold"/>
                                        <p:tgtEl>
                                          <p:spTgt spid="18"/>
                                        </p:tgtEl>
                                        <p:attrNameLst>
                                          <p:attrName>ppt_w</p:attrName>
                                        </p:attrNameLst>
                                      </p:cBhvr>
                                      <p:tavLst>
                                        <p:tav tm="0">
                                          <p:val>
                                            <p:fltVal val="0"/>
                                          </p:val>
                                        </p:tav>
                                        <p:tav tm="100000">
                                          <p:val>
                                            <p:strVal val="#ppt_w"/>
                                          </p:val>
                                        </p:tav>
                                      </p:tavLst>
                                    </p:anim>
                                    <p:anim calcmode="lin" valueType="num">
                                      <p:cBhvr>
                                        <p:cTn id="98" dur="1000" fill="hold"/>
                                        <p:tgtEl>
                                          <p:spTgt spid="18"/>
                                        </p:tgtEl>
                                        <p:attrNameLst>
                                          <p:attrName>ppt_h</p:attrName>
                                        </p:attrNameLst>
                                      </p:cBhvr>
                                      <p:tavLst>
                                        <p:tav tm="0">
                                          <p:val>
                                            <p:fltVal val="0"/>
                                          </p:val>
                                        </p:tav>
                                        <p:tav tm="100000">
                                          <p:val>
                                            <p:strVal val="#ppt_h"/>
                                          </p:val>
                                        </p:tav>
                                      </p:tavLst>
                                    </p:anim>
                                    <p:anim calcmode="lin" valueType="num">
                                      <p:cBhvr>
                                        <p:cTn id="99" dur="1000" fill="hold"/>
                                        <p:tgtEl>
                                          <p:spTgt spid="18"/>
                                        </p:tgtEl>
                                        <p:attrNameLst>
                                          <p:attrName>style.rotation</p:attrName>
                                        </p:attrNameLst>
                                      </p:cBhvr>
                                      <p:tavLst>
                                        <p:tav tm="0">
                                          <p:val>
                                            <p:fltVal val="90"/>
                                          </p:val>
                                        </p:tav>
                                        <p:tav tm="100000">
                                          <p:val>
                                            <p:fltVal val="0"/>
                                          </p:val>
                                        </p:tav>
                                      </p:tavLst>
                                    </p:anim>
                                    <p:animEffect transition="in" filter="fade">
                                      <p:cBhvr>
                                        <p:cTn id="100" dur="1000"/>
                                        <p:tgtEl>
                                          <p:spTgt spid="18"/>
                                        </p:tgtEl>
                                      </p:cBhvr>
                                    </p:animEffect>
                                  </p:childTnLst>
                                </p:cTn>
                              </p:par>
                              <p:par>
                                <p:cTn id="101" presetID="31" presetClass="entr" presetSubtype="0" fill="hold" nodeType="withEffect">
                                  <p:stCondLst>
                                    <p:cond delay="50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1000" fill="hold"/>
                                        <p:tgtEl>
                                          <p:spTgt spid="19"/>
                                        </p:tgtEl>
                                        <p:attrNameLst>
                                          <p:attrName>ppt_w</p:attrName>
                                        </p:attrNameLst>
                                      </p:cBhvr>
                                      <p:tavLst>
                                        <p:tav tm="0">
                                          <p:val>
                                            <p:fltVal val="0"/>
                                          </p:val>
                                        </p:tav>
                                        <p:tav tm="100000">
                                          <p:val>
                                            <p:strVal val="#ppt_w"/>
                                          </p:val>
                                        </p:tav>
                                      </p:tavLst>
                                    </p:anim>
                                    <p:anim calcmode="lin" valueType="num">
                                      <p:cBhvr>
                                        <p:cTn id="104" dur="1000" fill="hold"/>
                                        <p:tgtEl>
                                          <p:spTgt spid="19"/>
                                        </p:tgtEl>
                                        <p:attrNameLst>
                                          <p:attrName>ppt_h</p:attrName>
                                        </p:attrNameLst>
                                      </p:cBhvr>
                                      <p:tavLst>
                                        <p:tav tm="0">
                                          <p:val>
                                            <p:fltVal val="0"/>
                                          </p:val>
                                        </p:tav>
                                        <p:tav tm="100000">
                                          <p:val>
                                            <p:strVal val="#ppt_h"/>
                                          </p:val>
                                        </p:tav>
                                      </p:tavLst>
                                    </p:anim>
                                    <p:anim calcmode="lin" valueType="num">
                                      <p:cBhvr>
                                        <p:cTn id="105" dur="1000" fill="hold"/>
                                        <p:tgtEl>
                                          <p:spTgt spid="19"/>
                                        </p:tgtEl>
                                        <p:attrNameLst>
                                          <p:attrName>style.rotation</p:attrName>
                                        </p:attrNameLst>
                                      </p:cBhvr>
                                      <p:tavLst>
                                        <p:tav tm="0">
                                          <p:val>
                                            <p:fltVal val="90"/>
                                          </p:val>
                                        </p:tav>
                                        <p:tav tm="100000">
                                          <p:val>
                                            <p:fltVal val="0"/>
                                          </p:val>
                                        </p:tav>
                                      </p:tavLst>
                                    </p:anim>
                                    <p:animEffect transition="in" filter="fade">
                                      <p:cBhvr>
                                        <p:cTn id="106" dur="1000"/>
                                        <p:tgtEl>
                                          <p:spTgt spid="19"/>
                                        </p:tgtEl>
                                      </p:cBhvr>
                                    </p:animEffect>
                                  </p:childTnLst>
                                </p:cTn>
                              </p:par>
                              <p:par>
                                <p:cTn id="107" presetID="31" presetClass="entr" presetSubtype="0" fill="hold" grpId="0" nodeType="withEffect">
                                  <p:stCondLst>
                                    <p:cond delay="500"/>
                                  </p:stCondLst>
                                  <p:childTnLst>
                                    <p:set>
                                      <p:cBhvr>
                                        <p:cTn id="108" dur="1" fill="hold">
                                          <p:stCondLst>
                                            <p:cond delay="0"/>
                                          </p:stCondLst>
                                        </p:cTn>
                                        <p:tgtEl>
                                          <p:spTgt spid="20"/>
                                        </p:tgtEl>
                                        <p:attrNameLst>
                                          <p:attrName>style.visibility</p:attrName>
                                        </p:attrNameLst>
                                      </p:cBhvr>
                                      <p:to>
                                        <p:strVal val="visible"/>
                                      </p:to>
                                    </p:set>
                                    <p:anim calcmode="lin" valueType="num">
                                      <p:cBhvr>
                                        <p:cTn id="109" dur="1000" fill="hold"/>
                                        <p:tgtEl>
                                          <p:spTgt spid="20"/>
                                        </p:tgtEl>
                                        <p:attrNameLst>
                                          <p:attrName>ppt_w</p:attrName>
                                        </p:attrNameLst>
                                      </p:cBhvr>
                                      <p:tavLst>
                                        <p:tav tm="0">
                                          <p:val>
                                            <p:fltVal val="0"/>
                                          </p:val>
                                        </p:tav>
                                        <p:tav tm="100000">
                                          <p:val>
                                            <p:strVal val="#ppt_w"/>
                                          </p:val>
                                        </p:tav>
                                      </p:tavLst>
                                    </p:anim>
                                    <p:anim calcmode="lin" valueType="num">
                                      <p:cBhvr>
                                        <p:cTn id="110" dur="1000" fill="hold"/>
                                        <p:tgtEl>
                                          <p:spTgt spid="20"/>
                                        </p:tgtEl>
                                        <p:attrNameLst>
                                          <p:attrName>ppt_h</p:attrName>
                                        </p:attrNameLst>
                                      </p:cBhvr>
                                      <p:tavLst>
                                        <p:tav tm="0">
                                          <p:val>
                                            <p:fltVal val="0"/>
                                          </p:val>
                                        </p:tav>
                                        <p:tav tm="100000">
                                          <p:val>
                                            <p:strVal val="#ppt_h"/>
                                          </p:val>
                                        </p:tav>
                                      </p:tavLst>
                                    </p:anim>
                                    <p:anim calcmode="lin" valueType="num">
                                      <p:cBhvr>
                                        <p:cTn id="111" dur="1000" fill="hold"/>
                                        <p:tgtEl>
                                          <p:spTgt spid="20"/>
                                        </p:tgtEl>
                                        <p:attrNameLst>
                                          <p:attrName>style.rotation</p:attrName>
                                        </p:attrNameLst>
                                      </p:cBhvr>
                                      <p:tavLst>
                                        <p:tav tm="0">
                                          <p:val>
                                            <p:fltVal val="90"/>
                                          </p:val>
                                        </p:tav>
                                        <p:tav tm="100000">
                                          <p:val>
                                            <p:fltVal val="0"/>
                                          </p:val>
                                        </p:tav>
                                      </p:tavLst>
                                    </p:anim>
                                    <p:animEffect transition="in" filter="fade">
                                      <p:cBhvr>
                                        <p:cTn id="112" dur="1000"/>
                                        <p:tgtEl>
                                          <p:spTgt spid="20"/>
                                        </p:tgtEl>
                                      </p:cBhvr>
                                    </p:animEffect>
                                  </p:childTnLst>
                                </p:cTn>
                              </p:par>
                              <p:par>
                                <p:cTn id="113" presetID="31" presetClass="entr" presetSubtype="0" fill="hold" grpId="0" nodeType="withEffect">
                                  <p:stCondLst>
                                    <p:cond delay="500"/>
                                  </p:stCondLst>
                                  <p:childTnLst>
                                    <p:set>
                                      <p:cBhvr>
                                        <p:cTn id="114" dur="1" fill="hold">
                                          <p:stCondLst>
                                            <p:cond delay="0"/>
                                          </p:stCondLst>
                                        </p:cTn>
                                        <p:tgtEl>
                                          <p:spTgt spid="21"/>
                                        </p:tgtEl>
                                        <p:attrNameLst>
                                          <p:attrName>style.visibility</p:attrName>
                                        </p:attrNameLst>
                                      </p:cBhvr>
                                      <p:to>
                                        <p:strVal val="visible"/>
                                      </p:to>
                                    </p:set>
                                    <p:anim calcmode="lin" valueType="num">
                                      <p:cBhvr>
                                        <p:cTn id="115" dur="1000" fill="hold"/>
                                        <p:tgtEl>
                                          <p:spTgt spid="21"/>
                                        </p:tgtEl>
                                        <p:attrNameLst>
                                          <p:attrName>ppt_w</p:attrName>
                                        </p:attrNameLst>
                                      </p:cBhvr>
                                      <p:tavLst>
                                        <p:tav tm="0">
                                          <p:val>
                                            <p:fltVal val="0"/>
                                          </p:val>
                                        </p:tav>
                                        <p:tav tm="100000">
                                          <p:val>
                                            <p:strVal val="#ppt_w"/>
                                          </p:val>
                                        </p:tav>
                                      </p:tavLst>
                                    </p:anim>
                                    <p:anim calcmode="lin" valueType="num">
                                      <p:cBhvr>
                                        <p:cTn id="116" dur="1000" fill="hold"/>
                                        <p:tgtEl>
                                          <p:spTgt spid="21"/>
                                        </p:tgtEl>
                                        <p:attrNameLst>
                                          <p:attrName>ppt_h</p:attrName>
                                        </p:attrNameLst>
                                      </p:cBhvr>
                                      <p:tavLst>
                                        <p:tav tm="0">
                                          <p:val>
                                            <p:fltVal val="0"/>
                                          </p:val>
                                        </p:tav>
                                        <p:tav tm="100000">
                                          <p:val>
                                            <p:strVal val="#ppt_h"/>
                                          </p:val>
                                        </p:tav>
                                      </p:tavLst>
                                    </p:anim>
                                    <p:anim calcmode="lin" valueType="num">
                                      <p:cBhvr>
                                        <p:cTn id="117" dur="1000" fill="hold"/>
                                        <p:tgtEl>
                                          <p:spTgt spid="21"/>
                                        </p:tgtEl>
                                        <p:attrNameLst>
                                          <p:attrName>style.rotation</p:attrName>
                                        </p:attrNameLst>
                                      </p:cBhvr>
                                      <p:tavLst>
                                        <p:tav tm="0">
                                          <p:val>
                                            <p:fltVal val="90"/>
                                          </p:val>
                                        </p:tav>
                                        <p:tav tm="100000">
                                          <p:val>
                                            <p:fltVal val="0"/>
                                          </p:val>
                                        </p:tav>
                                      </p:tavLst>
                                    </p:anim>
                                    <p:animEffect transition="in" filter="fade">
                                      <p:cBhvr>
                                        <p:cTn id="118" dur="1000"/>
                                        <p:tgtEl>
                                          <p:spTgt spid="21"/>
                                        </p:tgtEl>
                                      </p:cBhvr>
                                    </p:animEffect>
                                  </p:childTnLst>
                                </p:cTn>
                              </p:par>
                              <p:par>
                                <p:cTn id="119" presetID="31" presetClass="entr" presetSubtype="0" fill="hold" grpId="0" nodeType="withEffect">
                                  <p:stCondLst>
                                    <p:cond delay="500"/>
                                  </p:stCondLst>
                                  <p:childTnLst>
                                    <p:set>
                                      <p:cBhvr>
                                        <p:cTn id="120" dur="1" fill="hold">
                                          <p:stCondLst>
                                            <p:cond delay="0"/>
                                          </p:stCondLst>
                                        </p:cTn>
                                        <p:tgtEl>
                                          <p:spTgt spid="22"/>
                                        </p:tgtEl>
                                        <p:attrNameLst>
                                          <p:attrName>style.visibility</p:attrName>
                                        </p:attrNameLst>
                                      </p:cBhvr>
                                      <p:to>
                                        <p:strVal val="visible"/>
                                      </p:to>
                                    </p:set>
                                    <p:anim calcmode="lin" valueType="num">
                                      <p:cBhvr>
                                        <p:cTn id="121" dur="1000" fill="hold"/>
                                        <p:tgtEl>
                                          <p:spTgt spid="22"/>
                                        </p:tgtEl>
                                        <p:attrNameLst>
                                          <p:attrName>ppt_w</p:attrName>
                                        </p:attrNameLst>
                                      </p:cBhvr>
                                      <p:tavLst>
                                        <p:tav tm="0">
                                          <p:val>
                                            <p:fltVal val="0"/>
                                          </p:val>
                                        </p:tav>
                                        <p:tav tm="100000">
                                          <p:val>
                                            <p:strVal val="#ppt_w"/>
                                          </p:val>
                                        </p:tav>
                                      </p:tavLst>
                                    </p:anim>
                                    <p:anim calcmode="lin" valueType="num">
                                      <p:cBhvr>
                                        <p:cTn id="122" dur="1000" fill="hold"/>
                                        <p:tgtEl>
                                          <p:spTgt spid="22"/>
                                        </p:tgtEl>
                                        <p:attrNameLst>
                                          <p:attrName>ppt_h</p:attrName>
                                        </p:attrNameLst>
                                      </p:cBhvr>
                                      <p:tavLst>
                                        <p:tav tm="0">
                                          <p:val>
                                            <p:fltVal val="0"/>
                                          </p:val>
                                        </p:tav>
                                        <p:tav tm="100000">
                                          <p:val>
                                            <p:strVal val="#ppt_h"/>
                                          </p:val>
                                        </p:tav>
                                      </p:tavLst>
                                    </p:anim>
                                    <p:anim calcmode="lin" valueType="num">
                                      <p:cBhvr>
                                        <p:cTn id="123" dur="1000" fill="hold"/>
                                        <p:tgtEl>
                                          <p:spTgt spid="22"/>
                                        </p:tgtEl>
                                        <p:attrNameLst>
                                          <p:attrName>style.rotation</p:attrName>
                                        </p:attrNameLst>
                                      </p:cBhvr>
                                      <p:tavLst>
                                        <p:tav tm="0">
                                          <p:val>
                                            <p:fltVal val="90"/>
                                          </p:val>
                                        </p:tav>
                                        <p:tav tm="100000">
                                          <p:val>
                                            <p:fltVal val="0"/>
                                          </p:val>
                                        </p:tav>
                                      </p:tavLst>
                                    </p:anim>
                                    <p:animEffect transition="in" filter="fade">
                                      <p:cBhvr>
                                        <p:cTn id="124" dur="1000"/>
                                        <p:tgtEl>
                                          <p:spTgt spid="22"/>
                                        </p:tgtEl>
                                      </p:cBhvr>
                                    </p:animEffect>
                                  </p:childTnLst>
                                </p:cTn>
                              </p:par>
                              <p:par>
                                <p:cTn id="125" presetID="31" presetClass="entr" presetSubtype="0" fill="hold" grpId="0" nodeType="withEffect">
                                  <p:stCondLst>
                                    <p:cond delay="500"/>
                                  </p:stCondLst>
                                  <p:childTnLst>
                                    <p:set>
                                      <p:cBhvr>
                                        <p:cTn id="126" dur="1" fill="hold">
                                          <p:stCondLst>
                                            <p:cond delay="0"/>
                                          </p:stCondLst>
                                        </p:cTn>
                                        <p:tgtEl>
                                          <p:spTgt spid="23"/>
                                        </p:tgtEl>
                                        <p:attrNameLst>
                                          <p:attrName>style.visibility</p:attrName>
                                        </p:attrNameLst>
                                      </p:cBhvr>
                                      <p:to>
                                        <p:strVal val="visible"/>
                                      </p:to>
                                    </p:set>
                                    <p:anim calcmode="lin" valueType="num">
                                      <p:cBhvr>
                                        <p:cTn id="127" dur="1000" fill="hold"/>
                                        <p:tgtEl>
                                          <p:spTgt spid="23"/>
                                        </p:tgtEl>
                                        <p:attrNameLst>
                                          <p:attrName>ppt_w</p:attrName>
                                        </p:attrNameLst>
                                      </p:cBhvr>
                                      <p:tavLst>
                                        <p:tav tm="0">
                                          <p:val>
                                            <p:fltVal val="0"/>
                                          </p:val>
                                        </p:tav>
                                        <p:tav tm="100000">
                                          <p:val>
                                            <p:strVal val="#ppt_w"/>
                                          </p:val>
                                        </p:tav>
                                      </p:tavLst>
                                    </p:anim>
                                    <p:anim calcmode="lin" valueType="num">
                                      <p:cBhvr>
                                        <p:cTn id="128" dur="1000" fill="hold"/>
                                        <p:tgtEl>
                                          <p:spTgt spid="23"/>
                                        </p:tgtEl>
                                        <p:attrNameLst>
                                          <p:attrName>ppt_h</p:attrName>
                                        </p:attrNameLst>
                                      </p:cBhvr>
                                      <p:tavLst>
                                        <p:tav tm="0">
                                          <p:val>
                                            <p:fltVal val="0"/>
                                          </p:val>
                                        </p:tav>
                                        <p:tav tm="100000">
                                          <p:val>
                                            <p:strVal val="#ppt_h"/>
                                          </p:val>
                                        </p:tav>
                                      </p:tavLst>
                                    </p:anim>
                                    <p:anim calcmode="lin" valueType="num">
                                      <p:cBhvr>
                                        <p:cTn id="129" dur="1000" fill="hold"/>
                                        <p:tgtEl>
                                          <p:spTgt spid="23"/>
                                        </p:tgtEl>
                                        <p:attrNameLst>
                                          <p:attrName>style.rotation</p:attrName>
                                        </p:attrNameLst>
                                      </p:cBhvr>
                                      <p:tavLst>
                                        <p:tav tm="0">
                                          <p:val>
                                            <p:fltVal val="90"/>
                                          </p:val>
                                        </p:tav>
                                        <p:tav tm="100000">
                                          <p:val>
                                            <p:fltVal val="0"/>
                                          </p:val>
                                        </p:tav>
                                      </p:tavLst>
                                    </p:anim>
                                    <p:animEffect transition="in" filter="fade">
                                      <p:cBhvr>
                                        <p:cTn id="130" dur="1000"/>
                                        <p:tgtEl>
                                          <p:spTgt spid="23"/>
                                        </p:tgtEl>
                                      </p:cBhvr>
                                    </p:animEffect>
                                  </p:childTnLst>
                                </p:cTn>
                              </p:par>
                              <p:par>
                                <p:cTn id="131" presetID="31" presetClass="entr" presetSubtype="0" fill="hold" grpId="0" nodeType="withEffect">
                                  <p:stCondLst>
                                    <p:cond delay="500"/>
                                  </p:stCondLst>
                                  <p:childTnLst>
                                    <p:set>
                                      <p:cBhvr>
                                        <p:cTn id="132" dur="1" fill="hold">
                                          <p:stCondLst>
                                            <p:cond delay="0"/>
                                          </p:stCondLst>
                                        </p:cTn>
                                        <p:tgtEl>
                                          <p:spTgt spid="24"/>
                                        </p:tgtEl>
                                        <p:attrNameLst>
                                          <p:attrName>style.visibility</p:attrName>
                                        </p:attrNameLst>
                                      </p:cBhvr>
                                      <p:to>
                                        <p:strVal val="visible"/>
                                      </p:to>
                                    </p:set>
                                    <p:anim calcmode="lin" valueType="num">
                                      <p:cBhvr>
                                        <p:cTn id="133" dur="1000" fill="hold"/>
                                        <p:tgtEl>
                                          <p:spTgt spid="24"/>
                                        </p:tgtEl>
                                        <p:attrNameLst>
                                          <p:attrName>ppt_w</p:attrName>
                                        </p:attrNameLst>
                                      </p:cBhvr>
                                      <p:tavLst>
                                        <p:tav tm="0">
                                          <p:val>
                                            <p:fltVal val="0"/>
                                          </p:val>
                                        </p:tav>
                                        <p:tav tm="100000">
                                          <p:val>
                                            <p:strVal val="#ppt_w"/>
                                          </p:val>
                                        </p:tav>
                                      </p:tavLst>
                                    </p:anim>
                                    <p:anim calcmode="lin" valueType="num">
                                      <p:cBhvr>
                                        <p:cTn id="134" dur="1000" fill="hold"/>
                                        <p:tgtEl>
                                          <p:spTgt spid="24"/>
                                        </p:tgtEl>
                                        <p:attrNameLst>
                                          <p:attrName>ppt_h</p:attrName>
                                        </p:attrNameLst>
                                      </p:cBhvr>
                                      <p:tavLst>
                                        <p:tav tm="0">
                                          <p:val>
                                            <p:fltVal val="0"/>
                                          </p:val>
                                        </p:tav>
                                        <p:tav tm="100000">
                                          <p:val>
                                            <p:strVal val="#ppt_h"/>
                                          </p:val>
                                        </p:tav>
                                      </p:tavLst>
                                    </p:anim>
                                    <p:anim calcmode="lin" valueType="num">
                                      <p:cBhvr>
                                        <p:cTn id="135" dur="1000" fill="hold"/>
                                        <p:tgtEl>
                                          <p:spTgt spid="24"/>
                                        </p:tgtEl>
                                        <p:attrNameLst>
                                          <p:attrName>style.rotation</p:attrName>
                                        </p:attrNameLst>
                                      </p:cBhvr>
                                      <p:tavLst>
                                        <p:tav tm="0">
                                          <p:val>
                                            <p:fltVal val="90"/>
                                          </p:val>
                                        </p:tav>
                                        <p:tav tm="100000">
                                          <p:val>
                                            <p:fltVal val="0"/>
                                          </p:val>
                                        </p:tav>
                                      </p:tavLst>
                                    </p:anim>
                                    <p:animEffect transition="in" filter="fade">
                                      <p:cBhvr>
                                        <p:cTn id="136" dur="1000"/>
                                        <p:tgtEl>
                                          <p:spTgt spid="24"/>
                                        </p:tgtEl>
                                      </p:cBhvr>
                                    </p:animEffect>
                                  </p:childTnLst>
                                </p:cTn>
                              </p:par>
                              <p:par>
                                <p:cTn id="137" presetID="31" presetClass="entr" presetSubtype="0" fill="hold" grpId="0" nodeType="withEffect">
                                  <p:stCondLst>
                                    <p:cond delay="500"/>
                                  </p:stCondLst>
                                  <p:childTnLst>
                                    <p:set>
                                      <p:cBhvr>
                                        <p:cTn id="138" dur="1" fill="hold">
                                          <p:stCondLst>
                                            <p:cond delay="0"/>
                                          </p:stCondLst>
                                        </p:cTn>
                                        <p:tgtEl>
                                          <p:spTgt spid="25"/>
                                        </p:tgtEl>
                                        <p:attrNameLst>
                                          <p:attrName>style.visibility</p:attrName>
                                        </p:attrNameLst>
                                      </p:cBhvr>
                                      <p:to>
                                        <p:strVal val="visible"/>
                                      </p:to>
                                    </p:set>
                                    <p:anim calcmode="lin" valueType="num">
                                      <p:cBhvr>
                                        <p:cTn id="139" dur="1000" fill="hold"/>
                                        <p:tgtEl>
                                          <p:spTgt spid="25"/>
                                        </p:tgtEl>
                                        <p:attrNameLst>
                                          <p:attrName>ppt_w</p:attrName>
                                        </p:attrNameLst>
                                      </p:cBhvr>
                                      <p:tavLst>
                                        <p:tav tm="0">
                                          <p:val>
                                            <p:fltVal val="0"/>
                                          </p:val>
                                        </p:tav>
                                        <p:tav tm="100000">
                                          <p:val>
                                            <p:strVal val="#ppt_w"/>
                                          </p:val>
                                        </p:tav>
                                      </p:tavLst>
                                    </p:anim>
                                    <p:anim calcmode="lin" valueType="num">
                                      <p:cBhvr>
                                        <p:cTn id="140" dur="1000" fill="hold"/>
                                        <p:tgtEl>
                                          <p:spTgt spid="25"/>
                                        </p:tgtEl>
                                        <p:attrNameLst>
                                          <p:attrName>ppt_h</p:attrName>
                                        </p:attrNameLst>
                                      </p:cBhvr>
                                      <p:tavLst>
                                        <p:tav tm="0">
                                          <p:val>
                                            <p:fltVal val="0"/>
                                          </p:val>
                                        </p:tav>
                                        <p:tav tm="100000">
                                          <p:val>
                                            <p:strVal val="#ppt_h"/>
                                          </p:val>
                                        </p:tav>
                                      </p:tavLst>
                                    </p:anim>
                                    <p:anim calcmode="lin" valueType="num">
                                      <p:cBhvr>
                                        <p:cTn id="141" dur="1000" fill="hold"/>
                                        <p:tgtEl>
                                          <p:spTgt spid="25"/>
                                        </p:tgtEl>
                                        <p:attrNameLst>
                                          <p:attrName>style.rotation</p:attrName>
                                        </p:attrNameLst>
                                      </p:cBhvr>
                                      <p:tavLst>
                                        <p:tav tm="0">
                                          <p:val>
                                            <p:fltVal val="90"/>
                                          </p:val>
                                        </p:tav>
                                        <p:tav tm="100000">
                                          <p:val>
                                            <p:fltVal val="0"/>
                                          </p:val>
                                        </p:tav>
                                      </p:tavLst>
                                    </p:anim>
                                    <p:animEffect transition="in" filter="fade">
                                      <p:cBhvr>
                                        <p:cTn id="142" dur="1000"/>
                                        <p:tgtEl>
                                          <p:spTgt spid="25"/>
                                        </p:tgtEl>
                                      </p:cBhvr>
                                    </p:animEffect>
                                  </p:childTnLst>
                                </p:cTn>
                              </p:par>
                              <p:par>
                                <p:cTn id="143" presetID="31" presetClass="entr" presetSubtype="0" fill="hold" grpId="0" nodeType="withEffect">
                                  <p:stCondLst>
                                    <p:cond delay="500"/>
                                  </p:stCondLst>
                                  <p:childTnLst>
                                    <p:set>
                                      <p:cBhvr>
                                        <p:cTn id="144" dur="1" fill="hold">
                                          <p:stCondLst>
                                            <p:cond delay="0"/>
                                          </p:stCondLst>
                                        </p:cTn>
                                        <p:tgtEl>
                                          <p:spTgt spid="26"/>
                                        </p:tgtEl>
                                        <p:attrNameLst>
                                          <p:attrName>style.visibility</p:attrName>
                                        </p:attrNameLst>
                                      </p:cBhvr>
                                      <p:to>
                                        <p:strVal val="visible"/>
                                      </p:to>
                                    </p:set>
                                    <p:anim calcmode="lin" valueType="num">
                                      <p:cBhvr>
                                        <p:cTn id="145" dur="1000" fill="hold"/>
                                        <p:tgtEl>
                                          <p:spTgt spid="26"/>
                                        </p:tgtEl>
                                        <p:attrNameLst>
                                          <p:attrName>ppt_w</p:attrName>
                                        </p:attrNameLst>
                                      </p:cBhvr>
                                      <p:tavLst>
                                        <p:tav tm="0">
                                          <p:val>
                                            <p:fltVal val="0"/>
                                          </p:val>
                                        </p:tav>
                                        <p:tav tm="100000">
                                          <p:val>
                                            <p:strVal val="#ppt_w"/>
                                          </p:val>
                                        </p:tav>
                                      </p:tavLst>
                                    </p:anim>
                                    <p:anim calcmode="lin" valueType="num">
                                      <p:cBhvr>
                                        <p:cTn id="146" dur="1000" fill="hold"/>
                                        <p:tgtEl>
                                          <p:spTgt spid="26"/>
                                        </p:tgtEl>
                                        <p:attrNameLst>
                                          <p:attrName>ppt_h</p:attrName>
                                        </p:attrNameLst>
                                      </p:cBhvr>
                                      <p:tavLst>
                                        <p:tav tm="0">
                                          <p:val>
                                            <p:fltVal val="0"/>
                                          </p:val>
                                        </p:tav>
                                        <p:tav tm="100000">
                                          <p:val>
                                            <p:strVal val="#ppt_h"/>
                                          </p:val>
                                        </p:tav>
                                      </p:tavLst>
                                    </p:anim>
                                    <p:anim calcmode="lin" valueType="num">
                                      <p:cBhvr>
                                        <p:cTn id="147" dur="1000" fill="hold"/>
                                        <p:tgtEl>
                                          <p:spTgt spid="26"/>
                                        </p:tgtEl>
                                        <p:attrNameLst>
                                          <p:attrName>style.rotation</p:attrName>
                                        </p:attrNameLst>
                                      </p:cBhvr>
                                      <p:tavLst>
                                        <p:tav tm="0">
                                          <p:val>
                                            <p:fltVal val="90"/>
                                          </p:val>
                                        </p:tav>
                                        <p:tav tm="100000">
                                          <p:val>
                                            <p:fltVal val="0"/>
                                          </p:val>
                                        </p:tav>
                                      </p:tavLst>
                                    </p:anim>
                                    <p:animEffect transition="in" filter="fade">
                                      <p:cBhvr>
                                        <p:cTn id="148" dur="1000"/>
                                        <p:tgtEl>
                                          <p:spTgt spid="26"/>
                                        </p:tgtEl>
                                      </p:cBhvr>
                                    </p:animEffect>
                                  </p:childTnLst>
                                </p:cTn>
                              </p:par>
                              <p:par>
                                <p:cTn id="149" presetID="31" presetClass="entr" presetSubtype="0" fill="hold" grpId="0" nodeType="withEffect">
                                  <p:stCondLst>
                                    <p:cond delay="500"/>
                                  </p:stCondLst>
                                  <p:childTnLst>
                                    <p:set>
                                      <p:cBhvr>
                                        <p:cTn id="150" dur="1" fill="hold">
                                          <p:stCondLst>
                                            <p:cond delay="0"/>
                                          </p:stCondLst>
                                        </p:cTn>
                                        <p:tgtEl>
                                          <p:spTgt spid="27"/>
                                        </p:tgtEl>
                                        <p:attrNameLst>
                                          <p:attrName>style.visibility</p:attrName>
                                        </p:attrNameLst>
                                      </p:cBhvr>
                                      <p:to>
                                        <p:strVal val="visible"/>
                                      </p:to>
                                    </p:set>
                                    <p:anim calcmode="lin" valueType="num">
                                      <p:cBhvr>
                                        <p:cTn id="151" dur="1000" fill="hold"/>
                                        <p:tgtEl>
                                          <p:spTgt spid="27"/>
                                        </p:tgtEl>
                                        <p:attrNameLst>
                                          <p:attrName>ppt_w</p:attrName>
                                        </p:attrNameLst>
                                      </p:cBhvr>
                                      <p:tavLst>
                                        <p:tav tm="0">
                                          <p:val>
                                            <p:fltVal val="0"/>
                                          </p:val>
                                        </p:tav>
                                        <p:tav tm="100000">
                                          <p:val>
                                            <p:strVal val="#ppt_w"/>
                                          </p:val>
                                        </p:tav>
                                      </p:tavLst>
                                    </p:anim>
                                    <p:anim calcmode="lin" valueType="num">
                                      <p:cBhvr>
                                        <p:cTn id="152" dur="1000" fill="hold"/>
                                        <p:tgtEl>
                                          <p:spTgt spid="27"/>
                                        </p:tgtEl>
                                        <p:attrNameLst>
                                          <p:attrName>ppt_h</p:attrName>
                                        </p:attrNameLst>
                                      </p:cBhvr>
                                      <p:tavLst>
                                        <p:tav tm="0">
                                          <p:val>
                                            <p:fltVal val="0"/>
                                          </p:val>
                                        </p:tav>
                                        <p:tav tm="100000">
                                          <p:val>
                                            <p:strVal val="#ppt_h"/>
                                          </p:val>
                                        </p:tav>
                                      </p:tavLst>
                                    </p:anim>
                                    <p:anim calcmode="lin" valueType="num">
                                      <p:cBhvr>
                                        <p:cTn id="153" dur="1000" fill="hold"/>
                                        <p:tgtEl>
                                          <p:spTgt spid="27"/>
                                        </p:tgtEl>
                                        <p:attrNameLst>
                                          <p:attrName>style.rotation</p:attrName>
                                        </p:attrNameLst>
                                      </p:cBhvr>
                                      <p:tavLst>
                                        <p:tav tm="0">
                                          <p:val>
                                            <p:fltVal val="90"/>
                                          </p:val>
                                        </p:tav>
                                        <p:tav tm="100000">
                                          <p:val>
                                            <p:fltVal val="0"/>
                                          </p:val>
                                        </p:tav>
                                      </p:tavLst>
                                    </p:anim>
                                    <p:animEffect transition="in" filter="fade">
                                      <p:cBhvr>
                                        <p:cTn id="154" dur="1000"/>
                                        <p:tgtEl>
                                          <p:spTgt spid="27"/>
                                        </p:tgtEl>
                                      </p:cBhvr>
                                    </p:animEffect>
                                  </p:childTnLst>
                                </p:cTn>
                              </p:par>
                              <p:par>
                                <p:cTn id="155" presetID="31" presetClass="entr" presetSubtype="0" fill="hold" grpId="0" nodeType="withEffect">
                                  <p:stCondLst>
                                    <p:cond delay="500"/>
                                  </p:stCondLst>
                                  <p:childTnLst>
                                    <p:set>
                                      <p:cBhvr>
                                        <p:cTn id="156" dur="1" fill="hold">
                                          <p:stCondLst>
                                            <p:cond delay="0"/>
                                          </p:stCondLst>
                                        </p:cTn>
                                        <p:tgtEl>
                                          <p:spTgt spid="28"/>
                                        </p:tgtEl>
                                        <p:attrNameLst>
                                          <p:attrName>style.visibility</p:attrName>
                                        </p:attrNameLst>
                                      </p:cBhvr>
                                      <p:to>
                                        <p:strVal val="visible"/>
                                      </p:to>
                                    </p:set>
                                    <p:anim calcmode="lin" valueType="num">
                                      <p:cBhvr>
                                        <p:cTn id="157" dur="1000" fill="hold"/>
                                        <p:tgtEl>
                                          <p:spTgt spid="28"/>
                                        </p:tgtEl>
                                        <p:attrNameLst>
                                          <p:attrName>ppt_w</p:attrName>
                                        </p:attrNameLst>
                                      </p:cBhvr>
                                      <p:tavLst>
                                        <p:tav tm="0">
                                          <p:val>
                                            <p:fltVal val="0"/>
                                          </p:val>
                                        </p:tav>
                                        <p:tav tm="100000">
                                          <p:val>
                                            <p:strVal val="#ppt_w"/>
                                          </p:val>
                                        </p:tav>
                                      </p:tavLst>
                                    </p:anim>
                                    <p:anim calcmode="lin" valueType="num">
                                      <p:cBhvr>
                                        <p:cTn id="158" dur="1000" fill="hold"/>
                                        <p:tgtEl>
                                          <p:spTgt spid="28"/>
                                        </p:tgtEl>
                                        <p:attrNameLst>
                                          <p:attrName>ppt_h</p:attrName>
                                        </p:attrNameLst>
                                      </p:cBhvr>
                                      <p:tavLst>
                                        <p:tav tm="0">
                                          <p:val>
                                            <p:fltVal val="0"/>
                                          </p:val>
                                        </p:tav>
                                        <p:tav tm="100000">
                                          <p:val>
                                            <p:strVal val="#ppt_h"/>
                                          </p:val>
                                        </p:tav>
                                      </p:tavLst>
                                    </p:anim>
                                    <p:anim calcmode="lin" valueType="num">
                                      <p:cBhvr>
                                        <p:cTn id="159" dur="1000" fill="hold"/>
                                        <p:tgtEl>
                                          <p:spTgt spid="28"/>
                                        </p:tgtEl>
                                        <p:attrNameLst>
                                          <p:attrName>style.rotation</p:attrName>
                                        </p:attrNameLst>
                                      </p:cBhvr>
                                      <p:tavLst>
                                        <p:tav tm="0">
                                          <p:val>
                                            <p:fltVal val="90"/>
                                          </p:val>
                                        </p:tav>
                                        <p:tav tm="100000">
                                          <p:val>
                                            <p:fltVal val="0"/>
                                          </p:val>
                                        </p:tav>
                                      </p:tavLst>
                                    </p:anim>
                                    <p:animEffect transition="in" filter="fade">
                                      <p:cBhvr>
                                        <p:cTn id="160" dur="1000"/>
                                        <p:tgtEl>
                                          <p:spTgt spid="28"/>
                                        </p:tgtEl>
                                      </p:cBhvr>
                                    </p:animEffect>
                                  </p:childTnLst>
                                </p:cTn>
                              </p:par>
                              <p:par>
                                <p:cTn id="161" presetID="31" presetClass="entr" presetSubtype="0" fill="hold" grpId="0" nodeType="withEffect">
                                  <p:stCondLst>
                                    <p:cond delay="500"/>
                                  </p:stCondLst>
                                  <p:childTnLst>
                                    <p:set>
                                      <p:cBhvr>
                                        <p:cTn id="162" dur="1" fill="hold">
                                          <p:stCondLst>
                                            <p:cond delay="0"/>
                                          </p:stCondLst>
                                        </p:cTn>
                                        <p:tgtEl>
                                          <p:spTgt spid="29"/>
                                        </p:tgtEl>
                                        <p:attrNameLst>
                                          <p:attrName>style.visibility</p:attrName>
                                        </p:attrNameLst>
                                      </p:cBhvr>
                                      <p:to>
                                        <p:strVal val="visible"/>
                                      </p:to>
                                    </p:set>
                                    <p:anim calcmode="lin" valueType="num">
                                      <p:cBhvr>
                                        <p:cTn id="163" dur="1000" fill="hold"/>
                                        <p:tgtEl>
                                          <p:spTgt spid="29"/>
                                        </p:tgtEl>
                                        <p:attrNameLst>
                                          <p:attrName>ppt_w</p:attrName>
                                        </p:attrNameLst>
                                      </p:cBhvr>
                                      <p:tavLst>
                                        <p:tav tm="0">
                                          <p:val>
                                            <p:fltVal val="0"/>
                                          </p:val>
                                        </p:tav>
                                        <p:tav tm="100000">
                                          <p:val>
                                            <p:strVal val="#ppt_w"/>
                                          </p:val>
                                        </p:tav>
                                      </p:tavLst>
                                    </p:anim>
                                    <p:anim calcmode="lin" valueType="num">
                                      <p:cBhvr>
                                        <p:cTn id="164" dur="1000" fill="hold"/>
                                        <p:tgtEl>
                                          <p:spTgt spid="29"/>
                                        </p:tgtEl>
                                        <p:attrNameLst>
                                          <p:attrName>ppt_h</p:attrName>
                                        </p:attrNameLst>
                                      </p:cBhvr>
                                      <p:tavLst>
                                        <p:tav tm="0">
                                          <p:val>
                                            <p:fltVal val="0"/>
                                          </p:val>
                                        </p:tav>
                                        <p:tav tm="100000">
                                          <p:val>
                                            <p:strVal val="#ppt_h"/>
                                          </p:val>
                                        </p:tav>
                                      </p:tavLst>
                                    </p:anim>
                                    <p:anim calcmode="lin" valueType="num">
                                      <p:cBhvr>
                                        <p:cTn id="165" dur="1000" fill="hold"/>
                                        <p:tgtEl>
                                          <p:spTgt spid="29"/>
                                        </p:tgtEl>
                                        <p:attrNameLst>
                                          <p:attrName>style.rotation</p:attrName>
                                        </p:attrNameLst>
                                      </p:cBhvr>
                                      <p:tavLst>
                                        <p:tav tm="0">
                                          <p:val>
                                            <p:fltVal val="90"/>
                                          </p:val>
                                        </p:tav>
                                        <p:tav tm="100000">
                                          <p:val>
                                            <p:fltVal val="0"/>
                                          </p:val>
                                        </p:tav>
                                      </p:tavLst>
                                    </p:anim>
                                    <p:animEffect transition="in" filter="fade">
                                      <p:cBhvr>
                                        <p:cTn id="166" dur="1000"/>
                                        <p:tgtEl>
                                          <p:spTgt spid="29"/>
                                        </p:tgtEl>
                                      </p:cBhvr>
                                    </p:animEffect>
                                  </p:childTnLst>
                                </p:cTn>
                              </p:par>
                              <p:par>
                                <p:cTn id="167" presetID="31" presetClass="entr" presetSubtype="0" fill="hold" grpId="0" nodeType="withEffect">
                                  <p:stCondLst>
                                    <p:cond delay="500"/>
                                  </p:stCondLst>
                                  <p:childTnLst>
                                    <p:set>
                                      <p:cBhvr>
                                        <p:cTn id="168" dur="1" fill="hold">
                                          <p:stCondLst>
                                            <p:cond delay="0"/>
                                          </p:stCondLst>
                                        </p:cTn>
                                        <p:tgtEl>
                                          <p:spTgt spid="30"/>
                                        </p:tgtEl>
                                        <p:attrNameLst>
                                          <p:attrName>style.visibility</p:attrName>
                                        </p:attrNameLst>
                                      </p:cBhvr>
                                      <p:to>
                                        <p:strVal val="visible"/>
                                      </p:to>
                                    </p:set>
                                    <p:anim calcmode="lin" valueType="num">
                                      <p:cBhvr>
                                        <p:cTn id="169" dur="1000" fill="hold"/>
                                        <p:tgtEl>
                                          <p:spTgt spid="30"/>
                                        </p:tgtEl>
                                        <p:attrNameLst>
                                          <p:attrName>ppt_w</p:attrName>
                                        </p:attrNameLst>
                                      </p:cBhvr>
                                      <p:tavLst>
                                        <p:tav tm="0">
                                          <p:val>
                                            <p:fltVal val="0"/>
                                          </p:val>
                                        </p:tav>
                                        <p:tav tm="100000">
                                          <p:val>
                                            <p:strVal val="#ppt_w"/>
                                          </p:val>
                                        </p:tav>
                                      </p:tavLst>
                                    </p:anim>
                                    <p:anim calcmode="lin" valueType="num">
                                      <p:cBhvr>
                                        <p:cTn id="170" dur="1000" fill="hold"/>
                                        <p:tgtEl>
                                          <p:spTgt spid="30"/>
                                        </p:tgtEl>
                                        <p:attrNameLst>
                                          <p:attrName>ppt_h</p:attrName>
                                        </p:attrNameLst>
                                      </p:cBhvr>
                                      <p:tavLst>
                                        <p:tav tm="0">
                                          <p:val>
                                            <p:fltVal val="0"/>
                                          </p:val>
                                        </p:tav>
                                        <p:tav tm="100000">
                                          <p:val>
                                            <p:strVal val="#ppt_h"/>
                                          </p:val>
                                        </p:tav>
                                      </p:tavLst>
                                    </p:anim>
                                    <p:anim calcmode="lin" valueType="num">
                                      <p:cBhvr>
                                        <p:cTn id="171" dur="1000" fill="hold"/>
                                        <p:tgtEl>
                                          <p:spTgt spid="30"/>
                                        </p:tgtEl>
                                        <p:attrNameLst>
                                          <p:attrName>style.rotation</p:attrName>
                                        </p:attrNameLst>
                                      </p:cBhvr>
                                      <p:tavLst>
                                        <p:tav tm="0">
                                          <p:val>
                                            <p:fltVal val="90"/>
                                          </p:val>
                                        </p:tav>
                                        <p:tav tm="100000">
                                          <p:val>
                                            <p:fltVal val="0"/>
                                          </p:val>
                                        </p:tav>
                                      </p:tavLst>
                                    </p:anim>
                                    <p:animEffect transition="in" filter="fade">
                                      <p:cBhvr>
                                        <p:cTn id="172" dur="1000"/>
                                        <p:tgtEl>
                                          <p:spTgt spid="30"/>
                                        </p:tgtEl>
                                      </p:cBhvr>
                                    </p:animEffect>
                                  </p:childTnLst>
                                </p:cTn>
                              </p:par>
                              <p:par>
                                <p:cTn id="173" presetID="31" presetClass="entr" presetSubtype="0" fill="hold" grpId="0" nodeType="withEffect">
                                  <p:stCondLst>
                                    <p:cond delay="500"/>
                                  </p:stCondLst>
                                  <p:childTnLst>
                                    <p:set>
                                      <p:cBhvr>
                                        <p:cTn id="174" dur="1" fill="hold">
                                          <p:stCondLst>
                                            <p:cond delay="0"/>
                                          </p:stCondLst>
                                        </p:cTn>
                                        <p:tgtEl>
                                          <p:spTgt spid="31"/>
                                        </p:tgtEl>
                                        <p:attrNameLst>
                                          <p:attrName>style.visibility</p:attrName>
                                        </p:attrNameLst>
                                      </p:cBhvr>
                                      <p:to>
                                        <p:strVal val="visible"/>
                                      </p:to>
                                    </p:set>
                                    <p:anim calcmode="lin" valueType="num">
                                      <p:cBhvr>
                                        <p:cTn id="175" dur="1000" fill="hold"/>
                                        <p:tgtEl>
                                          <p:spTgt spid="31"/>
                                        </p:tgtEl>
                                        <p:attrNameLst>
                                          <p:attrName>ppt_w</p:attrName>
                                        </p:attrNameLst>
                                      </p:cBhvr>
                                      <p:tavLst>
                                        <p:tav tm="0">
                                          <p:val>
                                            <p:fltVal val="0"/>
                                          </p:val>
                                        </p:tav>
                                        <p:tav tm="100000">
                                          <p:val>
                                            <p:strVal val="#ppt_w"/>
                                          </p:val>
                                        </p:tav>
                                      </p:tavLst>
                                    </p:anim>
                                    <p:anim calcmode="lin" valueType="num">
                                      <p:cBhvr>
                                        <p:cTn id="176" dur="1000" fill="hold"/>
                                        <p:tgtEl>
                                          <p:spTgt spid="31"/>
                                        </p:tgtEl>
                                        <p:attrNameLst>
                                          <p:attrName>ppt_h</p:attrName>
                                        </p:attrNameLst>
                                      </p:cBhvr>
                                      <p:tavLst>
                                        <p:tav tm="0">
                                          <p:val>
                                            <p:fltVal val="0"/>
                                          </p:val>
                                        </p:tav>
                                        <p:tav tm="100000">
                                          <p:val>
                                            <p:strVal val="#ppt_h"/>
                                          </p:val>
                                        </p:tav>
                                      </p:tavLst>
                                    </p:anim>
                                    <p:anim calcmode="lin" valueType="num">
                                      <p:cBhvr>
                                        <p:cTn id="177" dur="1000" fill="hold"/>
                                        <p:tgtEl>
                                          <p:spTgt spid="31"/>
                                        </p:tgtEl>
                                        <p:attrNameLst>
                                          <p:attrName>style.rotation</p:attrName>
                                        </p:attrNameLst>
                                      </p:cBhvr>
                                      <p:tavLst>
                                        <p:tav tm="0">
                                          <p:val>
                                            <p:fltVal val="90"/>
                                          </p:val>
                                        </p:tav>
                                        <p:tav tm="100000">
                                          <p:val>
                                            <p:fltVal val="0"/>
                                          </p:val>
                                        </p:tav>
                                      </p:tavLst>
                                    </p:anim>
                                    <p:animEffect transition="in" filter="fade">
                                      <p:cBhvr>
                                        <p:cTn id="178" dur="1000"/>
                                        <p:tgtEl>
                                          <p:spTgt spid="31"/>
                                        </p:tgtEl>
                                      </p:cBhvr>
                                    </p:animEffect>
                                  </p:childTnLst>
                                </p:cTn>
                              </p:par>
                              <p:par>
                                <p:cTn id="179" presetID="31" presetClass="entr" presetSubtype="0" fill="hold" grpId="0" nodeType="withEffect">
                                  <p:stCondLst>
                                    <p:cond delay="500"/>
                                  </p:stCondLst>
                                  <p:childTnLst>
                                    <p:set>
                                      <p:cBhvr>
                                        <p:cTn id="180" dur="1" fill="hold">
                                          <p:stCondLst>
                                            <p:cond delay="0"/>
                                          </p:stCondLst>
                                        </p:cTn>
                                        <p:tgtEl>
                                          <p:spTgt spid="32"/>
                                        </p:tgtEl>
                                        <p:attrNameLst>
                                          <p:attrName>style.visibility</p:attrName>
                                        </p:attrNameLst>
                                      </p:cBhvr>
                                      <p:to>
                                        <p:strVal val="visible"/>
                                      </p:to>
                                    </p:set>
                                    <p:anim calcmode="lin" valueType="num">
                                      <p:cBhvr>
                                        <p:cTn id="181" dur="1000" fill="hold"/>
                                        <p:tgtEl>
                                          <p:spTgt spid="32"/>
                                        </p:tgtEl>
                                        <p:attrNameLst>
                                          <p:attrName>ppt_w</p:attrName>
                                        </p:attrNameLst>
                                      </p:cBhvr>
                                      <p:tavLst>
                                        <p:tav tm="0">
                                          <p:val>
                                            <p:fltVal val="0"/>
                                          </p:val>
                                        </p:tav>
                                        <p:tav tm="100000">
                                          <p:val>
                                            <p:strVal val="#ppt_w"/>
                                          </p:val>
                                        </p:tav>
                                      </p:tavLst>
                                    </p:anim>
                                    <p:anim calcmode="lin" valueType="num">
                                      <p:cBhvr>
                                        <p:cTn id="182" dur="1000" fill="hold"/>
                                        <p:tgtEl>
                                          <p:spTgt spid="32"/>
                                        </p:tgtEl>
                                        <p:attrNameLst>
                                          <p:attrName>ppt_h</p:attrName>
                                        </p:attrNameLst>
                                      </p:cBhvr>
                                      <p:tavLst>
                                        <p:tav tm="0">
                                          <p:val>
                                            <p:fltVal val="0"/>
                                          </p:val>
                                        </p:tav>
                                        <p:tav tm="100000">
                                          <p:val>
                                            <p:strVal val="#ppt_h"/>
                                          </p:val>
                                        </p:tav>
                                      </p:tavLst>
                                    </p:anim>
                                    <p:anim calcmode="lin" valueType="num">
                                      <p:cBhvr>
                                        <p:cTn id="183" dur="1000" fill="hold"/>
                                        <p:tgtEl>
                                          <p:spTgt spid="32"/>
                                        </p:tgtEl>
                                        <p:attrNameLst>
                                          <p:attrName>style.rotation</p:attrName>
                                        </p:attrNameLst>
                                      </p:cBhvr>
                                      <p:tavLst>
                                        <p:tav tm="0">
                                          <p:val>
                                            <p:fltVal val="90"/>
                                          </p:val>
                                        </p:tav>
                                        <p:tav tm="100000">
                                          <p:val>
                                            <p:fltVal val="0"/>
                                          </p:val>
                                        </p:tav>
                                      </p:tavLst>
                                    </p:anim>
                                    <p:animEffect transition="in" filter="fade">
                                      <p:cBhvr>
                                        <p:cTn id="184" dur="1000"/>
                                        <p:tgtEl>
                                          <p:spTgt spid="32"/>
                                        </p:tgtEl>
                                      </p:cBhvr>
                                    </p:animEffect>
                                  </p:childTnLst>
                                </p:cTn>
                              </p:par>
                              <p:par>
                                <p:cTn id="185" presetID="31" presetClass="entr" presetSubtype="0" fill="hold" grpId="0" nodeType="withEffect">
                                  <p:stCondLst>
                                    <p:cond delay="500"/>
                                  </p:stCondLst>
                                  <p:childTnLst>
                                    <p:set>
                                      <p:cBhvr>
                                        <p:cTn id="186" dur="1" fill="hold">
                                          <p:stCondLst>
                                            <p:cond delay="0"/>
                                          </p:stCondLst>
                                        </p:cTn>
                                        <p:tgtEl>
                                          <p:spTgt spid="33"/>
                                        </p:tgtEl>
                                        <p:attrNameLst>
                                          <p:attrName>style.visibility</p:attrName>
                                        </p:attrNameLst>
                                      </p:cBhvr>
                                      <p:to>
                                        <p:strVal val="visible"/>
                                      </p:to>
                                    </p:set>
                                    <p:anim calcmode="lin" valueType="num">
                                      <p:cBhvr>
                                        <p:cTn id="187" dur="1000" fill="hold"/>
                                        <p:tgtEl>
                                          <p:spTgt spid="33"/>
                                        </p:tgtEl>
                                        <p:attrNameLst>
                                          <p:attrName>ppt_w</p:attrName>
                                        </p:attrNameLst>
                                      </p:cBhvr>
                                      <p:tavLst>
                                        <p:tav tm="0">
                                          <p:val>
                                            <p:fltVal val="0"/>
                                          </p:val>
                                        </p:tav>
                                        <p:tav tm="100000">
                                          <p:val>
                                            <p:strVal val="#ppt_w"/>
                                          </p:val>
                                        </p:tav>
                                      </p:tavLst>
                                    </p:anim>
                                    <p:anim calcmode="lin" valueType="num">
                                      <p:cBhvr>
                                        <p:cTn id="188" dur="1000" fill="hold"/>
                                        <p:tgtEl>
                                          <p:spTgt spid="33"/>
                                        </p:tgtEl>
                                        <p:attrNameLst>
                                          <p:attrName>ppt_h</p:attrName>
                                        </p:attrNameLst>
                                      </p:cBhvr>
                                      <p:tavLst>
                                        <p:tav tm="0">
                                          <p:val>
                                            <p:fltVal val="0"/>
                                          </p:val>
                                        </p:tav>
                                        <p:tav tm="100000">
                                          <p:val>
                                            <p:strVal val="#ppt_h"/>
                                          </p:val>
                                        </p:tav>
                                      </p:tavLst>
                                    </p:anim>
                                    <p:anim calcmode="lin" valueType="num">
                                      <p:cBhvr>
                                        <p:cTn id="189" dur="1000" fill="hold"/>
                                        <p:tgtEl>
                                          <p:spTgt spid="33"/>
                                        </p:tgtEl>
                                        <p:attrNameLst>
                                          <p:attrName>style.rotation</p:attrName>
                                        </p:attrNameLst>
                                      </p:cBhvr>
                                      <p:tavLst>
                                        <p:tav tm="0">
                                          <p:val>
                                            <p:fltVal val="90"/>
                                          </p:val>
                                        </p:tav>
                                        <p:tav tm="100000">
                                          <p:val>
                                            <p:fltVal val="0"/>
                                          </p:val>
                                        </p:tav>
                                      </p:tavLst>
                                    </p:anim>
                                    <p:animEffect transition="in" filter="fade">
                                      <p:cBhvr>
                                        <p:cTn id="190" dur="1000"/>
                                        <p:tgtEl>
                                          <p:spTgt spid="33"/>
                                        </p:tgtEl>
                                      </p:cBhvr>
                                    </p:animEffect>
                                  </p:childTnLst>
                                </p:cTn>
                              </p:par>
                              <p:par>
                                <p:cTn id="191" presetID="31" presetClass="entr" presetSubtype="0" fill="hold" grpId="0" nodeType="withEffect">
                                  <p:stCondLst>
                                    <p:cond delay="500"/>
                                  </p:stCondLst>
                                  <p:childTnLst>
                                    <p:set>
                                      <p:cBhvr>
                                        <p:cTn id="192" dur="1" fill="hold">
                                          <p:stCondLst>
                                            <p:cond delay="0"/>
                                          </p:stCondLst>
                                        </p:cTn>
                                        <p:tgtEl>
                                          <p:spTgt spid="34"/>
                                        </p:tgtEl>
                                        <p:attrNameLst>
                                          <p:attrName>style.visibility</p:attrName>
                                        </p:attrNameLst>
                                      </p:cBhvr>
                                      <p:to>
                                        <p:strVal val="visible"/>
                                      </p:to>
                                    </p:set>
                                    <p:anim calcmode="lin" valueType="num">
                                      <p:cBhvr>
                                        <p:cTn id="193" dur="1000" fill="hold"/>
                                        <p:tgtEl>
                                          <p:spTgt spid="34"/>
                                        </p:tgtEl>
                                        <p:attrNameLst>
                                          <p:attrName>ppt_w</p:attrName>
                                        </p:attrNameLst>
                                      </p:cBhvr>
                                      <p:tavLst>
                                        <p:tav tm="0">
                                          <p:val>
                                            <p:fltVal val="0"/>
                                          </p:val>
                                        </p:tav>
                                        <p:tav tm="100000">
                                          <p:val>
                                            <p:strVal val="#ppt_w"/>
                                          </p:val>
                                        </p:tav>
                                      </p:tavLst>
                                    </p:anim>
                                    <p:anim calcmode="lin" valueType="num">
                                      <p:cBhvr>
                                        <p:cTn id="194" dur="1000" fill="hold"/>
                                        <p:tgtEl>
                                          <p:spTgt spid="34"/>
                                        </p:tgtEl>
                                        <p:attrNameLst>
                                          <p:attrName>ppt_h</p:attrName>
                                        </p:attrNameLst>
                                      </p:cBhvr>
                                      <p:tavLst>
                                        <p:tav tm="0">
                                          <p:val>
                                            <p:fltVal val="0"/>
                                          </p:val>
                                        </p:tav>
                                        <p:tav tm="100000">
                                          <p:val>
                                            <p:strVal val="#ppt_h"/>
                                          </p:val>
                                        </p:tav>
                                      </p:tavLst>
                                    </p:anim>
                                    <p:anim calcmode="lin" valueType="num">
                                      <p:cBhvr>
                                        <p:cTn id="195" dur="1000" fill="hold"/>
                                        <p:tgtEl>
                                          <p:spTgt spid="34"/>
                                        </p:tgtEl>
                                        <p:attrNameLst>
                                          <p:attrName>style.rotation</p:attrName>
                                        </p:attrNameLst>
                                      </p:cBhvr>
                                      <p:tavLst>
                                        <p:tav tm="0">
                                          <p:val>
                                            <p:fltVal val="90"/>
                                          </p:val>
                                        </p:tav>
                                        <p:tav tm="100000">
                                          <p:val>
                                            <p:fltVal val="0"/>
                                          </p:val>
                                        </p:tav>
                                      </p:tavLst>
                                    </p:anim>
                                    <p:animEffect transition="in" filter="fade">
                                      <p:cBhvr>
                                        <p:cTn id="196" dur="1000"/>
                                        <p:tgtEl>
                                          <p:spTgt spid="34"/>
                                        </p:tgtEl>
                                      </p:cBhvr>
                                    </p:animEffect>
                                  </p:childTnLst>
                                </p:cTn>
                              </p:par>
                              <p:par>
                                <p:cTn id="197" presetID="31" presetClass="entr" presetSubtype="0" fill="hold" grpId="0" nodeType="withEffect">
                                  <p:stCondLst>
                                    <p:cond delay="500"/>
                                  </p:stCondLst>
                                  <p:childTnLst>
                                    <p:set>
                                      <p:cBhvr>
                                        <p:cTn id="198" dur="1" fill="hold">
                                          <p:stCondLst>
                                            <p:cond delay="0"/>
                                          </p:stCondLst>
                                        </p:cTn>
                                        <p:tgtEl>
                                          <p:spTgt spid="35"/>
                                        </p:tgtEl>
                                        <p:attrNameLst>
                                          <p:attrName>style.visibility</p:attrName>
                                        </p:attrNameLst>
                                      </p:cBhvr>
                                      <p:to>
                                        <p:strVal val="visible"/>
                                      </p:to>
                                    </p:set>
                                    <p:anim calcmode="lin" valueType="num">
                                      <p:cBhvr>
                                        <p:cTn id="199" dur="1000" fill="hold"/>
                                        <p:tgtEl>
                                          <p:spTgt spid="35"/>
                                        </p:tgtEl>
                                        <p:attrNameLst>
                                          <p:attrName>ppt_w</p:attrName>
                                        </p:attrNameLst>
                                      </p:cBhvr>
                                      <p:tavLst>
                                        <p:tav tm="0">
                                          <p:val>
                                            <p:fltVal val="0"/>
                                          </p:val>
                                        </p:tav>
                                        <p:tav tm="100000">
                                          <p:val>
                                            <p:strVal val="#ppt_w"/>
                                          </p:val>
                                        </p:tav>
                                      </p:tavLst>
                                    </p:anim>
                                    <p:anim calcmode="lin" valueType="num">
                                      <p:cBhvr>
                                        <p:cTn id="200" dur="1000" fill="hold"/>
                                        <p:tgtEl>
                                          <p:spTgt spid="35"/>
                                        </p:tgtEl>
                                        <p:attrNameLst>
                                          <p:attrName>ppt_h</p:attrName>
                                        </p:attrNameLst>
                                      </p:cBhvr>
                                      <p:tavLst>
                                        <p:tav tm="0">
                                          <p:val>
                                            <p:fltVal val="0"/>
                                          </p:val>
                                        </p:tav>
                                        <p:tav tm="100000">
                                          <p:val>
                                            <p:strVal val="#ppt_h"/>
                                          </p:val>
                                        </p:tav>
                                      </p:tavLst>
                                    </p:anim>
                                    <p:anim calcmode="lin" valueType="num">
                                      <p:cBhvr>
                                        <p:cTn id="201" dur="1000" fill="hold"/>
                                        <p:tgtEl>
                                          <p:spTgt spid="35"/>
                                        </p:tgtEl>
                                        <p:attrNameLst>
                                          <p:attrName>style.rotation</p:attrName>
                                        </p:attrNameLst>
                                      </p:cBhvr>
                                      <p:tavLst>
                                        <p:tav tm="0">
                                          <p:val>
                                            <p:fltVal val="90"/>
                                          </p:val>
                                        </p:tav>
                                        <p:tav tm="100000">
                                          <p:val>
                                            <p:fltVal val="0"/>
                                          </p:val>
                                        </p:tav>
                                      </p:tavLst>
                                    </p:anim>
                                    <p:animEffect transition="in" filter="fade">
                                      <p:cBhvr>
                                        <p:cTn id="202" dur="1000"/>
                                        <p:tgtEl>
                                          <p:spTgt spid="35"/>
                                        </p:tgtEl>
                                      </p:cBhvr>
                                    </p:animEffect>
                                  </p:childTnLst>
                                </p:cTn>
                              </p:par>
                              <p:par>
                                <p:cTn id="203" presetID="31" presetClass="entr" presetSubtype="0" fill="hold" grpId="0" nodeType="withEffect">
                                  <p:stCondLst>
                                    <p:cond delay="500"/>
                                  </p:stCondLst>
                                  <p:childTnLst>
                                    <p:set>
                                      <p:cBhvr>
                                        <p:cTn id="204" dur="1" fill="hold">
                                          <p:stCondLst>
                                            <p:cond delay="0"/>
                                          </p:stCondLst>
                                        </p:cTn>
                                        <p:tgtEl>
                                          <p:spTgt spid="36"/>
                                        </p:tgtEl>
                                        <p:attrNameLst>
                                          <p:attrName>style.visibility</p:attrName>
                                        </p:attrNameLst>
                                      </p:cBhvr>
                                      <p:to>
                                        <p:strVal val="visible"/>
                                      </p:to>
                                    </p:set>
                                    <p:anim calcmode="lin" valueType="num">
                                      <p:cBhvr>
                                        <p:cTn id="205" dur="1000" fill="hold"/>
                                        <p:tgtEl>
                                          <p:spTgt spid="36"/>
                                        </p:tgtEl>
                                        <p:attrNameLst>
                                          <p:attrName>ppt_w</p:attrName>
                                        </p:attrNameLst>
                                      </p:cBhvr>
                                      <p:tavLst>
                                        <p:tav tm="0">
                                          <p:val>
                                            <p:fltVal val="0"/>
                                          </p:val>
                                        </p:tav>
                                        <p:tav tm="100000">
                                          <p:val>
                                            <p:strVal val="#ppt_w"/>
                                          </p:val>
                                        </p:tav>
                                      </p:tavLst>
                                    </p:anim>
                                    <p:anim calcmode="lin" valueType="num">
                                      <p:cBhvr>
                                        <p:cTn id="206" dur="1000" fill="hold"/>
                                        <p:tgtEl>
                                          <p:spTgt spid="36"/>
                                        </p:tgtEl>
                                        <p:attrNameLst>
                                          <p:attrName>ppt_h</p:attrName>
                                        </p:attrNameLst>
                                      </p:cBhvr>
                                      <p:tavLst>
                                        <p:tav tm="0">
                                          <p:val>
                                            <p:fltVal val="0"/>
                                          </p:val>
                                        </p:tav>
                                        <p:tav tm="100000">
                                          <p:val>
                                            <p:strVal val="#ppt_h"/>
                                          </p:val>
                                        </p:tav>
                                      </p:tavLst>
                                    </p:anim>
                                    <p:anim calcmode="lin" valueType="num">
                                      <p:cBhvr>
                                        <p:cTn id="207" dur="1000" fill="hold"/>
                                        <p:tgtEl>
                                          <p:spTgt spid="36"/>
                                        </p:tgtEl>
                                        <p:attrNameLst>
                                          <p:attrName>style.rotation</p:attrName>
                                        </p:attrNameLst>
                                      </p:cBhvr>
                                      <p:tavLst>
                                        <p:tav tm="0">
                                          <p:val>
                                            <p:fltVal val="90"/>
                                          </p:val>
                                        </p:tav>
                                        <p:tav tm="100000">
                                          <p:val>
                                            <p:fltVal val="0"/>
                                          </p:val>
                                        </p:tav>
                                      </p:tavLst>
                                    </p:anim>
                                    <p:animEffect transition="in" filter="fade">
                                      <p:cBhvr>
                                        <p:cTn id="208" dur="1000"/>
                                        <p:tgtEl>
                                          <p:spTgt spid="36"/>
                                        </p:tgtEl>
                                      </p:cBhvr>
                                    </p:animEffect>
                                  </p:childTnLst>
                                </p:cTn>
                              </p:par>
                              <p:par>
                                <p:cTn id="209" presetID="31" presetClass="entr" presetSubtype="0" fill="hold" grpId="0" nodeType="withEffect">
                                  <p:stCondLst>
                                    <p:cond delay="500"/>
                                  </p:stCondLst>
                                  <p:childTnLst>
                                    <p:set>
                                      <p:cBhvr>
                                        <p:cTn id="210" dur="1" fill="hold">
                                          <p:stCondLst>
                                            <p:cond delay="0"/>
                                          </p:stCondLst>
                                        </p:cTn>
                                        <p:tgtEl>
                                          <p:spTgt spid="37"/>
                                        </p:tgtEl>
                                        <p:attrNameLst>
                                          <p:attrName>style.visibility</p:attrName>
                                        </p:attrNameLst>
                                      </p:cBhvr>
                                      <p:to>
                                        <p:strVal val="visible"/>
                                      </p:to>
                                    </p:set>
                                    <p:anim calcmode="lin" valueType="num">
                                      <p:cBhvr>
                                        <p:cTn id="211" dur="1000" fill="hold"/>
                                        <p:tgtEl>
                                          <p:spTgt spid="37"/>
                                        </p:tgtEl>
                                        <p:attrNameLst>
                                          <p:attrName>ppt_w</p:attrName>
                                        </p:attrNameLst>
                                      </p:cBhvr>
                                      <p:tavLst>
                                        <p:tav tm="0">
                                          <p:val>
                                            <p:fltVal val="0"/>
                                          </p:val>
                                        </p:tav>
                                        <p:tav tm="100000">
                                          <p:val>
                                            <p:strVal val="#ppt_w"/>
                                          </p:val>
                                        </p:tav>
                                      </p:tavLst>
                                    </p:anim>
                                    <p:anim calcmode="lin" valueType="num">
                                      <p:cBhvr>
                                        <p:cTn id="212" dur="1000" fill="hold"/>
                                        <p:tgtEl>
                                          <p:spTgt spid="37"/>
                                        </p:tgtEl>
                                        <p:attrNameLst>
                                          <p:attrName>ppt_h</p:attrName>
                                        </p:attrNameLst>
                                      </p:cBhvr>
                                      <p:tavLst>
                                        <p:tav tm="0">
                                          <p:val>
                                            <p:fltVal val="0"/>
                                          </p:val>
                                        </p:tav>
                                        <p:tav tm="100000">
                                          <p:val>
                                            <p:strVal val="#ppt_h"/>
                                          </p:val>
                                        </p:tav>
                                      </p:tavLst>
                                    </p:anim>
                                    <p:anim calcmode="lin" valueType="num">
                                      <p:cBhvr>
                                        <p:cTn id="213" dur="1000" fill="hold"/>
                                        <p:tgtEl>
                                          <p:spTgt spid="37"/>
                                        </p:tgtEl>
                                        <p:attrNameLst>
                                          <p:attrName>style.rotation</p:attrName>
                                        </p:attrNameLst>
                                      </p:cBhvr>
                                      <p:tavLst>
                                        <p:tav tm="0">
                                          <p:val>
                                            <p:fltVal val="90"/>
                                          </p:val>
                                        </p:tav>
                                        <p:tav tm="100000">
                                          <p:val>
                                            <p:fltVal val="0"/>
                                          </p:val>
                                        </p:tav>
                                      </p:tavLst>
                                    </p:anim>
                                    <p:animEffect transition="in" filter="fade">
                                      <p:cBhvr>
                                        <p:cTn id="214" dur="1000"/>
                                        <p:tgtEl>
                                          <p:spTgt spid="37"/>
                                        </p:tgtEl>
                                      </p:cBhvr>
                                    </p:animEffect>
                                  </p:childTnLst>
                                </p:cTn>
                              </p:par>
                              <p:par>
                                <p:cTn id="215" presetID="31" presetClass="entr" presetSubtype="0" fill="hold" grpId="0" nodeType="withEffect">
                                  <p:stCondLst>
                                    <p:cond delay="500"/>
                                  </p:stCondLst>
                                  <p:childTnLst>
                                    <p:set>
                                      <p:cBhvr>
                                        <p:cTn id="216" dur="1" fill="hold">
                                          <p:stCondLst>
                                            <p:cond delay="0"/>
                                          </p:stCondLst>
                                        </p:cTn>
                                        <p:tgtEl>
                                          <p:spTgt spid="38"/>
                                        </p:tgtEl>
                                        <p:attrNameLst>
                                          <p:attrName>style.visibility</p:attrName>
                                        </p:attrNameLst>
                                      </p:cBhvr>
                                      <p:to>
                                        <p:strVal val="visible"/>
                                      </p:to>
                                    </p:set>
                                    <p:anim calcmode="lin" valueType="num">
                                      <p:cBhvr>
                                        <p:cTn id="217" dur="1000" fill="hold"/>
                                        <p:tgtEl>
                                          <p:spTgt spid="38"/>
                                        </p:tgtEl>
                                        <p:attrNameLst>
                                          <p:attrName>ppt_w</p:attrName>
                                        </p:attrNameLst>
                                      </p:cBhvr>
                                      <p:tavLst>
                                        <p:tav tm="0">
                                          <p:val>
                                            <p:fltVal val="0"/>
                                          </p:val>
                                        </p:tav>
                                        <p:tav tm="100000">
                                          <p:val>
                                            <p:strVal val="#ppt_w"/>
                                          </p:val>
                                        </p:tav>
                                      </p:tavLst>
                                    </p:anim>
                                    <p:anim calcmode="lin" valueType="num">
                                      <p:cBhvr>
                                        <p:cTn id="218" dur="1000" fill="hold"/>
                                        <p:tgtEl>
                                          <p:spTgt spid="38"/>
                                        </p:tgtEl>
                                        <p:attrNameLst>
                                          <p:attrName>ppt_h</p:attrName>
                                        </p:attrNameLst>
                                      </p:cBhvr>
                                      <p:tavLst>
                                        <p:tav tm="0">
                                          <p:val>
                                            <p:fltVal val="0"/>
                                          </p:val>
                                        </p:tav>
                                        <p:tav tm="100000">
                                          <p:val>
                                            <p:strVal val="#ppt_h"/>
                                          </p:val>
                                        </p:tav>
                                      </p:tavLst>
                                    </p:anim>
                                    <p:anim calcmode="lin" valueType="num">
                                      <p:cBhvr>
                                        <p:cTn id="219" dur="1000" fill="hold"/>
                                        <p:tgtEl>
                                          <p:spTgt spid="38"/>
                                        </p:tgtEl>
                                        <p:attrNameLst>
                                          <p:attrName>style.rotation</p:attrName>
                                        </p:attrNameLst>
                                      </p:cBhvr>
                                      <p:tavLst>
                                        <p:tav tm="0">
                                          <p:val>
                                            <p:fltVal val="90"/>
                                          </p:val>
                                        </p:tav>
                                        <p:tav tm="100000">
                                          <p:val>
                                            <p:fltVal val="0"/>
                                          </p:val>
                                        </p:tav>
                                      </p:tavLst>
                                    </p:anim>
                                    <p:animEffect transition="in" filter="fade">
                                      <p:cBhvr>
                                        <p:cTn id="220" dur="1000"/>
                                        <p:tgtEl>
                                          <p:spTgt spid="38"/>
                                        </p:tgtEl>
                                      </p:cBhvr>
                                    </p:animEffect>
                                  </p:childTnLst>
                                </p:cTn>
                              </p:par>
                              <p:par>
                                <p:cTn id="221" presetID="31" presetClass="entr" presetSubtype="0" fill="hold" grpId="0" nodeType="withEffect">
                                  <p:stCondLst>
                                    <p:cond delay="500"/>
                                  </p:stCondLst>
                                  <p:childTnLst>
                                    <p:set>
                                      <p:cBhvr>
                                        <p:cTn id="222" dur="1" fill="hold">
                                          <p:stCondLst>
                                            <p:cond delay="0"/>
                                          </p:stCondLst>
                                        </p:cTn>
                                        <p:tgtEl>
                                          <p:spTgt spid="39"/>
                                        </p:tgtEl>
                                        <p:attrNameLst>
                                          <p:attrName>style.visibility</p:attrName>
                                        </p:attrNameLst>
                                      </p:cBhvr>
                                      <p:to>
                                        <p:strVal val="visible"/>
                                      </p:to>
                                    </p:set>
                                    <p:anim calcmode="lin" valueType="num">
                                      <p:cBhvr>
                                        <p:cTn id="223" dur="1000" fill="hold"/>
                                        <p:tgtEl>
                                          <p:spTgt spid="39"/>
                                        </p:tgtEl>
                                        <p:attrNameLst>
                                          <p:attrName>ppt_w</p:attrName>
                                        </p:attrNameLst>
                                      </p:cBhvr>
                                      <p:tavLst>
                                        <p:tav tm="0">
                                          <p:val>
                                            <p:fltVal val="0"/>
                                          </p:val>
                                        </p:tav>
                                        <p:tav tm="100000">
                                          <p:val>
                                            <p:strVal val="#ppt_w"/>
                                          </p:val>
                                        </p:tav>
                                      </p:tavLst>
                                    </p:anim>
                                    <p:anim calcmode="lin" valueType="num">
                                      <p:cBhvr>
                                        <p:cTn id="224" dur="1000" fill="hold"/>
                                        <p:tgtEl>
                                          <p:spTgt spid="39"/>
                                        </p:tgtEl>
                                        <p:attrNameLst>
                                          <p:attrName>ppt_h</p:attrName>
                                        </p:attrNameLst>
                                      </p:cBhvr>
                                      <p:tavLst>
                                        <p:tav tm="0">
                                          <p:val>
                                            <p:fltVal val="0"/>
                                          </p:val>
                                        </p:tav>
                                        <p:tav tm="100000">
                                          <p:val>
                                            <p:strVal val="#ppt_h"/>
                                          </p:val>
                                        </p:tav>
                                      </p:tavLst>
                                    </p:anim>
                                    <p:anim calcmode="lin" valueType="num">
                                      <p:cBhvr>
                                        <p:cTn id="225" dur="1000" fill="hold"/>
                                        <p:tgtEl>
                                          <p:spTgt spid="39"/>
                                        </p:tgtEl>
                                        <p:attrNameLst>
                                          <p:attrName>style.rotation</p:attrName>
                                        </p:attrNameLst>
                                      </p:cBhvr>
                                      <p:tavLst>
                                        <p:tav tm="0">
                                          <p:val>
                                            <p:fltVal val="90"/>
                                          </p:val>
                                        </p:tav>
                                        <p:tav tm="100000">
                                          <p:val>
                                            <p:fltVal val="0"/>
                                          </p:val>
                                        </p:tav>
                                      </p:tavLst>
                                    </p:anim>
                                    <p:animEffect transition="in" filter="fade">
                                      <p:cBhvr>
                                        <p:cTn id="226" dur="1000"/>
                                        <p:tgtEl>
                                          <p:spTgt spid="39"/>
                                        </p:tgtEl>
                                      </p:cBhvr>
                                    </p:animEffect>
                                  </p:childTnLst>
                                </p:cTn>
                              </p:par>
                              <p:par>
                                <p:cTn id="227" presetID="31" presetClass="entr" presetSubtype="0" fill="hold" grpId="0" nodeType="withEffect">
                                  <p:stCondLst>
                                    <p:cond delay="500"/>
                                  </p:stCondLst>
                                  <p:childTnLst>
                                    <p:set>
                                      <p:cBhvr>
                                        <p:cTn id="228" dur="1" fill="hold">
                                          <p:stCondLst>
                                            <p:cond delay="0"/>
                                          </p:stCondLst>
                                        </p:cTn>
                                        <p:tgtEl>
                                          <p:spTgt spid="40"/>
                                        </p:tgtEl>
                                        <p:attrNameLst>
                                          <p:attrName>style.visibility</p:attrName>
                                        </p:attrNameLst>
                                      </p:cBhvr>
                                      <p:to>
                                        <p:strVal val="visible"/>
                                      </p:to>
                                    </p:set>
                                    <p:anim calcmode="lin" valueType="num">
                                      <p:cBhvr>
                                        <p:cTn id="229" dur="1000" fill="hold"/>
                                        <p:tgtEl>
                                          <p:spTgt spid="40"/>
                                        </p:tgtEl>
                                        <p:attrNameLst>
                                          <p:attrName>ppt_w</p:attrName>
                                        </p:attrNameLst>
                                      </p:cBhvr>
                                      <p:tavLst>
                                        <p:tav tm="0">
                                          <p:val>
                                            <p:fltVal val="0"/>
                                          </p:val>
                                        </p:tav>
                                        <p:tav tm="100000">
                                          <p:val>
                                            <p:strVal val="#ppt_w"/>
                                          </p:val>
                                        </p:tav>
                                      </p:tavLst>
                                    </p:anim>
                                    <p:anim calcmode="lin" valueType="num">
                                      <p:cBhvr>
                                        <p:cTn id="230" dur="1000" fill="hold"/>
                                        <p:tgtEl>
                                          <p:spTgt spid="40"/>
                                        </p:tgtEl>
                                        <p:attrNameLst>
                                          <p:attrName>ppt_h</p:attrName>
                                        </p:attrNameLst>
                                      </p:cBhvr>
                                      <p:tavLst>
                                        <p:tav tm="0">
                                          <p:val>
                                            <p:fltVal val="0"/>
                                          </p:val>
                                        </p:tav>
                                        <p:tav tm="100000">
                                          <p:val>
                                            <p:strVal val="#ppt_h"/>
                                          </p:val>
                                        </p:tav>
                                      </p:tavLst>
                                    </p:anim>
                                    <p:anim calcmode="lin" valueType="num">
                                      <p:cBhvr>
                                        <p:cTn id="231" dur="1000" fill="hold"/>
                                        <p:tgtEl>
                                          <p:spTgt spid="40"/>
                                        </p:tgtEl>
                                        <p:attrNameLst>
                                          <p:attrName>style.rotation</p:attrName>
                                        </p:attrNameLst>
                                      </p:cBhvr>
                                      <p:tavLst>
                                        <p:tav tm="0">
                                          <p:val>
                                            <p:fltVal val="90"/>
                                          </p:val>
                                        </p:tav>
                                        <p:tav tm="100000">
                                          <p:val>
                                            <p:fltVal val="0"/>
                                          </p:val>
                                        </p:tav>
                                      </p:tavLst>
                                    </p:anim>
                                    <p:animEffect transition="in" filter="fade">
                                      <p:cBhvr>
                                        <p:cTn id="232" dur="1000"/>
                                        <p:tgtEl>
                                          <p:spTgt spid="40"/>
                                        </p:tgtEl>
                                      </p:cBhvr>
                                    </p:animEffect>
                                  </p:childTnLst>
                                </p:cTn>
                              </p:par>
                              <p:par>
                                <p:cTn id="233" presetID="31" presetClass="entr" presetSubtype="0" fill="hold" grpId="0" nodeType="withEffect">
                                  <p:stCondLst>
                                    <p:cond delay="500"/>
                                  </p:stCondLst>
                                  <p:childTnLst>
                                    <p:set>
                                      <p:cBhvr>
                                        <p:cTn id="234" dur="1" fill="hold">
                                          <p:stCondLst>
                                            <p:cond delay="0"/>
                                          </p:stCondLst>
                                        </p:cTn>
                                        <p:tgtEl>
                                          <p:spTgt spid="41"/>
                                        </p:tgtEl>
                                        <p:attrNameLst>
                                          <p:attrName>style.visibility</p:attrName>
                                        </p:attrNameLst>
                                      </p:cBhvr>
                                      <p:to>
                                        <p:strVal val="visible"/>
                                      </p:to>
                                    </p:set>
                                    <p:anim calcmode="lin" valueType="num">
                                      <p:cBhvr>
                                        <p:cTn id="235" dur="1000" fill="hold"/>
                                        <p:tgtEl>
                                          <p:spTgt spid="41"/>
                                        </p:tgtEl>
                                        <p:attrNameLst>
                                          <p:attrName>ppt_w</p:attrName>
                                        </p:attrNameLst>
                                      </p:cBhvr>
                                      <p:tavLst>
                                        <p:tav tm="0">
                                          <p:val>
                                            <p:fltVal val="0"/>
                                          </p:val>
                                        </p:tav>
                                        <p:tav tm="100000">
                                          <p:val>
                                            <p:strVal val="#ppt_w"/>
                                          </p:val>
                                        </p:tav>
                                      </p:tavLst>
                                    </p:anim>
                                    <p:anim calcmode="lin" valueType="num">
                                      <p:cBhvr>
                                        <p:cTn id="236" dur="1000" fill="hold"/>
                                        <p:tgtEl>
                                          <p:spTgt spid="41"/>
                                        </p:tgtEl>
                                        <p:attrNameLst>
                                          <p:attrName>ppt_h</p:attrName>
                                        </p:attrNameLst>
                                      </p:cBhvr>
                                      <p:tavLst>
                                        <p:tav tm="0">
                                          <p:val>
                                            <p:fltVal val="0"/>
                                          </p:val>
                                        </p:tav>
                                        <p:tav tm="100000">
                                          <p:val>
                                            <p:strVal val="#ppt_h"/>
                                          </p:val>
                                        </p:tav>
                                      </p:tavLst>
                                    </p:anim>
                                    <p:anim calcmode="lin" valueType="num">
                                      <p:cBhvr>
                                        <p:cTn id="237" dur="1000" fill="hold"/>
                                        <p:tgtEl>
                                          <p:spTgt spid="41"/>
                                        </p:tgtEl>
                                        <p:attrNameLst>
                                          <p:attrName>style.rotation</p:attrName>
                                        </p:attrNameLst>
                                      </p:cBhvr>
                                      <p:tavLst>
                                        <p:tav tm="0">
                                          <p:val>
                                            <p:fltVal val="90"/>
                                          </p:val>
                                        </p:tav>
                                        <p:tav tm="100000">
                                          <p:val>
                                            <p:fltVal val="0"/>
                                          </p:val>
                                        </p:tav>
                                      </p:tavLst>
                                    </p:anim>
                                    <p:animEffect transition="in" filter="fade">
                                      <p:cBhvr>
                                        <p:cTn id="238" dur="1000"/>
                                        <p:tgtEl>
                                          <p:spTgt spid="41"/>
                                        </p:tgtEl>
                                      </p:cBhvr>
                                    </p:animEffect>
                                  </p:childTnLst>
                                </p:cTn>
                              </p:par>
                              <p:par>
                                <p:cTn id="239" presetID="31" presetClass="entr" presetSubtype="0" fill="hold" grpId="0" nodeType="withEffect">
                                  <p:stCondLst>
                                    <p:cond delay="500"/>
                                  </p:stCondLst>
                                  <p:childTnLst>
                                    <p:set>
                                      <p:cBhvr>
                                        <p:cTn id="240" dur="1" fill="hold">
                                          <p:stCondLst>
                                            <p:cond delay="0"/>
                                          </p:stCondLst>
                                        </p:cTn>
                                        <p:tgtEl>
                                          <p:spTgt spid="42"/>
                                        </p:tgtEl>
                                        <p:attrNameLst>
                                          <p:attrName>style.visibility</p:attrName>
                                        </p:attrNameLst>
                                      </p:cBhvr>
                                      <p:to>
                                        <p:strVal val="visible"/>
                                      </p:to>
                                    </p:set>
                                    <p:anim calcmode="lin" valueType="num">
                                      <p:cBhvr>
                                        <p:cTn id="241" dur="1000" fill="hold"/>
                                        <p:tgtEl>
                                          <p:spTgt spid="42"/>
                                        </p:tgtEl>
                                        <p:attrNameLst>
                                          <p:attrName>ppt_w</p:attrName>
                                        </p:attrNameLst>
                                      </p:cBhvr>
                                      <p:tavLst>
                                        <p:tav tm="0">
                                          <p:val>
                                            <p:fltVal val="0"/>
                                          </p:val>
                                        </p:tav>
                                        <p:tav tm="100000">
                                          <p:val>
                                            <p:strVal val="#ppt_w"/>
                                          </p:val>
                                        </p:tav>
                                      </p:tavLst>
                                    </p:anim>
                                    <p:anim calcmode="lin" valueType="num">
                                      <p:cBhvr>
                                        <p:cTn id="242" dur="1000" fill="hold"/>
                                        <p:tgtEl>
                                          <p:spTgt spid="42"/>
                                        </p:tgtEl>
                                        <p:attrNameLst>
                                          <p:attrName>ppt_h</p:attrName>
                                        </p:attrNameLst>
                                      </p:cBhvr>
                                      <p:tavLst>
                                        <p:tav tm="0">
                                          <p:val>
                                            <p:fltVal val="0"/>
                                          </p:val>
                                        </p:tav>
                                        <p:tav tm="100000">
                                          <p:val>
                                            <p:strVal val="#ppt_h"/>
                                          </p:val>
                                        </p:tav>
                                      </p:tavLst>
                                    </p:anim>
                                    <p:anim calcmode="lin" valueType="num">
                                      <p:cBhvr>
                                        <p:cTn id="243" dur="1000" fill="hold"/>
                                        <p:tgtEl>
                                          <p:spTgt spid="42"/>
                                        </p:tgtEl>
                                        <p:attrNameLst>
                                          <p:attrName>style.rotation</p:attrName>
                                        </p:attrNameLst>
                                      </p:cBhvr>
                                      <p:tavLst>
                                        <p:tav tm="0">
                                          <p:val>
                                            <p:fltVal val="90"/>
                                          </p:val>
                                        </p:tav>
                                        <p:tav tm="100000">
                                          <p:val>
                                            <p:fltVal val="0"/>
                                          </p:val>
                                        </p:tav>
                                      </p:tavLst>
                                    </p:anim>
                                    <p:animEffect transition="in" filter="fade">
                                      <p:cBhvr>
                                        <p:cTn id="244" dur="1000"/>
                                        <p:tgtEl>
                                          <p:spTgt spid="42"/>
                                        </p:tgtEl>
                                      </p:cBhvr>
                                    </p:animEffect>
                                  </p:childTnLst>
                                </p:cTn>
                              </p:par>
                              <p:par>
                                <p:cTn id="245" presetID="31" presetClass="entr" presetSubtype="0" fill="hold" grpId="0" nodeType="withEffect">
                                  <p:stCondLst>
                                    <p:cond delay="500"/>
                                  </p:stCondLst>
                                  <p:childTnLst>
                                    <p:set>
                                      <p:cBhvr>
                                        <p:cTn id="246" dur="1" fill="hold">
                                          <p:stCondLst>
                                            <p:cond delay="0"/>
                                          </p:stCondLst>
                                        </p:cTn>
                                        <p:tgtEl>
                                          <p:spTgt spid="43"/>
                                        </p:tgtEl>
                                        <p:attrNameLst>
                                          <p:attrName>style.visibility</p:attrName>
                                        </p:attrNameLst>
                                      </p:cBhvr>
                                      <p:to>
                                        <p:strVal val="visible"/>
                                      </p:to>
                                    </p:set>
                                    <p:anim calcmode="lin" valueType="num">
                                      <p:cBhvr>
                                        <p:cTn id="247" dur="1000" fill="hold"/>
                                        <p:tgtEl>
                                          <p:spTgt spid="43"/>
                                        </p:tgtEl>
                                        <p:attrNameLst>
                                          <p:attrName>ppt_w</p:attrName>
                                        </p:attrNameLst>
                                      </p:cBhvr>
                                      <p:tavLst>
                                        <p:tav tm="0">
                                          <p:val>
                                            <p:fltVal val="0"/>
                                          </p:val>
                                        </p:tav>
                                        <p:tav tm="100000">
                                          <p:val>
                                            <p:strVal val="#ppt_w"/>
                                          </p:val>
                                        </p:tav>
                                      </p:tavLst>
                                    </p:anim>
                                    <p:anim calcmode="lin" valueType="num">
                                      <p:cBhvr>
                                        <p:cTn id="248" dur="1000" fill="hold"/>
                                        <p:tgtEl>
                                          <p:spTgt spid="43"/>
                                        </p:tgtEl>
                                        <p:attrNameLst>
                                          <p:attrName>ppt_h</p:attrName>
                                        </p:attrNameLst>
                                      </p:cBhvr>
                                      <p:tavLst>
                                        <p:tav tm="0">
                                          <p:val>
                                            <p:fltVal val="0"/>
                                          </p:val>
                                        </p:tav>
                                        <p:tav tm="100000">
                                          <p:val>
                                            <p:strVal val="#ppt_h"/>
                                          </p:val>
                                        </p:tav>
                                      </p:tavLst>
                                    </p:anim>
                                    <p:anim calcmode="lin" valueType="num">
                                      <p:cBhvr>
                                        <p:cTn id="249" dur="1000" fill="hold"/>
                                        <p:tgtEl>
                                          <p:spTgt spid="43"/>
                                        </p:tgtEl>
                                        <p:attrNameLst>
                                          <p:attrName>style.rotation</p:attrName>
                                        </p:attrNameLst>
                                      </p:cBhvr>
                                      <p:tavLst>
                                        <p:tav tm="0">
                                          <p:val>
                                            <p:fltVal val="90"/>
                                          </p:val>
                                        </p:tav>
                                        <p:tav tm="100000">
                                          <p:val>
                                            <p:fltVal val="0"/>
                                          </p:val>
                                        </p:tav>
                                      </p:tavLst>
                                    </p:anim>
                                    <p:animEffect transition="in" filter="fade">
                                      <p:cBhvr>
                                        <p:cTn id="250" dur="1000"/>
                                        <p:tgtEl>
                                          <p:spTgt spid="43"/>
                                        </p:tgtEl>
                                      </p:cBhvr>
                                    </p:animEffect>
                                  </p:childTnLst>
                                </p:cTn>
                              </p:par>
                              <p:par>
                                <p:cTn id="251" presetID="31" presetClass="entr" presetSubtype="0" fill="hold" grpId="0" nodeType="withEffect">
                                  <p:stCondLst>
                                    <p:cond delay="500"/>
                                  </p:stCondLst>
                                  <p:childTnLst>
                                    <p:set>
                                      <p:cBhvr>
                                        <p:cTn id="252" dur="1" fill="hold">
                                          <p:stCondLst>
                                            <p:cond delay="0"/>
                                          </p:stCondLst>
                                        </p:cTn>
                                        <p:tgtEl>
                                          <p:spTgt spid="44"/>
                                        </p:tgtEl>
                                        <p:attrNameLst>
                                          <p:attrName>style.visibility</p:attrName>
                                        </p:attrNameLst>
                                      </p:cBhvr>
                                      <p:to>
                                        <p:strVal val="visible"/>
                                      </p:to>
                                    </p:set>
                                    <p:anim calcmode="lin" valueType="num">
                                      <p:cBhvr>
                                        <p:cTn id="253" dur="1000" fill="hold"/>
                                        <p:tgtEl>
                                          <p:spTgt spid="44"/>
                                        </p:tgtEl>
                                        <p:attrNameLst>
                                          <p:attrName>ppt_w</p:attrName>
                                        </p:attrNameLst>
                                      </p:cBhvr>
                                      <p:tavLst>
                                        <p:tav tm="0">
                                          <p:val>
                                            <p:fltVal val="0"/>
                                          </p:val>
                                        </p:tav>
                                        <p:tav tm="100000">
                                          <p:val>
                                            <p:strVal val="#ppt_w"/>
                                          </p:val>
                                        </p:tav>
                                      </p:tavLst>
                                    </p:anim>
                                    <p:anim calcmode="lin" valueType="num">
                                      <p:cBhvr>
                                        <p:cTn id="254" dur="1000" fill="hold"/>
                                        <p:tgtEl>
                                          <p:spTgt spid="44"/>
                                        </p:tgtEl>
                                        <p:attrNameLst>
                                          <p:attrName>ppt_h</p:attrName>
                                        </p:attrNameLst>
                                      </p:cBhvr>
                                      <p:tavLst>
                                        <p:tav tm="0">
                                          <p:val>
                                            <p:fltVal val="0"/>
                                          </p:val>
                                        </p:tav>
                                        <p:tav tm="100000">
                                          <p:val>
                                            <p:strVal val="#ppt_h"/>
                                          </p:val>
                                        </p:tav>
                                      </p:tavLst>
                                    </p:anim>
                                    <p:anim calcmode="lin" valueType="num">
                                      <p:cBhvr>
                                        <p:cTn id="255" dur="1000" fill="hold"/>
                                        <p:tgtEl>
                                          <p:spTgt spid="44"/>
                                        </p:tgtEl>
                                        <p:attrNameLst>
                                          <p:attrName>style.rotation</p:attrName>
                                        </p:attrNameLst>
                                      </p:cBhvr>
                                      <p:tavLst>
                                        <p:tav tm="0">
                                          <p:val>
                                            <p:fltVal val="90"/>
                                          </p:val>
                                        </p:tav>
                                        <p:tav tm="100000">
                                          <p:val>
                                            <p:fltVal val="0"/>
                                          </p:val>
                                        </p:tav>
                                      </p:tavLst>
                                    </p:anim>
                                    <p:animEffect transition="in" filter="fade">
                                      <p:cBhvr>
                                        <p:cTn id="256" dur="1000"/>
                                        <p:tgtEl>
                                          <p:spTgt spid="44"/>
                                        </p:tgtEl>
                                      </p:cBhvr>
                                    </p:animEffect>
                                  </p:childTnLst>
                                </p:cTn>
                              </p:par>
                              <p:par>
                                <p:cTn id="257" presetID="31" presetClass="entr" presetSubtype="0" fill="hold" grpId="0" nodeType="withEffect">
                                  <p:stCondLst>
                                    <p:cond delay="500"/>
                                  </p:stCondLst>
                                  <p:childTnLst>
                                    <p:set>
                                      <p:cBhvr>
                                        <p:cTn id="258" dur="1" fill="hold">
                                          <p:stCondLst>
                                            <p:cond delay="0"/>
                                          </p:stCondLst>
                                        </p:cTn>
                                        <p:tgtEl>
                                          <p:spTgt spid="45"/>
                                        </p:tgtEl>
                                        <p:attrNameLst>
                                          <p:attrName>style.visibility</p:attrName>
                                        </p:attrNameLst>
                                      </p:cBhvr>
                                      <p:to>
                                        <p:strVal val="visible"/>
                                      </p:to>
                                    </p:set>
                                    <p:anim calcmode="lin" valueType="num">
                                      <p:cBhvr>
                                        <p:cTn id="259" dur="1000" fill="hold"/>
                                        <p:tgtEl>
                                          <p:spTgt spid="45"/>
                                        </p:tgtEl>
                                        <p:attrNameLst>
                                          <p:attrName>ppt_w</p:attrName>
                                        </p:attrNameLst>
                                      </p:cBhvr>
                                      <p:tavLst>
                                        <p:tav tm="0">
                                          <p:val>
                                            <p:fltVal val="0"/>
                                          </p:val>
                                        </p:tav>
                                        <p:tav tm="100000">
                                          <p:val>
                                            <p:strVal val="#ppt_w"/>
                                          </p:val>
                                        </p:tav>
                                      </p:tavLst>
                                    </p:anim>
                                    <p:anim calcmode="lin" valueType="num">
                                      <p:cBhvr>
                                        <p:cTn id="260" dur="1000" fill="hold"/>
                                        <p:tgtEl>
                                          <p:spTgt spid="45"/>
                                        </p:tgtEl>
                                        <p:attrNameLst>
                                          <p:attrName>ppt_h</p:attrName>
                                        </p:attrNameLst>
                                      </p:cBhvr>
                                      <p:tavLst>
                                        <p:tav tm="0">
                                          <p:val>
                                            <p:fltVal val="0"/>
                                          </p:val>
                                        </p:tav>
                                        <p:tav tm="100000">
                                          <p:val>
                                            <p:strVal val="#ppt_h"/>
                                          </p:val>
                                        </p:tav>
                                      </p:tavLst>
                                    </p:anim>
                                    <p:anim calcmode="lin" valueType="num">
                                      <p:cBhvr>
                                        <p:cTn id="261" dur="1000" fill="hold"/>
                                        <p:tgtEl>
                                          <p:spTgt spid="45"/>
                                        </p:tgtEl>
                                        <p:attrNameLst>
                                          <p:attrName>style.rotation</p:attrName>
                                        </p:attrNameLst>
                                      </p:cBhvr>
                                      <p:tavLst>
                                        <p:tav tm="0">
                                          <p:val>
                                            <p:fltVal val="90"/>
                                          </p:val>
                                        </p:tav>
                                        <p:tav tm="100000">
                                          <p:val>
                                            <p:fltVal val="0"/>
                                          </p:val>
                                        </p:tav>
                                      </p:tavLst>
                                    </p:anim>
                                    <p:animEffect transition="in" filter="fade">
                                      <p:cBhvr>
                                        <p:cTn id="262" dur="1000"/>
                                        <p:tgtEl>
                                          <p:spTgt spid="45"/>
                                        </p:tgtEl>
                                      </p:cBhvr>
                                    </p:animEffect>
                                  </p:childTnLst>
                                </p:cTn>
                              </p:par>
                              <p:par>
                                <p:cTn id="263" presetID="31" presetClass="entr" presetSubtype="0" fill="hold" grpId="0" nodeType="withEffect">
                                  <p:stCondLst>
                                    <p:cond delay="500"/>
                                  </p:stCondLst>
                                  <p:childTnLst>
                                    <p:set>
                                      <p:cBhvr>
                                        <p:cTn id="264" dur="1" fill="hold">
                                          <p:stCondLst>
                                            <p:cond delay="0"/>
                                          </p:stCondLst>
                                        </p:cTn>
                                        <p:tgtEl>
                                          <p:spTgt spid="46"/>
                                        </p:tgtEl>
                                        <p:attrNameLst>
                                          <p:attrName>style.visibility</p:attrName>
                                        </p:attrNameLst>
                                      </p:cBhvr>
                                      <p:to>
                                        <p:strVal val="visible"/>
                                      </p:to>
                                    </p:set>
                                    <p:anim calcmode="lin" valueType="num">
                                      <p:cBhvr>
                                        <p:cTn id="265" dur="1000" fill="hold"/>
                                        <p:tgtEl>
                                          <p:spTgt spid="46"/>
                                        </p:tgtEl>
                                        <p:attrNameLst>
                                          <p:attrName>ppt_w</p:attrName>
                                        </p:attrNameLst>
                                      </p:cBhvr>
                                      <p:tavLst>
                                        <p:tav tm="0">
                                          <p:val>
                                            <p:fltVal val="0"/>
                                          </p:val>
                                        </p:tav>
                                        <p:tav tm="100000">
                                          <p:val>
                                            <p:strVal val="#ppt_w"/>
                                          </p:val>
                                        </p:tav>
                                      </p:tavLst>
                                    </p:anim>
                                    <p:anim calcmode="lin" valueType="num">
                                      <p:cBhvr>
                                        <p:cTn id="266" dur="1000" fill="hold"/>
                                        <p:tgtEl>
                                          <p:spTgt spid="46"/>
                                        </p:tgtEl>
                                        <p:attrNameLst>
                                          <p:attrName>ppt_h</p:attrName>
                                        </p:attrNameLst>
                                      </p:cBhvr>
                                      <p:tavLst>
                                        <p:tav tm="0">
                                          <p:val>
                                            <p:fltVal val="0"/>
                                          </p:val>
                                        </p:tav>
                                        <p:tav tm="100000">
                                          <p:val>
                                            <p:strVal val="#ppt_h"/>
                                          </p:val>
                                        </p:tav>
                                      </p:tavLst>
                                    </p:anim>
                                    <p:anim calcmode="lin" valueType="num">
                                      <p:cBhvr>
                                        <p:cTn id="267" dur="1000" fill="hold"/>
                                        <p:tgtEl>
                                          <p:spTgt spid="46"/>
                                        </p:tgtEl>
                                        <p:attrNameLst>
                                          <p:attrName>style.rotation</p:attrName>
                                        </p:attrNameLst>
                                      </p:cBhvr>
                                      <p:tavLst>
                                        <p:tav tm="0">
                                          <p:val>
                                            <p:fltVal val="90"/>
                                          </p:val>
                                        </p:tav>
                                        <p:tav tm="100000">
                                          <p:val>
                                            <p:fltVal val="0"/>
                                          </p:val>
                                        </p:tav>
                                      </p:tavLst>
                                    </p:anim>
                                    <p:animEffect transition="in" filter="fade">
                                      <p:cBhvr>
                                        <p:cTn id="268" dur="1000"/>
                                        <p:tgtEl>
                                          <p:spTgt spid="46"/>
                                        </p:tgtEl>
                                      </p:cBhvr>
                                    </p:animEffect>
                                  </p:childTnLst>
                                </p:cTn>
                              </p:par>
                              <p:par>
                                <p:cTn id="269" presetID="31" presetClass="entr" presetSubtype="0" fill="hold" grpId="0" nodeType="withEffect">
                                  <p:stCondLst>
                                    <p:cond delay="500"/>
                                  </p:stCondLst>
                                  <p:childTnLst>
                                    <p:set>
                                      <p:cBhvr>
                                        <p:cTn id="270" dur="1" fill="hold">
                                          <p:stCondLst>
                                            <p:cond delay="0"/>
                                          </p:stCondLst>
                                        </p:cTn>
                                        <p:tgtEl>
                                          <p:spTgt spid="47"/>
                                        </p:tgtEl>
                                        <p:attrNameLst>
                                          <p:attrName>style.visibility</p:attrName>
                                        </p:attrNameLst>
                                      </p:cBhvr>
                                      <p:to>
                                        <p:strVal val="visible"/>
                                      </p:to>
                                    </p:set>
                                    <p:anim calcmode="lin" valueType="num">
                                      <p:cBhvr>
                                        <p:cTn id="271" dur="1000" fill="hold"/>
                                        <p:tgtEl>
                                          <p:spTgt spid="47"/>
                                        </p:tgtEl>
                                        <p:attrNameLst>
                                          <p:attrName>ppt_w</p:attrName>
                                        </p:attrNameLst>
                                      </p:cBhvr>
                                      <p:tavLst>
                                        <p:tav tm="0">
                                          <p:val>
                                            <p:fltVal val="0"/>
                                          </p:val>
                                        </p:tav>
                                        <p:tav tm="100000">
                                          <p:val>
                                            <p:strVal val="#ppt_w"/>
                                          </p:val>
                                        </p:tav>
                                      </p:tavLst>
                                    </p:anim>
                                    <p:anim calcmode="lin" valueType="num">
                                      <p:cBhvr>
                                        <p:cTn id="272" dur="1000" fill="hold"/>
                                        <p:tgtEl>
                                          <p:spTgt spid="47"/>
                                        </p:tgtEl>
                                        <p:attrNameLst>
                                          <p:attrName>ppt_h</p:attrName>
                                        </p:attrNameLst>
                                      </p:cBhvr>
                                      <p:tavLst>
                                        <p:tav tm="0">
                                          <p:val>
                                            <p:fltVal val="0"/>
                                          </p:val>
                                        </p:tav>
                                        <p:tav tm="100000">
                                          <p:val>
                                            <p:strVal val="#ppt_h"/>
                                          </p:val>
                                        </p:tav>
                                      </p:tavLst>
                                    </p:anim>
                                    <p:anim calcmode="lin" valueType="num">
                                      <p:cBhvr>
                                        <p:cTn id="273" dur="1000" fill="hold"/>
                                        <p:tgtEl>
                                          <p:spTgt spid="47"/>
                                        </p:tgtEl>
                                        <p:attrNameLst>
                                          <p:attrName>style.rotation</p:attrName>
                                        </p:attrNameLst>
                                      </p:cBhvr>
                                      <p:tavLst>
                                        <p:tav tm="0">
                                          <p:val>
                                            <p:fltVal val="90"/>
                                          </p:val>
                                        </p:tav>
                                        <p:tav tm="100000">
                                          <p:val>
                                            <p:fltVal val="0"/>
                                          </p:val>
                                        </p:tav>
                                      </p:tavLst>
                                    </p:anim>
                                    <p:animEffect transition="in" filter="fade">
                                      <p:cBhvr>
                                        <p:cTn id="274" dur="1000"/>
                                        <p:tgtEl>
                                          <p:spTgt spid="47"/>
                                        </p:tgtEl>
                                      </p:cBhvr>
                                    </p:animEffect>
                                  </p:childTnLst>
                                </p:cTn>
                              </p:par>
                              <p:par>
                                <p:cTn id="275" presetID="31" presetClass="entr" presetSubtype="0" fill="hold" grpId="0" nodeType="withEffect">
                                  <p:stCondLst>
                                    <p:cond delay="500"/>
                                  </p:stCondLst>
                                  <p:childTnLst>
                                    <p:set>
                                      <p:cBhvr>
                                        <p:cTn id="276" dur="1" fill="hold">
                                          <p:stCondLst>
                                            <p:cond delay="0"/>
                                          </p:stCondLst>
                                        </p:cTn>
                                        <p:tgtEl>
                                          <p:spTgt spid="48"/>
                                        </p:tgtEl>
                                        <p:attrNameLst>
                                          <p:attrName>style.visibility</p:attrName>
                                        </p:attrNameLst>
                                      </p:cBhvr>
                                      <p:to>
                                        <p:strVal val="visible"/>
                                      </p:to>
                                    </p:set>
                                    <p:anim calcmode="lin" valueType="num">
                                      <p:cBhvr>
                                        <p:cTn id="277" dur="1000" fill="hold"/>
                                        <p:tgtEl>
                                          <p:spTgt spid="48"/>
                                        </p:tgtEl>
                                        <p:attrNameLst>
                                          <p:attrName>ppt_w</p:attrName>
                                        </p:attrNameLst>
                                      </p:cBhvr>
                                      <p:tavLst>
                                        <p:tav tm="0">
                                          <p:val>
                                            <p:fltVal val="0"/>
                                          </p:val>
                                        </p:tav>
                                        <p:tav tm="100000">
                                          <p:val>
                                            <p:strVal val="#ppt_w"/>
                                          </p:val>
                                        </p:tav>
                                      </p:tavLst>
                                    </p:anim>
                                    <p:anim calcmode="lin" valueType="num">
                                      <p:cBhvr>
                                        <p:cTn id="278" dur="1000" fill="hold"/>
                                        <p:tgtEl>
                                          <p:spTgt spid="48"/>
                                        </p:tgtEl>
                                        <p:attrNameLst>
                                          <p:attrName>ppt_h</p:attrName>
                                        </p:attrNameLst>
                                      </p:cBhvr>
                                      <p:tavLst>
                                        <p:tav tm="0">
                                          <p:val>
                                            <p:fltVal val="0"/>
                                          </p:val>
                                        </p:tav>
                                        <p:tav tm="100000">
                                          <p:val>
                                            <p:strVal val="#ppt_h"/>
                                          </p:val>
                                        </p:tav>
                                      </p:tavLst>
                                    </p:anim>
                                    <p:anim calcmode="lin" valueType="num">
                                      <p:cBhvr>
                                        <p:cTn id="279" dur="1000" fill="hold"/>
                                        <p:tgtEl>
                                          <p:spTgt spid="48"/>
                                        </p:tgtEl>
                                        <p:attrNameLst>
                                          <p:attrName>style.rotation</p:attrName>
                                        </p:attrNameLst>
                                      </p:cBhvr>
                                      <p:tavLst>
                                        <p:tav tm="0">
                                          <p:val>
                                            <p:fltVal val="90"/>
                                          </p:val>
                                        </p:tav>
                                        <p:tav tm="100000">
                                          <p:val>
                                            <p:fltVal val="0"/>
                                          </p:val>
                                        </p:tav>
                                      </p:tavLst>
                                    </p:anim>
                                    <p:animEffect transition="in" filter="fade">
                                      <p:cBhvr>
                                        <p:cTn id="280" dur="1000"/>
                                        <p:tgtEl>
                                          <p:spTgt spid="48"/>
                                        </p:tgtEl>
                                      </p:cBhvr>
                                    </p:animEffect>
                                  </p:childTnLst>
                                </p:cTn>
                              </p:par>
                              <p:par>
                                <p:cTn id="281" presetID="31" presetClass="entr" presetSubtype="0" fill="hold" grpId="0" nodeType="withEffect">
                                  <p:stCondLst>
                                    <p:cond delay="500"/>
                                  </p:stCondLst>
                                  <p:childTnLst>
                                    <p:set>
                                      <p:cBhvr>
                                        <p:cTn id="282" dur="1" fill="hold">
                                          <p:stCondLst>
                                            <p:cond delay="0"/>
                                          </p:stCondLst>
                                        </p:cTn>
                                        <p:tgtEl>
                                          <p:spTgt spid="49"/>
                                        </p:tgtEl>
                                        <p:attrNameLst>
                                          <p:attrName>style.visibility</p:attrName>
                                        </p:attrNameLst>
                                      </p:cBhvr>
                                      <p:to>
                                        <p:strVal val="visible"/>
                                      </p:to>
                                    </p:set>
                                    <p:anim calcmode="lin" valueType="num">
                                      <p:cBhvr>
                                        <p:cTn id="283" dur="1000" fill="hold"/>
                                        <p:tgtEl>
                                          <p:spTgt spid="49"/>
                                        </p:tgtEl>
                                        <p:attrNameLst>
                                          <p:attrName>ppt_w</p:attrName>
                                        </p:attrNameLst>
                                      </p:cBhvr>
                                      <p:tavLst>
                                        <p:tav tm="0">
                                          <p:val>
                                            <p:fltVal val="0"/>
                                          </p:val>
                                        </p:tav>
                                        <p:tav tm="100000">
                                          <p:val>
                                            <p:strVal val="#ppt_w"/>
                                          </p:val>
                                        </p:tav>
                                      </p:tavLst>
                                    </p:anim>
                                    <p:anim calcmode="lin" valueType="num">
                                      <p:cBhvr>
                                        <p:cTn id="284" dur="1000" fill="hold"/>
                                        <p:tgtEl>
                                          <p:spTgt spid="49"/>
                                        </p:tgtEl>
                                        <p:attrNameLst>
                                          <p:attrName>ppt_h</p:attrName>
                                        </p:attrNameLst>
                                      </p:cBhvr>
                                      <p:tavLst>
                                        <p:tav tm="0">
                                          <p:val>
                                            <p:fltVal val="0"/>
                                          </p:val>
                                        </p:tav>
                                        <p:tav tm="100000">
                                          <p:val>
                                            <p:strVal val="#ppt_h"/>
                                          </p:val>
                                        </p:tav>
                                      </p:tavLst>
                                    </p:anim>
                                    <p:anim calcmode="lin" valueType="num">
                                      <p:cBhvr>
                                        <p:cTn id="285" dur="1000" fill="hold"/>
                                        <p:tgtEl>
                                          <p:spTgt spid="49"/>
                                        </p:tgtEl>
                                        <p:attrNameLst>
                                          <p:attrName>style.rotation</p:attrName>
                                        </p:attrNameLst>
                                      </p:cBhvr>
                                      <p:tavLst>
                                        <p:tav tm="0">
                                          <p:val>
                                            <p:fltVal val="90"/>
                                          </p:val>
                                        </p:tav>
                                        <p:tav tm="100000">
                                          <p:val>
                                            <p:fltVal val="0"/>
                                          </p:val>
                                        </p:tav>
                                      </p:tavLst>
                                    </p:anim>
                                    <p:animEffect transition="in" filter="fade">
                                      <p:cBhvr>
                                        <p:cTn id="286" dur="1000"/>
                                        <p:tgtEl>
                                          <p:spTgt spid="49"/>
                                        </p:tgtEl>
                                      </p:cBhvr>
                                    </p:animEffect>
                                  </p:childTnLst>
                                </p:cTn>
                              </p:par>
                              <p:par>
                                <p:cTn id="287" presetID="31" presetClass="entr" presetSubtype="0" fill="hold" grpId="0" nodeType="withEffect">
                                  <p:stCondLst>
                                    <p:cond delay="500"/>
                                  </p:stCondLst>
                                  <p:childTnLst>
                                    <p:set>
                                      <p:cBhvr>
                                        <p:cTn id="288" dur="1" fill="hold">
                                          <p:stCondLst>
                                            <p:cond delay="0"/>
                                          </p:stCondLst>
                                        </p:cTn>
                                        <p:tgtEl>
                                          <p:spTgt spid="50"/>
                                        </p:tgtEl>
                                        <p:attrNameLst>
                                          <p:attrName>style.visibility</p:attrName>
                                        </p:attrNameLst>
                                      </p:cBhvr>
                                      <p:to>
                                        <p:strVal val="visible"/>
                                      </p:to>
                                    </p:set>
                                    <p:anim calcmode="lin" valueType="num">
                                      <p:cBhvr>
                                        <p:cTn id="289" dur="1000" fill="hold"/>
                                        <p:tgtEl>
                                          <p:spTgt spid="50"/>
                                        </p:tgtEl>
                                        <p:attrNameLst>
                                          <p:attrName>ppt_w</p:attrName>
                                        </p:attrNameLst>
                                      </p:cBhvr>
                                      <p:tavLst>
                                        <p:tav tm="0">
                                          <p:val>
                                            <p:fltVal val="0"/>
                                          </p:val>
                                        </p:tav>
                                        <p:tav tm="100000">
                                          <p:val>
                                            <p:strVal val="#ppt_w"/>
                                          </p:val>
                                        </p:tav>
                                      </p:tavLst>
                                    </p:anim>
                                    <p:anim calcmode="lin" valueType="num">
                                      <p:cBhvr>
                                        <p:cTn id="290" dur="1000" fill="hold"/>
                                        <p:tgtEl>
                                          <p:spTgt spid="50"/>
                                        </p:tgtEl>
                                        <p:attrNameLst>
                                          <p:attrName>ppt_h</p:attrName>
                                        </p:attrNameLst>
                                      </p:cBhvr>
                                      <p:tavLst>
                                        <p:tav tm="0">
                                          <p:val>
                                            <p:fltVal val="0"/>
                                          </p:val>
                                        </p:tav>
                                        <p:tav tm="100000">
                                          <p:val>
                                            <p:strVal val="#ppt_h"/>
                                          </p:val>
                                        </p:tav>
                                      </p:tavLst>
                                    </p:anim>
                                    <p:anim calcmode="lin" valueType="num">
                                      <p:cBhvr>
                                        <p:cTn id="291" dur="1000" fill="hold"/>
                                        <p:tgtEl>
                                          <p:spTgt spid="50"/>
                                        </p:tgtEl>
                                        <p:attrNameLst>
                                          <p:attrName>style.rotation</p:attrName>
                                        </p:attrNameLst>
                                      </p:cBhvr>
                                      <p:tavLst>
                                        <p:tav tm="0">
                                          <p:val>
                                            <p:fltVal val="90"/>
                                          </p:val>
                                        </p:tav>
                                        <p:tav tm="100000">
                                          <p:val>
                                            <p:fltVal val="0"/>
                                          </p:val>
                                        </p:tav>
                                      </p:tavLst>
                                    </p:anim>
                                    <p:animEffect transition="in" filter="fade">
                                      <p:cBhvr>
                                        <p:cTn id="292" dur="1000"/>
                                        <p:tgtEl>
                                          <p:spTgt spid="50"/>
                                        </p:tgtEl>
                                      </p:cBhvr>
                                    </p:animEffect>
                                  </p:childTnLst>
                                </p:cTn>
                              </p:par>
                              <p:par>
                                <p:cTn id="293" presetID="31" presetClass="entr" presetSubtype="0" fill="hold" grpId="0" nodeType="withEffect">
                                  <p:stCondLst>
                                    <p:cond delay="500"/>
                                  </p:stCondLst>
                                  <p:childTnLst>
                                    <p:set>
                                      <p:cBhvr>
                                        <p:cTn id="294" dur="1" fill="hold">
                                          <p:stCondLst>
                                            <p:cond delay="0"/>
                                          </p:stCondLst>
                                        </p:cTn>
                                        <p:tgtEl>
                                          <p:spTgt spid="51"/>
                                        </p:tgtEl>
                                        <p:attrNameLst>
                                          <p:attrName>style.visibility</p:attrName>
                                        </p:attrNameLst>
                                      </p:cBhvr>
                                      <p:to>
                                        <p:strVal val="visible"/>
                                      </p:to>
                                    </p:set>
                                    <p:anim calcmode="lin" valueType="num">
                                      <p:cBhvr>
                                        <p:cTn id="295" dur="1000" fill="hold"/>
                                        <p:tgtEl>
                                          <p:spTgt spid="51"/>
                                        </p:tgtEl>
                                        <p:attrNameLst>
                                          <p:attrName>ppt_w</p:attrName>
                                        </p:attrNameLst>
                                      </p:cBhvr>
                                      <p:tavLst>
                                        <p:tav tm="0">
                                          <p:val>
                                            <p:fltVal val="0"/>
                                          </p:val>
                                        </p:tav>
                                        <p:tav tm="100000">
                                          <p:val>
                                            <p:strVal val="#ppt_w"/>
                                          </p:val>
                                        </p:tav>
                                      </p:tavLst>
                                    </p:anim>
                                    <p:anim calcmode="lin" valueType="num">
                                      <p:cBhvr>
                                        <p:cTn id="296" dur="1000" fill="hold"/>
                                        <p:tgtEl>
                                          <p:spTgt spid="51"/>
                                        </p:tgtEl>
                                        <p:attrNameLst>
                                          <p:attrName>ppt_h</p:attrName>
                                        </p:attrNameLst>
                                      </p:cBhvr>
                                      <p:tavLst>
                                        <p:tav tm="0">
                                          <p:val>
                                            <p:fltVal val="0"/>
                                          </p:val>
                                        </p:tav>
                                        <p:tav tm="100000">
                                          <p:val>
                                            <p:strVal val="#ppt_h"/>
                                          </p:val>
                                        </p:tav>
                                      </p:tavLst>
                                    </p:anim>
                                    <p:anim calcmode="lin" valueType="num">
                                      <p:cBhvr>
                                        <p:cTn id="297" dur="1000" fill="hold"/>
                                        <p:tgtEl>
                                          <p:spTgt spid="51"/>
                                        </p:tgtEl>
                                        <p:attrNameLst>
                                          <p:attrName>style.rotation</p:attrName>
                                        </p:attrNameLst>
                                      </p:cBhvr>
                                      <p:tavLst>
                                        <p:tav tm="0">
                                          <p:val>
                                            <p:fltVal val="90"/>
                                          </p:val>
                                        </p:tav>
                                        <p:tav tm="100000">
                                          <p:val>
                                            <p:fltVal val="0"/>
                                          </p:val>
                                        </p:tav>
                                      </p:tavLst>
                                    </p:anim>
                                    <p:animEffect transition="in" filter="fade">
                                      <p:cBhvr>
                                        <p:cTn id="298" dur="1000"/>
                                        <p:tgtEl>
                                          <p:spTgt spid="51"/>
                                        </p:tgtEl>
                                      </p:cBhvr>
                                    </p:animEffect>
                                  </p:childTnLst>
                                </p:cTn>
                              </p:par>
                              <p:par>
                                <p:cTn id="299" presetID="31" presetClass="entr" presetSubtype="0" fill="hold" grpId="0" nodeType="withEffect">
                                  <p:stCondLst>
                                    <p:cond delay="500"/>
                                  </p:stCondLst>
                                  <p:childTnLst>
                                    <p:set>
                                      <p:cBhvr>
                                        <p:cTn id="300" dur="1" fill="hold">
                                          <p:stCondLst>
                                            <p:cond delay="0"/>
                                          </p:stCondLst>
                                        </p:cTn>
                                        <p:tgtEl>
                                          <p:spTgt spid="52"/>
                                        </p:tgtEl>
                                        <p:attrNameLst>
                                          <p:attrName>style.visibility</p:attrName>
                                        </p:attrNameLst>
                                      </p:cBhvr>
                                      <p:to>
                                        <p:strVal val="visible"/>
                                      </p:to>
                                    </p:set>
                                    <p:anim calcmode="lin" valueType="num">
                                      <p:cBhvr>
                                        <p:cTn id="301" dur="1000" fill="hold"/>
                                        <p:tgtEl>
                                          <p:spTgt spid="52"/>
                                        </p:tgtEl>
                                        <p:attrNameLst>
                                          <p:attrName>ppt_w</p:attrName>
                                        </p:attrNameLst>
                                      </p:cBhvr>
                                      <p:tavLst>
                                        <p:tav tm="0">
                                          <p:val>
                                            <p:fltVal val="0"/>
                                          </p:val>
                                        </p:tav>
                                        <p:tav tm="100000">
                                          <p:val>
                                            <p:strVal val="#ppt_w"/>
                                          </p:val>
                                        </p:tav>
                                      </p:tavLst>
                                    </p:anim>
                                    <p:anim calcmode="lin" valueType="num">
                                      <p:cBhvr>
                                        <p:cTn id="302" dur="1000" fill="hold"/>
                                        <p:tgtEl>
                                          <p:spTgt spid="52"/>
                                        </p:tgtEl>
                                        <p:attrNameLst>
                                          <p:attrName>ppt_h</p:attrName>
                                        </p:attrNameLst>
                                      </p:cBhvr>
                                      <p:tavLst>
                                        <p:tav tm="0">
                                          <p:val>
                                            <p:fltVal val="0"/>
                                          </p:val>
                                        </p:tav>
                                        <p:tav tm="100000">
                                          <p:val>
                                            <p:strVal val="#ppt_h"/>
                                          </p:val>
                                        </p:tav>
                                      </p:tavLst>
                                    </p:anim>
                                    <p:anim calcmode="lin" valueType="num">
                                      <p:cBhvr>
                                        <p:cTn id="303" dur="1000" fill="hold"/>
                                        <p:tgtEl>
                                          <p:spTgt spid="52"/>
                                        </p:tgtEl>
                                        <p:attrNameLst>
                                          <p:attrName>style.rotation</p:attrName>
                                        </p:attrNameLst>
                                      </p:cBhvr>
                                      <p:tavLst>
                                        <p:tav tm="0">
                                          <p:val>
                                            <p:fltVal val="90"/>
                                          </p:val>
                                        </p:tav>
                                        <p:tav tm="100000">
                                          <p:val>
                                            <p:fltVal val="0"/>
                                          </p:val>
                                        </p:tav>
                                      </p:tavLst>
                                    </p:anim>
                                    <p:animEffect transition="in" filter="fade">
                                      <p:cBhvr>
                                        <p:cTn id="304" dur="1000"/>
                                        <p:tgtEl>
                                          <p:spTgt spid="52"/>
                                        </p:tgtEl>
                                      </p:cBhvr>
                                    </p:animEffect>
                                  </p:childTnLst>
                                </p:cTn>
                              </p:par>
                              <p:par>
                                <p:cTn id="305" presetID="31" presetClass="entr" presetSubtype="0" fill="hold" nodeType="withEffect">
                                  <p:stCondLst>
                                    <p:cond delay="500"/>
                                  </p:stCondLst>
                                  <p:childTnLst>
                                    <p:set>
                                      <p:cBhvr>
                                        <p:cTn id="306" dur="1" fill="hold">
                                          <p:stCondLst>
                                            <p:cond delay="0"/>
                                          </p:stCondLst>
                                        </p:cTn>
                                        <p:tgtEl>
                                          <p:spTgt spid="53"/>
                                        </p:tgtEl>
                                        <p:attrNameLst>
                                          <p:attrName>style.visibility</p:attrName>
                                        </p:attrNameLst>
                                      </p:cBhvr>
                                      <p:to>
                                        <p:strVal val="visible"/>
                                      </p:to>
                                    </p:set>
                                    <p:anim calcmode="lin" valueType="num">
                                      <p:cBhvr>
                                        <p:cTn id="307" dur="1000" fill="hold"/>
                                        <p:tgtEl>
                                          <p:spTgt spid="53"/>
                                        </p:tgtEl>
                                        <p:attrNameLst>
                                          <p:attrName>ppt_w</p:attrName>
                                        </p:attrNameLst>
                                      </p:cBhvr>
                                      <p:tavLst>
                                        <p:tav tm="0">
                                          <p:val>
                                            <p:fltVal val="0"/>
                                          </p:val>
                                        </p:tav>
                                        <p:tav tm="100000">
                                          <p:val>
                                            <p:strVal val="#ppt_w"/>
                                          </p:val>
                                        </p:tav>
                                      </p:tavLst>
                                    </p:anim>
                                    <p:anim calcmode="lin" valueType="num">
                                      <p:cBhvr>
                                        <p:cTn id="308" dur="1000" fill="hold"/>
                                        <p:tgtEl>
                                          <p:spTgt spid="53"/>
                                        </p:tgtEl>
                                        <p:attrNameLst>
                                          <p:attrName>ppt_h</p:attrName>
                                        </p:attrNameLst>
                                      </p:cBhvr>
                                      <p:tavLst>
                                        <p:tav tm="0">
                                          <p:val>
                                            <p:fltVal val="0"/>
                                          </p:val>
                                        </p:tav>
                                        <p:tav tm="100000">
                                          <p:val>
                                            <p:strVal val="#ppt_h"/>
                                          </p:val>
                                        </p:tav>
                                      </p:tavLst>
                                    </p:anim>
                                    <p:anim calcmode="lin" valueType="num">
                                      <p:cBhvr>
                                        <p:cTn id="309" dur="1000" fill="hold"/>
                                        <p:tgtEl>
                                          <p:spTgt spid="53"/>
                                        </p:tgtEl>
                                        <p:attrNameLst>
                                          <p:attrName>style.rotation</p:attrName>
                                        </p:attrNameLst>
                                      </p:cBhvr>
                                      <p:tavLst>
                                        <p:tav tm="0">
                                          <p:val>
                                            <p:fltVal val="90"/>
                                          </p:val>
                                        </p:tav>
                                        <p:tav tm="100000">
                                          <p:val>
                                            <p:fltVal val="0"/>
                                          </p:val>
                                        </p:tav>
                                      </p:tavLst>
                                    </p:anim>
                                    <p:animEffect transition="in" filter="fade">
                                      <p:cBhvr>
                                        <p:cTn id="310" dur="1000"/>
                                        <p:tgtEl>
                                          <p:spTgt spid="53"/>
                                        </p:tgtEl>
                                      </p:cBhvr>
                                    </p:animEffect>
                                  </p:childTnLst>
                                </p:cTn>
                              </p:par>
                              <p:par>
                                <p:cTn id="311" presetID="31" presetClass="entr" presetSubtype="0" fill="hold" nodeType="withEffect">
                                  <p:stCondLst>
                                    <p:cond delay="500"/>
                                  </p:stCondLst>
                                  <p:childTnLst>
                                    <p:set>
                                      <p:cBhvr>
                                        <p:cTn id="312" dur="1" fill="hold">
                                          <p:stCondLst>
                                            <p:cond delay="0"/>
                                          </p:stCondLst>
                                        </p:cTn>
                                        <p:tgtEl>
                                          <p:spTgt spid="59"/>
                                        </p:tgtEl>
                                        <p:attrNameLst>
                                          <p:attrName>style.visibility</p:attrName>
                                        </p:attrNameLst>
                                      </p:cBhvr>
                                      <p:to>
                                        <p:strVal val="visible"/>
                                      </p:to>
                                    </p:set>
                                    <p:anim calcmode="lin" valueType="num">
                                      <p:cBhvr>
                                        <p:cTn id="313" dur="1000" fill="hold"/>
                                        <p:tgtEl>
                                          <p:spTgt spid="59"/>
                                        </p:tgtEl>
                                        <p:attrNameLst>
                                          <p:attrName>ppt_w</p:attrName>
                                        </p:attrNameLst>
                                      </p:cBhvr>
                                      <p:tavLst>
                                        <p:tav tm="0">
                                          <p:val>
                                            <p:fltVal val="0"/>
                                          </p:val>
                                        </p:tav>
                                        <p:tav tm="100000">
                                          <p:val>
                                            <p:strVal val="#ppt_w"/>
                                          </p:val>
                                        </p:tav>
                                      </p:tavLst>
                                    </p:anim>
                                    <p:anim calcmode="lin" valueType="num">
                                      <p:cBhvr>
                                        <p:cTn id="314" dur="1000" fill="hold"/>
                                        <p:tgtEl>
                                          <p:spTgt spid="59"/>
                                        </p:tgtEl>
                                        <p:attrNameLst>
                                          <p:attrName>ppt_h</p:attrName>
                                        </p:attrNameLst>
                                      </p:cBhvr>
                                      <p:tavLst>
                                        <p:tav tm="0">
                                          <p:val>
                                            <p:fltVal val="0"/>
                                          </p:val>
                                        </p:tav>
                                        <p:tav tm="100000">
                                          <p:val>
                                            <p:strVal val="#ppt_h"/>
                                          </p:val>
                                        </p:tav>
                                      </p:tavLst>
                                    </p:anim>
                                    <p:anim calcmode="lin" valueType="num">
                                      <p:cBhvr>
                                        <p:cTn id="315" dur="1000" fill="hold"/>
                                        <p:tgtEl>
                                          <p:spTgt spid="59"/>
                                        </p:tgtEl>
                                        <p:attrNameLst>
                                          <p:attrName>style.rotation</p:attrName>
                                        </p:attrNameLst>
                                      </p:cBhvr>
                                      <p:tavLst>
                                        <p:tav tm="0">
                                          <p:val>
                                            <p:fltVal val="90"/>
                                          </p:val>
                                        </p:tav>
                                        <p:tav tm="100000">
                                          <p:val>
                                            <p:fltVal val="0"/>
                                          </p:val>
                                        </p:tav>
                                      </p:tavLst>
                                    </p:anim>
                                    <p:animEffect transition="in" filter="fade">
                                      <p:cBhvr>
                                        <p:cTn id="316" dur="1000"/>
                                        <p:tgtEl>
                                          <p:spTgt spid="59"/>
                                        </p:tgtEl>
                                      </p:cBhvr>
                                    </p:animEffect>
                                  </p:childTnLst>
                                </p:cTn>
                              </p:par>
                              <p:par>
                                <p:cTn id="317" presetID="31" presetClass="entr" presetSubtype="0" fill="hold" nodeType="withEffect">
                                  <p:stCondLst>
                                    <p:cond delay="500"/>
                                  </p:stCondLst>
                                  <p:childTnLst>
                                    <p:set>
                                      <p:cBhvr>
                                        <p:cTn id="318" dur="1" fill="hold">
                                          <p:stCondLst>
                                            <p:cond delay="0"/>
                                          </p:stCondLst>
                                        </p:cTn>
                                        <p:tgtEl>
                                          <p:spTgt spid="60"/>
                                        </p:tgtEl>
                                        <p:attrNameLst>
                                          <p:attrName>style.visibility</p:attrName>
                                        </p:attrNameLst>
                                      </p:cBhvr>
                                      <p:to>
                                        <p:strVal val="visible"/>
                                      </p:to>
                                    </p:set>
                                    <p:anim calcmode="lin" valueType="num">
                                      <p:cBhvr>
                                        <p:cTn id="319" dur="1000" fill="hold"/>
                                        <p:tgtEl>
                                          <p:spTgt spid="60"/>
                                        </p:tgtEl>
                                        <p:attrNameLst>
                                          <p:attrName>ppt_w</p:attrName>
                                        </p:attrNameLst>
                                      </p:cBhvr>
                                      <p:tavLst>
                                        <p:tav tm="0">
                                          <p:val>
                                            <p:fltVal val="0"/>
                                          </p:val>
                                        </p:tav>
                                        <p:tav tm="100000">
                                          <p:val>
                                            <p:strVal val="#ppt_w"/>
                                          </p:val>
                                        </p:tav>
                                      </p:tavLst>
                                    </p:anim>
                                    <p:anim calcmode="lin" valueType="num">
                                      <p:cBhvr>
                                        <p:cTn id="320" dur="1000" fill="hold"/>
                                        <p:tgtEl>
                                          <p:spTgt spid="60"/>
                                        </p:tgtEl>
                                        <p:attrNameLst>
                                          <p:attrName>ppt_h</p:attrName>
                                        </p:attrNameLst>
                                      </p:cBhvr>
                                      <p:tavLst>
                                        <p:tav tm="0">
                                          <p:val>
                                            <p:fltVal val="0"/>
                                          </p:val>
                                        </p:tav>
                                        <p:tav tm="100000">
                                          <p:val>
                                            <p:strVal val="#ppt_h"/>
                                          </p:val>
                                        </p:tav>
                                      </p:tavLst>
                                    </p:anim>
                                    <p:anim calcmode="lin" valueType="num">
                                      <p:cBhvr>
                                        <p:cTn id="321" dur="1000" fill="hold"/>
                                        <p:tgtEl>
                                          <p:spTgt spid="60"/>
                                        </p:tgtEl>
                                        <p:attrNameLst>
                                          <p:attrName>style.rotation</p:attrName>
                                        </p:attrNameLst>
                                      </p:cBhvr>
                                      <p:tavLst>
                                        <p:tav tm="0">
                                          <p:val>
                                            <p:fltVal val="90"/>
                                          </p:val>
                                        </p:tav>
                                        <p:tav tm="100000">
                                          <p:val>
                                            <p:fltVal val="0"/>
                                          </p:val>
                                        </p:tav>
                                      </p:tavLst>
                                    </p:anim>
                                    <p:animEffect transition="in" filter="fade">
                                      <p:cBhvr>
                                        <p:cTn id="322" dur="1000"/>
                                        <p:tgtEl>
                                          <p:spTgt spid="60"/>
                                        </p:tgtEl>
                                      </p:cBhvr>
                                    </p:animEffect>
                                  </p:childTnLst>
                                </p:cTn>
                              </p:par>
                              <p:par>
                                <p:cTn id="323" presetID="31" presetClass="entr" presetSubtype="0" fill="hold" grpId="0" nodeType="withEffect">
                                  <p:stCondLst>
                                    <p:cond delay="500"/>
                                  </p:stCondLst>
                                  <p:childTnLst>
                                    <p:set>
                                      <p:cBhvr>
                                        <p:cTn id="324" dur="1" fill="hold">
                                          <p:stCondLst>
                                            <p:cond delay="0"/>
                                          </p:stCondLst>
                                        </p:cTn>
                                        <p:tgtEl>
                                          <p:spTgt spid="61"/>
                                        </p:tgtEl>
                                        <p:attrNameLst>
                                          <p:attrName>style.visibility</p:attrName>
                                        </p:attrNameLst>
                                      </p:cBhvr>
                                      <p:to>
                                        <p:strVal val="visible"/>
                                      </p:to>
                                    </p:set>
                                    <p:anim calcmode="lin" valueType="num">
                                      <p:cBhvr>
                                        <p:cTn id="325" dur="1000" fill="hold"/>
                                        <p:tgtEl>
                                          <p:spTgt spid="61"/>
                                        </p:tgtEl>
                                        <p:attrNameLst>
                                          <p:attrName>ppt_w</p:attrName>
                                        </p:attrNameLst>
                                      </p:cBhvr>
                                      <p:tavLst>
                                        <p:tav tm="0">
                                          <p:val>
                                            <p:fltVal val="0"/>
                                          </p:val>
                                        </p:tav>
                                        <p:tav tm="100000">
                                          <p:val>
                                            <p:strVal val="#ppt_w"/>
                                          </p:val>
                                        </p:tav>
                                      </p:tavLst>
                                    </p:anim>
                                    <p:anim calcmode="lin" valueType="num">
                                      <p:cBhvr>
                                        <p:cTn id="326" dur="1000" fill="hold"/>
                                        <p:tgtEl>
                                          <p:spTgt spid="61"/>
                                        </p:tgtEl>
                                        <p:attrNameLst>
                                          <p:attrName>ppt_h</p:attrName>
                                        </p:attrNameLst>
                                      </p:cBhvr>
                                      <p:tavLst>
                                        <p:tav tm="0">
                                          <p:val>
                                            <p:fltVal val="0"/>
                                          </p:val>
                                        </p:tav>
                                        <p:tav tm="100000">
                                          <p:val>
                                            <p:strVal val="#ppt_h"/>
                                          </p:val>
                                        </p:tav>
                                      </p:tavLst>
                                    </p:anim>
                                    <p:anim calcmode="lin" valueType="num">
                                      <p:cBhvr>
                                        <p:cTn id="327" dur="1000" fill="hold"/>
                                        <p:tgtEl>
                                          <p:spTgt spid="61"/>
                                        </p:tgtEl>
                                        <p:attrNameLst>
                                          <p:attrName>style.rotation</p:attrName>
                                        </p:attrNameLst>
                                      </p:cBhvr>
                                      <p:tavLst>
                                        <p:tav tm="0">
                                          <p:val>
                                            <p:fltVal val="90"/>
                                          </p:val>
                                        </p:tav>
                                        <p:tav tm="100000">
                                          <p:val>
                                            <p:fltVal val="0"/>
                                          </p:val>
                                        </p:tav>
                                      </p:tavLst>
                                    </p:anim>
                                    <p:animEffect transition="in" filter="fade">
                                      <p:cBhvr>
                                        <p:cTn id="328" dur="1000"/>
                                        <p:tgtEl>
                                          <p:spTgt spid="61"/>
                                        </p:tgtEl>
                                      </p:cBhvr>
                                    </p:animEffect>
                                  </p:childTnLst>
                                </p:cTn>
                              </p:par>
                              <p:par>
                                <p:cTn id="329" presetID="31" presetClass="entr" presetSubtype="0" fill="hold" grpId="0" nodeType="withEffect">
                                  <p:stCondLst>
                                    <p:cond delay="500"/>
                                  </p:stCondLst>
                                  <p:childTnLst>
                                    <p:set>
                                      <p:cBhvr>
                                        <p:cTn id="330" dur="1" fill="hold">
                                          <p:stCondLst>
                                            <p:cond delay="0"/>
                                          </p:stCondLst>
                                        </p:cTn>
                                        <p:tgtEl>
                                          <p:spTgt spid="62"/>
                                        </p:tgtEl>
                                        <p:attrNameLst>
                                          <p:attrName>style.visibility</p:attrName>
                                        </p:attrNameLst>
                                      </p:cBhvr>
                                      <p:to>
                                        <p:strVal val="visible"/>
                                      </p:to>
                                    </p:set>
                                    <p:anim calcmode="lin" valueType="num">
                                      <p:cBhvr>
                                        <p:cTn id="331" dur="1000" fill="hold"/>
                                        <p:tgtEl>
                                          <p:spTgt spid="62"/>
                                        </p:tgtEl>
                                        <p:attrNameLst>
                                          <p:attrName>ppt_w</p:attrName>
                                        </p:attrNameLst>
                                      </p:cBhvr>
                                      <p:tavLst>
                                        <p:tav tm="0">
                                          <p:val>
                                            <p:fltVal val="0"/>
                                          </p:val>
                                        </p:tav>
                                        <p:tav tm="100000">
                                          <p:val>
                                            <p:strVal val="#ppt_w"/>
                                          </p:val>
                                        </p:tav>
                                      </p:tavLst>
                                    </p:anim>
                                    <p:anim calcmode="lin" valueType="num">
                                      <p:cBhvr>
                                        <p:cTn id="332" dur="1000" fill="hold"/>
                                        <p:tgtEl>
                                          <p:spTgt spid="62"/>
                                        </p:tgtEl>
                                        <p:attrNameLst>
                                          <p:attrName>ppt_h</p:attrName>
                                        </p:attrNameLst>
                                      </p:cBhvr>
                                      <p:tavLst>
                                        <p:tav tm="0">
                                          <p:val>
                                            <p:fltVal val="0"/>
                                          </p:val>
                                        </p:tav>
                                        <p:tav tm="100000">
                                          <p:val>
                                            <p:strVal val="#ppt_h"/>
                                          </p:val>
                                        </p:tav>
                                      </p:tavLst>
                                    </p:anim>
                                    <p:anim calcmode="lin" valueType="num">
                                      <p:cBhvr>
                                        <p:cTn id="333" dur="1000" fill="hold"/>
                                        <p:tgtEl>
                                          <p:spTgt spid="62"/>
                                        </p:tgtEl>
                                        <p:attrNameLst>
                                          <p:attrName>style.rotation</p:attrName>
                                        </p:attrNameLst>
                                      </p:cBhvr>
                                      <p:tavLst>
                                        <p:tav tm="0">
                                          <p:val>
                                            <p:fltVal val="90"/>
                                          </p:val>
                                        </p:tav>
                                        <p:tav tm="100000">
                                          <p:val>
                                            <p:fltVal val="0"/>
                                          </p:val>
                                        </p:tav>
                                      </p:tavLst>
                                    </p:anim>
                                    <p:animEffect transition="in" filter="fade">
                                      <p:cBhvr>
                                        <p:cTn id="334" dur="1000"/>
                                        <p:tgtEl>
                                          <p:spTgt spid="62"/>
                                        </p:tgtEl>
                                      </p:cBhvr>
                                    </p:animEffect>
                                  </p:childTnLst>
                                </p:cTn>
                              </p:par>
                              <p:par>
                                <p:cTn id="335" presetID="31" presetClass="entr" presetSubtype="0" fill="hold" grpId="0" nodeType="withEffect">
                                  <p:stCondLst>
                                    <p:cond delay="500"/>
                                  </p:stCondLst>
                                  <p:childTnLst>
                                    <p:set>
                                      <p:cBhvr>
                                        <p:cTn id="336" dur="1" fill="hold">
                                          <p:stCondLst>
                                            <p:cond delay="0"/>
                                          </p:stCondLst>
                                        </p:cTn>
                                        <p:tgtEl>
                                          <p:spTgt spid="63"/>
                                        </p:tgtEl>
                                        <p:attrNameLst>
                                          <p:attrName>style.visibility</p:attrName>
                                        </p:attrNameLst>
                                      </p:cBhvr>
                                      <p:to>
                                        <p:strVal val="visible"/>
                                      </p:to>
                                    </p:set>
                                    <p:anim calcmode="lin" valueType="num">
                                      <p:cBhvr>
                                        <p:cTn id="337" dur="1000" fill="hold"/>
                                        <p:tgtEl>
                                          <p:spTgt spid="63"/>
                                        </p:tgtEl>
                                        <p:attrNameLst>
                                          <p:attrName>ppt_w</p:attrName>
                                        </p:attrNameLst>
                                      </p:cBhvr>
                                      <p:tavLst>
                                        <p:tav tm="0">
                                          <p:val>
                                            <p:fltVal val="0"/>
                                          </p:val>
                                        </p:tav>
                                        <p:tav tm="100000">
                                          <p:val>
                                            <p:strVal val="#ppt_w"/>
                                          </p:val>
                                        </p:tav>
                                      </p:tavLst>
                                    </p:anim>
                                    <p:anim calcmode="lin" valueType="num">
                                      <p:cBhvr>
                                        <p:cTn id="338" dur="1000" fill="hold"/>
                                        <p:tgtEl>
                                          <p:spTgt spid="63"/>
                                        </p:tgtEl>
                                        <p:attrNameLst>
                                          <p:attrName>ppt_h</p:attrName>
                                        </p:attrNameLst>
                                      </p:cBhvr>
                                      <p:tavLst>
                                        <p:tav tm="0">
                                          <p:val>
                                            <p:fltVal val="0"/>
                                          </p:val>
                                        </p:tav>
                                        <p:tav tm="100000">
                                          <p:val>
                                            <p:strVal val="#ppt_h"/>
                                          </p:val>
                                        </p:tav>
                                      </p:tavLst>
                                    </p:anim>
                                    <p:anim calcmode="lin" valueType="num">
                                      <p:cBhvr>
                                        <p:cTn id="339" dur="1000" fill="hold"/>
                                        <p:tgtEl>
                                          <p:spTgt spid="63"/>
                                        </p:tgtEl>
                                        <p:attrNameLst>
                                          <p:attrName>style.rotation</p:attrName>
                                        </p:attrNameLst>
                                      </p:cBhvr>
                                      <p:tavLst>
                                        <p:tav tm="0">
                                          <p:val>
                                            <p:fltVal val="90"/>
                                          </p:val>
                                        </p:tav>
                                        <p:tav tm="100000">
                                          <p:val>
                                            <p:fltVal val="0"/>
                                          </p:val>
                                        </p:tav>
                                      </p:tavLst>
                                    </p:anim>
                                    <p:animEffect transition="in" filter="fade">
                                      <p:cBhvr>
                                        <p:cTn id="340" dur="1000"/>
                                        <p:tgtEl>
                                          <p:spTgt spid="63"/>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64"/>
                                        </p:tgtEl>
                                        <p:attrNameLst>
                                          <p:attrName>style.visibility</p:attrName>
                                        </p:attrNameLst>
                                      </p:cBhvr>
                                      <p:to>
                                        <p:strVal val="visible"/>
                                      </p:to>
                                    </p:set>
                                    <p:animEffect transition="in" filter="fade">
                                      <p:cBhvr>
                                        <p:cTn id="343" dur="750"/>
                                        <p:tgtEl>
                                          <p:spTgt spid="64"/>
                                        </p:tgtEl>
                                      </p:cBhvr>
                                    </p:animEffect>
                                  </p:childTnLst>
                                </p:cTn>
                              </p:par>
                              <p:par>
                                <p:cTn id="344" presetID="35" presetClass="path" presetSubtype="0" decel="100000" fill="hold" grpId="1" nodeType="withEffect">
                                  <p:stCondLst>
                                    <p:cond delay="0"/>
                                  </p:stCondLst>
                                  <p:childTnLst>
                                    <p:animMotion origin="layout" path="M 2.08333E-7 -2.59259E-6 L -0.04557 -2.59259E-6 " pathEditMode="relative" rAng="0" ptsTypes="AA">
                                      <p:cBhvr>
                                        <p:cTn id="345" dur="1500" spd="-100000" fill="hold"/>
                                        <p:tgtEl>
                                          <p:spTgt spid="64"/>
                                        </p:tgtEl>
                                        <p:attrNameLst>
                                          <p:attrName>ppt_x</p:attrName>
                                          <p:attrName>ppt_y</p:attrName>
                                        </p:attrNameLst>
                                      </p:cBhvr>
                                      <p:rCtr x="-2279" y="0"/>
                                    </p:animMotion>
                                  </p:childTnLst>
                                </p:cTn>
                              </p:par>
                              <p:par>
                                <p:cTn id="346" presetID="10" presetClass="entr" presetSubtype="0" fill="hold" grpId="0" nodeType="withEffect">
                                  <p:stCondLst>
                                    <p:cond delay="250"/>
                                  </p:stCondLst>
                                  <p:childTnLst>
                                    <p:set>
                                      <p:cBhvr>
                                        <p:cTn id="347" dur="1" fill="hold">
                                          <p:stCondLst>
                                            <p:cond delay="0"/>
                                          </p:stCondLst>
                                        </p:cTn>
                                        <p:tgtEl>
                                          <p:spTgt spid="66"/>
                                        </p:tgtEl>
                                        <p:attrNameLst>
                                          <p:attrName>style.visibility</p:attrName>
                                        </p:attrNameLst>
                                      </p:cBhvr>
                                      <p:to>
                                        <p:strVal val="visible"/>
                                      </p:to>
                                    </p:set>
                                    <p:animEffect transition="in" filter="fade">
                                      <p:cBhvr>
                                        <p:cTn id="348" dur="750"/>
                                        <p:tgtEl>
                                          <p:spTgt spid="66"/>
                                        </p:tgtEl>
                                      </p:cBhvr>
                                    </p:animEffect>
                                  </p:childTnLst>
                                </p:cTn>
                              </p:par>
                              <p:par>
                                <p:cTn id="349" presetID="35" presetClass="path" presetSubtype="0" decel="100000" fill="hold" grpId="1" nodeType="withEffect">
                                  <p:stCondLst>
                                    <p:cond delay="250"/>
                                  </p:stCondLst>
                                  <p:childTnLst>
                                    <p:animMotion origin="layout" path="M 2.08333E-7 -2.59259E-6 L -0.04557 -2.59259E-6 " pathEditMode="relative" rAng="0" ptsTypes="AA">
                                      <p:cBhvr>
                                        <p:cTn id="350" dur="1500" spd="-100000" fill="hold"/>
                                        <p:tgtEl>
                                          <p:spTgt spid="66"/>
                                        </p:tgtEl>
                                        <p:attrNameLst>
                                          <p:attrName>ppt_x</p:attrName>
                                          <p:attrName>ppt_y</p:attrName>
                                        </p:attrNameLst>
                                      </p:cBhvr>
                                      <p:rCtr x="-2279" y="0"/>
                                    </p:animMotion>
                                  </p:childTnLst>
                                </p:cTn>
                              </p:par>
                              <p:par>
                                <p:cTn id="351" presetID="10" presetClass="entr" presetSubtype="0" fill="hold" grpId="0" nodeType="withEffect">
                                  <p:stCondLst>
                                    <p:cond delay="250"/>
                                  </p:stCondLst>
                                  <p:childTnLst>
                                    <p:set>
                                      <p:cBhvr>
                                        <p:cTn id="352" dur="1" fill="hold">
                                          <p:stCondLst>
                                            <p:cond delay="0"/>
                                          </p:stCondLst>
                                        </p:cTn>
                                        <p:tgtEl>
                                          <p:spTgt spid="65"/>
                                        </p:tgtEl>
                                        <p:attrNameLst>
                                          <p:attrName>style.visibility</p:attrName>
                                        </p:attrNameLst>
                                      </p:cBhvr>
                                      <p:to>
                                        <p:strVal val="visible"/>
                                      </p:to>
                                    </p:set>
                                    <p:animEffect transition="in" filter="fade">
                                      <p:cBhvr>
                                        <p:cTn id="353" dur="750"/>
                                        <p:tgtEl>
                                          <p:spTgt spid="65"/>
                                        </p:tgtEl>
                                      </p:cBhvr>
                                    </p:animEffect>
                                  </p:childTnLst>
                                </p:cTn>
                              </p:par>
                              <p:par>
                                <p:cTn id="354" presetID="35" presetClass="path" presetSubtype="0" decel="100000" fill="hold" grpId="1" nodeType="withEffect">
                                  <p:stCondLst>
                                    <p:cond delay="250"/>
                                  </p:stCondLst>
                                  <p:childTnLst>
                                    <p:animMotion origin="layout" path="M 2.08333E-7 -2.59259E-6 L -0.04557 -2.59259E-6 " pathEditMode="relative" rAng="0" ptsTypes="AA">
                                      <p:cBhvr>
                                        <p:cTn id="355" dur="1500" spd="-100000" fill="hold"/>
                                        <p:tgtEl>
                                          <p:spTgt spid="65"/>
                                        </p:tgtEl>
                                        <p:attrNameLst>
                                          <p:attrName>ppt_x</p:attrName>
                                          <p:attrName>ppt_y</p:attrName>
                                        </p:attrNameLst>
                                      </p:cBhvr>
                                      <p:rCtr x="-22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61" grpId="0" animBg="1"/>
      <p:bldP spid="62" grpId="0" animBg="1"/>
      <p:bldP spid="63" grpId="0" animBg="1"/>
      <p:bldP spid="64" grpId="0"/>
      <p:bldP spid="64" grpId="1"/>
      <p:bldP spid="65" grpId="0"/>
      <p:bldP spid="65" grpId="1"/>
      <p:bldP spid="66" grpId="0"/>
      <p:bldP spid="6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16400" y="403730"/>
            <a:ext cx="5992646" cy="623650"/>
            <a:chOff x="322090" y="403730"/>
            <a:chExt cx="5992646" cy="623650"/>
          </a:xfrm>
        </p:grpSpPr>
        <p:sp>
          <p:nvSpPr>
            <p:cNvPr id="7" name="文本框 6"/>
            <p:cNvSpPr txBox="1"/>
            <p:nvPr/>
          </p:nvSpPr>
          <p:spPr>
            <a:xfrm>
              <a:off x="781863" y="403730"/>
              <a:ext cx="4198105" cy="523219"/>
            </a:xfrm>
            <a:prstGeom prst="rect">
              <a:avLst/>
            </a:prstGeom>
            <a:noFill/>
          </p:spPr>
          <p:txBody>
            <a:bodyPr wrap="square" rtlCol="0">
              <a:spAutoFit/>
              <a:scene3d>
                <a:camera prst="orthographicFront"/>
                <a:lightRig rig="threePt" dir="t"/>
              </a:scene3d>
              <a:sp3d contourW="12700"/>
            </a:bodyPr>
            <a:lstStyle/>
            <a:p>
              <a:r>
                <a:rPr lang="zh-CN" altLang="en-US" sz="2800" b="1" dirty="0">
                  <a:latin typeface="造字工房朗宋（非商用）常规体" pitchFamily="2" charset="-122"/>
                  <a:ea typeface="造字工房朗宋（非商用）常规体" pitchFamily="2" charset="-122"/>
                </a:rPr>
                <a:t>回顾销售业绩</a:t>
              </a:r>
            </a:p>
          </p:txBody>
        </p:sp>
        <p:sp>
          <p:nvSpPr>
            <p:cNvPr id="8" name="文本框 7"/>
            <p:cNvSpPr txBox="1"/>
            <p:nvPr/>
          </p:nvSpPr>
          <p:spPr>
            <a:xfrm>
              <a:off x="781863" y="781159"/>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bg1">
                      <a:lumMod val="50000"/>
                    </a:schemeClr>
                  </a:solidFill>
                  <a:latin typeface="造字工房朗宋（非商用）常规体" pitchFamily="2" charset="-122"/>
                  <a:ea typeface="造字工房朗宋（非商用）常规体" pitchFamily="2" charset="-122"/>
                </a:rPr>
                <a:t>print the presentation and make it into a film to be used in a wider field</a:t>
              </a:r>
            </a:p>
          </p:txBody>
        </p:sp>
        <p:sp>
          <p:nvSpPr>
            <p:cNvPr id="9" name="矩形 8"/>
            <p:cNvSpPr/>
            <p:nvPr/>
          </p:nvSpPr>
          <p:spPr>
            <a:xfrm>
              <a:off x="322090" y="473499"/>
              <a:ext cx="402622" cy="402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10" name="矩形 9"/>
          <p:cNvSpPr/>
          <p:nvPr/>
        </p:nvSpPr>
        <p:spPr>
          <a:xfrm>
            <a:off x="668800" y="625899"/>
            <a:ext cx="310521" cy="310521"/>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nvGrpSpPr>
          <p:cNvPr id="54" name="组合 53"/>
          <p:cNvGrpSpPr/>
          <p:nvPr/>
        </p:nvGrpSpPr>
        <p:grpSpPr>
          <a:xfrm>
            <a:off x="1125379" y="4135623"/>
            <a:ext cx="1272540" cy="484002"/>
            <a:chOff x="1125379" y="4135623"/>
            <a:chExt cx="1272540" cy="484002"/>
          </a:xfrm>
          <a:solidFill>
            <a:schemeClr val="tx1"/>
          </a:solidFill>
        </p:grpSpPr>
        <p:sp>
          <p:nvSpPr>
            <p:cNvPr id="55" name="任意多边形 54"/>
            <p:cNvSpPr/>
            <p:nvPr/>
          </p:nvSpPr>
          <p:spPr>
            <a:xfrm>
              <a:off x="1125379" y="4135623"/>
              <a:ext cx="1272540" cy="484002"/>
            </a:xfrm>
            <a:custGeom>
              <a:avLst/>
              <a:gdLst>
                <a:gd name="connsiteX0" fmla="*/ 39829 w 1272540"/>
                <a:gd name="connsiteY0" fmla="*/ 0 h 484002"/>
                <a:gd name="connsiteX1" fmla="*/ 1232711 w 1272540"/>
                <a:gd name="connsiteY1" fmla="*/ 0 h 484002"/>
                <a:gd name="connsiteX2" fmla="*/ 1272540 w 1272540"/>
                <a:gd name="connsiteY2" fmla="*/ 39829 h 484002"/>
                <a:gd name="connsiteX3" fmla="*/ 1272540 w 1272540"/>
                <a:gd name="connsiteY3" fmla="*/ 342007 h 484002"/>
                <a:gd name="connsiteX4" fmla="*/ 1232711 w 1272540"/>
                <a:gd name="connsiteY4" fmla="*/ 381836 h 484002"/>
                <a:gd name="connsiteX5" fmla="*/ 708543 w 1272540"/>
                <a:gd name="connsiteY5" fmla="*/ 381836 h 484002"/>
                <a:gd name="connsiteX6" fmla="*/ 636271 w 1272540"/>
                <a:gd name="connsiteY6" fmla="*/ 484002 h 484002"/>
                <a:gd name="connsiteX7" fmla="*/ 563998 w 1272540"/>
                <a:gd name="connsiteY7" fmla="*/ 381836 h 484002"/>
                <a:gd name="connsiteX8" fmla="*/ 39829 w 1272540"/>
                <a:gd name="connsiteY8" fmla="*/ 381836 h 484002"/>
                <a:gd name="connsiteX9" fmla="*/ 0 w 1272540"/>
                <a:gd name="connsiteY9" fmla="*/ 342007 h 484002"/>
                <a:gd name="connsiteX10" fmla="*/ 0 w 1272540"/>
                <a:gd name="connsiteY10" fmla="*/ 39829 h 484002"/>
                <a:gd name="connsiteX11" fmla="*/ 39829 w 1272540"/>
                <a:gd name="connsiteY11" fmla="*/ 0 h 48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2540" h="484002">
                  <a:moveTo>
                    <a:pt x="39829" y="0"/>
                  </a:moveTo>
                  <a:lnTo>
                    <a:pt x="1232711" y="0"/>
                  </a:lnTo>
                  <a:cubicBezTo>
                    <a:pt x="1254708" y="0"/>
                    <a:pt x="1272540" y="17832"/>
                    <a:pt x="1272540" y="39829"/>
                  </a:cubicBezTo>
                  <a:lnTo>
                    <a:pt x="1272540" y="342007"/>
                  </a:lnTo>
                  <a:cubicBezTo>
                    <a:pt x="1272540" y="364004"/>
                    <a:pt x="1254708" y="381836"/>
                    <a:pt x="1232711" y="381836"/>
                  </a:cubicBezTo>
                  <a:lnTo>
                    <a:pt x="708543" y="381836"/>
                  </a:lnTo>
                  <a:lnTo>
                    <a:pt x="636271" y="484002"/>
                  </a:lnTo>
                  <a:lnTo>
                    <a:pt x="563998" y="381836"/>
                  </a:lnTo>
                  <a:lnTo>
                    <a:pt x="39829" y="381836"/>
                  </a:lnTo>
                  <a:cubicBezTo>
                    <a:pt x="17832" y="381836"/>
                    <a:pt x="0" y="364004"/>
                    <a:pt x="0" y="342007"/>
                  </a:cubicBezTo>
                  <a:lnTo>
                    <a:pt x="0" y="39829"/>
                  </a:lnTo>
                  <a:cubicBezTo>
                    <a:pt x="0" y="17832"/>
                    <a:pt x="17832" y="0"/>
                    <a:pt x="39829" y="0"/>
                  </a:cubicBezTo>
                  <a:close/>
                </a:path>
              </a:pathLst>
            </a:custGeom>
            <a:grpFill/>
            <a:ln w="19050">
              <a:noFill/>
            </a:ln>
            <a:effectLst>
              <a:outerShdw blurRad="1270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造字工房朗宋（非商用）常规体" pitchFamily="2" charset="-122"/>
                <a:ea typeface="造字工房朗宋（非商用）常规体" pitchFamily="2" charset="-122"/>
              </a:endParaRPr>
            </a:p>
          </p:txBody>
        </p:sp>
        <p:sp>
          <p:nvSpPr>
            <p:cNvPr id="56" name="文本框 55"/>
            <p:cNvSpPr txBox="1"/>
            <p:nvPr/>
          </p:nvSpPr>
          <p:spPr>
            <a:xfrm>
              <a:off x="1294031" y="4175145"/>
              <a:ext cx="934871" cy="307777"/>
            </a:xfrm>
            <a:prstGeom prst="rect">
              <a:avLst/>
            </a:prstGeom>
            <a:grpFill/>
          </p:spPr>
          <p:txBody>
            <a:bodyPr wrap="none" rtlCol="0">
              <a:spAutoFit/>
            </a:bodyPr>
            <a:lstStyle/>
            <a:p>
              <a:pPr algn="ctr"/>
              <a:r>
                <a:rPr lang="en-US" altLang="zh-CN" sz="1400" dirty="0">
                  <a:solidFill>
                    <a:schemeClr val="bg1"/>
                  </a:solidFill>
                  <a:latin typeface="造字工房朗宋（非商用）常规体" pitchFamily="2" charset="-122"/>
                  <a:ea typeface="造字工房朗宋（非商用）常规体" pitchFamily="2" charset="-122"/>
                </a:rPr>
                <a:t>June</a:t>
              </a:r>
              <a:r>
                <a:rPr lang="zh-CN" altLang="en-US" sz="1400" dirty="0">
                  <a:solidFill>
                    <a:schemeClr val="bg1"/>
                  </a:solidFill>
                  <a:latin typeface="造字工房朗宋（非商用）常规体" pitchFamily="2" charset="-122"/>
                  <a:ea typeface="造字工房朗宋（非商用）常规体" pitchFamily="2" charset="-122"/>
                </a:rPr>
                <a:t>，</a:t>
              </a:r>
              <a:r>
                <a:rPr lang="en-US" altLang="zh-CN" sz="1400" b="1" dirty="0">
                  <a:solidFill>
                    <a:schemeClr val="bg1"/>
                  </a:solidFill>
                  <a:latin typeface="造字工房朗宋（非商用）常规体" pitchFamily="2" charset="-122"/>
                  <a:ea typeface="造字工房朗宋（非商用）常规体" pitchFamily="2" charset="-122"/>
                </a:rPr>
                <a:t>2017</a:t>
              </a:r>
              <a:endParaRPr lang="zh-CN" altLang="en-US" sz="1400" b="1" dirty="0">
                <a:solidFill>
                  <a:schemeClr val="bg1"/>
                </a:solidFill>
                <a:latin typeface="造字工房朗宋（非商用）常规体" pitchFamily="2" charset="-122"/>
                <a:ea typeface="造字工房朗宋（非商用）常规体" pitchFamily="2" charset="-122"/>
              </a:endParaRPr>
            </a:p>
          </p:txBody>
        </p:sp>
      </p:grpSp>
      <p:grpSp>
        <p:nvGrpSpPr>
          <p:cNvPr id="57" name="组合 56"/>
          <p:cNvGrpSpPr/>
          <p:nvPr/>
        </p:nvGrpSpPr>
        <p:grpSpPr>
          <a:xfrm>
            <a:off x="1751361" y="1669256"/>
            <a:ext cx="10459689" cy="3175013"/>
            <a:chOff x="1751361" y="1669256"/>
            <a:chExt cx="10459689" cy="3175013"/>
          </a:xfrm>
        </p:grpSpPr>
        <p:grpSp>
          <p:nvGrpSpPr>
            <p:cNvPr id="58" name="组合 57"/>
            <p:cNvGrpSpPr/>
            <p:nvPr/>
          </p:nvGrpSpPr>
          <p:grpSpPr>
            <a:xfrm>
              <a:off x="1783556" y="1669256"/>
              <a:ext cx="10427494" cy="3145632"/>
              <a:chOff x="1783556" y="1669256"/>
              <a:chExt cx="10427494" cy="3145632"/>
            </a:xfrm>
          </p:grpSpPr>
          <p:sp>
            <p:nvSpPr>
              <p:cNvPr id="60" name="任意多边形 59"/>
              <p:cNvSpPr/>
              <p:nvPr/>
            </p:nvSpPr>
            <p:spPr>
              <a:xfrm>
                <a:off x="1783556" y="4286249"/>
                <a:ext cx="2793207" cy="528639"/>
              </a:xfrm>
              <a:custGeom>
                <a:avLst/>
                <a:gdLst>
                  <a:gd name="connsiteX0" fmla="*/ 0 w 2793207"/>
                  <a:gd name="connsiteY0" fmla="*/ 528639 h 528639"/>
                  <a:gd name="connsiteX1" fmla="*/ 438150 w 2793207"/>
                  <a:gd name="connsiteY1" fmla="*/ 297657 h 528639"/>
                  <a:gd name="connsiteX2" fmla="*/ 940594 w 2793207"/>
                  <a:gd name="connsiteY2" fmla="*/ 90489 h 528639"/>
                  <a:gd name="connsiteX3" fmla="*/ 1431132 w 2793207"/>
                  <a:gd name="connsiteY3" fmla="*/ 1 h 528639"/>
                  <a:gd name="connsiteX4" fmla="*/ 2002632 w 2793207"/>
                  <a:gd name="connsiteY4" fmla="*/ 88107 h 528639"/>
                  <a:gd name="connsiteX5" fmla="*/ 2247900 w 2793207"/>
                  <a:gd name="connsiteY5" fmla="*/ 147639 h 528639"/>
                  <a:gd name="connsiteX6" fmla="*/ 2486025 w 2793207"/>
                  <a:gd name="connsiteY6" fmla="*/ 161926 h 528639"/>
                  <a:gd name="connsiteX7" fmla="*/ 2638425 w 2793207"/>
                  <a:gd name="connsiteY7" fmla="*/ 159545 h 528639"/>
                  <a:gd name="connsiteX8" fmla="*/ 2793207 w 2793207"/>
                  <a:gd name="connsiteY8" fmla="*/ 126207 h 52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3207" h="528639">
                    <a:moveTo>
                      <a:pt x="0" y="528639"/>
                    </a:moveTo>
                    <a:cubicBezTo>
                      <a:pt x="140692" y="449660"/>
                      <a:pt x="281384" y="370682"/>
                      <a:pt x="438150" y="297657"/>
                    </a:cubicBezTo>
                    <a:cubicBezTo>
                      <a:pt x="594916" y="224632"/>
                      <a:pt x="775097" y="140098"/>
                      <a:pt x="940594" y="90489"/>
                    </a:cubicBezTo>
                    <a:cubicBezTo>
                      <a:pt x="1106091" y="40880"/>
                      <a:pt x="1254126" y="398"/>
                      <a:pt x="1431132" y="1"/>
                    </a:cubicBezTo>
                    <a:cubicBezTo>
                      <a:pt x="1608138" y="-396"/>
                      <a:pt x="1866504" y="63501"/>
                      <a:pt x="2002632" y="88107"/>
                    </a:cubicBezTo>
                    <a:cubicBezTo>
                      <a:pt x="2138760" y="112713"/>
                      <a:pt x="2167335" y="135336"/>
                      <a:pt x="2247900" y="147639"/>
                    </a:cubicBezTo>
                    <a:cubicBezTo>
                      <a:pt x="2328465" y="159942"/>
                      <a:pt x="2420938" y="159942"/>
                      <a:pt x="2486025" y="161926"/>
                    </a:cubicBezTo>
                    <a:cubicBezTo>
                      <a:pt x="2551112" y="163910"/>
                      <a:pt x="2587228" y="165498"/>
                      <a:pt x="2638425" y="159545"/>
                    </a:cubicBezTo>
                    <a:cubicBezTo>
                      <a:pt x="2689622" y="153592"/>
                      <a:pt x="2741414" y="139899"/>
                      <a:pt x="2793207" y="12620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61" name="任意多边形 60"/>
              <p:cNvSpPr/>
              <p:nvPr/>
            </p:nvSpPr>
            <p:spPr>
              <a:xfrm>
                <a:off x="4572000" y="3131240"/>
                <a:ext cx="1993106" cy="1281216"/>
              </a:xfrm>
              <a:custGeom>
                <a:avLst/>
                <a:gdLst>
                  <a:gd name="connsiteX0" fmla="*/ 0 w 1993106"/>
                  <a:gd name="connsiteY0" fmla="*/ 1281216 h 1281216"/>
                  <a:gd name="connsiteX1" fmla="*/ 166688 w 1993106"/>
                  <a:gd name="connsiteY1" fmla="*/ 1221685 h 1281216"/>
                  <a:gd name="connsiteX2" fmla="*/ 571500 w 1993106"/>
                  <a:gd name="connsiteY2" fmla="*/ 952604 h 1281216"/>
                  <a:gd name="connsiteX3" fmla="*/ 992981 w 1993106"/>
                  <a:gd name="connsiteY3" fmla="*/ 566841 h 1281216"/>
                  <a:gd name="connsiteX4" fmla="*/ 1381125 w 1993106"/>
                  <a:gd name="connsiteY4" fmla="*/ 221560 h 1281216"/>
                  <a:gd name="connsiteX5" fmla="*/ 1704975 w 1993106"/>
                  <a:gd name="connsiteY5" fmla="*/ 31060 h 1281216"/>
                  <a:gd name="connsiteX6" fmla="*/ 1993106 w 1993106"/>
                  <a:gd name="connsiteY6" fmla="*/ 2485 h 128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3106" h="1281216">
                    <a:moveTo>
                      <a:pt x="0" y="1281216"/>
                    </a:moveTo>
                    <a:cubicBezTo>
                      <a:pt x="35719" y="1278835"/>
                      <a:pt x="71438" y="1276454"/>
                      <a:pt x="166688" y="1221685"/>
                    </a:cubicBezTo>
                    <a:cubicBezTo>
                      <a:pt x="261938" y="1166916"/>
                      <a:pt x="433784" y="1061745"/>
                      <a:pt x="571500" y="952604"/>
                    </a:cubicBezTo>
                    <a:cubicBezTo>
                      <a:pt x="709216" y="843463"/>
                      <a:pt x="858044" y="688682"/>
                      <a:pt x="992981" y="566841"/>
                    </a:cubicBezTo>
                    <a:cubicBezTo>
                      <a:pt x="1127918" y="445000"/>
                      <a:pt x="1262459" y="310857"/>
                      <a:pt x="1381125" y="221560"/>
                    </a:cubicBezTo>
                    <a:cubicBezTo>
                      <a:pt x="1499791" y="132263"/>
                      <a:pt x="1602978" y="67572"/>
                      <a:pt x="1704975" y="31060"/>
                    </a:cubicBezTo>
                    <a:cubicBezTo>
                      <a:pt x="1806972" y="-5453"/>
                      <a:pt x="1900039" y="-1484"/>
                      <a:pt x="1993106" y="248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62" name="任意多边形 61"/>
              <p:cNvSpPr/>
              <p:nvPr/>
            </p:nvSpPr>
            <p:spPr>
              <a:xfrm>
                <a:off x="6560344" y="3136106"/>
                <a:ext cx="1333500" cy="548788"/>
              </a:xfrm>
              <a:custGeom>
                <a:avLst/>
                <a:gdLst>
                  <a:gd name="connsiteX0" fmla="*/ 0 w 1333500"/>
                  <a:gd name="connsiteY0" fmla="*/ 0 h 548788"/>
                  <a:gd name="connsiteX1" fmla="*/ 233362 w 1333500"/>
                  <a:gd name="connsiteY1" fmla="*/ 88107 h 548788"/>
                  <a:gd name="connsiteX2" fmla="*/ 542925 w 1333500"/>
                  <a:gd name="connsiteY2" fmla="*/ 328613 h 548788"/>
                  <a:gd name="connsiteX3" fmla="*/ 773906 w 1333500"/>
                  <a:gd name="connsiteY3" fmla="*/ 492919 h 548788"/>
                  <a:gd name="connsiteX4" fmla="*/ 1102519 w 1333500"/>
                  <a:gd name="connsiteY4" fmla="*/ 547688 h 548788"/>
                  <a:gd name="connsiteX5" fmla="*/ 1333500 w 1333500"/>
                  <a:gd name="connsiteY5" fmla="*/ 452438 h 54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0" h="548788">
                    <a:moveTo>
                      <a:pt x="0" y="0"/>
                    </a:moveTo>
                    <a:cubicBezTo>
                      <a:pt x="71437" y="16669"/>
                      <a:pt x="142875" y="33338"/>
                      <a:pt x="233362" y="88107"/>
                    </a:cubicBezTo>
                    <a:cubicBezTo>
                      <a:pt x="323850" y="142876"/>
                      <a:pt x="452834" y="261144"/>
                      <a:pt x="542925" y="328613"/>
                    </a:cubicBezTo>
                    <a:cubicBezTo>
                      <a:pt x="633016" y="396082"/>
                      <a:pt x="680640" y="456407"/>
                      <a:pt x="773906" y="492919"/>
                    </a:cubicBezTo>
                    <a:cubicBezTo>
                      <a:pt x="867172" y="529432"/>
                      <a:pt x="1009253" y="554435"/>
                      <a:pt x="1102519" y="547688"/>
                    </a:cubicBezTo>
                    <a:cubicBezTo>
                      <a:pt x="1195785" y="540941"/>
                      <a:pt x="1264642" y="496689"/>
                      <a:pt x="1333500" y="45243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63" name="任意多边形 62"/>
              <p:cNvSpPr/>
              <p:nvPr/>
            </p:nvSpPr>
            <p:spPr>
              <a:xfrm>
                <a:off x="7889081" y="2112169"/>
                <a:ext cx="1847850" cy="1481137"/>
              </a:xfrm>
              <a:custGeom>
                <a:avLst/>
                <a:gdLst>
                  <a:gd name="connsiteX0" fmla="*/ 0 w 1847850"/>
                  <a:gd name="connsiteY0" fmla="*/ 1481137 h 1481137"/>
                  <a:gd name="connsiteX1" fmla="*/ 190500 w 1847850"/>
                  <a:gd name="connsiteY1" fmla="*/ 1347787 h 1481137"/>
                  <a:gd name="connsiteX2" fmla="*/ 707232 w 1847850"/>
                  <a:gd name="connsiteY2" fmla="*/ 876300 h 1481137"/>
                  <a:gd name="connsiteX3" fmla="*/ 1197769 w 1847850"/>
                  <a:gd name="connsiteY3" fmla="*/ 390525 h 1481137"/>
                  <a:gd name="connsiteX4" fmla="*/ 1607344 w 1847850"/>
                  <a:gd name="connsiteY4" fmla="*/ 80962 h 1481137"/>
                  <a:gd name="connsiteX5" fmla="*/ 1847850 w 1847850"/>
                  <a:gd name="connsiteY5" fmla="*/ 0 h 148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7850" h="1481137">
                    <a:moveTo>
                      <a:pt x="0" y="1481137"/>
                    </a:moveTo>
                    <a:cubicBezTo>
                      <a:pt x="36314" y="1464865"/>
                      <a:pt x="72628" y="1448593"/>
                      <a:pt x="190500" y="1347787"/>
                    </a:cubicBezTo>
                    <a:cubicBezTo>
                      <a:pt x="308372" y="1246981"/>
                      <a:pt x="539354" y="1035844"/>
                      <a:pt x="707232" y="876300"/>
                    </a:cubicBezTo>
                    <a:cubicBezTo>
                      <a:pt x="875110" y="716756"/>
                      <a:pt x="1047750" y="523081"/>
                      <a:pt x="1197769" y="390525"/>
                    </a:cubicBezTo>
                    <a:cubicBezTo>
                      <a:pt x="1347788" y="257969"/>
                      <a:pt x="1498997" y="146049"/>
                      <a:pt x="1607344" y="80962"/>
                    </a:cubicBezTo>
                    <a:cubicBezTo>
                      <a:pt x="1715691" y="15874"/>
                      <a:pt x="1781770" y="7937"/>
                      <a:pt x="184785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64" name="任意多边形 63"/>
              <p:cNvSpPr/>
              <p:nvPr/>
            </p:nvSpPr>
            <p:spPr>
              <a:xfrm>
                <a:off x="9720262" y="1983581"/>
                <a:ext cx="2243138" cy="905257"/>
              </a:xfrm>
              <a:custGeom>
                <a:avLst/>
                <a:gdLst>
                  <a:gd name="connsiteX0" fmla="*/ 0 w 2100262"/>
                  <a:gd name="connsiteY0" fmla="*/ 128588 h 905257"/>
                  <a:gd name="connsiteX1" fmla="*/ 116681 w 2100262"/>
                  <a:gd name="connsiteY1" fmla="*/ 157163 h 905257"/>
                  <a:gd name="connsiteX2" fmla="*/ 211931 w 2100262"/>
                  <a:gd name="connsiteY2" fmla="*/ 188119 h 905257"/>
                  <a:gd name="connsiteX3" fmla="*/ 483393 w 2100262"/>
                  <a:gd name="connsiteY3" fmla="*/ 381000 h 905257"/>
                  <a:gd name="connsiteX4" fmla="*/ 711993 w 2100262"/>
                  <a:gd name="connsiteY4" fmla="*/ 578644 h 905257"/>
                  <a:gd name="connsiteX5" fmla="*/ 919162 w 2100262"/>
                  <a:gd name="connsiteY5" fmla="*/ 754857 h 905257"/>
                  <a:gd name="connsiteX6" fmla="*/ 1069181 w 2100262"/>
                  <a:gd name="connsiteY6" fmla="*/ 854869 h 905257"/>
                  <a:gd name="connsiteX7" fmla="*/ 1250156 w 2100262"/>
                  <a:gd name="connsiteY7" fmla="*/ 904875 h 905257"/>
                  <a:gd name="connsiteX8" fmla="*/ 1423987 w 2100262"/>
                  <a:gd name="connsiteY8" fmla="*/ 864394 h 905257"/>
                  <a:gd name="connsiteX9" fmla="*/ 1650206 w 2100262"/>
                  <a:gd name="connsiteY9" fmla="*/ 661988 h 905257"/>
                  <a:gd name="connsiteX10" fmla="*/ 1981200 w 2100262"/>
                  <a:gd name="connsiteY10" fmla="*/ 204788 h 905257"/>
                  <a:gd name="connsiteX11" fmla="*/ 2100262 w 2100262"/>
                  <a:gd name="connsiteY11" fmla="*/ 0 h 905257"/>
                  <a:gd name="connsiteX0-1" fmla="*/ 0 w 2100262"/>
                  <a:gd name="connsiteY0-2" fmla="*/ 128588 h 905257"/>
                  <a:gd name="connsiteX1-3" fmla="*/ 54768 w 2100262"/>
                  <a:gd name="connsiteY1-4" fmla="*/ 133350 h 905257"/>
                  <a:gd name="connsiteX2-5" fmla="*/ 211931 w 2100262"/>
                  <a:gd name="connsiteY2-6" fmla="*/ 188119 h 905257"/>
                  <a:gd name="connsiteX3-7" fmla="*/ 483393 w 2100262"/>
                  <a:gd name="connsiteY3-8" fmla="*/ 381000 h 905257"/>
                  <a:gd name="connsiteX4-9" fmla="*/ 711993 w 2100262"/>
                  <a:gd name="connsiteY4-10" fmla="*/ 578644 h 905257"/>
                  <a:gd name="connsiteX5-11" fmla="*/ 919162 w 2100262"/>
                  <a:gd name="connsiteY5-12" fmla="*/ 754857 h 905257"/>
                  <a:gd name="connsiteX6-13" fmla="*/ 1069181 w 2100262"/>
                  <a:gd name="connsiteY6-14" fmla="*/ 854869 h 905257"/>
                  <a:gd name="connsiteX7-15" fmla="*/ 1250156 w 2100262"/>
                  <a:gd name="connsiteY7-16" fmla="*/ 904875 h 905257"/>
                  <a:gd name="connsiteX8-17" fmla="*/ 1423987 w 2100262"/>
                  <a:gd name="connsiteY8-18" fmla="*/ 864394 h 905257"/>
                  <a:gd name="connsiteX9-19" fmla="*/ 1650206 w 2100262"/>
                  <a:gd name="connsiteY9-20" fmla="*/ 661988 h 905257"/>
                  <a:gd name="connsiteX10-21" fmla="*/ 1981200 w 2100262"/>
                  <a:gd name="connsiteY10-22" fmla="*/ 204788 h 905257"/>
                  <a:gd name="connsiteX11-23" fmla="*/ 2100262 w 2100262"/>
                  <a:gd name="connsiteY11-24" fmla="*/ 0 h 905257"/>
                  <a:gd name="connsiteX0-25" fmla="*/ 0 w 2155031"/>
                  <a:gd name="connsiteY0-26" fmla="*/ 123825 h 905257"/>
                  <a:gd name="connsiteX1-27" fmla="*/ 109537 w 2155031"/>
                  <a:gd name="connsiteY1-28" fmla="*/ 133350 h 905257"/>
                  <a:gd name="connsiteX2-29" fmla="*/ 266700 w 2155031"/>
                  <a:gd name="connsiteY2-30" fmla="*/ 188119 h 905257"/>
                  <a:gd name="connsiteX3-31" fmla="*/ 538162 w 2155031"/>
                  <a:gd name="connsiteY3-32" fmla="*/ 381000 h 905257"/>
                  <a:gd name="connsiteX4-33" fmla="*/ 766762 w 2155031"/>
                  <a:gd name="connsiteY4-34" fmla="*/ 578644 h 905257"/>
                  <a:gd name="connsiteX5-35" fmla="*/ 973931 w 2155031"/>
                  <a:gd name="connsiteY5-36" fmla="*/ 754857 h 905257"/>
                  <a:gd name="connsiteX6-37" fmla="*/ 1123950 w 2155031"/>
                  <a:gd name="connsiteY6-38" fmla="*/ 854869 h 905257"/>
                  <a:gd name="connsiteX7-39" fmla="*/ 1304925 w 2155031"/>
                  <a:gd name="connsiteY7-40" fmla="*/ 904875 h 905257"/>
                  <a:gd name="connsiteX8-41" fmla="*/ 1478756 w 2155031"/>
                  <a:gd name="connsiteY8-42" fmla="*/ 864394 h 905257"/>
                  <a:gd name="connsiteX9-43" fmla="*/ 1704975 w 2155031"/>
                  <a:gd name="connsiteY9-44" fmla="*/ 661988 h 905257"/>
                  <a:gd name="connsiteX10-45" fmla="*/ 2035969 w 2155031"/>
                  <a:gd name="connsiteY10-46" fmla="*/ 204788 h 905257"/>
                  <a:gd name="connsiteX11-47" fmla="*/ 2155031 w 2155031"/>
                  <a:gd name="connsiteY11-48" fmla="*/ 0 h 905257"/>
                  <a:gd name="connsiteX0-49" fmla="*/ 0 w 2269331"/>
                  <a:gd name="connsiteY0-50" fmla="*/ 130175 h 905257"/>
                  <a:gd name="connsiteX1-51" fmla="*/ 223837 w 2269331"/>
                  <a:gd name="connsiteY1-52" fmla="*/ 133350 h 905257"/>
                  <a:gd name="connsiteX2-53" fmla="*/ 381000 w 2269331"/>
                  <a:gd name="connsiteY2-54" fmla="*/ 188119 h 905257"/>
                  <a:gd name="connsiteX3-55" fmla="*/ 652462 w 2269331"/>
                  <a:gd name="connsiteY3-56" fmla="*/ 381000 h 905257"/>
                  <a:gd name="connsiteX4-57" fmla="*/ 881062 w 2269331"/>
                  <a:gd name="connsiteY4-58" fmla="*/ 578644 h 905257"/>
                  <a:gd name="connsiteX5-59" fmla="*/ 1088231 w 2269331"/>
                  <a:gd name="connsiteY5-60" fmla="*/ 754857 h 905257"/>
                  <a:gd name="connsiteX6-61" fmla="*/ 1238250 w 2269331"/>
                  <a:gd name="connsiteY6-62" fmla="*/ 854869 h 905257"/>
                  <a:gd name="connsiteX7-63" fmla="*/ 1419225 w 2269331"/>
                  <a:gd name="connsiteY7-64" fmla="*/ 904875 h 905257"/>
                  <a:gd name="connsiteX8-65" fmla="*/ 1593056 w 2269331"/>
                  <a:gd name="connsiteY8-66" fmla="*/ 864394 h 905257"/>
                  <a:gd name="connsiteX9-67" fmla="*/ 1819275 w 2269331"/>
                  <a:gd name="connsiteY9-68" fmla="*/ 661988 h 905257"/>
                  <a:gd name="connsiteX10-69" fmla="*/ 2150269 w 2269331"/>
                  <a:gd name="connsiteY10-70" fmla="*/ 204788 h 905257"/>
                  <a:gd name="connsiteX11-71" fmla="*/ 2269331 w 2269331"/>
                  <a:gd name="connsiteY11-72" fmla="*/ 0 h 905257"/>
                  <a:gd name="connsiteX0-73" fmla="*/ 0 w 2243138"/>
                  <a:gd name="connsiteY0-74" fmla="*/ 127794 h 905257"/>
                  <a:gd name="connsiteX1-75" fmla="*/ 197644 w 2243138"/>
                  <a:gd name="connsiteY1-76" fmla="*/ 133350 h 905257"/>
                  <a:gd name="connsiteX2-77" fmla="*/ 354807 w 2243138"/>
                  <a:gd name="connsiteY2-78" fmla="*/ 188119 h 905257"/>
                  <a:gd name="connsiteX3-79" fmla="*/ 626269 w 2243138"/>
                  <a:gd name="connsiteY3-80" fmla="*/ 381000 h 905257"/>
                  <a:gd name="connsiteX4-81" fmla="*/ 854869 w 2243138"/>
                  <a:gd name="connsiteY4-82" fmla="*/ 578644 h 905257"/>
                  <a:gd name="connsiteX5-83" fmla="*/ 1062038 w 2243138"/>
                  <a:gd name="connsiteY5-84" fmla="*/ 754857 h 905257"/>
                  <a:gd name="connsiteX6-85" fmla="*/ 1212057 w 2243138"/>
                  <a:gd name="connsiteY6-86" fmla="*/ 854869 h 905257"/>
                  <a:gd name="connsiteX7-87" fmla="*/ 1393032 w 2243138"/>
                  <a:gd name="connsiteY7-88" fmla="*/ 904875 h 905257"/>
                  <a:gd name="connsiteX8-89" fmla="*/ 1566863 w 2243138"/>
                  <a:gd name="connsiteY8-90" fmla="*/ 864394 h 905257"/>
                  <a:gd name="connsiteX9-91" fmla="*/ 1793082 w 2243138"/>
                  <a:gd name="connsiteY9-92" fmla="*/ 661988 h 905257"/>
                  <a:gd name="connsiteX10-93" fmla="*/ 2124076 w 2243138"/>
                  <a:gd name="connsiteY10-94" fmla="*/ 204788 h 905257"/>
                  <a:gd name="connsiteX11-95" fmla="*/ 2243138 w 2243138"/>
                  <a:gd name="connsiteY11-96" fmla="*/ 0 h 9052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2243138" h="905257">
                    <a:moveTo>
                      <a:pt x="0" y="127794"/>
                    </a:moveTo>
                    <a:cubicBezTo>
                      <a:pt x="40679" y="137120"/>
                      <a:pt x="138510" y="123296"/>
                      <a:pt x="197644" y="133350"/>
                    </a:cubicBezTo>
                    <a:cubicBezTo>
                      <a:pt x="256778" y="143404"/>
                      <a:pt x="283370" y="146844"/>
                      <a:pt x="354807" y="188119"/>
                    </a:cubicBezTo>
                    <a:cubicBezTo>
                      <a:pt x="426244" y="229394"/>
                      <a:pt x="542925" y="315913"/>
                      <a:pt x="626269" y="381000"/>
                    </a:cubicBezTo>
                    <a:cubicBezTo>
                      <a:pt x="709613" y="446088"/>
                      <a:pt x="854869" y="578644"/>
                      <a:pt x="854869" y="578644"/>
                    </a:cubicBezTo>
                    <a:cubicBezTo>
                      <a:pt x="927497" y="640954"/>
                      <a:pt x="1002507" y="708820"/>
                      <a:pt x="1062038" y="754857"/>
                    </a:cubicBezTo>
                    <a:cubicBezTo>
                      <a:pt x="1121569" y="800894"/>
                      <a:pt x="1156891" y="829866"/>
                      <a:pt x="1212057" y="854869"/>
                    </a:cubicBezTo>
                    <a:cubicBezTo>
                      <a:pt x="1267223" y="879872"/>
                      <a:pt x="1333898" y="903287"/>
                      <a:pt x="1393032" y="904875"/>
                    </a:cubicBezTo>
                    <a:cubicBezTo>
                      <a:pt x="1452166" y="906463"/>
                      <a:pt x="1500188" y="904875"/>
                      <a:pt x="1566863" y="864394"/>
                    </a:cubicBezTo>
                    <a:cubicBezTo>
                      <a:pt x="1633538" y="823913"/>
                      <a:pt x="1700213" y="771922"/>
                      <a:pt x="1793082" y="661988"/>
                    </a:cubicBezTo>
                    <a:cubicBezTo>
                      <a:pt x="1885951" y="552054"/>
                      <a:pt x="2049067" y="315119"/>
                      <a:pt x="2124076" y="204788"/>
                    </a:cubicBezTo>
                    <a:cubicBezTo>
                      <a:pt x="2199085" y="94457"/>
                      <a:pt x="2221111" y="47228"/>
                      <a:pt x="224313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65" name="任意多边形 64"/>
              <p:cNvSpPr/>
              <p:nvPr/>
            </p:nvSpPr>
            <p:spPr>
              <a:xfrm>
                <a:off x="11953875" y="1669256"/>
                <a:ext cx="257175" cy="335757"/>
              </a:xfrm>
              <a:custGeom>
                <a:avLst/>
                <a:gdLst>
                  <a:gd name="connsiteX0" fmla="*/ 0 w 257175"/>
                  <a:gd name="connsiteY0" fmla="*/ 335757 h 335757"/>
                  <a:gd name="connsiteX1" fmla="*/ 121444 w 257175"/>
                  <a:gd name="connsiteY1" fmla="*/ 152400 h 335757"/>
                  <a:gd name="connsiteX2" fmla="*/ 257175 w 257175"/>
                  <a:gd name="connsiteY2" fmla="*/ 0 h 335757"/>
                </a:gdLst>
                <a:ahLst/>
                <a:cxnLst>
                  <a:cxn ang="0">
                    <a:pos x="connsiteX0" y="connsiteY0"/>
                  </a:cxn>
                  <a:cxn ang="0">
                    <a:pos x="connsiteX1" y="connsiteY1"/>
                  </a:cxn>
                  <a:cxn ang="0">
                    <a:pos x="connsiteX2" y="connsiteY2"/>
                  </a:cxn>
                </a:cxnLst>
                <a:rect l="l" t="t" r="r" b="b"/>
                <a:pathLst>
                  <a:path w="257175" h="335757">
                    <a:moveTo>
                      <a:pt x="0" y="335757"/>
                    </a:moveTo>
                    <a:cubicBezTo>
                      <a:pt x="39291" y="272058"/>
                      <a:pt x="78582" y="208359"/>
                      <a:pt x="121444" y="152400"/>
                    </a:cubicBezTo>
                    <a:cubicBezTo>
                      <a:pt x="164306" y="96441"/>
                      <a:pt x="210740" y="48220"/>
                      <a:pt x="257175"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59" name="椭圆 58"/>
            <p:cNvSpPr>
              <a:spLocks noChangeAspect="1"/>
            </p:cNvSpPr>
            <p:nvPr/>
          </p:nvSpPr>
          <p:spPr>
            <a:xfrm>
              <a:off x="1751361" y="4790269"/>
              <a:ext cx="54000" cy="54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grpSp>
        <p:nvGrpSpPr>
          <p:cNvPr id="66" name="组合 65"/>
          <p:cNvGrpSpPr/>
          <p:nvPr/>
        </p:nvGrpSpPr>
        <p:grpSpPr>
          <a:xfrm>
            <a:off x="3238923" y="4674725"/>
            <a:ext cx="1778689" cy="521110"/>
            <a:chOff x="829655" y="2714250"/>
            <a:chExt cx="1778689" cy="521110"/>
          </a:xfrm>
        </p:grpSpPr>
        <p:sp>
          <p:nvSpPr>
            <p:cNvPr id="67" name="文本框 66"/>
            <p:cNvSpPr txBox="1"/>
            <p:nvPr/>
          </p:nvSpPr>
          <p:spPr>
            <a:xfrm>
              <a:off x="1301831" y="2714250"/>
              <a:ext cx="829073" cy="246221"/>
            </a:xfrm>
            <a:prstGeom prst="rect">
              <a:avLst/>
            </a:prstGeom>
            <a:noFill/>
          </p:spPr>
          <p:txBody>
            <a:bodyPr wrap="none" rtlCol="0">
              <a:spAutoFit/>
            </a:bodyPr>
            <a:lstStyle/>
            <a:p>
              <a:r>
                <a:rPr lang="zh-CN" altLang="en-US" sz="1000" dirty="0">
                  <a:latin typeface="造字工房朗宋（非商用）常规体" pitchFamily="2" charset="-122"/>
                  <a:ea typeface="造字工房朗宋（非商用）常规体" pitchFamily="2" charset="-122"/>
                </a:rPr>
                <a:t>标题文本预设</a:t>
              </a:r>
            </a:p>
          </p:txBody>
        </p:sp>
        <p:sp>
          <p:nvSpPr>
            <p:cNvPr id="68" name="文本框 67"/>
            <p:cNvSpPr txBox="1"/>
            <p:nvPr/>
          </p:nvSpPr>
          <p:spPr>
            <a:xfrm>
              <a:off x="829655" y="2927583"/>
              <a:ext cx="1778689" cy="307777"/>
            </a:xfrm>
            <a:prstGeom prst="rect">
              <a:avLst/>
            </a:prstGeom>
            <a:noFill/>
          </p:spPr>
          <p:txBody>
            <a:bodyPr wrap="square" rtlCol="0">
              <a:spAutoFit/>
            </a:bodyPr>
            <a:lstStyle/>
            <a:p>
              <a:pPr lvl="0" algn="ctr"/>
              <a:r>
                <a:rPr lang="zh-CN" altLang="en-US" sz="700" dirty="0">
                  <a:latin typeface="造字工房朗宋（非商用）常规体" pitchFamily="2" charset="-122"/>
                  <a:ea typeface="造字工房朗宋（非商用）常规体" pitchFamily="2" charset="-122"/>
                </a:rPr>
                <a:t>您的内容打在这里，或者通过复制您的文本后，在此框中选择粘贴，并选择只保留文字</a:t>
              </a:r>
            </a:p>
          </p:txBody>
        </p:sp>
      </p:grpSp>
      <p:grpSp>
        <p:nvGrpSpPr>
          <p:cNvPr id="69" name="组合 68"/>
          <p:cNvGrpSpPr/>
          <p:nvPr/>
        </p:nvGrpSpPr>
        <p:grpSpPr>
          <a:xfrm>
            <a:off x="4165472" y="4285778"/>
            <a:ext cx="274484" cy="274484"/>
            <a:chOff x="7454147" y="4420103"/>
            <a:chExt cx="417358" cy="417358"/>
          </a:xfrm>
        </p:grpSpPr>
        <p:sp>
          <p:nvSpPr>
            <p:cNvPr id="70" name="椭圆 69"/>
            <p:cNvSpPr>
              <a:spLocks noChangeAspect="1"/>
            </p:cNvSpPr>
            <p:nvPr/>
          </p:nvSpPr>
          <p:spPr>
            <a:xfrm>
              <a:off x="7454147" y="4420103"/>
              <a:ext cx="417358" cy="417358"/>
            </a:xfrm>
            <a:prstGeom prst="ellipse">
              <a:avLst/>
            </a:prstGeom>
            <a:solidFill>
              <a:schemeClr val="tx1"/>
            </a:solidFill>
            <a:ln w="19050">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71" name="椭圆 70"/>
            <p:cNvSpPr/>
            <p:nvPr/>
          </p:nvSpPr>
          <p:spPr>
            <a:xfrm>
              <a:off x="7542037" y="4509356"/>
              <a:ext cx="241578" cy="241578"/>
            </a:xfrm>
            <a:prstGeom prst="ellipse">
              <a:avLst/>
            </a:prstGeom>
            <a:gradFill flip="none" rotWithShape="1">
              <a:gsLst>
                <a:gs pos="27000">
                  <a:schemeClr val="bg1">
                    <a:lumMod val="85000"/>
                  </a:schemeClr>
                </a:gs>
                <a:gs pos="62000">
                  <a:schemeClr val="bg1"/>
                </a:gs>
              </a:gsLst>
              <a:lin ang="2700000" scaled="1"/>
              <a:tileRect/>
            </a:gradFill>
            <a:ln w="19050">
              <a:gradFill>
                <a:gsLst>
                  <a:gs pos="0">
                    <a:schemeClr val="bg1"/>
                  </a:gs>
                  <a:gs pos="100000">
                    <a:schemeClr val="bg1">
                      <a:lumMod val="85000"/>
                    </a:schemeClr>
                  </a:gs>
                </a:gsLst>
                <a:lin ang="5400000" scaled="1"/>
              </a:gradFill>
            </a:ln>
            <a:effectLst>
              <a:outerShdw blurRad="127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grpSp>
        <p:nvGrpSpPr>
          <p:cNvPr id="72" name="组合 71"/>
          <p:cNvGrpSpPr/>
          <p:nvPr/>
        </p:nvGrpSpPr>
        <p:grpSpPr>
          <a:xfrm>
            <a:off x="1619534" y="4744239"/>
            <a:ext cx="274484" cy="274484"/>
            <a:chOff x="7454147" y="4420103"/>
            <a:chExt cx="417358" cy="417358"/>
          </a:xfrm>
        </p:grpSpPr>
        <p:sp>
          <p:nvSpPr>
            <p:cNvPr id="73" name="椭圆 72"/>
            <p:cNvSpPr>
              <a:spLocks noChangeAspect="1"/>
            </p:cNvSpPr>
            <p:nvPr/>
          </p:nvSpPr>
          <p:spPr>
            <a:xfrm>
              <a:off x="7454147" y="4420103"/>
              <a:ext cx="417358" cy="417358"/>
            </a:xfrm>
            <a:prstGeom prst="ellipse">
              <a:avLst/>
            </a:prstGeom>
            <a:solidFill>
              <a:schemeClr val="tx1"/>
            </a:solidFill>
            <a:ln w="19050">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74" name="椭圆 73"/>
            <p:cNvSpPr/>
            <p:nvPr/>
          </p:nvSpPr>
          <p:spPr>
            <a:xfrm>
              <a:off x="7542037" y="4509356"/>
              <a:ext cx="241578" cy="241578"/>
            </a:xfrm>
            <a:prstGeom prst="ellipse">
              <a:avLst/>
            </a:prstGeom>
            <a:gradFill flip="none" rotWithShape="1">
              <a:gsLst>
                <a:gs pos="27000">
                  <a:schemeClr val="bg1">
                    <a:lumMod val="85000"/>
                  </a:schemeClr>
                </a:gs>
                <a:gs pos="62000">
                  <a:schemeClr val="bg1"/>
                </a:gs>
              </a:gsLst>
              <a:lin ang="2700000" scaled="1"/>
              <a:tileRect/>
            </a:gradFill>
            <a:ln w="19050">
              <a:gradFill>
                <a:gsLst>
                  <a:gs pos="0">
                    <a:schemeClr val="bg1"/>
                  </a:gs>
                  <a:gs pos="100000">
                    <a:schemeClr val="bg1">
                      <a:lumMod val="85000"/>
                    </a:schemeClr>
                  </a:gs>
                </a:gsLst>
                <a:lin ang="5400000" scaled="1"/>
              </a:gradFill>
            </a:ln>
            <a:effectLst>
              <a:outerShdw blurRad="127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grpSp>
        <p:nvGrpSpPr>
          <p:cNvPr id="75" name="组合 74"/>
          <p:cNvGrpSpPr/>
          <p:nvPr/>
        </p:nvGrpSpPr>
        <p:grpSpPr>
          <a:xfrm>
            <a:off x="9684578" y="2001911"/>
            <a:ext cx="274484" cy="274484"/>
            <a:chOff x="7454147" y="4420103"/>
            <a:chExt cx="417358" cy="417358"/>
          </a:xfrm>
        </p:grpSpPr>
        <p:sp>
          <p:nvSpPr>
            <p:cNvPr id="76" name="椭圆 75"/>
            <p:cNvSpPr>
              <a:spLocks noChangeAspect="1"/>
            </p:cNvSpPr>
            <p:nvPr/>
          </p:nvSpPr>
          <p:spPr>
            <a:xfrm>
              <a:off x="7454147" y="4420103"/>
              <a:ext cx="417358" cy="417358"/>
            </a:xfrm>
            <a:prstGeom prst="ellipse">
              <a:avLst/>
            </a:prstGeom>
            <a:solidFill>
              <a:schemeClr val="tx1"/>
            </a:solidFill>
            <a:ln w="19050">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77" name="椭圆 76"/>
            <p:cNvSpPr/>
            <p:nvPr/>
          </p:nvSpPr>
          <p:spPr>
            <a:xfrm>
              <a:off x="7542037" y="4509356"/>
              <a:ext cx="241578" cy="241578"/>
            </a:xfrm>
            <a:prstGeom prst="ellipse">
              <a:avLst/>
            </a:prstGeom>
            <a:gradFill flip="none" rotWithShape="1">
              <a:gsLst>
                <a:gs pos="27000">
                  <a:schemeClr val="bg1">
                    <a:lumMod val="85000"/>
                  </a:schemeClr>
                </a:gs>
                <a:gs pos="62000">
                  <a:schemeClr val="bg1"/>
                </a:gs>
              </a:gsLst>
              <a:lin ang="2700000" scaled="1"/>
              <a:tileRect/>
            </a:gradFill>
            <a:ln w="19050">
              <a:gradFill>
                <a:gsLst>
                  <a:gs pos="0">
                    <a:schemeClr val="bg1"/>
                  </a:gs>
                  <a:gs pos="100000">
                    <a:schemeClr val="bg1">
                      <a:lumMod val="85000"/>
                    </a:schemeClr>
                  </a:gs>
                </a:gsLst>
                <a:lin ang="5400000" scaled="1"/>
              </a:gradFill>
            </a:ln>
            <a:effectLst>
              <a:outerShdw blurRad="127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grpSp>
        <p:nvGrpSpPr>
          <p:cNvPr id="78" name="组合 77"/>
          <p:cNvGrpSpPr/>
          <p:nvPr/>
        </p:nvGrpSpPr>
        <p:grpSpPr>
          <a:xfrm>
            <a:off x="5747911" y="3764418"/>
            <a:ext cx="1483995" cy="2088575"/>
            <a:chOff x="5204460" y="3532603"/>
            <a:chExt cx="1483995" cy="2088575"/>
          </a:xfrm>
          <a:effectLst>
            <a:outerShdw blurRad="127000" sx="104000" sy="104000" algn="ctr" rotWithShape="0">
              <a:prstClr val="black">
                <a:alpha val="30000"/>
              </a:prstClr>
            </a:outerShdw>
          </a:effectLst>
        </p:grpSpPr>
        <p:sp>
          <p:nvSpPr>
            <p:cNvPr id="79" name="任意多边形 78"/>
            <p:cNvSpPr/>
            <p:nvPr/>
          </p:nvSpPr>
          <p:spPr>
            <a:xfrm>
              <a:off x="5204460" y="3532603"/>
              <a:ext cx="1483995" cy="2088575"/>
            </a:xfrm>
            <a:custGeom>
              <a:avLst/>
              <a:gdLst>
                <a:gd name="connsiteX0" fmla="*/ 741997 w 1483995"/>
                <a:gd name="connsiteY0" fmla="*/ 0 h 2088575"/>
                <a:gd name="connsiteX1" fmla="*/ 745003 w 1483995"/>
                <a:gd name="connsiteY1" fmla="*/ 3197 h 2088575"/>
                <a:gd name="connsiteX2" fmla="*/ 753383 w 1483995"/>
                <a:gd name="connsiteY2" fmla="*/ 86321 h 2088575"/>
                <a:gd name="connsiteX3" fmla="*/ 1225889 w 1483995"/>
                <a:gd name="connsiteY3" fmla="*/ 558828 h 2088575"/>
                <a:gd name="connsiteX4" fmla="*/ 1259282 w 1483995"/>
                <a:gd name="connsiteY4" fmla="*/ 562194 h 2088575"/>
                <a:gd name="connsiteX5" fmla="*/ 1379537 w 1483995"/>
                <a:gd name="connsiteY5" fmla="*/ 562194 h 2088575"/>
                <a:gd name="connsiteX6" fmla="*/ 1483995 w 1483995"/>
                <a:gd name="connsiteY6" fmla="*/ 666652 h 2088575"/>
                <a:gd name="connsiteX7" fmla="*/ 1483995 w 1483995"/>
                <a:gd name="connsiteY7" fmla="*/ 1984117 h 2088575"/>
                <a:gd name="connsiteX8" fmla="*/ 1379537 w 1483995"/>
                <a:gd name="connsiteY8" fmla="*/ 2088575 h 2088575"/>
                <a:gd name="connsiteX9" fmla="*/ 104458 w 1483995"/>
                <a:gd name="connsiteY9" fmla="*/ 2088575 h 2088575"/>
                <a:gd name="connsiteX10" fmla="*/ 0 w 1483995"/>
                <a:gd name="connsiteY10" fmla="*/ 1984117 h 2088575"/>
                <a:gd name="connsiteX11" fmla="*/ 0 w 1483995"/>
                <a:gd name="connsiteY11" fmla="*/ 666652 h 2088575"/>
                <a:gd name="connsiteX12" fmla="*/ 104458 w 1483995"/>
                <a:gd name="connsiteY12" fmla="*/ 562194 h 2088575"/>
                <a:gd name="connsiteX13" fmla="*/ 224714 w 1483995"/>
                <a:gd name="connsiteY13" fmla="*/ 562194 h 2088575"/>
                <a:gd name="connsiteX14" fmla="*/ 258107 w 1483995"/>
                <a:gd name="connsiteY14" fmla="*/ 558828 h 2088575"/>
                <a:gd name="connsiteX15" fmla="*/ 730614 w 1483995"/>
                <a:gd name="connsiteY15" fmla="*/ 86321 h 2088575"/>
                <a:gd name="connsiteX16" fmla="*/ 738994 w 1483995"/>
                <a:gd name="connsiteY16" fmla="*/ 3194 h 208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3995" h="2088575">
                  <a:moveTo>
                    <a:pt x="741997" y="0"/>
                  </a:moveTo>
                  <a:lnTo>
                    <a:pt x="745003" y="3197"/>
                  </a:lnTo>
                  <a:lnTo>
                    <a:pt x="753383" y="86321"/>
                  </a:lnTo>
                  <a:cubicBezTo>
                    <a:pt x="801915" y="323492"/>
                    <a:pt x="988718" y="510296"/>
                    <a:pt x="1225889" y="558828"/>
                  </a:cubicBezTo>
                  <a:lnTo>
                    <a:pt x="1259282" y="562194"/>
                  </a:lnTo>
                  <a:lnTo>
                    <a:pt x="1379537" y="562194"/>
                  </a:lnTo>
                  <a:cubicBezTo>
                    <a:pt x="1437228" y="562194"/>
                    <a:pt x="1483995" y="608961"/>
                    <a:pt x="1483995" y="666652"/>
                  </a:cubicBezTo>
                  <a:lnTo>
                    <a:pt x="1483995" y="1984117"/>
                  </a:lnTo>
                  <a:cubicBezTo>
                    <a:pt x="1483995" y="2041808"/>
                    <a:pt x="1437228" y="2088575"/>
                    <a:pt x="1379537" y="2088575"/>
                  </a:cubicBezTo>
                  <a:lnTo>
                    <a:pt x="104458" y="2088575"/>
                  </a:lnTo>
                  <a:cubicBezTo>
                    <a:pt x="46767" y="2088575"/>
                    <a:pt x="0" y="2041808"/>
                    <a:pt x="0" y="1984117"/>
                  </a:cubicBezTo>
                  <a:lnTo>
                    <a:pt x="0" y="666652"/>
                  </a:lnTo>
                  <a:cubicBezTo>
                    <a:pt x="0" y="608961"/>
                    <a:pt x="46767" y="562194"/>
                    <a:pt x="104458" y="562194"/>
                  </a:cubicBezTo>
                  <a:lnTo>
                    <a:pt x="224714" y="562194"/>
                  </a:lnTo>
                  <a:lnTo>
                    <a:pt x="258107" y="558828"/>
                  </a:lnTo>
                  <a:cubicBezTo>
                    <a:pt x="495278" y="510296"/>
                    <a:pt x="682082" y="323492"/>
                    <a:pt x="730614" y="86321"/>
                  </a:cubicBezTo>
                  <a:lnTo>
                    <a:pt x="738994" y="31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80" name="任意多边形 79"/>
            <p:cNvSpPr/>
            <p:nvPr/>
          </p:nvSpPr>
          <p:spPr>
            <a:xfrm>
              <a:off x="5204460" y="5496560"/>
              <a:ext cx="1483995" cy="124618"/>
            </a:xfrm>
            <a:custGeom>
              <a:avLst/>
              <a:gdLst>
                <a:gd name="connsiteX0" fmla="*/ 0 w 1483995"/>
                <a:gd name="connsiteY0" fmla="*/ 0 h 124618"/>
                <a:gd name="connsiteX1" fmla="*/ 1483995 w 1483995"/>
                <a:gd name="connsiteY1" fmla="*/ 0 h 124618"/>
                <a:gd name="connsiteX2" fmla="*/ 1483995 w 1483995"/>
                <a:gd name="connsiteY2" fmla="*/ 20160 h 124618"/>
                <a:gd name="connsiteX3" fmla="*/ 1379537 w 1483995"/>
                <a:gd name="connsiteY3" fmla="*/ 124618 h 124618"/>
                <a:gd name="connsiteX4" fmla="*/ 104458 w 1483995"/>
                <a:gd name="connsiteY4" fmla="*/ 124618 h 124618"/>
                <a:gd name="connsiteX5" fmla="*/ 0 w 1483995"/>
                <a:gd name="connsiteY5" fmla="*/ 20160 h 12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3995" h="124618">
                  <a:moveTo>
                    <a:pt x="0" y="0"/>
                  </a:moveTo>
                  <a:lnTo>
                    <a:pt x="1483995" y="0"/>
                  </a:lnTo>
                  <a:lnTo>
                    <a:pt x="1483995" y="20160"/>
                  </a:lnTo>
                  <a:cubicBezTo>
                    <a:pt x="1483995" y="77851"/>
                    <a:pt x="1437228" y="124618"/>
                    <a:pt x="1379537" y="124618"/>
                  </a:cubicBezTo>
                  <a:lnTo>
                    <a:pt x="104458" y="124618"/>
                  </a:lnTo>
                  <a:cubicBezTo>
                    <a:pt x="46767" y="124618"/>
                    <a:pt x="0" y="77851"/>
                    <a:pt x="0" y="2016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grpSp>
        <p:nvGrpSpPr>
          <p:cNvPr id="81" name="组合 80"/>
          <p:cNvGrpSpPr/>
          <p:nvPr/>
        </p:nvGrpSpPr>
        <p:grpSpPr>
          <a:xfrm>
            <a:off x="6352425" y="3038026"/>
            <a:ext cx="273600" cy="273600"/>
            <a:chOff x="6352425" y="3038026"/>
            <a:chExt cx="273600" cy="273600"/>
          </a:xfrm>
        </p:grpSpPr>
        <p:sp>
          <p:nvSpPr>
            <p:cNvPr id="82" name="泪滴形 81"/>
            <p:cNvSpPr>
              <a:spLocks noChangeAspect="1"/>
            </p:cNvSpPr>
            <p:nvPr/>
          </p:nvSpPr>
          <p:spPr>
            <a:xfrm rot="8100000">
              <a:off x="6352425" y="3038026"/>
              <a:ext cx="273600" cy="273600"/>
            </a:xfrm>
            <a:prstGeom prst="teardrop">
              <a:avLst>
                <a:gd name="adj" fmla="val 200000"/>
              </a:avLst>
            </a:prstGeom>
            <a:solidFill>
              <a:schemeClr val="tx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83" name="椭圆 82"/>
            <p:cNvSpPr>
              <a:spLocks noChangeAspect="1"/>
            </p:cNvSpPr>
            <p:nvPr/>
          </p:nvSpPr>
          <p:spPr>
            <a:xfrm>
              <a:off x="6411519" y="3089978"/>
              <a:ext cx="158400" cy="158400"/>
            </a:xfrm>
            <a:prstGeom prst="ellipse">
              <a:avLst/>
            </a:prstGeom>
            <a:gradFill flip="none" rotWithShape="1">
              <a:gsLst>
                <a:gs pos="27000">
                  <a:schemeClr val="bg1">
                    <a:lumMod val="85000"/>
                  </a:schemeClr>
                </a:gs>
                <a:gs pos="62000">
                  <a:schemeClr val="bg1"/>
                </a:gs>
              </a:gsLst>
              <a:lin ang="2700000" scaled="1"/>
              <a:tileRect/>
            </a:gradFill>
            <a:ln w="19050">
              <a:gradFill>
                <a:gsLst>
                  <a:gs pos="0">
                    <a:schemeClr val="bg1"/>
                  </a:gs>
                  <a:gs pos="100000">
                    <a:schemeClr val="bg1">
                      <a:lumMod val="85000"/>
                    </a:schemeClr>
                  </a:gs>
                </a:gsLst>
                <a:lin ang="5400000" scaled="1"/>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84" name="文本框 83"/>
          <p:cNvSpPr txBox="1"/>
          <p:nvPr/>
        </p:nvSpPr>
        <p:spPr>
          <a:xfrm>
            <a:off x="6075372" y="4392452"/>
            <a:ext cx="829074" cy="246221"/>
          </a:xfrm>
          <a:prstGeom prst="rect">
            <a:avLst/>
          </a:prstGeom>
          <a:noFill/>
        </p:spPr>
        <p:txBody>
          <a:bodyPr wrap="none" rtlCol="0">
            <a:spAutoFit/>
          </a:bodyPr>
          <a:lstStyle/>
          <a:p>
            <a:pPr algn="ctr"/>
            <a:r>
              <a:rPr lang="zh-CN" altLang="en-US" sz="1000" b="1" dirty="0">
                <a:solidFill>
                  <a:schemeClr val="bg2">
                    <a:lumMod val="25000"/>
                  </a:schemeClr>
                </a:solidFill>
                <a:latin typeface="造字工房朗宋（非商用）常规体" pitchFamily="2" charset="-122"/>
                <a:ea typeface="造字工房朗宋（非商用）常规体" pitchFamily="2" charset="-122"/>
              </a:rPr>
              <a:t>标题文本预设</a:t>
            </a:r>
          </a:p>
        </p:txBody>
      </p:sp>
      <p:sp>
        <p:nvSpPr>
          <p:cNvPr id="85" name="文本框 84"/>
          <p:cNvSpPr txBox="1"/>
          <p:nvPr/>
        </p:nvSpPr>
        <p:spPr>
          <a:xfrm>
            <a:off x="5747912" y="4626943"/>
            <a:ext cx="1483994" cy="1015663"/>
          </a:xfrm>
          <a:prstGeom prst="rect">
            <a:avLst/>
          </a:prstGeom>
          <a:noFill/>
        </p:spPr>
        <p:txBody>
          <a:bodyPr wrap="square" rtlCol="0">
            <a:spAutoFit/>
          </a:bodyPr>
          <a:lstStyle/>
          <a:p>
            <a:pPr>
              <a:lnSpc>
                <a:spcPct val="150000"/>
              </a:lnSpc>
            </a:pPr>
            <a:r>
              <a:rPr lang="zh-CN" altLang="en-US" sz="1000" dirty="0">
                <a:solidFill>
                  <a:schemeClr val="tx2">
                    <a:lumMod val="50000"/>
                    <a:lumOff val="50000"/>
                  </a:schemeClr>
                </a:solidFill>
                <a:latin typeface="造字工房朗宋（非商用）常规体" pitchFamily="2" charset="-122"/>
                <a:ea typeface="造字工房朗宋（非商用）常规体" pitchFamily="2" charset="-122"/>
              </a:rPr>
              <a:t>您的内容打在这里，或者通过复制您的文本后，在此框中选择粘贴，并选择只保留文字</a:t>
            </a:r>
            <a:endParaRPr lang="zh-CN" altLang="en-US" sz="1050" dirty="0">
              <a:solidFill>
                <a:schemeClr val="tx2">
                  <a:lumMod val="50000"/>
                  <a:lumOff val="50000"/>
                </a:schemeClr>
              </a:solidFill>
              <a:latin typeface="造字工房朗宋（非商用）常规体" pitchFamily="2" charset="-122"/>
              <a:ea typeface="造字工房朗宋（非商用）常规体" pitchFamily="2" charset="-122"/>
            </a:endParaRPr>
          </a:p>
        </p:txBody>
      </p:sp>
      <p:grpSp>
        <p:nvGrpSpPr>
          <p:cNvPr id="86" name="组合 85"/>
          <p:cNvGrpSpPr/>
          <p:nvPr/>
        </p:nvGrpSpPr>
        <p:grpSpPr>
          <a:xfrm>
            <a:off x="1055688" y="5137472"/>
            <a:ext cx="1297091" cy="596931"/>
            <a:chOff x="1181665" y="2714250"/>
            <a:chExt cx="1297091" cy="596931"/>
          </a:xfrm>
        </p:grpSpPr>
        <p:sp>
          <p:nvSpPr>
            <p:cNvPr id="87" name="文本框 86"/>
            <p:cNvSpPr txBox="1"/>
            <p:nvPr/>
          </p:nvSpPr>
          <p:spPr>
            <a:xfrm>
              <a:off x="1301831" y="2714250"/>
              <a:ext cx="829073" cy="246221"/>
            </a:xfrm>
            <a:prstGeom prst="rect">
              <a:avLst/>
            </a:prstGeom>
            <a:noFill/>
          </p:spPr>
          <p:txBody>
            <a:bodyPr wrap="none" rtlCol="0">
              <a:spAutoFit/>
            </a:bodyPr>
            <a:lstStyle/>
            <a:p>
              <a:r>
                <a:rPr lang="zh-CN" altLang="en-US" sz="1000" dirty="0">
                  <a:latin typeface="造字工房朗宋（非商用）常规体" pitchFamily="2" charset="-122"/>
                  <a:ea typeface="造字工房朗宋（非商用）常规体" pitchFamily="2" charset="-122"/>
                </a:rPr>
                <a:t>标题文本预设</a:t>
              </a:r>
            </a:p>
          </p:txBody>
        </p:sp>
        <p:sp>
          <p:nvSpPr>
            <p:cNvPr id="88" name="文本框 87"/>
            <p:cNvSpPr txBox="1"/>
            <p:nvPr/>
          </p:nvSpPr>
          <p:spPr>
            <a:xfrm>
              <a:off x="1181665" y="2895683"/>
              <a:ext cx="1297091" cy="415498"/>
            </a:xfrm>
            <a:prstGeom prst="rect">
              <a:avLst/>
            </a:prstGeom>
            <a:noFill/>
          </p:spPr>
          <p:txBody>
            <a:bodyPr wrap="square" rtlCol="0">
              <a:spAutoFit/>
            </a:bodyPr>
            <a:lstStyle/>
            <a:p>
              <a:pPr algn="ctr"/>
              <a:r>
                <a:rPr lang="zh-CN" altLang="en-US" sz="700" dirty="0">
                  <a:latin typeface="造字工房朗宋（非商用）常规体" pitchFamily="2" charset="-122"/>
                  <a:ea typeface="造字工房朗宋（非商用）常规体" pitchFamily="2" charset="-122"/>
                </a:rPr>
                <a:t>您的内容打在这里，或者通过复制您的文本后，在此框中选择粘贴，并选择只保留文字</a:t>
              </a:r>
            </a:p>
          </p:txBody>
        </p:sp>
      </p:grpSp>
      <p:grpSp>
        <p:nvGrpSpPr>
          <p:cNvPr id="89" name="组合 88"/>
          <p:cNvGrpSpPr/>
          <p:nvPr/>
        </p:nvGrpSpPr>
        <p:grpSpPr>
          <a:xfrm>
            <a:off x="9230912" y="2411516"/>
            <a:ext cx="1283800" cy="627625"/>
            <a:chOff x="1301831" y="2714250"/>
            <a:chExt cx="1283800" cy="627625"/>
          </a:xfrm>
        </p:grpSpPr>
        <p:sp>
          <p:nvSpPr>
            <p:cNvPr id="90" name="文本框 89"/>
            <p:cNvSpPr txBox="1"/>
            <p:nvPr/>
          </p:nvSpPr>
          <p:spPr>
            <a:xfrm>
              <a:off x="1301831" y="2714250"/>
              <a:ext cx="829073" cy="246221"/>
            </a:xfrm>
            <a:prstGeom prst="rect">
              <a:avLst/>
            </a:prstGeom>
            <a:noFill/>
          </p:spPr>
          <p:txBody>
            <a:bodyPr wrap="none" rtlCol="0">
              <a:spAutoFit/>
            </a:bodyPr>
            <a:lstStyle/>
            <a:p>
              <a:r>
                <a:rPr lang="zh-CN" altLang="en-US" sz="1000" dirty="0">
                  <a:latin typeface="造字工房朗宋（非商用）常规体" pitchFamily="2" charset="-122"/>
                  <a:ea typeface="造字工房朗宋（非商用）常规体" pitchFamily="2" charset="-122"/>
                </a:rPr>
                <a:t>标题文本预设</a:t>
              </a:r>
            </a:p>
          </p:txBody>
        </p:sp>
        <p:sp>
          <p:nvSpPr>
            <p:cNvPr id="91" name="文本框 90"/>
            <p:cNvSpPr txBox="1"/>
            <p:nvPr/>
          </p:nvSpPr>
          <p:spPr>
            <a:xfrm>
              <a:off x="1308374" y="2926377"/>
              <a:ext cx="1277257" cy="415498"/>
            </a:xfrm>
            <a:prstGeom prst="rect">
              <a:avLst/>
            </a:prstGeom>
            <a:noFill/>
          </p:spPr>
          <p:txBody>
            <a:bodyPr wrap="square" rtlCol="0">
              <a:spAutoFit/>
            </a:bodyPr>
            <a:lstStyle/>
            <a:p>
              <a:pPr lvl="0" algn="ctr"/>
              <a:r>
                <a:rPr lang="zh-CN" altLang="en-US" sz="700" dirty="0">
                  <a:latin typeface="造字工房朗宋（非商用）常规体" pitchFamily="2" charset="-122"/>
                  <a:ea typeface="造字工房朗宋（非商用）常规体" pitchFamily="2" charset="-122"/>
                </a:rPr>
                <a:t>您的内容打在这里，或者通过复制您的文本后，在此框中选择粘贴，并选择只保留文字</a:t>
              </a:r>
            </a:p>
          </p:txBody>
        </p:sp>
      </p:grpSp>
      <p:grpSp>
        <p:nvGrpSpPr>
          <p:cNvPr id="92" name="组合 91"/>
          <p:cNvGrpSpPr/>
          <p:nvPr/>
        </p:nvGrpSpPr>
        <p:grpSpPr>
          <a:xfrm>
            <a:off x="3663793" y="3716632"/>
            <a:ext cx="1272540" cy="484002"/>
            <a:chOff x="1125379" y="4135623"/>
            <a:chExt cx="1272540" cy="484002"/>
          </a:xfrm>
          <a:solidFill>
            <a:schemeClr val="tx1"/>
          </a:solidFill>
        </p:grpSpPr>
        <p:sp>
          <p:nvSpPr>
            <p:cNvPr id="93" name="任意多边形 92"/>
            <p:cNvSpPr/>
            <p:nvPr/>
          </p:nvSpPr>
          <p:spPr>
            <a:xfrm>
              <a:off x="1125379" y="4135623"/>
              <a:ext cx="1272540" cy="484002"/>
            </a:xfrm>
            <a:custGeom>
              <a:avLst/>
              <a:gdLst>
                <a:gd name="connsiteX0" fmla="*/ 39829 w 1272540"/>
                <a:gd name="connsiteY0" fmla="*/ 0 h 484002"/>
                <a:gd name="connsiteX1" fmla="*/ 1232711 w 1272540"/>
                <a:gd name="connsiteY1" fmla="*/ 0 h 484002"/>
                <a:gd name="connsiteX2" fmla="*/ 1272540 w 1272540"/>
                <a:gd name="connsiteY2" fmla="*/ 39829 h 484002"/>
                <a:gd name="connsiteX3" fmla="*/ 1272540 w 1272540"/>
                <a:gd name="connsiteY3" fmla="*/ 342007 h 484002"/>
                <a:gd name="connsiteX4" fmla="*/ 1232711 w 1272540"/>
                <a:gd name="connsiteY4" fmla="*/ 381836 h 484002"/>
                <a:gd name="connsiteX5" fmla="*/ 708543 w 1272540"/>
                <a:gd name="connsiteY5" fmla="*/ 381836 h 484002"/>
                <a:gd name="connsiteX6" fmla="*/ 636271 w 1272540"/>
                <a:gd name="connsiteY6" fmla="*/ 484002 h 484002"/>
                <a:gd name="connsiteX7" fmla="*/ 563998 w 1272540"/>
                <a:gd name="connsiteY7" fmla="*/ 381836 h 484002"/>
                <a:gd name="connsiteX8" fmla="*/ 39829 w 1272540"/>
                <a:gd name="connsiteY8" fmla="*/ 381836 h 484002"/>
                <a:gd name="connsiteX9" fmla="*/ 0 w 1272540"/>
                <a:gd name="connsiteY9" fmla="*/ 342007 h 484002"/>
                <a:gd name="connsiteX10" fmla="*/ 0 w 1272540"/>
                <a:gd name="connsiteY10" fmla="*/ 39829 h 484002"/>
                <a:gd name="connsiteX11" fmla="*/ 39829 w 1272540"/>
                <a:gd name="connsiteY11" fmla="*/ 0 h 48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2540" h="484002">
                  <a:moveTo>
                    <a:pt x="39829" y="0"/>
                  </a:moveTo>
                  <a:lnTo>
                    <a:pt x="1232711" y="0"/>
                  </a:lnTo>
                  <a:cubicBezTo>
                    <a:pt x="1254708" y="0"/>
                    <a:pt x="1272540" y="17832"/>
                    <a:pt x="1272540" y="39829"/>
                  </a:cubicBezTo>
                  <a:lnTo>
                    <a:pt x="1272540" y="342007"/>
                  </a:lnTo>
                  <a:cubicBezTo>
                    <a:pt x="1272540" y="364004"/>
                    <a:pt x="1254708" y="381836"/>
                    <a:pt x="1232711" y="381836"/>
                  </a:cubicBezTo>
                  <a:lnTo>
                    <a:pt x="708543" y="381836"/>
                  </a:lnTo>
                  <a:lnTo>
                    <a:pt x="636271" y="484002"/>
                  </a:lnTo>
                  <a:lnTo>
                    <a:pt x="563998" y="381836"/>
                  </a:lnTo>
                  <a:lnTo>
                    <a:pt x="39829" y="381836"/>
                  </a:lnTo>
                  <a:cubicBezTo>
                    <a:pt x="17832" y="381836"/>
                    <a:pt x="0" y="364004"/>
                    <a:pt x="0" y="342007"/>
                  </a:cubicBezTo>
                  <a:lnTo>
                    <a:pt x="0" y="39829"/>
                  </a:lnTo>
                  <a:cubicBezTo>
                    <a:pt x="0" y="17832"/>
                    <a:pt x="17832" y="0"/>
                    <a:pt x="39829" y="0"/>
                  </a:cubicBezTo>
                  <a:close/>
                </a:path>
              </a:pathLst>
            </a:custGeom>
            <a:grpFill/>
            <a:ln w="19050">
              <a:noFill/>
            </a:ln>
            <a:effectLst>
              <a:outerShdw blurRad="1270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造字工房朗宋（非商用）常规体" pitchFamily="2" charset="-122"/>
                <a:ea typeface="造字工房朗宋（非商用）常规体" pitchFamily="2" charset="-122"/>
              </a:endParaRPr>
            </a:p>
          </p:txBody>
        </p:sp>
        <p:sp>
          <p:nvSpPr>
            <p:cNvPr id="94" name="文本框 93"/>
            <p:cNvSpPr txBox="1"/>
            <p:nvPr/>
          </p:nvSpPr>
          <p:spPr>
            <a:xfrm>
              <a:off x="1294031" y="4175145"/>
              <a:ext cx="934871" cy="307777"/>
            </a:xfrm>
            <a:prstGeom prst="rect">
              <a:avLst/>
            </a:prstGeom>
            <a:grpFill/>
          </p:spPr>
          <p:txBody>
            <a:bodyPr wrap="none" rtlCol="0">
              <a:spAutoFit/>
            </a:bodyPr>
            <a:lstStyle/>
            <a:p>
              <a:pPr algn="ctr"/>
              <a:r>
                <a:rPr lang="en-US" altLang="zh-CN" sz="1400" dirty="0">
                  <a:solidFill>
                    <a:schemeClr val="bg1"/>
                  </a:solidFill>
                  <a:latin typeface="造字工房朗宋（非商用）常规体" pitchFamily="2" charset="-122"/>
                  <a:ea typeface="造字工房朗宋（非商用）常规体" pitchFamily="2" charset="-122"/>
                </a:rPr>
                <a:t>June</a:t>
              </a:r>
              <a:r>
                <a:rPr lang="zh-CN" altLang="en-US" sz="1400" dirty="0">
                  <a:solidFill>
                    <a:schemeClr val="bg1"/>
                  </a:solidFill>
                  <a:latin typeface="造字工房朗宋（非商用）常规体" pitchFamily="2" charset="-122"/>
                  <a:ea typeface="造字工房朗宋（非商用）常规体" pitchFamily="2" charset="-122"/>
                </a:rPr>
                <a:t>，</a:t>
              </a:r>
              <a:r>
                <a:rPr lang="en-US" altLang="zh-CN" sz="1400" b="1" dirty="0">
                  <a:solidFill>
                    <a:schemeClr val="bg1"/>
                  </a:solidFill>
                  <a:latin typeface="造字工房朗宋（非商用）常规体" pitchFamily="2" charset="-122"/>
                  <a:ea typeface="造字工房朗宋（非商用）常规体" pitchFamily="2" charset="-122"/>
                </a:rPr>
                <a:t>2017</a:t>
              </a:r>
              <a:endParaRPr lang="zh-CN" altLang="en-US" sz="1400" b="1" dirty="0">
                <a:solidFill>
                  <a:schemeClr val="bg1"/>
                </a:solidFill>
                <a:latin typeface="造字工房朗宋（非商用）常规体" pitchFamily="2" charset="-122"/>
                <a:ea typeface="造字工房朗宋（非商用）常规体" pitchFamily="2" charset="-122"/>
              </a:endParaRPr>
            </a:p>
          </p:txBody>
        </p:sp>
      </p:grpSp>
      <p:grpSp>
        <p:nvGrpSpPr>
          <p:cNvPr id="95" name="组合 94"/>
          <p:cNvGrpSpPr/>
          <p:nvPr/>
        </p:nvGrpSpPr>
        <p:grpSpPr>
          <a:xfrm>
            <a:off x="5852955" y="2467785"/>
            <a:ext cx="1272540" cy="484002"/>
            <a:chOff x="1125379" y="4135623"/>
            <a:chExt cx="1272540" cy="484002"/>
          </a:xfrm>
          <a:solidFill>
            <a:schemeClr val="tx1"/>
          </a:solidFill>
        </p:grpSpPr>
        <p:sp>
          <p:nvSpPr>
            <p:cNvPr id="96" name="任意多边形 95"/>
            <p:cNvSpPr/>
            <p:nvPr/>
          </p:nvSpPr>
          <p:spPr>
            <a:xfrm>
              <a:off x="1125379" y="4135623"/>
              <a:ext cx="1272540" cy="484002"/>
            </a:xfrm>
            <a:custGeom>
              <a:avLst/>
              <a:gdLst>
                <a:gd name="connsiteX0" fmla="*/ 39829 w 1272540"/>
                <a:gd name="connsiteY0" fmla="*/ 0 h 484002"/>
                <a:gd name="connsiteX1" fmla="*/ 1232711 w 1272540"/>
                <a:gd name="connsiteY1" fmla="*/ 0 h 484002"/>
                <a:gd name="connsiteX2" fmla="*/ 1272540 w 1272540"/>
                <a:gd name="connsiteY2" fmla="*/ 39829 h 484002"/>
                <a:gd name="connsiteX3" fmla="*/ 1272540 w 1272540"/>
                <a:gd name="connsiteY3" fmla="*/ 342007 h 484002"/>
                <a:gd name="connsiteX4" fmla="*/ 1232711 w 1272540"/>
                <a:gd name="connsiteY4" fmla="*/ 381836 h 484002"/>
                <a:gd name="connsiteX5" fmla="*/ 708543 w 1272540"/>
                <a:gd name="connsiteY5" fmla="*/ 381836 h 484002"/>
                <a:gd name="connsiteX6" fmla="*/ 636271 w 1272540"/>
                <a:gd name="connsiteY6" fmla="*/ 484002 h 484002"/>
                <a:gd name="connsiteX7" fmla="*/ 563998 w 1272540"/>
                <a:gd name="connsiteY7" fmla="*/ 381836 h 484002"/>
                <a:gd name="connsiteX8" fmla="*/ 39829 w 1272540"/>
                <a:gd name="connsiteY8" fmla="*/ 381836 h 484002"/>
                <a:gd name="connsiteX9" fmla="*/ 0 w 1272540"/>
                <a:gd name="connsiteY9" fmla="*/ 342007 h 484002"/>
                <a:gd name="connsiteX10" fmla="*/ 0 w 1272540"/>
                <a:gd name="connsiteY10" fmla="*/ 39829 h 484002"/>
                <a:gd name="connsiteX11" fmla="*/ 39829 w 1272540"/>
                <a:gd name="connsiteY11" fmla="*/ 0 h 48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2540" h="484002">
                  <a:moveTo>
                    <a:pt x="39829" y="0"/>
                  </a:moveTo>
                  <a:lnTo>
                    <a:pt x="1232711" y="0"/>
                  </a:lnTo>
                  <a:cubicBezTo>
                    <a:pt x="1254708" y="0"/>
                    <a:pt x="1272540" y="17832"/>
                    <a:pt x="1272540" y="39829"/>
                  </a:cubicBezTo>
                  <a:lnTo>
                    <a:pt x="1272540" y="342007"/>
                  </a:lnTo>
                  <a:cubicBezTo>
                    <a:pt x="1272540" y="364004"/>
                    <a:pt x="1254708" y="381836"/>
                    <a:pt x="1232711" y="381836"/>
                  </a:cubicBezTo>
                  <a:lnTo>
                    <a:pt x="708543" y="381836"/>
                  </a:lnTo>
                  <a:lnTo>
                    <a:pt x="636271" y="484002"/>
                  </a:lnTo>
                  <a:lnTo>
                    <a:pt x="563998" y="381836"/>
                  </a:lnTo>
                  <a:lnTo>
                    <a:pt x="39829" y="381836"/>
                  </a:lnTo>
                  <a:cubicBezTo>
                    <a:pt x="17832" y="381836"/>
                    <a:pt x="0" y="364004"/>
                    <a:pt x="0" y="342007"/>
                  </a:cubicBezTo>
                  <a:lnTo>
                    <a:pt x="0" y="39829"/>
                  </a:lnTo>
                  <a:cubicBezTo>
                    <a:pt x="0" y="17832"/>
                    <a:pt x="17832" y="0"/>
                    <a:pt x="39829" y="0"/>
                  </a:cubicBezTo>
                  <a:close/>
                </a:path>
              </a:pathLst>
            </a:custGeom>
            <a:grpFill/>
            <a:ln w="19050">
              <a:noFill/>
            </a:ln>
            <a:effectLst>
              <a:outerShdw blurRad="1270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造字工房朗宋（非商用）常规体" pitchFamily="2" charset="-122"/>
                <a:ea typeface="造字工房朗宋（非商用）常规体" pitchFamily="2" charset="-122"/>
              </a:endParaRPr>
            </a:p>
          </p:txBody>
        </p:sp>
        <p:sp>
          <p:nvSpPr>
            <p:cNvPr id="97" name="文本框 96"/>
            <p:cNvSpPr txBox="1"/>
            <p:nvPr/>
          </p:nvSpPr>
          <p:spPr>
            <a:xfrm>
              <a:off x="1294031" y="4175145"/>
              <a:ext cx="934871" cy="307777"/>
            </a:xfrm>
            <a:prstGeom prst="rect">
              <a:avLst/>
            </a:prstGeom>
            <a:grpFill/>
          </p:spPr>
          <p:txBody>
            <a:bodyPr wrap="none" rtlCol="0">
              <a:spAutoFit/>
            </a:bodyPr>
            <a:lstStyle/>
            <a:p>
              <a:pPr algn="ctr"/>
              <a:r>
                <a:rPr lang="en-US" altLang="zh-CN" sz="1400" dirty="0">
                  <a:solidFill>
                    <a:schemeClr val="bg1"/>
                  </a:solidFill>
                  <a:latin typeface="造字工房朗宋（非商用）常规体" pitchFamily="2" charset="-122"/>
                  <a:ea typeface="造字工房朗宋（非商用）常规体" pitchFamily="2" charset="-122"/>
                </a:rPr>
                <a:t>June</a:t>
              </a:r>
              <a:r>
                <a:rPr lang="zh-CN" altLang="en-US" sz="1400" dirty="0">
                  <a:solidFill>
                    <a:schemeClr val="bg1"/>
                  </a:solidFill>
                  <a:latin typeface="造字工房朗宋（非商用）常规体" pitchFamily="2" charset="-122"/>
                  <a:ea typeface="造字工房朗宋（非商用）常规体" pitchFamily="2" charset="-122"/>
                </a:rPr>
                <a:t>，</a:t>
              </a:r>
              <a:r>
                <a:rPr lang="en-US" altLang="zh-CN" sz="1400" b="1" dirty="0">
                  <a:solidFill>
                    <a:schemeClr val="bg1"/>
                  </a:solidFill>
                  <a:latin typeface="造字工房朗宋（非商用）常规体" pitchFamily="2" charset="-122"/>
                  <a:ea typeface="造字工房朗宋（非商用）常规体" pitchFamily="2" charset="-122"/>
                </a:rPr>
                <a:t>2017</a:t>
              </a:r>
              <a:endParaRPr lang="zh-CN" altLang="en-US" sz="1400" b="1" dirty="0">
                <a:solidFill>
                  <a:schemeClr val="bg1"/>
                </a:solidFill>
                <a:latin typeface="造字工房朗宋（非商用）常规体" pitchFamily="2" charset="-122"/>
                <a:ea typeface="造字工房朗宋（非商用）常规体" pitchFamily="2" charset="-122"/>
              </a:endParaRPr>
            </a:p>
          </p:txBody>
        </p:sp>
      </p:grpSp>
      <p:grpSp>
        <p:nvGrpSpPr>
          <p:cNvPr id="98" name="组合 97"/>
          <p:cNvGrpSpPr/>
          <p:nvPr/>
        </p:nvGrpSpPr>
        <p:grpSpPr>
          <a:xfrm>
            <a:off x="9183104" y="1431757"/>
            <a:ext cx="1272540" cy="484002"/>
            <a:chOff x="1125379" y="4135623"/>
            <a:chExt cx="1272540" cy="484002"/>
          </a:xfrm>
          <a:solidFill>
            <a:schemeClr val="tx1"/>
          </a:solidFill>
        </p:grpSpPr>
        <p:sp>
          <p:nvSpPr>
            <p:cNvPr id="99" name="任意多边形 98"/>
            <p:cNvSpPr/>
            <p:nvPr/>
          </p:nvSpPr>
          <p:spPr>
            <a:xfrm>
              <a:off x="1125379" y="4135623"/>
              <a:ext cx="1272540" cy="484002"/>
            </a:xfrm>
            <a:custGeom>
              <a:avLst/>
              <a:gdLst>
                <a:gd name="connsiteX0" fmla="*/ 39829 w 1272540"/>
                <a:gd name="connsiteY0" fmla="*/ 0 h 484002"/>
                <a:gd name="connsiteX1" fmla="*/ 1232711 w 1272540"/>
                <a:gd name="connsiteY1" fmla="*/ 0 h 484002"/>
                <a:gd name="connsiteX2" fmla="*/ 1272540 w 1272540"/>
                <a:gd name="connsiteY2" fmla="*/ 39829 h 484002"/>
                <a:gd name="connsiteX3" fmla="*/ 1272540 w 1272540"/>
                <a:gd name="connsiteY3" fmla="*/ 342007 h 484002"/>
                <a:gd name="connsiteX4" fmla="*/ 1232711 w 1272540"/>
                <a:gd name="connsiteY4" fmla="*/ 381836 h 484002"/>
                <a:gd name="connsiteX5" fmla="*/ 708543 w 1272540"/>
                <a:gd name="connsiteY5" fmla="*/ 381836 h 484002"/>
                <a:gd name="connsiteX6" fmla="*/ 636271 w 1272540"/>
                <a:gd name="connsiteY6" fmla="*/ 484002 h 484002"/>
                <a:gd name="connsiteX7" fmla="*/ 563998 w 1272540"/>
                <a:gd name="connsiteY7" fmla="*/ 381836 h 484002"/>
                <a:gd name="connsiteX8" fmla="*/ 39829 w 1272540"/>
                <a:gd name="connsiteY8" fmla="*/ 381836 h 484002"/>
                <a:gd name="connsiteX9" fmla="*/ 0 w 1272540"/>
                <a:gd name="connsiteY9" fmla="*/ 342007 h 484002"/>
                <a:gd name="connsiteX10" fmla="*/ 0 w 1272540"/>
                <a:gd name="connsiteY10" fmla="*/ 39829 h 484002"/>
                <a:gd name="connsiteX11" fmla="*/ 39829 w 1272540"/>
                <a:gd name="connsiteY11" fmla="*/ 0 h 48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2540" h="484002">
                  <a:moveTo>
                    <a:pt x="39829" y="0"/>
                  </a:moveTo>
                  <a:lnTo>
                    <a:pt x="1232711" y="0"/>
                  </a:lnTo>
                  <a:cubicBezTo>
                    <a:pt x="1254708" y="0"/>
                    <a:pt x="1272540" y="17832"/>
                    <a:pt x="1272540" y="39829"/>
                  </a:cubicBezTo>
                  <a:lnTo>
                    <a:pt x="1272540" y="342007"/>
                  </a:lnTo>
                  <a:cubicBezTo>
                    <a:pt x="1272540" y="364004"/>
                    <a:pt x="1254708" y="381836"/>
                    <a:pt x="1232711" y="381836"/>
                  </a:cubicBezTo>
                  <a:lnTo>
                    <a:pt x="708543" y="381836"/>
                  </a:lnTo>
                  <a:lnTo>
                    <a:pt x="636271" y="484002"/>
                  </a:lnTo>
                  <a:lnTo>
                    <a:pt x="563998" y="381836"/>
                  </a:lnTo>
                  <a:lnTo>
                    <a:pt x="39829" y="381836"/>
                  </a:lnTo>
                  <a:cubicBezTo>
                    <a:pt x="17832" y="381836"/>
                    <a:pt x="0" y="364004"/>
                    <a:pt x="0" y="342007"/>
                  </a:cubicBezTo>
                  <a:lnTo>
                    <a:pt x="0" y="39829"/>
                  </a:lnTo>
                  <a:cubicBezTo>
                    <a:pt x="0" y="17832"/>
                    <a:pt x="17832" y="0"/>
                    <a:pt x="39829" y="0"/>
                  </a:cubicBezTo>
                  <a:close/>
                </a:path>
              </a:pathLst>
            </a:custGeom>
            <a:grpFill/>
            <a:ln w="19050">
              <a:noFill/>
            </a:ln>
            <a:effectLst>
              <a:outerShdw blurRad="1270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造字工房朗宋（非商用）常规体" pitchFamily="2" charset="-122"/>
                <a:ea typeface="造字工房朗宋（非商用）常规体" pitchFamily="2" charset="-122"/>
              </a:endParaRPr>
            </a:p>
          </p:txBody>
        </p:sp>
        <p:sp>
          <p:nvSpPr>
            <p:cNvPr id="100" name="文本框 99"/>
            <p:cNvSpPr txBox="1"/>
            <p:nvPr/>
          </p:nvSpPr>
          <p:spPr>
            <a:xfrm>
              <a:off x="1294031" y="4175145"/>
              <a:ext cx="934871" cy="307777"/>
            </a:xfrm>
            <a:prstGeom prst="rect">
              <a:avLst/>
            </a:prstGeom>
            <a:grpFill/>
          </p:spPr>
          <p:txBody>
            <a:bodyPr wrap="none" rtlCol="0">
              <a:spAutoFit/>
            </a:bodyPr>
            <a:lstStyle/>
            <a:p>
              <a:pPr algn="ctr"/>
              <a:r>
                <a:rPr lang="en-US" altLang="zh-CN" sz="1400" dirty="0">
                  <a:solidFill>
                    <a:schemeClr val="bg1"/>
                  </a:solidFill>
                  <a:latin typeface="造字工房朗宋（非商用）常规体" pitchFamily="2" charset="-122"/>
                  <a:ea typeface="造字工房朗宋（非商用）常规体" pitchFamily="2" charset="-122"/>
                </a:rPr>
                <a:t>June</a:t>
              </a:r>
              <a:r>
                <a:rPr lang="zh-CN" altLang="en-US" sz="1400" dirty="0">
                  <a:solidFill>
                    <a:schemeClr val="bg1"/>
                  </a:solidFill>
                  <a:latin typeface="造字工房朗宋（非商用）常规体" pitchFamily="2" charset="-122"/>
                  <a:ea typeface="造字工房朗宋（非商用）常规体" pitchFamily="2" charset="-122"/>
                </a:rPr>
                <a:t>，</a:t>
              </a:r>
              <a:r>
                <a:rPr lang="en-US" altLang="zh-CN" sz="1400" b="1" dirty="0">
                  <a:solidFill>
                    <a:schemeClr val="bg1"/>
                  </a:solidFill>
                  <a:latin typeface="造字工房朗宋（非商用）常规体" pitchFamily="2" charset="-122"/>
                  <a:ea typeface="造字工房朗宋（非商用）常规体" pitchFamily="2" charset="-122"/>
                </a:rPr>
                <a:t>2017</a:t>
              </a:r>
              <a:endParaRPr lang="zh-CN" altLang="en-US" sz="1400" b="1" dirty="0">
                <a:solidFill>
                  <a:schemeClr val="bg1"/>
                </a:solidFill>
                <a:latin typeface="造字工房朗宋（非商用）常规体" pitchFamily="2" charset="-122"/>
                <a:ea typeface="造字工房朗宋（非商用）常规体"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1000"/>
                                        <p:tgtEl>
                                          <p:spTgt spid="5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750"/>
                                        <p:tgtEl>
                                          <p:spTgt spid="72"/>
                                        </p:tgtEl>
                                      </p:cBhvr>
                                    </p:animEffect>
                                  </p:childTnLst>
                                </p:cTn>
                              </p:par>
                              <p:par>
                                <p:cTn id="12" presetID="64" presetClass="path" presetSubtype="0" decel="100000" fill="hold" nodeType="withEffect">
                                  <p:stCondLst>
                                    <p:cond delay="0"/>
                                  </p:stCondLst>
                                  <p:childTnLst>
                                    <p:animMotion origin="layout" path="M -4.16667E-7 -4.07407E-6 L -4.16667E-7 -0.08657 " pathEditMode="relative" rAng="0" ptsTypes="AA">
                                      <p:cBhvr>
                                        <p:cTn id="13" dur="1250" spd="-100000" fill="hold"/>
                                        <p:tgtEl>
                                          <p:spTgt spid="72"/>
                                        </p:tgtEl>
                                        <p:attrNameLst>
                                          <p:attrName>ppt_x</p:attrName>
                                          <p:attrName>ppt_y</p:attrName>
                                        </p:attrNameLst>
                                      </p:cBhvr>
                                      <p:rCtr x="0" y="-4329"/>
                                    </p:animMotion>
                                  </p:childTnLst>
                                </p:cTn>
                              </p:par>
                              <p:par>
                                <p:cTn id="14" presetID="10" presetClass="entr" presetSubtype="0" fill="hold" nodeType="withEffect">
                                  <p:stCondLst>
                                    <p:cond delay="25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750"/>
                                        <p:tgtEl>
                                          <p:spTgt spid="54"/>
                                        </p:tgtEl>
                                      </p:cBhvr>
                                    </p:animEffect>
                                  </p:childTnLst>
                                </p:cTn>
                              </p:par>
                              <p:par>
                                <p:cTn id="17" presetID="64" presetClass="path" presetSubtype="0" decel="100000" fill="hold" nodeType="withEffect">
                                  <p:stCondLst>
                                    <p:cond delay="250"/>
                                  </p:stCondLst>
                                  <p:childTnLst>
                                    <p:animMotion origin="layout" path="M -4.16667E-7 -4.07407E-6 L -4.16667E-7 -0.08657 " pathEditMode="relative" rAng="0" ptsTypes="AA">
                                      <p:cBhvr>
                                        <p:cTn id="18" dur="1250" spd="-100000" fill="hold"/>
                                        <p:tgtEl>
                                          <p:spTgt spid="54"/>
                                        </p:tgtEl>
                                        <p:attrNameLst>
                                          <p:attrName>ppt_x</p:attrName>
                                          <p:attrName>ppt_y</p:attrName>
                                        </p:attrNameLst>
                                      </p:cBhvr>
                                      <p:rCtr x="0" y="-4329"/>
                                    </p:animMotion>
                                  </p:childTnLst>
                                </p:cTn>
                              </p:par>
                              <p:par>
                                <p:cTn id="19" presetID="10" presetClass="entr" presetSubtype="0" fill="hold" nodeType="withEffect">
                                  <p:stCondLst>
                                    <p:cond delay="50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750"/>
                                        <p:tgtEl>
                                          <p:spTgt spid="86"/>
                                        </p:tgtEl>
                                      </p:cBhvr>
                                    </p:animEffect>
                                  </p:childTnLst>
                                </p:cTn>
                              </p:par>
                              <p:par>
                                <p:cTn id="22" presetID="64" presetClass="path" presetSubtype="0" decel="100000" fill="hold" nodeType="withEffect">
                                  <p:stCondLst>
                                    <p:cond delay="500"/>
                                  </p:stCondLst>
                                  <p:childTnLst>
                                    <p:animMotion origin="layout" path="M -3.54167E-6 -2.59259E-6 L -3.54167E-6 -0.08657 " pathEditMode="relative" rAng="0" ptsTypes="AA">
                                      <p:cBhvr>
                                        <p:cTn id="23" dur="1250" spd="-100000" fill="hold"/>
                                        <p:tgtEl>
                                          <p:spTgt spid="86"/>
                                        </p:tgtEl>
                                        <p:attrNameLst>
                                          <p:attrName>ppt_x</p:attrName>
                                          <p:attrName>ppt_y</p:attrName>
                                        </p:attrNameLst>
                                      </p:cBhvr>
                                      <p:rCtr x="0" y="-4329"/>
                                    </p:animMotion>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750"/>
                                        <p:tgtEl>
                                          <p:spTgt spid="69"/>
                                        </p:tgtEl>
                                      </p:cBhvr>
                                    </p:animEffect>
                                  </p:childTnLst>
                                </p:cTn>
                              </p:par>
                              <p:par>
                                <p:cTn id="28" presetID="64" presetClass="path" presetSubtype="0" decel="100000" fill="hold" nodeType="withEffect">
                                  <p:stCondLst>
                                    <p:cond delay="0"/>
                                  </p:stCondLst>
                                  <p:childTnLst>
                                    <p:animMotion origin="layout" path="M -4.16667E-7 -4.07407E-6 L -4.16667E-7 -0.08657 " pathEditMode="relative" rAng="0" ptsTypes="AA">
                                      <p:cBhvr>
                                        <p:cTn id="29" dur="1250" spd="-100000" fill="hold"/>
                                        <p:tgtEl>
                                          <p:spTgt spid="69"/>
                                        </p:tgtEl>
                                        <p:attrNameLst>
                                          <p:attrName>ppt_x</p:attrName>
                                          <p:attrName>ppt_y</p:attrName>
                                        </p:attrNameLst>
                                      </p:cBhvr>
                                      <p:rCtr x="0" y="-4329"/>
                                    </p:animMotion>
                                  </p:childTnLst>
                                </p:cTn>
                              </p:par>
                              <p:par>
                                <p:cTn id="30" presetID="10" presetClass="entr" presetSubtype="0" fill="hold" nodeType="withEffect">
                                  <p:stCondLst>
                                    <p:cond delay="25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750"/>
                                        <p:tgtEl>
                                          <p:spTgt spid="92"/>
                                        </p:tgtEl>
                                      </p:cBhvr>
                                    </p:animEffect>
                                  </p:childTnLst>
                                </p:cTn>
                              </p:par>
                              <p:par>
                                <p:cTn id="33" presetID="64" presetClass="path" presetSubtype="0" decel="100000" fill="hold" nodeType="withEffect">
                                  <p:stCondLst>
                                    <p:cond delay="250"/>
                                  </p:stCondLst>
                                  <p:childTnLst>
                                    <p:animMotion origin="layout" path="M -4.16667E-7 -4.07407E-6 L -4.16667E-7 -0.08657 " pathEditMode="relative" rAng="0" ptsTypes="AA">
                                      <p:cBhvr>
                                        <p:cTn id="34" dur="1250" spd="-100000" fill="hold"/>
                                        <p:tgtEl>
                                          <p:spTgt spid="92"/>
                                        </p:tgtEl>
                                        <p:attrNameLst>
                                          <p:attrName>ppt_x</p:attrName>
                                          <p:attrName>ppt_y</p:attrName>
                                        </p:attrNameLst>
                                      </p:cBhvr>
                                      <p:rCtr x="0" y="-4329"/>
                                    </p:animMotion>
                                  </p:childTnLst>
                                </p:cTn>
                              </p:par>
                              <p:par>
                                <p:cTn id="35" presetID="10" presetClass="entr" presetSubtype="0" fill="hold" nodeType="withEffect">
                                  <p:stCondLst>
                                    <p:cond delay="50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750"/>
                                        <p:tgtEl>
                                          <p:spTgt spid="66"/>
                                        </p:tgtEl>
                                      </p:cBhvr>
                                    </p:animEffect>
                                  </p:childTnLst>
                                </p:cTn>
                              </p:par>
                              <p:par>
                                <p:cTn id="38" presetID="64" presetClass="path" presetSubtype="0" decel="100000" fill="hold" nodeType="withEffect">
                                  <p:stCondLst>
                                    <p:cond delay="500"/>
                                  </p:stCondLst>
                                  <p:childTnLst>
                                    <p:animMotion origin="layout" path="M -1.66667E-6 4.07407E-6 L -1.66667E-6 -0.08658 " pathEditMode="relative" rAng="0" ptsTypes="AA">
                                      <p:cBhvr>
                                        <p:cTn id="39" dur="1250" spd="-100000" fill="hold"/>
                                        <p:tgtEl>
                                          <p:spTgt spid="66"/>
                                        </p:tgtEl>
                                        <p:attrNameLst>
                                          <p:attrName>ppt_x</p:attrName>
                                          <p:attrName>ppt_y</p:attrName>
                                        </p:attrNameLst>
                                      </p:cBhvr>
                                      <p:rCtr x="0" y="-4329"/>
                                    </p:animMotion>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750"/>
                                        <p:tgtEl>
                                          <p:spTgt spid="81"/>
                                        </p:tgtEl>
                                      </p:cBhvr>
                                    </p:animEffect>
                                  </p:childTnLst>
                                </p:cTn>
                              </p:par>
                              <p:par>
                                <p:cTn id="44" presetID="64" presetClass="path" presetSubtype="0" decel="100000" fill="hold" nodeType="withEffect">
                                  <p:stCondLst>
                                    <p:cond delay="0"/>
                                  </p:stCondLst>
                                  <p:childTnLst>
                                    <p:animMotion origin="layout" path="M -4.16667E-7 -4.07407E-6 L -4.16667E-7 -0.08657 " pathEditMode="relative" rAng="0" ptsTypes="AA">
                                      <p:cBhvr>
                                        <p:cTn id="45" dur="1250" spd="-100000" fill="hold"/>
                                        <p:tgtEl>
                                          <p:spTgt spid="81"/>
                                        </p:tgtEl>
                                        <p:attrNameLst>
                                          <p:attrName>ppt_x</p:attrName>
                                          <p:attrName>ppt_y</p:attrName>
                                        </p:attrNameLst>
                                      </p:cBhvr>
                                      <p:rCtr x="0" y="-4329"/>
                                    </p:animMotion>
                                  </p:childTnLst>
                                </p:cTn>
                              </p:par>
                              <p:par>
                                <p:cTn id="46" presetID="10" presetClass="entr" presetSubtype="0" fill="hold" nodeType="withEffect">
                                  <p:stCondLst>
                                    <p:cond delay="250"/>
                                  </p:stCondLst>
                                  <p:childTnLst>
                                    <p:set>
                                      <p:cBhvr>
                                        <p:cTn id="47" dur="1" fill="hold">
                                          <p:stCondLst>
                                            <p:cond delay="0"/>
                                          </p:stCondLst>
                                        </p:cTn>
                                        <p:tgtEl>
                                          <p:spTgt spid="95"/>
                                        </p:tgtEl>
                                        <p:attrNameLst>
                                          <p:attrName>style.visibility</p:attrName>
                                        </p:attrNameLst>
                                      </p:cBhvr>
                                      <p:to>
                                        <p:strVal val="visible"/>
                                      </p:to>
                                    </p:set>
                                    <p:animEffect transition="in" filter="fade">
                                      <p:cBhvr>
                                        <p:cTn id="48" dur="750"/>
                                        <p:tgtEl>
                                          <p:spTgt spid="95"/>
                                        </p:tgtEl>
                                      </p:cBhvr>
                                    </p:animEffect>
                                  </p:childTnLst>
                                </p:cTn>
                              </p:par>
                              <p:par>
                                <p:cTn id="49" presetID="64" presetClass="path" presetSubtype="0" decel="100000" fill="hold" nodeType="withEffect">
                                  <p:stCondLst>
                                    <p:cond delay="250"/>
                                  </p:stCondLst>
                                  <p:childTnLst>
                                    <p:animMotion origin="layout" path="M -4.16667E-7 -4.07407E-6 L -4.16667E-7 -0.08657 " pathEditMode="relative" rAng="0" ptsTypes="AA">
                                      <p:cBhvr>
                                        <p:cTn id="50" dur="1250" spd="-100000" fill="hold"/>
                                        <p:tgtEl>
                                          <p:spTgt spid="95"/>
                                        </p:tgtEl>
                                        <p:attrNameLst>
                                          <p:attrName>ppt_x</p:attrName>
                                          <p:attrName>ppt_y</p:attrName>
                                        </p:attrNameLst>
                                      </p:cBhvr>
                                      <p:rCtr x="0" y="-4329"/>
                                    </p:animMotion>
                                  </p:childTnLst>
                                </p:cTn>
                              </p:par>
                              <p:par>
                                <p:cTn id="51" presetID="10" presetClass="entr" presetSubtype="0" fill="hold" nodeType="withEffect">
                                  <p:stCondLst>
                                    <p:cond delay="500"/>
                                  </p:stCondLst>
                                  <p:childTnLst>
                                    <p:set>
                                      <p:cBhvr>
                                        <p:cTn id="52" dur="1" fill="hold">
                                          <p:stCondLst>
                                            <p:cond delay="0"/>
                                          </p:stCondLst>
                                        </p:cTn>
                                        <p:tgtEl>
                                          <p:spTgt spid="78"/>
                                        </p:tgtEl>
                                        <p:attrNameLst>
                                          <p:attrName>style.visibility</p:attrName>
                                        </p:attrNameLst>
                                      </p:cBhvr>
                                      <p:to>
                                        <p:strVal val="visible"/>
                                      </p:to>
                                    </p:set>
                                    <p:animEffect transition="in" filter="fade">
                                      <p:cBhvr>
                                        <p:cTn id="53" dur="750"/>
                                        <p:tgtEl>
                                          <p:spTgt spid="78"/>
                                        </p:tgtEl>
                                      </p:cBhvr>
                                    </p:animEffect>
                                  </p:childTnLst>
                                </p:cTn>
                              </p:par>
                              <p:par>
                                <p:cTn id="54" presetID="64" presetClass="path" presetSubtype="0" decel="100000" fill="hold" nodeType="withEffect">
                                  <p:stCondLst>
                                    <p:cond delay="500"/>
                                  </p:stCondLst>
                                  <p:childTnLst>
                                    <p:animMotion origin="layout" path="M -4.16667E-7 -4.07407E-6 L -4.16667E-7 -0.08657 " pathEditMode="relative" rAng="0" ptsTypes="AA">
                                      <p:cBhvr>
                                        <p:cTn id="55" dur="1250" spd="-100000" fill="hold"/>
                                        <p:tgtEl>
                                          <p:spTgt spid="78"/>
                                        </p:tgtEl>
                                        <p:attrNameLst>
                                          <p:attrName>ppt_x</p:attrName>
                                          <p:attrName>ppt_y</p:attrName>
                                        </p:attrNameLst>
                                      </p:cBhvr>
                                      <p:rCtr x="0" y="-4329"/>
                                    </p:animMotion>
                                  </p:childTnLst>
                                </p:cTn>
                              </p:par>
                              <p:par>
                                <p:cTn id="56" presetID="10" presetClass="entr" presetSubtype="0" fill="hold" grpId="0" nodeType="withEffect">
                                  <p:stCondLst>
                                    <p:cond delay="500"/>
                                  </p:stCondLst>
                                  <p:childTnLst>
                                    <p:set>
                                      <p:cBhvr>
                                        <p:cTn id="57" dur="1" fill="hold">
                                          <p:stCondLst>
                                            <p:cond delay="0"/>
                                          </p:stCondLst>
                                        </p:cTn>
                                        <p:tgtEl>
                                          <p:spTgt spid="84"/>
                                        </p:tgtEl>
                                        <p:attrNameLst>
                                          <p:attrName>style.visibility</p:attrName>
                                        </p:attrNameLst>
                                      </p:cBhvr>
                                      <p:to>
                                        <p:strVal val="visible"/>
                                      </p:to>
                                    </p:set>
                                    <p:animEffect transition="in" filter="fade">
                                      <p:cBhvr>
                                        <p:cTn id="58" dur="750"/>
                                        <p:tgtEl>
                                          <p:spTgt spid="84"/>
                                        </p:tgtEl>
                                      </p:cBhvr>
                                    </p:animEffect>
                                  </p:childTnLst>
                                </p:cTn>
                              </p:par>
                              <p:par>
                                <p:cTn id="59" presetID="64" presetClass="path" presetSubtype="0" decel="100000" fill="hold" grpId="1" nodeType="withEffect">
                                  <p:stCondLst>
                                    <p:cond delay="500"/>
                                  </p:stCondLst>
                                  <p:childTnLst>
                                    <p:animMotion origin="layout" path="M -4.16667E-7 -4.07407E-6 L -4.16667E-7 -0.08657 " pathEditMode="relative" rAng="0" ptsTypes="AA">
                                      <p:cBhvr>
                                        <p:cTn id="60" dur="1250" spd="-100000" fill="hold"/>
                                        <p:tgtEl>
                                          <p:spTgt spid="84"/>
                                        </p:tgtEl>
                                        <p:attrNameLst>
                                          <p:attrName>ppt_x</p:attrName>
                                          <p:attrName>ppt_y</p:attrName>
                                        </p:attrNameLst>
                                      </p:cBhvr>
                                      <p:rCtr x="0" y="-4329"/>
                                    </p:animMotion>
                                  </p:childTnLst>
                                </p:cTn>
                              </p:par>
                              <p:par>
                                <p:cTn id="61" presetID="10" presetClass="entr" presetSubtype="0" fill="hold" grpId="0" nodeType="withEffect">
                                  <p:stCondLst>
                                    <p:cond delay="500"/>
                                  </p:stCondLst>
                                  <p:childTnLst>
                                    <p:set>
                                      <p:cBhvr>
                                        <p:cTn id="62" dur="1" fill="hold">
                                          <p:stCondLst>
                                            <p:cond delay="0"/>
                                          </p:stCondLst>
                                        </p:cTn>
                                        <p:tgtEl>
                                          <p:spTgt spid="85"/>
                                        </p:tgtEl>
                                        <p:attrNameLst>
                                          <p:attrName>style.visibility</p:attrName>
                                        </p:attrNameLst>
                                      </p:cBhvr>
                                      <p:to>
                                        <p:strVal val="visible"/>
                                      </p:to>
                                    </p:set>
                                    <p:animEffect transition="in" filter="fade">
                                      <p:cBhvr>
                                        <p:cTn id="63" dur="750"/>
                                        <p:tgtEl>
                                          <p:spTgt spid="85"/>
                                        </p:tgtEl>
                                      </p:cBhvr>
                                    </p:animEffect>
                                  </p:childTnLst>
                                </p:cTn>
                              </p:par>
                              <p:par>
                                <p:cTn id="64" presetID="64" presetClass="path" presetSubtype="0" decel="100000" fill="hold" grpId="1" nodeType="withEffect">
                                  <p:stCondLst>
                                    <p:cond delay="500"/>
                                  </p:stCondLst>
                                  <p:childTnLst>
                                    <p:animMotion origin="layout" path="M -1.66667E-6 -1.11111E-6 L -1.66667E-6 -0.08657 " pathEditMode="relative" rAng="0" ptsTypes="AA">
                                      <p:cBhvr>
                                        <p:cTn id="65" dur="1250" spd="-100000" fill="hold"/>
                                        <p:tgtEl>
                                          <p:spTgt spid="85"/>
                                        </p:tgtEl>
                                        <p:attrNameLst>
                                          <p:attrName>ppt_x</p:attrName>
                                          <p:attrName>ppt_y</p:attrName>
                                        </p:attrNameLst>
                                      </p:cBhvr>
                                      <p:rCtr x="0" y="-4329"/>
                                    </p:animMotion>
                                  </p:childTnLst>
                                </p:cTn>
                              </p:par>
                            </p:childTnLst>
                          </p:cTn>
                        </p:par>
                        <p:par>
                          <p:cTn id="66" fill="hold">
                            <p:stCondLst>
                              <p:cond delay="4000"/>
                            </p:stCondLst>
                            <p:childTnLst>
                              <p:par>
                                <p:cTn id="67" presetID="10" presetClass="entr" presetSubtype="0" fill="hold" nodeType="after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fade">
                                      <p:cBhvr>
                                        <p:cTn id="69" dur="750"/>
                                        <p:tgtEl>
                                          <p:spTgt spid="75"/>
                                        </p:tgtEl>
                                      </p:cBhvr>
                                    </p:animEffect>
                                  </p:childTnLst>
                                </p:cTn>
                              </p:par>
                              <p:par>
                                <p:cTn id="70" presetID="64" presetClass="path" presetSubtype="0" decel="100000" fill="hold" nodeType="withEffect">
                                  <p:stCondLst>
                                    <p:cond delay="0"/>
                                  </p:stCondLst>
                                  <p:childTnLst>
                                    <p:animMotion origin="layout" path="M 1.04167E-6 4.44444E-6 L 1.04167E-6 -0.08658 " pathEditMode="relative" rAng="0" ptsTypes="AA">
                                      <p:cBhvr>
                                        <p:cTn id="71" dur="1250" spd="-100000" fill="hold"/>
                                        <p:tgtEl>
                                          <p:spTgt spid="75"/>
                                        </p:tgtEl>
                                        <p:attrNameLst>
                                          <p:attrName>ppt_x</p:attrName>
                                          <p:attrName>ppt_y</p:attrName>
                                        </p:attrNameLst>
                                      </p:cBhvr>
                                      <p:rCtr x="0" y="-4329"/>
                                    </p:animMotion>
                                  </p:childTnLst>
                                </p:cTn>
                              </p:par>
                              <p:par>
                                <p:cTn id="72" presetID="10" presetClass="entr" presetSubtype="0" fill="hold" nodeType="withEffect">
                                  <p:stCondLst>
                                    <p:cond delay="250"/>
                                  </p:stCondLst>
                                  <p:childTnLst>
                                    <p:set>
                                      <p:cBhvr>
                                        <p:cTn id="73" dur="1" fill="hold">
                                          <p:stCondLst>
                                            <p:cond delay="0"/>
                                          </p:stCondLst>
                                        </p:cTn>
                                        <p:tgtEl>
                                          <p:spTgt spid="98"/>
                                        </p:tgtEl>
                                        <p:attrNameLst>
                                          <p:attrName>style.visibility</p:attrName>
                                        </p:attrNameLst>
                                      </p:cBhvr>
                                      <p:to>
                                        <p:strVal val="visible"/>
                                      </p:to>
                                    </p:set>
                                    <p:animEffect transition="in" filter="fade">
                                      <p:cBhvr>
                                        <p:cTn id="74" dur="750"/>
                                        <p:tgtEl>
                                          <p:spTgt spid="98"/>
                                        </p:tgtEl>
                                      </p:cBhvr>
                                    </p:animEffect>
                                  </p:childTnLst>
                                </p:cTn>
                              </p:par>
                              <p:par>
                                <p:cTn id="75" presetID="64" presetClass="path" presetSubtype="0" decel="100000" fill="hold" nodeType="withEffect">
                                  <p:stCondLst>
                                    <p:cond delay="250"/>
                                  </p:stCondLst>
                                  <p:childTnLst>
                                    <p:animMotion origin="layout" path="M -4.16667E-7 -4.07407E-6 L -4.16667E-7 -0.08657 " pathEditMode="relative" rAng="0" ptsTypes="AA">
                                      <p:cBhvr>
                                        <p:cTn id="76" dur="1250" spd="-100000" fill="hold"/>
                                        <p:tgtEl>
                                          <p:spTgt spid="98"/>
                                        </p:tgtEl>
                                        <p:attrNameLst>
                                          <p:attrName>ppt_x</p:attrName>
                                          <p:attrName>ppt_y</p:attrName>
                                        </p:attrNameLst>
                                      </p:cBhvr>
                                      <p:rCtr x="0" y="-4329"/>
                                    </p:animMotion>
                                  </p:childTnLst>
                                </p:cTn>
                              </p:par>
                              <p:par>
                                <p:cTn id="77" presetID="10" presetClass="entr" presetSubtype="0" fill="hold" nodeType="withEffect">
                                  <p:stCondLst>
                                    <p:cond delay="500"/>
                                  </p:stCondLst>
                                  <p:childTnLst>
                                    <p:set>
                                      <p:cBhvr>
                                        <p:cTn id="78" dur="1" fill="hold">
                                          <p:stCondLst>
                                            <p:cond delay="0"/>
                                          </p:stCondLst>
                                        </p:cTn>
                                        <p:tgtEl>
                                          <p:spTgt spid="89"/>
                                        </p:tgtEl>
                                        <p:attrNameLst>
                                          <p:attrName>style.visibility</p:attrName>
                                        </p:attrNameLst>
                                      </p:cBhvr>
                                      <p:to>
                                        <p:strVal val="visible"/>
                                      </p:to>
                                    </p:set>
                                    <p:animEffect transition="in" filter="fade">
                                      <p:cBhvr>
                                        <p:cTn id="79" dur="750"/>
                                        <p:tgtEl>
                                          <p:spTgt spid="89"/>
                                        </p:tgtEl>
                                      </p:cBhvr>
                                    </p:animEffect>
                                  </p:childTnLst>
                                </p:cTn>
                              </p:par>
                              <p:par>
                                <p:cTn id="80" presetID="64" presetClass="path" presetSubtype="0" decel="100000" fill="hold" nodeType="withEffect">
                                  <p:stCondLst>
                                    <p:cond delay="500"/>
                                  </p:stCondLst>
                                  <p:childTnLst>
                                    <p:animMotion origin="layout" path="M 4.375E-6 -2.22222E-6 L 4.375E-6 -0.08657 " pathEditMode="relative" rAng="0" ptsTypes="AA">
                                      <p:cBhvr>
                                        <p:cTn id="81" dur="1250" spd="-100000" fill="hold"/>
                                        <p:tgtEl>
                                          <p:spTgt spid="89"/>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4" grpId="1"/>
      <p:bldP spid="85" grpId="0"/>
      <p:bldP spid="8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16400" y="403730"/>
            <a:ext cx="5992646" cy="623650"/>
            <a:chOff x="322090" y="403730"/>
            <a:chExt cx="5992646" cy="623650"/>
          </a:xfrm>
        </p:grpSpPr>
        <p:sp>
          <p:nvSpPr>
            <p:cNvPr id="7" name="文本框 6"/>
            <p:cNvSpPr txBox="1"/>
            <p:nvPr/>
          </p:nvSpPr>
          <p:spPr>
            <a:xfrm>
              <a:off x="781863" y="403730"/>
              <a:ext cx="4198105" cy="523219"/>
            </a:xfrm>
            <a:prstGeom prst="rect">
              <a:avLst/>
            </a:prstGeom>
            <a:noFill/>
          </p:spPr>
          <p:txBody>
            <a:bodyPr wrap="square" rtlCol="0">
              <a:spAutoFit/>
              <a:scene3d>
                <a:camera prst="orthographicFront"/>
                <a:lightRig rig="threePt" dir="t"/>
              </a:scene3d>
              <a:sp3d contourW="12700"/>
            </a:bodyPr>
            <a:lstStyle/>
            <a:p>
              <a:r>
                <a:rPr lang="zh-CN" altLang="en-US" sz="2800" b="1" dirty="0">
                  <a:latin typeface="造字工房朗宋（非商用）常规体" pitchFamily="2" charset="-122"/>
                  <a:ea typeface="造字工房朗宋（非商用）常规体" pitchFamily="2" charset="-122"/>
                </a:rPr>
                <a:t>回顾销售业绩</a:t>
              </a:r>
            </a:p>
          </p:txBody>
        </p:sp>
        <p:sp>
          <p:nvSpPr>
            <p:cNvPr id="8" name="文本框 7"/>
            <p:cNvSpPr txBox="1"/>
            <p:nvPr/>
          </p:nvSpPr>
          <p:spPr>
            <a:xfrm>
              <a:off x="781863" y="781159"/>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bg1">
                      <a:lumMod val="50000"/>
                    </a:schemeClr>
                  </a:solidFill>
                  <a:latin typeface="造字工房朗宋（非商用）常规体" pitchFamily="2" charset="-122"/>
                  <a:ea typeface="造字工房朗宋（非商用）常规体" pitchFamily="2" charset="-122"/>
                </a:rPr>
                <a:t>print the presentation and make it into a film to be used in a wider field</a:t>
              </a:r>
            </a:p>
          </p:txBody>
        </p:sp>
        <p:sp>
          <p:nvSpPr>
            <p:cNvPr id="9" name="矩形 8"/>
            <p:cNvSpPr/>
            <p:nvPr/>
          </p:nvSpPr>
          <p:spPr>
            <a:xfrm>
              <a:off x="322090" y="473499"/>
              <a:ext cx="402622" cy="402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10" name="矩形 9"/>
          <p:cNvSpPr/>
          <p:nvPr/>
        </p:nvSpPr>
        <p:spPr>
          <a:xfrm>
            <a:off x="668800" y="625899"/>
            <a:ext cx="310521" cy="310521"/>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cxnSp>
        <p:nvCxnSpPr>
          <p:cNvPr id="11" name="直接连接符 10"/>
          <p:cNvCxnSpPr/>
          <p:nvPr/>
        </p:nvCxnSpPr>
        <p:spPr>
          <a:xfrm>
            <a:off x="839788" y="3707560"/>
            <a:ext cx="1051401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4918518" y="2538154"/>
            <a:ext cx="2327614" cy="2327614"/>
          </a:xfrm>
          <a:prstGeom prst="ellipse">
            <a:avLst/>
          </a:prstGeom>
          <a:solidFill>
            <a:schemeClr val="bg2"/>
          </a:solidFill>
          <a:ln w="19050">
            <a:solidFill>
              <a:schemeClr val="bg1"/>
            </a:solidFill>
          </a:ln>
          <a:effectLst>
            <a:outerShdw blurRad="558800" dist="533400" dir="2700000" sx="95000" sy="95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13" name="椭圆 12"/>
          <p:cNvSpPr/>
          <p:nvPr/>
        </p:nvSpPr>
        <p:spPr>
          <a:xfrm rot="5400000">
            <a:off x="4985044" y="2610280"/>
            <a:ext cx="2194560" cy="2194560"/>
          </a:xfrm>
          <a:prstGeom prst="ellipse">
            <a:avLst/>
          </a:pr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nvGrpSpPr>
          <p:cNvPr id="14" name="组合 13"/>
          <p:cNvGrpSpPr/>
          <p:nvPr/>
        </p:nvGrpSpPr>
        <p:grpSpPr>
          <a:xfrm>
            <a:off x="6082325" y="3011594"/>
            <a:ext cx="0" cy="1380734"/>
            <a:chOff x="6082325" y="3154469"/>
            <a:chExt cx="0" cy="1380734"/>
          </a:xfrm>
        </p:grpSpPr>
        <p:cxnSp>
          <p:nvCxnSpPr>
            <p:cNvPr id="15" name="直接连接符 14"/>
            <p:cNvCxnSpPr/>
            <p:nvPr/>
          </p:nvCxnSpPr>
          <p:spPr>
            <a:xfrm>
              <a:off x="6082325" y="3154469"/>
              <a:ext cx="0" cy="6121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082325" y="3923103"/>
              <a:ext cx="0" cy="6121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5672412" y="2905604"/>
            <a:ext cx="809757" cy="1598467"/>
            <a:chOff x="5672412" y="3048479"/>
            <a:chExt cx="809757" cy="1598467"/>
          </a:xfrm>
        </p:grpSpPr>
        <p:cxnSp>
          <p:nvCxnSpPr>
            <p:cNvPr id="18" name="直接连接符 17"/>
            <p:cNvCxnSpPr/>
            <p:nvPr/>
          </p:nvCxnSpPr>
          <p:spPr>
            <a:xfrm flipH="1" flipV="1">
              <a:off x="6073653" y="3844151"/>
              <a:ext cx="408516" cy="8027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10800000" flipH="1" flipV="1">
              <a:off x="5672412" y="3048479"/>
              <a:ext cx="408516" cy="802795"/>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20" name="椭圆 19"/>
          <p:cNvSpPr/>
          <p:nvPr/>
        </p:nvSpPr>
        <p:spPr>
          <a:xfrm>
            <a:off x="6004058" y="3623694"/>
            <a:ext cx="156534" cy="156534"/>
          </a:xfrm>
          <a:prstGeom prst="ellipse">
            <a:avLst/>
          </a:prstGeom>
          <a:solidFill>
            <a:schemeClr val="bg1">
              <a:lumMod val="65000"/>
            </a:schemeClr>
          </a:solidFill>
          <a:ln>
            <a:noFill/>
          </a:ln>
          <a:effectLst>
            <a:outerShdw blurRad="38100" sx="101000" sy="101000" algn="ctr"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nvGrpSpPr>
          <p:cNvPr id="21" name="组合 20"/>
          <p:cNvGrpSpPr/>
          <p:nvPr/>
        </p:nvGrpSpPr>
        <p:grpSpPr>
          <a:xfrm rot="5400000">
            <a:off x="4036884" y="3266226"/>
            <a:ext cx="2723706" cy="475401"/>
            <a:chOff x="3886755" y="4232299"/>
            <a:chExt cx="3857521" cy="673302"/>
          </a:xfrm>
          <a:solidFill>
            <a:schemeClr val="tx2">
              <a:alpha val="50000"/>
            </a:schemeClr>
          </a:solidFill>
        </p:grpSpPr>
        <p:sp>
          <p:nvSpPr>
            <p:cNvPr id="22" name="任意多边形 21"/>
            <p:cNvSpPr/>
            <p:nvPr/>
          </p:nvSpPr>
          <p:spPr>
            <a:xfrm>
              <a:off x="3886755" y="4350575"/>
              <a:ext cx="3857508" cy="555026"/>
            </a:xfrm>
            <a:custGeom>
              <a:avLst/>
              <a:gdLst>
                <a:gd name="connsiteX0" fmla="*/ 138756 w 3857515"/>
                <a:gd name="connsiteY0" fmla="*/ 0 h 555025"/>
                <a:gd name="connsiteX1" fmla="*/ 910754 w 3857515"/>
                <a:gd name="connsiteY1" fmla="*/ 0 h 555025"/>
                <a:gd name="connsiteX2" fmla="*/ 3857515 w 3857515"/>
                <a:gd name="connsiteY2" fmla="*/ 0 h 555025"/>
                <a:gd name="connsiteX3" fmla="*/ 3833472 w 3857515"/>
                <a:gd name="connsiteY3" fmla="*/ 49909 h 555025"/>
                <a:gd name="connsiteX4" fmla="*/ 3432591 w 3857515"/>
                <a:gd name="connsiteY4" fmla="*/ 536133 h 555025"/>
                <a:gd name="connsiteX5" fmla="*/ 3407327 w 3857515"/>
                <a:gd name="connsiteY5" fmla="*/ 555025 h 555025"/>
                <a:gd name="connsiteX6" fmla="*/ 1360941 w 3857515"/>
                <a:gd name="connsiteY6" fmla="*/ 555025 h 555025"/>
                <a:gd name="connsiteX7" fmla="*/ 0 w 3857515"/>
                <a:gd name="connsiteY7" fmla="*/ 555025 h 55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7515" h="555025">
                  <a:moveTo>
                    <a:pt x="138756" y="0"/>
                  </a:moveTo>
                  <a:lnTo>
                    <a:pt x="910754" y="0"/>
                  </a:lnTo>
                  <a:lnTo>
                    <a:pt x="3857515" y="0"/>
                  </a:lnTo>
                  <a:lnTo>
                    <a:pt x="3833472" y="49909"/>
                  </a:lnTo>
                  <a:cubicBezTo>
                    <a:pt x="3731975" y="236749"/>
                    <a:pt x="3595402" y="401770"/>
                    <a:pt x="3432591" y="536133"/>
                  </a:cubicBezTo>
                  <a:lnTo>
                    <a:pt x="3407327" y="555025"/>
                  </a:lnTo>
                  <a:lnTo>
                    <a:pt x="1360941" y="555025"/>
                  </a:lnTo>
                  <a:lnTo>
                    <a:pt x="0" y="555025"/>
                  </a:lnTo>
                  <a:close/>
                </a:path>
              </a:pathLst>
            </a:custGeom>
            <a:grpFill/>
            <a:ln>
              <a:noFill/>
            </a:ln>
            <a:effectLst>
              <a:outerShdw blurRad="38100" sx="101000" sy="101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造字工房朗宋（非商用）常规体" pitchFamily="2" charset="-122"/>
                <a:ea typeface="造字工房朗宋（非商用）常规体" pitchFamily="2" charset="-122"/>
              </a:endParaRPr>
            </a:p>
          </p:txBody>
        </p:sp>
        <p:sp>
          <p:nvSpPr>
            <p:cNvPr id="23" name="任意多边形 22"/>
            <p:cNvSpPr/>
            <p:nvPr/>
          </p:nvSpPr>
          <p:spPr>
            <a:xfrm>
              <a:off x="7569380" y="4232299"/>
              <a:ext cx="174896" cy="118264"/>
            </a:xfrm>
            <a:custGeom>
              <a:avLst/>
              <a:gdLst>
                <a:gd name="connsiteX0" fmla="*/ 174896 w 174896"/>
                <a:gd name="connsiteY0" fmla="*/ 118264 h 118264"/>
                <a:gd name="connsiteX1" fmla="*/ 0 w 174896"/>
                <a:gd name="connsiteY1" fmla="*/ 118264 h 118264"/>
                <a:gd name="connsiteX2" fmla="*/ 45366 w 174896"/>
                <a:gd name="connsiteY2" fmla="*/ 24091 h 118264"/>
                <a:gd name="connsiteX3" fmla="*/ 54183 w 174896"/>
                <a:gd name="connsiteY3" fmla="*/ 0 h 118264"/>
              </a:gdLst>
              <a:ahLst/>
              <a:cxnLst>
                <a:cxn ang="0">
                  <a:pos x="connsiteX0" y="connsiteY0"/>
                </a:cxn>
                <a:cxn ang="0">
                  <a:pos x="connsiteX1" y="connsiteY1"/>
                </a:cxn>
                <a:cxn ang="0">
                  <a:pos x="connsiteX2" y="connsiteY2"/>
                </a:cxn>
                <a:cxn ang="0">
                  <a:pos x="connsiteX3" y="connsiteY3"/>
                </a:cxn>
              </a:cxnLst>
              <a:rect l="l" t="t" r="r" b="b"/>
              <a:pathLst>
                <a:path w="174896" h="118264">
                  <a:moveTo>
                    <a:pt x="174896" y="118264"/>
                  </a:moveTo>
                  <a:lnTo>
                    <a:pt x="0" y="118264"/>
                  </a:lnTo>
                  <a:lnTo>
                    <a:pt x="45366" y="24091"/>
                  </a:lnTo>
                  <a:lnTo>
                    <a:pt x="5418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grpSp>
        <p:nvGrpSpPr>
          <p:cNvPr id="24" name="组合 23"/>
          <p:cNvGrpSpPr/>
          <p:nvPr/>
        </p:nvGrpSpPr>
        <p:grpSpPr>
          <a:xfrm rot="5400000">
            <a:off x="5396426" y="3648856"/>
            <a:ext cx="2696797" cy="475391"/>
            <a:chOff x="4447722" y="2324025"/>
            <a:chExt cx="3819418" cy="673286"/>
          </a:xfrm>
          <a:solidFill>
            <a:schemeClr val="tx2">
              <a:alpha val="50000"/>
            </a:schemeClr>
          </a:solidFill>
        </p:grpSpPr>
        <p:sp>
          <p:nvSpPr>
            <p:cNvPr id="25" name="任意多边形 24"/>
            <p:cNvSpPr/>
            <p:nvPr/>
          </p:nvSpPr>
          <p:spPr>
            <a:xfrm rot="10800000">
              <a:off x="4447722" y="2879048"/>
              <a:ext cx="174896" cy="118263"/>
            </a:xfrm>
            <a:custGeom>
              <a:avLst/>
              <a:gdLst>
                <a:gd name="connsiteX0" fmla="*/ 174896 w 174896"/>
                <a:gd name="connsiteY0" fmla="*/ 118264 h 118264"/>
                <a:gd name="connsiteX1" fmla="*/ 0 w 174896"/>
                <a:gd name="connsiteY1" fmla="*/ 118264 h 118264"/>
                <a:gd name="connsiteX2" fmla="*/ 45366 w 174896"/>
                <a:gd name="connsiteY2" fmla="*/ 24091 h 118264"/>
                <a:gd name="connsiteX3" fmla="*/ 54183 w 174896"/>
                <a:gd name="connsiteY3" fmla="*/ 0 h 118264"/>
              </a:gdLst>
              <a:ahLst/>
              <a:cxnLst>
                <a:cxn ang="0">
                  <a:pos x="connsiteX0" y="connsiteY0"/>
                </a:cxn>
                <a:cxn ang="0">
                  <a:pos x="connsiteX1" y="connsiteY1"/>
                </a:cxn>
                <a:cxn ang="0">
                  <a:pos x="connsiteX2" y="connsiteY2"/>
                </a:cxn>
                <a:cxn ang="0">
                  <a:pos x="connsiteX3" y="connsiteY3"/>
                </a:cxn>
              </a:cxnLst>
              <a:rect l="l" t="t" r="r" b="b"/>
              <a:pathLst>
                <a:path w="174896" h="118264">
                  <a:moveTo>
                    <a:pt x="174896" y="118264"/>
                  </a:moveTo>
                  <a:lnTo>
                    <a:pt x="0" y="118264"/>
                  </a:lnTo>
                  <a:lnTo>
                    <a:pt x="45366" y="24091"/>
                  </a:lnTo>
                  <a:lnTo>
                    <a:pt x="5418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26" name="任意多边形 25"/>
            <p:cNvSpPr/>
            <p:nvPr/>
          </p:nvSpPr>
          <p:spPr>
            <a:xfrm>
              <a:off x="4447723" y="2324025"/>
              <a:ext cx="3819417" cy="555025"/>
            </a:xfrm>
            <a:custGeom>
              <a:avLst/>
              <a:gdLst>
                <a:gd name="connsiteX0" fmla="*/ 450187 w 3819416"/>
                <a:gd name="connsiteY0" fmla="*/ 0 h 555025"/>
                <a:gd name="connsiteX1" fmla="*/ 2496573 w 3819416"/>
                <a:gd name="connsiteY1" fmla="*/ 0 h 555025"/>
                <a:gd name="connsiteX2" fmla="*/ 3819416 w 3819416"/>
                <a:gd name="connsiteY2" fmla="*/ 0 h 555025"/>
                <a:gd name="connsiteX3" fmla="*/ 3680660 w 3819416"/>
                <a:gd name="connsiteY3" fmla="*/ 555025 h 555025"/>
                <a:gd name="connsiteX4" fmla="*/ 2946761 w 3819416"/>
                <a:gd name="connsiteY4" fmla="*/ 555025 h 555025"/>
                <a:gd name="connsiteX5" fmla="*/ 0 w 3819416"/>
                <a:gd name="connsiteY5" fmla="*/ 555025 h 555025"/>
                <a:gd name="connsiteX6" fmla="*/ 24042 w 3819416"/>
                <a:gd name="connsiteY6" fmla="*/ 505116 h 555025"/>
                <a:gd name="connsiteX7" fmla="*/ 424923 w 3819416"/>
                <a:gd name="connsiteY7" fmla="*/ 18892 h 55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9416" h="555025">
                  <a:moveTo>
                    <a:pt x="450187" y="0"/>
                  </a:moveTo>
                  <a:lnTo>
                    <a:pt x="2496573" y="0"/>
                  </a:lnTo>
                  <a:lnTo>
                    <a:pt x="3819416" y="0"/>
                  </a:lnTo>
                  <a:lnTo>
                    <a:pt x="3680660" y="555025"/>
                  </a:lnTo>
                  <a:lnTo>
                    <a:pt x="2946761" y="555025"/>
                  </a:lnTo>
                  <a:lnTo>
                    <a:pt x="0" y="555025"/>
                  </a:lnTo>
                  <a:lnTo>
                    <a:pt x="24042" y="505116"/>
                  </a:lnTo>
                  <a:cubicBezTo>
                    <a:pt x="125540" y="318276"/>
                    <a:pt x="262113" y="153256"/>
                    <a:pt x="424923" y="18892"/>
                  </a:cubicBezTo>
                  <a:close/>
                </a:path>
              </a:pathLst>
            </a:custGeom>
            <a:grpFill/>
            <a:ln>
              <a:noFill/>
            </a:ln>
            <a:effectLst>
              <a:outerShdw blurRad="38100" sx="101000" sy="101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造字工房朗宋（非商用）常规体" pitchFamily="2" charset="-122"/>
                <a:ea typeface="造字工房朗宋（非商用）常规体" pitchFamily="2" charset="-122"/>
              </a:endParaRPr>
            </a:p>
          </p:txBody>
        </p:sp>
      </p:grpSp>
      <p:sp>
        <p:nvSpPr>
          <p:cNvPr id="27" name="文本框 26"/>
          <p:cNvSpPr txBox="1"/>
          <p:nvPr/>
        </p:nvSpPr>
        <p:spPr>
          <a:xfrm>
            <a:off x="5108518" y="2867887"/>
            <a:ext cx="516722" cy="1668149"/>
          </a:xfrm>
          <a:prstGeom prst="rect">
            <a:avLst/>
          </a:prstGeom>
          <a:noFill/>
        </p:spPr>
        <p:txBody>
          <a:bodyPr wrap="square" rtlCol="0">
            <a:spAutoFit/>
          </a:bodyPr>
          <a:lstStyle/>
          <a:p>
            <a:pPr algn="ctr">
              <a:lnSpc>
                <a:spcPct val="80000"/>
              </a:lnSpc>
            </a:pPr>
            <a:r>
              <a:rPr lang="en-US" altLang="zh-CN" sz="3200" dirty="0">
                <a:solidFill>
                  <a:schemeClr val="bg1"/>
                </a:solidFill>
                <a:latin typeface="造字工房朗宋（非商用）常规体" pitchFamily="2" charset="-122"/>
                <a:ea typeface="造字工房朗宋（非商用）常规体" pitchFamily="2" charset="-122"/>
              </a:rPr>
              <a:t>2</a:t>
            </a:r>
          </a:p>
          <a:p>
            <a:pPr algn="ctr">
              <a:lnSpc>
                <a:spcPct val="80000"/>
              </a:lnSpc>
            </a:pPr>
            <a:r>
              <a:rPr lang="en-US" altLang="zh-CN" sz="3200" dirty="0">
                <a:solidFill>
                  <a:schemeClr val="bg1"/>
                </a:solidFill>
                <a:latin typeface="造字工房朗宋（非商用）常规体" pitchFamily="2" charset="-122"/>
                <a:ea typeface="造字工房朗宋（非商用）常规体" pitchFamily="2" charset="-122"/>
              </a:rPr>
              <a:t>0</a:t>
            </a:r>
          </a:p>
          <a:p>
            <a:pPr algn="ctr">
              <a:lnSpc>
                <a:spcPct val="80000"/>
              </a:lnSpc>
            </a:pPr>
            <a:r>
              <a:rPr lang="en-US" altLang="zh-CN" sz="3200" dirty="0">
                <a:solidFill>
                  <a:schemeClr val="bg1"/>
                </a:solidFill>
                <a:latin typeface="造字工房朗宋（非商用）常规体" pitchFamily="2" charset="-122"/>
                <a:ea typeface="造字工房朗宋（非商用）常规体" pitchFamily="2" charset="-122"/>
              </a:rPr>
              <a:t>1</a:t>
            </a:r>
          </a:p>
          <a:p>
            <a:pPr algn="ctr">
              <a:lnSpc>
                <a:spcPct val="80000"/>
              </a:lnSpc>
            </a:pPr>
            <a:r>
              <a:rPr lang="en-US" altLang="zh-CN" sz="3200" dirty="0">
                <a:solidFill>
                  <a:schemeClr val="bg1"/>
                </a:solidFill>
                <a:latin typeface="造字工房朗宋（非商用）常规体" pitchFamily="2" charset="-122"/>
                <a:ea typeface="造字工房朗宋（非商用）常规体" pitchFamily="2" charset="-122"/>
              </a:rPr>
              <a:t>6</a:t>
            </a:r>
            <a:endParaRPr lang="zh-CN" altLang="en-US" sz="3200" dirty="0">
              <a:solidFill>
                <a:schemeClr val="bg1"/>
              </a:solidFill>
              <a:latin typeface="造字工房朗宋（非商用）常规体" pitchFamily="2" charset="-122"/>
              <a:ea typeface="造字工房朗宋（非商用）常规体" pitchFamily="2" charset="-122"/>
            </a:endParaRPr>
          </a:p>
        </p:txBody>
      </p:sp>
      <p:sp>
        <p:nvSpPr>
          <p:cNvPr id="28" name="文本框 27"/>
          <p:cNvSpPr txBox="1"/>
          <p:nvPr/>
        </p:nvSpPr>
        <p:spPr>
          <a:xfrm>
            <a:off x="6528211" y="2867887"/>
            <a:ext cx="516722" cy="1668149"/>
          </a:xfrm>
          <a:prstGeom prst="rect">
            <a:avLst/>
          </a:prstGeom>
          <a:noFill/>
        </p:spPr>
        <p:txBody>
          <a:bodyPr wrap="square" rtlCol="0">
            <a:spAutoFit/>
          </a:bodyPr>
          <a:lstStyle/>
          <a:p>
            <a:pPr algn="ctr">
              <a:lnSpc>
                <a:spcPct val="80000"/>
              </a:lnSpc>
            </a:pPr>
            <a:r>
              <a:rPr lang="en-US" altLang="zh-CN" sz="3200" dirty="0">
                <a:solidFill>
                  <a:schemeClr val="bg1"/>
                </a:solidFill>
                <a:latin typeface="造字工房朗宋（非商用）常规体" pitchFamily="2" charset="-122"/>
                <a:ea typeface="造字工房朗宋（非商用）常规体" pitchFamily="2" charset="-122"/>
              </a:rPr>
              <a:t>2</a:t>
            </a:r>
          </a:p>
          <a:p>
            <a:pPr algn="ctr">
              <a:lnSpc>
                <a:spcPct val="80000"/>
              </a:lnSpc>
            </a:pPr>
            <a:r>
              <a:rPr lang="en-US" altLang="zh-CN" sz="3200" dirty="0">
                <a:solidFill>
                  <a:schemeClr val="bg1"/>
                </a:solidFill>
                <a:latin typeface="造字工房朗宋（非商用）常规体" pitchFamily="2" charset="-122"/>
                <a:ea typeface="造字工房朗宋（非商用）常规体" pitchFamily="2" charset="-122"/>
              </a:rPr>
              <a:t>0</a:t>
            </a:r>
          </a:p>
          <a:p>
            <a:pPr algn="ctr">
              <a:lnSpc>
                <a:spcPct val="80000"/>
              </a:lnSpc>
            </a:pPr>
            <a:r>
              <a:rPr lang="en-US" altLang="zh-CN" sz="3200" dirty="0">
                <a:solidFill>
                  <a:schemeClr val="bg1"/>
                </a:solidFill>
                <a:latin typeface="造字工房朗宋（非商用）常规体" pitchFamily="2" charset="-122"/>
                <a:ea typeface="造字工房朗宋（非商用）常规体" pitchFamily="2" charset="-122"/>
              </a:rPr>
              <a:t>1</a:t>
            </a:r>
          </a:p>
          <a:p>
            <a:pPr algn="ctr">
              <a:lnSpc>
                <a:spcPct val="80000"/>
              </a:lnSpc>
            </a:pPr>
            <a:r>
              <a:rPr lang="en-US" altLang="zh-CN" sz="3200" dirty="0">
                <a:solidFill>
                  <a:schemeClr val="bg1"/>
                </a:solidFill>
                <a:latin typeface="造字工房朗宋（非商用）常规体" pitchFamily="2" charset="-122"/>
                <a:ea typeface="造字工房朗宋（非商用）常规体" pitchFamily="2" charset="-122"/>
              </a:rPr>
              <a:t>7</a:t>
            </a:r>
            <a:endParaRPr lang="zh-CN" altLang="en-US" sz="3200" dirty="0">
              <a:solidFill>
                <a:schemeClr val="bg1"/>
              </a:solidFill>
              <a:latin typeface="造字工房朗宋（非商用）常规体" pitchFamily="2" charset="-122"/>
              <a:ea typeface="造字工房朗宋（非商用）常规体" pitchFamily="2" charset="-122"/>
            </a:endParaRPr>
          </a:p>
        </p:txBody>
      </p:sp>
      <p:sp>
        <p:nvSpPr>
          <p:cNvPr id="29" name="任意多边形 28"/>
          <p:cNvSpPr/>
          <p:nvPr/>
        </p:nvSpPr>
        <p:spPr>
          <a:xfrm flipH="1">
            <a:off x="848118" y="3708399"/>
            <a:ext cx="1671237" cy="45719"/>
          </a:xfrm>
          <a:custGeom>
            <a:avLst/>
            <a:gdLst>
              <a:gd name="connsiteX0" fmla="*/ 24902 w 1352052"/>
              <a:gd name="connsiteY0" fmla="*/ 0 h 102944"/>
              <a:gd name="connsiteX1" fmla="*/ 1352052 w 1352052"/>
              <a:gd name="connsiteY1" fmla="*/ 0 h 102944"/>
              <a:gd name="connsiteX2" fmla="*/ 1327150 w 1352052"/>
              <a:gd name="connsiteY2" fmla="*/ 102944 h 102944"/>
              <a:gd name="connsiteX3" fmla="*/ 0 w 1352052"/>
              <a:gd name="connsiteY3" fmla="*/ 102944 h 102944"/>
            </a:gdLst>
            <a:ahLst/>
            <a:cxnLst>
              <a:cxn ang="0">
                <a:pos x="connsiteX0" y="connsiteY0"/>
              </a:cxn>
              <a:cxn ang="0">
                <a:pos x="connsiteX1" y="connsiteY1"/>
              </a:cxn>
              <a:cxn ang="0">
                <a:pos x="connsiteX2" y="connsiteY2"/>
              </a:cxn>
              <a:cxn ang="0">
                <a:pos x="connsiteX3" y="connsiteY3"/>
              </a:cxn>
            </a:cxnLst>
            <a:rect l="l" t="t" r="r" b="b"/>
            <a:pathLst>
              <a:path w="1352052" h="102944">
                <a:moveTo>
                  <a:pt x="24902" y="0"/>
                </a:moveTo>
                <a:lnTo>
                  <a:pt x="1352052" y="0"/>
                </a:lnTo>
                <a:lnTo>
                  <a:pt x="1327150" y="102944"/>
                </a:lnTo>
                <a:lnTo>
                  <a:pt x="0" y="10294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造字工房朗宋（非商用）常规体" pitchFamily="2" charset="-122"/>
              <a:ea typeface="造字工房朗宋（非商用）常规体" pitchFamily="2" charset="-122"/>
            </a:endParaRPr>
          </a:p>
        </p:txBody>
      </p:sp>
      <p:sp>
        <p:nvSpPr>
          <p:cNvPr id="30" name="文本框 29"/>
          <p:cNvSpPr txBox="1"/>
          <p:nvPr/>
        </p:nvSpPr>
        <p:spPr>
          <a:xfrm>
            <a:off x="7422123" y="4138414"/>
            <a:ext cx="4630178" cy="535531"/>
          </a:xfrm>
          <a:prstGeom prst="rect">
            <a:avLst/>
          </a:prstGeom>
          <a:noFill/>
        </p:spPr>
        <p:txBody>
          <a:bodyPr wrap="square" rtlCol="0">
            <a:spAutoFit/>
          </a:bodyPr>
          <a:lstStyle/>
          <a:p>
            <a:pPr>
              <a:lnSpc>
                <a:spcPct val="120000"/>
              </a:lnSpc>
            </a:pPr>
            <a:r>
              <a:rPr lang="zh-CN" altLang="en-US" sz="1200" dirty="0">
                <a:solidFill>
                  <a:schemeClr val="bg2">
                    <a:lumMod val="25000"/>
                  </a:schemeClr>
                </a:solidFill>
                <a:latin typeface="造字工房朗宋（非商用）常规体" pitchFamily="2" charset="-122"/>
                <a:ea typeface="造字工房朗宋（非商用）常规体" pitchFamily="2" charset="-122"/>
              </a:rPr>
              <a:t>您的内容打在这里，或者通过复制您的文本后，在此框中选择粘贴，并选择只保留文字</a:t>
            </a:r>
          </a:p>
        </p:txBody>
      </p:sp>
      <p:sp>
        <p:nvSpPr>
          <p:cNvPr id="31" name="文本框 30"/>
          <p:cNvSpPr txBox="1"/>
          <p:nvPr/>
        </p:nvSpPr>
        <p:spPr>
          <a:xfrm>
            <a:off x="7422122" y="3846772"/>
            <a:ext cx="2194469" cy="338554"/>
          </a:xfrm>
          <a:prstGeom prst="rect">
            <a:avLst/>
          </a:prstGeom>
          <a:noFill/>
        </p:spPr>
        <p:txBody>
          <a:bodyPr wrap="square" rtlCol="0">
            <a:spAutoFit/>
          </a:bodyPr>
          <a:lstStyle/>
          <a:p>
            <a:r>
              <a:rPr lang="zh-CN" altLang="en-US" sz="1600" dirty="0">
                <a:solidFill>
                  <a:schemeClr val="tx1">
                    <a:lumMod val="85000"/>
                    <a:lumOff val="15000"/>
                  </a:schemeClr>
                </a:solidFill>
                <a:latin typeface="造字工房朗宋（非商用）常规体" pitchFamily="2" charset="-122"/>
                <a:ea typeface="造字工房朗宋（非商用）常规体" pitchFamily="2" charset="-122"/>
              </a:rPr>
              <a:t>标题文本预设 </a:t>
            </a:r>
            <a:endParaRPr lang="en-US" altLang="zh-CN" sz="1600" dirty="0">
              <a:solidFill>
                <a:schemeClr val="tx1">
                  <a:lumMod val="85000"/>
                  <a:lumOff val="15000"/>
                </a:schemeClr>
              </a:solidFill>
              <a:latin typeface="造字工房朗宋（非商用）常规体" pitchFamily="2" charset="-122"/>
              <a:ea typeface="造字工房朗宋（非商用）常规体" pitchFamily="2" charset="-122"/>
            </a:endParaRPr>
          </a:p>
        </p:txBody>
      </p:sp>
      <p:sp>
        <p:nvSpPr>
          <p:cNvPr id="32" name="文本框 31"/>
          <p:cNvSpPr txBox="1"/>
          <p:nvPr/>
        </p:nvSpPr>
        <p:spPr>
          <a:xfrm>
            <a:off x="706916" y="3031013"/>
            <a:ext cx="4079772" cy="535531"/>
          </a:xfrm>
          <a:prstGeom prst="rect">
            <a:avLst/>
          </a:prstGeom>
          <a:noFill/>
        </p:spPr>
        <p:txBody>
          <a:bodyPr wrap="square" rtlCol="0">
            <a:spAutoFit/>
          </a:bodyPr>
          <a:lstStyle/>
          <a:p>
            <a:pPr algn="r">
              <a:lnSpc>
                <a:spcPct val="120000"/>
              </a:lnSpc>
            </a:pPr>
            <a:r>
              <a:rPr lang="zh-CN" altLang="en-US" sz="1200" dirty="0">
                <a:solidFill>
                  <a:schemeClr val="bg2">
                    <a:lumMod val="25000"/>
                  </a:schemeClr>
                </a:solidFill>
                <a:latin typeface="造字工房朗宋（非商用）常规体" pitchFamily="2" charset="-122"/>
                <a:ea typeface="造字工房朗宋（非商用）常规体" pitchFamily="2" charset="-122"/>
              </a:rPr>
              <a:t>您的内容打在这里，或者通过复制您的文本后，在此框中选择粘贴，并选择只保留文字</a:t>
            </a:r>
            <a:endParaRPr lang="en-US" altLang="zh-CN" sz="1200" dirty="0">
              <a:solidFill>
                <a:schemeClr val="bg2">
                  <a:lumMod val="25000"/>
                </a:schemeClr>
              </a:solidFill>
              <a:latin typeface="造字工房朗宋（非商用）常规体" pitchFamily="2" charset="-122"/>
              <a:ea typeface="造字工房朗宋（非商用）常规体" pitchFamily="2" charset="-122"/>
            </a:endParaRPr>
          </a:p>
        </p:txBody>
      </p:sp>
      <p:sp>
        <p:nvSpPr>
          <p:cNvPr id="33" name="文本框 32"/>
          <p:cNvSpPr txBox="1"/>
          <p:nvPr/>
        </p:nvSpPr>
        <p:spPr>
          <a:xfrm>
            <a:off x="2556479" y="2681961"/>
            <a:ext cx="2194469" cy="338554"/>
          </a:xfrm>
          <a:prstGeom prst="rect">
            <a:avLst/>
          </a:prstGeom>
          <a:noFill/>
        </p:spPr>
        <p:txBody>
          <a:bodyPr wrap="square" rtlCol="0">
            <a:spAutoFit/>
          </a:bodyPr>
          <a:lstStyle/>
          <a:p>
            <a:pPr algn="r"/>
            <a:r>
              <a:rPr lang="zh-CN" altLang="en-US" sz="1600" dirty="0">
                <a:solidFill>
                  <a:schemeClr val="tx1">
                    <a:lumMod val="85000"/>
                    <a:lumOff val="15000"/>
                  </a:schemeClr>
                </a:solidFill>
                <a:latin typeface="造字工房朗宋（非商用）常规体" pitchFamily="2" charset="-122"/>
                <a:ea typeface="造字工房朗宋（非商用）常规体" pitchFamily="2" charset="-122"/>
              </a:rPr>
              <a:t>标题文本预设</a:t>
            </a:r>
          </a:p>
        </p:txBody>
      </p:sp>
      <p:sp>
        <p:nvSpPr>
          <p:cNvPr id="34" name="任意多边形 33"/>
          <p:cNvSpPr/>
          <p:nvPr/>
        </p:nvSpPr>
        <p:spPr>
          <a:xfrm>
            <a:off x="9724339" y="3672340"/>
            <a:ext cx="1671237" cy="45719"/>
          </a:xfrm>
          <a:custGeom>
            <a:avLst/>
            <a:gdLst>
              <a:gd name="connsiteX0" fmla="*/ 24902 w 1352052"/>
              <a:gd name="connsiteY0" fmla="*/ 0 h 102944"/>
              <a:gd name="connsiteX1" fmla="*/ 1352052 w 1352052"/>
              <a:gd name="connsiteY1" fmla="*/ 0 h 102944"/>
              <a:gd name="connsiteX2" fmla="*/ 1327150 w 1352052"/>
              <a:gd name="connsiteY2" fmla="*/ 102944 h 102944"/>
              <a:gd name="connsiteX3" fmla="*/ 0 w 1352052"/>
              <a:gd name="connsiteY3" fmla="*/ 102944 h 102944"/>
            </a:gdLst>
            <a:ahLst/>
            <a:cxnLst>
              <a:cxn ang="0">
                <a:pos x="connsiteX0" y="connsiteY0"/>
              </a:cxn>
              <a:cxn ang="0">
                <a:pos x="connsiteX1" y="connsiteY1"/>
              </a:cxn>
              <a:cxn ang="0">
                <a:pos x="connsiteX2" y="connsiteY2"/>
              </a:cxn>
              <a:cxn ang="0">
                <a:pos x="connsiteX3" y="connsiteY3"/>
              </a:cxn>
            </a:cxnLst>
            <a:rect l="l" t="t" r="r" b="b"/>
            <a:pathLst>
              <a:path w="1352052" h="102944">
                <a:moveTo>
                  <a:pt x="24902" y="0"/>
                </a:moveTo>
                <a:lnTo>
                  <a:pt x="1352052" y="0"/>
                </a:lnTo>
                <a:lnTo>
                  <a:pt x="1327150" y="102944"/>
                </a:lnTo>
                <a:lnTo>
                  <a:pt x="0" y="10294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造字工房朗宋（非商用）常规体" pitchFamily="2" charset="-122"/>
              <a:ea typeface="造字工房朗宋（非商用）常规体" pitchFamily="2" charset="-122"/>
            </a:endParaRPr>
          </a:p>
        </p:txBody>
      </p:sp>
      <p:sp>
        <p:nvSpPr>
          <p:cNvPr id="35" name="文本框 34"/>
          <p:cNvSpPr txBox="1"/>
          <p:nvPr/>
        </p:nvSpPr>
        <p:spPr>
          <a:xfrm>
            <a:off x="9627084" y="3063540"/>
            <a:ext cx="1865746" cy="584775"/>
          </a:xfrm>
          <a:prstGeom prst="rect">
            <a:avLst/>
          </a:prstGeom>
          <a:noFill/>
        </p:spPr>
        <p:txBody>
          <a:bodyPr wrap="square" rtlCol="0">
            <a:spAutoFit/>
          </a:bodyPr>
          <a:lstStyle/>
          <a:p>
            <a:pPr algn="r"/>
            <a:r>
              <a:rPr lang="en-US" altLang="zh-CN" sz="3200" dirty="0">
                <a:solidFill>
                  <a:schemeClr val="tx1">
                    <a:lumMod val="85000"/>
                    <a:lumOff val="15000"/>
                  </a:schemeClr>
                </a:solidFill>
                <a:latin typeface="造字工房朗宋（非商用）常规体" pitchFamily="2" charset="-122"/>
                <a:ea typeface="造字工房朗宋（非商用）常规体" pitchFamily="2" charset="-122"/>
              </a:rPr>
              <a:t>65.2</a:t>
            </a:r>
            <a:r>
              <a:rPr lang="en-US" altLang="zh-CN" sz="2000" dirty="0">
                <a:solidFill>
                  <a:schemeClr val="tx1">
                    <a:lumMod val="85000"/>
                    <a:lumOff val="15000"/>
                  </a:schemeClr>
                </a:solidFill>
                <a:latin typeface="造字工房朗宋（非商用）常规体" pitchFamily="2" charset="-122"/>
                <a:ea typeface="造字工房朗宋（非商用）常规体" pitchFamily="2" charset="-122"/>
              </a:rPr>
              <a:t>%</a:t>
            </a:r>
            <a:endParaRPr lang="zh-CN" altLang="en-US" sz="2000" dirty="0">
              <a:solidFill>
                <a:schemeClr val="tx1">
                  <a:lumMod val="85000"/>
                  <a:lumOff val="15000"/>
                </a:schemeClr>
              </a:solidFill>
              <a:latin typeface="造字工房朗宋（非商用）常规体" pitchFamily="2" charset="-122"/>
              <a:ea typeface="造字工房朗宋（非商用）常规体" pitchFamily="2" charset="-122"/>
            </a:endParaRPr>
          </a:p>
        </p:txBody>
      </p:sp>
      <p:sp>
        <p:nvSpPr>
          <p:cNvPr id="36" name="文本框 35"/>
          <p:cNvSpPr txBox="1"/>
          <p:nvPr/>
        </p:nvSpPr>
        <p:spPr>
          <a:xfrm>
            <a:off x="750863" y="3838017"/>
            <a:ext cx="1865746" cy="584775"/>
          </a:xfrm>
          <a:prstGeom prst="rect">
            <a:avLst/>
          </a:prstGeom>
          <a:noFill/>
        </p:spPr>
        <p:txBody>
          <a:bodyPr wrap="square" rtlCol="0">
            <a:spAutoFit/>
          </a:bodyPr>
          <a:lstStyle/>
          <a:p>
            <a:r>
              <a:rPr lang="en-US" altLang="zh-CN" sz="3200" dirty="0">
                <a:solidFill>
                  <a:schemeClr val="tx1">
                    <a:lumMod val="85000"/>
                    <a:lumOff val="15000"/>
                  </a:schemeClr>
                </a:solidFill>
                <a:latin typeface="造字工房朗宋（非商用）常规体" pitchFamily="2" charset="-122"/>
                <a:ea typeface="造字工房朗宋（非商用）常规体" pitchFamily="2" charset="-122"/>
              </a:rPr>
              <a:t>74.8</a:t>
            </a:r>
            <a:r>
              <a:rPr lang="en-US" altLang="zh-CN" sz="2000" dirty="0">
                <a:solidFill>
                  <a:schemeClr val="tx1">
                    <a:lumMod val="85000"/>
                    <a:lumOff val="15000"/>
                  </a:schemeClr>
                </a:solidFill>
                <a:latin typeface="造字工房朗宋（非商用）常规体" pitchFamily="2" charset="-122"/>
                <a:ea typeface="造字工房朗宋（非商用）常规体" pitchFamily="2" charset="-122"/>
              </a:rPr>
              <a:t>%</a:t>
            </a:r>
            <a:endParaRPr lang="zh-CN" altLang="en-US" sz="2000" dirty="0">
              <a:solidFill>
                <a:schemeClr val="tx1">
                  <a:lumMod val="85000"/>
                  <a:lumOff val="15000"/>
                </a:schemeClr>
              </a:solidFill>
              <a:latin typeface="造字工房朗宋（非商用）常规体" pitchFamily="2" charset="-122"/>
              <a:ea typeface="造字工房朗宋（非商用）常规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63" presetClass="path" presetSubtype="0" decel="50000" fill="hold" grpId="1" nodeType="withEffect">
                                  <p:stCondLst>
                                    <p:cond delay="0"/>
                                  </p:stCondLst>
                                  <p:childTnLst>
                                    <p:animMotion origin="layout" path="M 0.01523 -1.11111E-6 L -0.10886 -1.11111E-6 " pathEditMode="relative" rAng="0" ptsTypes="AA">
                                      <p:cBhvr>
                                        <p:cTn id="9" dur="750" spd="-100000" fill="hold"/>
                                        <p:tgtEl>
                                          <p:spTgt spid="12"/>
                                        </p:tgtEl>
                                        <p:attrNameLst>
                                          <p:attrName>ppt_x</p:attrName>
                                          <p:attrName>ppt_y</p:attrName>
                                        </p:attrNameLst>
                                      </p:cBhvr>
                                      <p:rCtr x="-6198" y="0"/>
                                    </p:animMotion>
                                  </p:childTnLst>
                                </p:cTn>
                              </p:par>
                              <p:par>
                                <p:cTn id="10" presetID="35" presetClass="path" presetSubtype="0" accel="50000" decel="50000" fill="hold" grpId="2" nodeType="withEffect">
                                  <p:stCondLst>
                                    <p:cond delay="750"/>
                                  </p:stCondLst>
                                  <p:childTnLst>
                                    <p:animMotion origin="layout" path="M 0.01601 -1.11111E-6 L 3.125E-6 -1.11111E-6 " pathEditMode="relative" rAng="0" ptsTypes="AA">
                                      <p:cBhvr>
                                        <p:cTn id="11" dur="750" fill="hold"/>
                                        <p:tgtEl>
                                          <p:spTgt spid="12"/>
                                        </p:tgtEl>
                                        <p:attrNameLst>
                                          <p:attrName>ppt_x</p:attrName>
                                          <p:attrName>ppt_y</p:attrName>
                                        </p:attrNameLst>
                                      </p:cBhvr>
                                      <p:rCtr x="-807" y="0"/>
                                    </p:animMotion>
                                  </p:childTnLst>
                                </p:cTn>
                              </p:par>
                              <p:par>
                                <p:cTn id="12" presetID="53" presetClass="entr" presetSubtype="16" fill="hold" grpId="0" nodeType="withEffect">
                                  <p:stCondLst>
                                    <p:cond delay="750"/>
                                  </p:stCondLst>
                                  <p:childTnLst>
                                    <p:set>
                                      <p:cBhvr>
                                        <p:cTn id="13" dur="1" fill="hold">
                                          <p:stCondLst>
                                            <p:cond delay="0"/>
                                          </p:stCondLst>
                                        </p:cTn>
                                        <p:tgtEl>
                                          <p:spTgt spid="20"/>
                                        </p:tgtEl>
                                        <p:attrNameLst>
                                          <p:attrName>style.visibility</p:attrName>
                                        </p:attrNameLst>
                                      </p:cBhvr>
                                      <p:to>
                                        <p:strVal val="visible"/>
                                      </p:to>
                                    </p:set>
                                    <p:anim calcmode="lin" valueType="num">
                                      <p:cBhvr>
                                        <p:cTn id="14" dur="750" fill="hold"/>
                                        <p:tgtEl>
                                          <p:spTgt spid="20"/>
                                        </p:tgtEl>
                                        <p:attrNameLst>
                                          <p:attrName>ppt_w</p:attrName>
                                        </p:attrNameLst>
                                      </p:cBhvr>
                                      <p:tavLst>
                                        <p:tav tm="0">
                                          <p:val>
                                            <p:fltVal val="0"/>
                                          </p:val>
                                        </p:tav>
                                        <p:tav tm="100000">
                                          <p:val>
                                            <p:strVal val="#ppt_w"/>
                                          </p:val>
                                        </p:tav>
                                      </p:tavLst>
                                    </p:anim>
                                    <p:anim calcmode="lin" valueType="num">
                                      <p:cBhvr>
                                        <p:cTn id="15" dur="750" fill="hold"/>
                                        <p:tgtEl>
                                          <p:spTgt spid="20"/>
                                        </p:tgtEl>
                                        <p:attrNameLst>
                                          <p:attrName>ppt_h</p:attrName>
                                        </p:attrNameLst>
                                      </p:cBhvr>
                                      <p:tavLst>
                                        <p:tav tm="0">
                                          <p:val>
                                            <p:fltVal val="0"/>
                                          </p:val>
                                        </p:tav>
                                        <p:tav tm="100000">
                                          <p:val>
                                            <p:strVal val="#ppt_h"/>
                                          </p:val>
                                        </p:tav>
                                      </p:tavLst>
                                    </p:anim>
                                    <p:animEffect transition="in" filter="fade">
                                      <p:cBhvr>
                                        <p:cTn id="16" dur="750"/>
                                        <p:tgtEl>
                                          <p:spTgt spid="20"/>
                                        </p:tgtEl>
                                      </p:cBhvr>
                                    </p:animEffect>
                                  </p:childTnLst>
                                </p:cTn>
                              </p:par>
                              <p:par>
                                <p:cTn id="17" presetID="21" presetClass="entr" presetSubtype="1" fill="hold" grpId="0" nodeType="withEffect">
                                  <p:stCondLst>
                                    <p:cond delay="125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750"/>
                                        <p:tgtEl>
                                          <p:spTgt spid="13"/>
                                        </p:tgtEl>
                                      </p:cBhvr>
                                    </p:animEffect>
                                  </p:childTnLst>
                                </p:cTn>
                              </p:par>
                              <p:par>
                                <p:cTn id="20" presetID="22" presetClass="entr" presetSubtype="4" fill="hold" nodeType="withEffect">
                                  <p:stCondLst>
                                    <p:cond delay="125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750"/>
                                        <p:tgtEl>
                                          <p:spTgt spid="14"/>
                                        </p:tgtEl>
                                      </p:cBhvr>
                                    </p:animEffect>
                                  </p:childTnLst>
                                </p:cTn>
                              </p:par>
                              <p:par>
                                <p:cTn id="23" presetID="22" presetClass="entr" presetSubtype="1" fill="hold" nodeType="withEffect">
                                  <p:stCondLst>
                                    <p:cond delay="125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750"/>
                                        <p:tgtEl>
                                          <p:spTgt spid="17"/>
                                        </p:tgtEl>
                                      </p:cBhvr>
                                    </p:animEffect>
                                  </p:childTnLst>
                                </p:cTn>
                              </p:par>
                              <p:par>
                                <p:cTn id="26" presetID="8" presetClass="emph" presetSubtype="0" fill="hold" nodeType="withEffect">
                                  <p:stCondLst>
                                    <p:cond delay="2000"/>
                                  </p:stCondLst>
                                  <p:childTnLst>
                                    <p:animRot by="21600000">
                                      <p:cBhvr>
                                        <p:cTn id="27" dur="1250" fill="hold"/>
                                        <p:tgtEl>
                                          <p:spTgt spid="14"/>
                                        </p:tgtEl>
                                        <p:attrNameLst>
                                          <p:attrName>r</p:attrName>
                                        </p:attrNameLst>
                                      </p:cBhvr>
                                    </p:animRot>
                                  </p:childTnLst>
                                </p:cTn>
                              </p:par>
                              <p:par>
                                <p:cTn id="28" presetID="8" presetClass="emph" presetSubtype="0" fill="hold" nodeType="withEffect">
                                  <p:stCondLst>
                                    <p:cond delay="2000"/>
                                  </p:stCondLst>
                                  <p:childTnLst>
                                    <p:animRot by="21600000">
                                      <p:cBhvr>
                                        <p:cTn id="29" dur="750" fill="hold"/>
                                        <p:tgtEl>
                                          <p:spTgt spid="17"/>
                                        </p:tgtEl>
                                        <p:attrNameLst>
                                          <p:attrName>r</p:attrName>
                                        </p:attrNameLst>
                                      </p:cBhvr>
                                    </p:animRot>
                                  </p:childTnLst>
                                </p:cTn>
                              </p:par>
                              <p:par>
                                <p:cTn id="30" presetID="22" presetClass="entr" presetSubtype="1" fill="hold" nodeType="withEffect">
                                  <p:stCondLst>
                                    <p:cond delay="200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750"/>
                                        <p:tgtEl>
                                          <p:spTgt spid="24"/>
                                        </p:tgtEl>
                                      </p:cBhvr>
                                    </p:animEffect>
                                  </p:childTnLst>
                                </p:cTn>
                              </p:par>
                              <p:par>
                                <p:cTn id="33" presetID="22" presetClass="entr" presetSubtype="4" fill="hold" nodeType="withEffect">
                                  <p:stCondLst>
                                    <p:cond delay="200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750"/>
                                        <p:tgtEl>
                                          <p:spTgt spid="21"/>
                                        </p:tgtEl>
                                      </p:cBhvr>
                                    </p:animEffect>
                                  </p:childTnLst>
                                </p:cTn>
                              </p:par>
                              <p:par>
                                <p:cTn id="36" presetID="16" presetClass="entr" presetSubtype="37" fill="hold" nodeType="withEffect">
                                  <p:stCondLst>
                                    <p:cond delay="2000"/>
                                  </p:stCondLst>
                                  <p:childTnLst>
                                    <p:set>
                                      <p:cBhvr>
                                        <p:cTn id="37" dur="1" fill="hold">
                                          <p:stCondLst>
                                            <p:cond delay="0"/>
                                          </p:stCondLst>
                                        </p:cTn>
                                        <p:tgtEl>
                                          <p:spTgt spid="11"/>
                                        </p:tgtEl>
                                        <p:attrNameLst>
                                          <p:attrName>style.visibility</p:attrName>
                                        </p:attrNameLst>
                                      </p:cBhvr>
                                      <p:to>
                                        <p:strVal val="visible"/>
                                      </p:to>
                                    </p:set>
                                    <p:animEffect transition="in" filter="barn(outVertical)">
                                      <p:cBhvr>
                                        <p:cTn id="38" dur="1000"/>
                                        <p:tgtEl>
                                          <p:spTgt spid="11"/>
                                        </p:tgtEl>
                                      </p:cBhvr>
                                    </p:animEffect>
                                  </p:childTnLst>
                                </p:cTn>
                              </p:par>
                              <p:par>
                                <p:cTn id="39" presetID="12" presetClass="entr" presetSubtype="4" fill="hold" grpId="0" nodeType="withEffect">
                                  <p:stCondLst>
                                    <p:cond delay="200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750"/>
                                        <p:tgtEl>
                                          <p:spTgt spid="27"/>
                                        </p:tgtEl>
                                        <p:attrNameLst>
                                          <p:attrName>ppt_y</p:attrName>
                                        </p:attrNameLst>
                                      </p:cBhvr>
                                      <p:tavLst>
                                        <p:tav tm="0">
                                          <p:val>
                                            <p:strVal val="#ppt_y+#ppt_h*1.125000"/>
                                          </p:val>
                                        </p:tav>
                                        <p:tav tm="100000">
                                          <p:val>
                                            <p:strVal val="#ppt_y"/>
                                          </p:val>
                                        </p:tav>
                                      </p:tavLst>
                                    </p:anim>
                                    <p:animEffect transition="in" filter="wipe(up)">
                                      <p:cBhvr>
                                        <p:cTn id="42" dur="750"/>
                                        <p:tgtEl>
                                          <p:spTgt spid="27"/>
                                        </p:tgtEl>
                                      </p:cBhvr>
                                    </p:animEffect>
                                  </p:childTnLst>
                                </p:cTn>
                              </p:par>
                              <p:par>
                                <p:cTn id="43" presetID="12" presetClass="entr" presetSubtype="1" fill="hold" grpId="0" nodeType="withEffect">
                                  <p:stCondLst>
                                    <p:cond delay="200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750"/>
                                        <p:tgtEl>
                                          <p:spTgt spid="28"/>
                                        </p:tgtEl>
                                        <p:attrNameLst>
                                          <p:attrName>ppt_y</p:attrName>
                                        </p:attrNameLst>
                                      </p:cBhvr>
                                      <p:tavLst>
                                        <p:tav tm="0">
                                          <p:val>
                                            <p:strVal val="#ppt_y-#ppt_h*1.125000"/>
                                          </p:val>
                                        </p:tav>
                                        <p:tav tm="100000">
                                          <p:val>
                                            <p:strVal val="#ppt_y"/>
                                          </p:val>
                                        </p:tav>
                                      </p:tavLst>
                                    </p:anim>
                                    <p:animEffect transition="in" filter="wipe(down)">
                                      <p:cBhvr>
                                        <p:cTn id="46" dur="750"/>
                                        <p:tgtEl>
                                          <p:spTgt spid="28"/>
                                        </p:tgtEl>
                                      </p:cBhvr>
                                    </p:animEffect>
                                  </p:childTnLst>
                                </p:cTn>
                              </p:par>
                              <p:par>
                                <p:cTn id="47" presetID="10" presetClass="entr" presetSubtype="0" fill="hold" grpId="0" nodeType="withEffect">
                                  <p:stCondLst>
                                    <p:cond delay="300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750"/>
                                        <p:tgtEl>
                                          <p:spTgt spid="36"/>
                                        </p:tgtEl>
                                      </p:cBhvr>
                                    </p:animEffect>
                                  </p:childTnLst>
                                </p:cTn>
                              </p:par>
                              <p:par>
                                <p:cTn id="50" presetID="10" presetClass="entr" presetSubtype="0" fill="hold" grpId="0" nodeType="withEffect">
                                  <p:stCondLst>
                                    <p:cond delay="30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750"/>
                                        <p:tgtEl>
                                          <p:spTgt spid="35"/>
                                        </p:tgtEl>
                                      </p:cBhvr>
                                    </p:animEffect>
                                  </p:childTnLst>
                                </p:cTn>
                              </p:par>
                              <p:par>
                                <p:cTn id="53" presetID="22" presetClass="entr" presetSubtype="2" fill="hold" grpId="0" nodeType="withEffect">
                                  <p:stCondLst>
                                    <p:cond delay="3500"/>
                                  </p:stCondLst>
                                  <p:childTnLst>
                                    <p:set>
                                      <p:cBhvr>
                                        <p:cTn id="54" dur="1" fill="hold">
                                          <p:stCondLst>
                                            <p:cond delay="0"/>
                                          </p:stCondLst>
                                        </p:cTn>
                                        <p:tgtEl>
                                          <p:spTgt spid="33"/>
                                        </p:tgtEl>
                                        <p:attrNameLst>
                                          <p:attrName>style.visibility</p:attrName>
                                        </p:attrNameLst>
                                      </p:cBhvr>
                                      <p:to>
                                        <p:strVal val="visible"/>
                                      </p:to>
                                    </p:set>
                                    <p:animEffect transition="in" filter="wipe(right)">
                                      <p:cBhvr>
                                        <p:cTn id="55" dur="750"/>
                                        <p:tgtEl>
                                          <p:spTgt spid="33"/>
                                        </p:tgtEl>
                                      </p:cBhvr>
                                    </p:animEffect>
                                  </p:childTnLst>
                                </p:cTn>
                              </p:par>
                              <p:par>
                                <p:cTn id="56" presetID="22" presetClass="entr" presetSubtype="8" fill="hold" grpId="0" nodeType="withEffect">
                                  <p:stCondLst>
                                    <p:cond delay="3500"/>
                                  </p:stCondLst>
                                  <p:childTnLst>
                                    <p:set>
                                      <p:cBhvr>
                                        <p:cTn id="57" dur="1" fill="hold">
                                          <p:stCondLst>
                                            <p:cond delay="0"/>
                                          </p:stCondLst>
                                        </p:cTn>
                                        <p:tgtEl>
                                          <p:spTgt spid="31"/>
                                        </p:tgtEl>
                                        <p:attrNameLst>
                                          <p:attrName>style.visibility</p:attrName>
                                        </p:attrNameLst>
                                      </p:cBhvr>
                                      <p:to>
                                        <p:strVal val="visible"/>
                                      </p:to>
                                    </p:set>
                                    <p:animEffect transition="in" filter="wipe(left)">
                                      <p:cBhvr>
                                        <p:cTn id="58" dur="750"/>
                                        <p:tgtEl>
                                          <p:spTgt spid="31"/>
                                        </p:tgtEl>
                                      </p:cBhvr>
                                    </p:animEffect>
                                  </p:childTnLst>
                                </p:cTn>
                              </p:par>
                              <p:par>
                                <p:cTn id="59" presetID="17" presetClass="entr" presetSubtype="10" fill="hold" grpId="0" nodeType="withEffect">
                                  <p:stCondLst>
                                    <p:cond delay="3500"/>
                                  </p:stCondLst>
                                  <p:childTnLst>
                                    <p:set>
                                      <p:cBhvr>
                                        <p:cTn id="60" dur="1" fill="hold">
                                          <p:stCondLst>
                                            <p:cond delay="0"/>
                                          </p:stCondLst>
                                        </p:cTn>
                                        <p:tgtEl>
                                          <p:spTgt spid="34"/>
                                        </p:tgtEl>
                                        <p:attrNameLst>
                                          <p:attrName>style.visibility</p:attrName>
                                        </p:attrNameLst>
                                      </p:cBhvr>
                                      <p:to>
                                        <p:strVal val="visible"/>
                                      </p:to>
                                    </p:set>
                                    <p:anim calcmode="lin" valueType="num">
                                      <p:cBhvr>
                                        <p:cTn id="61" dur="750" fill="hold"/>
                                        <p:tgtEl>
                                          <p:spTgt spid="34"/>
                                        </p:tgtEl>
                                        <p:attrNameLst>
                                          <p:attrName>ppt_w</p:attrName>
                                        </p:attrNameLst>
                                      </p:cBhvr>
                                      <p:tavLst>
                                        <p:tav tm="0">
                                          <p:val>
                                            <p:fltVal val="0"/>
                                          </p:val>
                                        </p:tav>
                                        <p:tav tm="100000">
                                          <p:val>
                                            <p:strVal val="#ppt_w"/>
                                          </p:val>
                                        </p:tav>
                                      </p:tavLst>
                                    </p:anim>
                                    <p:anim calcmode="lin" valueType="num">
                                      <p:cBhvr>
                                        <p:cTn id="62" dur="750" fill="hold"/>
                                        <p:tgtEl>
                                          <p:spTgt spid="34"/>
                                        </p:tgtEl>
                                        <p:attrNameLst>
                                          <p:attrName>ppt_h</p:attrName>
                                        </p:attrNameLst>
                                      </p:cBhvr>
                                      <p:tavLst>
                                        <p:tav tm="0">
                                          <p:val>
                                            <p:strVal val="#ppt_h"/>
                                          </p:val>
                                        </p:tav>
                                        <p:tav tm="100000">
                                          <p:val>
                                            <p:strVal val="#ppt_h"/>
                                          </p:val>
                                        </p:tav>
                                      </p:tavLst>
                                    </p:anim>
                                  </p:childTnLst>
                                </p:cTn>
                              </p:par>
                              <p:par>
                                <p:cTn id="63" presetID="17" presetClass="entr" presetSubtype="10" fill="hold" grpId="0" nodeType="withEffect">
                                  <p:stCondLst>
                                    <p:cond delay="3500"/>
                                  </p:stCondLst>
                                  <p:childTnLst>
                                    <p:set>
                                      <p:cBhvr>
                                        <p:cTn id="64" dur="1" fill="hold">
                                          <p:stCondLst>
                                            <p:cond delay="0"/>
                                          </p:stCondLst>
                                        </p:cTn>
                                        <p:tgtEl>
                                          <p:spTgt spid="29"/>
                                        </p:tgtEl>
                                        <p:attrNameLst>
                                          <p:attrName>style.visibility</p:attrName>
                                        </p:attrNameLst>
                                      </p:cBhvr>
                                      <p:to>
                                        <p:strVal val="visible"/>
                                      </p:to>
                                    </p:set>
                                    <p:anim calcmode="lin" valueType="num">
                                      <p:cBhvr>
                                        <p:cTn id="65" dur="750" fill="hold"/>
                                        <p:tgtEl>
                                          <p:spTgt spid="29"/>
                                        </p:tgtEl>
                                        <p:attrNameLst>
                                          <p:attrName>ppt_w</p:attrName>
                                        </p:attrNameLst>
                                      </p:cBhvr>
                                      <p:tavLst>
                                        <p:tav tm="0">
                                          <p:val>
                                            <p:fltVal val="0"/>
                                          </p:val>
                                        </p:tav>
                                        <p:tav tm="100000">
                                          <p:val>
                                            <p:strVal val="#ppt_w"/>
                                          </p:val>
                                        </p:tav>
                                      </p:tavLst>
                                    </p:anim>
                                    <p:anim calcmode="lin" valueType="num">
                                      <p:cBhvr>
                                        <p:cTn id="66" dur="750" fill="hold"/>
                                        <p:tgtEl>
                                          <p:spTgt spid="29"/>
                                        </p:tgtEl>
                                        <p:attrNameLst>
                                          <p:attrName>ppt_h</p:attrName>
                                        </p:attrNameLst>
                                      </p:cBhvr>
                                      <p:tavLst>
                                        <p:tav tm="0">
                                          <p:val>
                                            <p:strVal val="#ppt_h"/>
                                          </p:val>
                                        </p:tav>
                                        <p:tav tm="100000">
                                          <p:val>
                                            <p:strVal val="#ppt_h"/>
                                          </p:val>
                                        </p:tav>
                                      </p:tavLst>
                                    </p:anim>
                                  </p:childTnLst>
                                </p:cTn>
                              </p:par>
                              <p:par>
                                <p:cTn id="67" presetID="10" presetClass="entr" presetSubtype="0" fill="hold" grpId="0" nodeType="withEffect">
                                  <p:stCondLst>
                                    <p:cond delay="425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750"/>
                                        <p:tgtEl>
                                          <p:spTgt spid="32"/>
                                        </p:tgtEl>
                                      </p:cBhvr>
                                    </p:animEffect>
                                  </p:childTnLst>
                                </p:cTn>
                              </p:par>
                              <p:par>
                                <p:cTn id="70" presetID="10" presetClass="entr" presetSubtype="0" fill="hold" grpId="0" nodeType="withEffect">
                                  <p:stCondLst>
                                    <p:cond delay="425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animBg="1"/>
      <p:bldP spid="20" grpId="0" animBg="1"/>
      <p:bldP spid="27" grpId="0"/>
      <p:bldP spid="28" grpId="0"/>
      <p:bldP spid="29" grpId="0" animBg="1"/>
      <p:bldP spid="30" grpId="0"/>
      <p:bldP spid="31" grpId="0"/>
      <p:bldP spid="32" grpId="0"/>
      <p:bldP spid="33" grpId="0"/>
      <p:bldP spid="34" grpId="0" animBg="1"/>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16400" y="403730"/>
            <a:ext cx="5992646" cy="623650"/>
            <a:chOff x="322090" y="403730"/>
            <a:chExt cx="5992646" cy="623650"/>
          </a:xfrm>
        </p:grpSpPr>
        <p:sp>
          <p:nvSpPr>
            <p:cNvPr id="7" name="文本框 6"/>
            <p:cNvSpPr txBox="1"/>
            <p:nvPr/>
          </p:nvSpPr>
          <p:spPr>
            <a:xfrm>
              <a:off x="781863" y="403730"/>
              <a:ext cx="4198105" cy="523219"/>
            </a:xfrm>
            <a:prstGeom prst="rect">
              <a:avLst/>
            </a:prstGeom>
            <a:noFill/>
          </p:spPr>
          <p:txBody>
            <a:bodyPr wrap="square" rtlCol="0">
              <a:spAutoFit/>
              <a:scene3d>
                <a:camera prst="orthographicFront"/>
                <a:lightRig rig="threePt" dir="t"/>
              </a:scene3d>
              <a:sp3d contourW="12700"/>
            </a:bodyPr>
            <a:lstStyle/>
            <a:p>
              <a:r>
                <a:rPr lang="zh-CN" altLang="en-US" sz="2800" b="1" dirty="0">
                  <a:latin typeface="造字工房朗宋（非商用）常规体" pitchFamily="2" charset="-122"/>
                  <a:ea typeface="造字工房朗宋（非商用）常规体" pitchFamily="2" charset="-122"/>
                </a:rPr>
                <a:t>回顾销售业绩</a:t>
              </a:r>
            </a:p>
          </p:txBody>
        </p:sp>
        <p:sp>
          <p:nvSpPr>
            <p:cNvPr id="8" name="文本框 7"/>
            <p:cNvSpPr txBox="1"/>
            <p:nvPr/>
          </p:nvSpPr>
          <p:spPr>
            <a:xfrm>
              <a:off x="781863" y="781159"/>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bg1">
                      <a:lumMod val="50000"/>
                    </a:schemeClr>
                  </a:solidFill>
                  <a:latin typeface="造字工房朗宋（非商用）常规体" pitchFamily="2" charset="-122"/>
                  <a:ea typeface="造字工房朗宋（非商用）常规体" pitchFamily="2" charset="-122"/>
                </a:rPr>
                <a:t>print the presentation and make it into a film to be used in a wider field</a:t>
              </a:r>
            </a:p>
          </p:txBody>
        </p:sp>
        <p:sp>
          <p:nvSpPr>
            <p:cNvPr id="9" name="矩形 8"/>
            <p:cNvSpPr/>
            <p:nvPr/>
          </p:nvSpPr>
          <p:spPr>
            <a:xfrm>
              <a:off x="322090" y="473499"/>
              <a:ext cx="402622" cy="402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sp>
        <p:nvSpPr>
          <p:cNvPr id="10" name="矩形 9"/>
          <p:cNvSpPr/>
          <p:nvPr/>
        </p:nvSpPr>
        <p:spPr>
          <a:xfrm>
            <a:off x="668800" y="625899"/>
            <a:ext cx="310521" cy="310521"/>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nvGrpSpPr>
          <p:cNvPr id="11" name="组合 10"/>
          <p:cNvGrpSpPr/>
          <p:nvPr/>
        </p:nvGrpSpPr>
        <p:grpSpPr>
          <a:xfrm>
            <a:off x="3936137" y="2830688"/>
            <a:ext cx="1841279" cy="1841279"/>
            <a:chOff x="2592948" y="3233641"/>
            <a:chExt cx="1841279" cy="1841279"/>
          </a:xfrm>
        </p:grpSpPr>
        <p:sp>
          <p:nvSpPr>
            <p:cNvPr id="12" name="圆角矩形 11"/>
            <p:cNvSpPr/>
            <p:nvPr/>
          </p:nvSpPr>
          <p:spPr>
            <a:xfrm rot="2700000">
              <a:off x="2592948" y="3233641"/>
              <a:ext cx="1841279" cy="1841279"/>
            </a:xfrm>
            <a:prstGeom prst="roundRect">
              <a:avLst>
                <a:gd name="adj" fmla="val 50000"/>
              </a:avLst>
            </a:prstGeom>
            <a:solidFill>
              <a:schemeClr val="bg2"/>
            </a:solidFill>
            <a:ln>
              <a:gradFill>
                <a:gsLst>
                  <a:gs pos="1000">
                    <a:schemeClr val="bg1"/>
                  </a:gs>
                  <a:gs pos="99000">
                    <a:schemeClr val="bg1">
                      <a:lumMod val="95000"/>
                    </a:schemeClr>
                  </a:gs>
                </a:gsLst>
                <a:lin ang="5400000" scaled="1"/>
              </a:gradFill>
            </a:ln>
            <a:effectLst>
              <a:outerShdw blurRad="254000" dist="127000" dir="36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13" name="圆角矩形 12"/>
            <p:cNvSpPr/>
            <p:nvPr/>
          </p:nvSpPr>
          <p:spPr>
            <a:xfrm rot="2700000">
              <a:off x="2637483" y="3278177"/>
              <a:ext cx="1752208" cy="1752206"/>
            </a:xfrm>
            <a:prstGeom prst="roundRect">
              <a:avLst>
                <a:gd name="adj" fmla="val 50000"/>
              </a:avLst>
            </a:prstGeom>
            <a:noFill/>
            <a:ln>
              <a:solidFill>
                <a:schemeClr val="bg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14" name="Freeform 730"/>
            <p:cNvSpPr>
              <a:spLocks noChangeAspect="1" noEditPoints="1"/>
            </p:cNvSpPr>
            <p:nvPr/>
          </p:nvSpPr>
          <p:spPr bwMode="auto">
            <a:xfrm>
              <a:off x="3302950" y="3716179"/>
              <a:ext cx="421276" cy="360000"/>
            </a:xfrm>
            <a:custGeom>
              <a:avLst/>
              <a:gdLst>
                <a:gd name="T0" fmla="*/ 98425 w 55"/>
                <a:gd name="T1" fmla="*/ 12700 h 47"/>
                <a:gd name="T2" fmla="*/ 0 w 55"/>
                <a:gd name="T3" fmla="*/ 15875 h 47"/>
                <a:gd name="T4" fmla="*/ 92075 w 55"/>
                <a:gd name="T5" fmla="*/ 149225 h 47"/>
                <a:gd name="T6" fmla="*/ 120650 w 55"/>
                <a:gd name="T7" fmla="*/ 142875 h 47"/>
                <a:gd name="T8" fmla="*/ 174625 w 55"/>
                <a:gd name="T9" fmla="*/ 130175 h 47"/>
                <a:gd name="T10" fmla="*/ 44450 w 55"/>
                <a:gd name="T11" fmla="*/ 136525 h 47"/>
                <a:gd name="T12" fmla="*/ 44450 w 55"/>
                <a:gd name="T13" fmla="*/ 22225 h 47"/>
                <a:gd name="T14" fmla="*/ 85725 w 55"/>
                <a:gd name="T15" fmla="*/ 136525 h 47"/>
                <a:gd name="T16" fmla="*/ 85725 w 55"/>
                <a:gd name="T17" fmla="*/ 22225 h 47"/>
                <a:gd name="T18" fmla="*/ 130175 w 55"/>
                <a:gd name="T19" fmla="*/ 136525 h 47"/>
                <a:gd name="T20" fmla="*/ 161925 w 55"/>
                <a:gd name="T21" fmla="*/ 127000 h 47"/>
                <a:gd name="T22" fmla="*/ 19050 w 55"/>
                <a:gd name="T23" fmla="*/ 120650 h 47"/>
                <a:gd name="T24" fmla="*/ 34925 w 55"/>
                <a:gd name="T25" fmla="*/ 120650 h 47"/>
                <a:gd name="T26" fmla="*/ 38100 w 55"/>
                <a:gd name="T27" fmla="*/ 104775 h 47"/>
                <a:gd name="T28" fmla="*/ 19050 w 55"/>
                <a:gd name="T29" fmla="*/ 104775 h 47"/>
                <a:gd name="T30" fmla="*/ 25400 w 55"/>
                <a:gd name="T31" fmla="*/ 107950 h 47"/>
                <a:gd name="T32" fmla="*/ 31750 w 55"/>
                <a:gd name="T33" fmla="*/ 107950 h 47"/>
                <a:gd name="T34" fmla="*/ 31750 w 55"/>
                <a:gd name="T35" fmla="*/ 117475 h 47"/>
                <a:gd name="T36" fmla="*/ 25400 w 55"/>
                <a:gd name="T37" fmla="*/ 117475 h 47"/>
                <a:gd name="T38" fmla="*/ 25400 w 55"/>
                <a:gd name="T39" fmla="*/ 82550 h 47"/>
                <a:gd name="T40" fmla="*/ 31750 w 55"/>
                <a:gd name="T41" fmla="*/ 34925 h 47"/>
                <a:gd name="T42" fmla="*/ 22225 w 55"/>
                <a:gd name="T43" fmla="*/ 79375 h 47"/>
                <a:gd name="T44" fmla="*/ 117475 w 55"/>
                <a:gd name="T45" fmla="*/ 28575 h 47"/>
                <a:gd name="T46" fmla="*/ 133350 w 55"/>
                <a:gd name="T47" fmla="*/ 79375 h 47"/>
                <a:gd name="T48" fmla="*/ 117475 w 55"/>
                <a:gd name="T49" fmla="*/ 28575 h 47"/>
                <a:gd name="T50" fmla="*/ 60325 w 55"/>
                <a:gd name="T51" fmla="*/ 120650 h 47"/>
                <a:gd name="T52" fmla="*/ 76200 w 55"/>
                <a:gd name="T53" fmla="*/ 120650 h 47"/>
                <a:gd name="T54" fmla="*/ 69850 w 55"/>
                <a:gd name="T55" fmla="*/ 101600 h 47"/>
                <a:gd name="T56" fmla="*/ 57150 w 55"/>
                <a:gd name="T57" fmla="*/ 114300 h 47"/>
                <a:gd name="T58" fmla="*/ 66675 w 55"/>
                <a:gd name="T59" fmla="*/ 107950 h 47"/>
                <a:gd name="T60" fmla="*/ 73025 w 55"/>
                <a:gd name="T61" fmla="*/ 107950 h 47"/>
                <a:gd name="T62" fmla="*/ 73025 w 55"/>
                <a:gd name="T63" fmla="*/ 117475 h 47"/>
                <a:gd name="T64" fmla="*/ 66675 w 55"/>
                <a:gd name="T65" fmla="*/ 117475 h 47"/>
                <a:gd name="T66" fmla="*/ 69850 w 55"/>
                <a:gd name="T67" fmla="*/ 82550 h 47"/>
                <a:gd name="T68" fmla="*/ 73025 w 55"/>
                <a:gd name="T69" fmla="*/ 34925 h 47"/>
                <a:gd name="T70" fmla="*/ 66675 w 55"/>
                <a:gd name="T71" fmla="*/ 79375 h 47"/>
                <a:gd name="T72" fmla="*/ 130175 w 55"/>
                <a:gd name="T73" fmla="*/ 98425 h 47"/>
                <a:gd name="T74" fmla="*/ 130175 w 55"/>
                <a:gd name="T75" fmla="*/ 117475 h 47"/>
                <a:gd name="T76" fmla="*/ 149225 w 55"/>
                <a:gd name="T77" fmla="*/ 117475 h 47"/>
                <a:gd name="T78" fmla="*/ 149225 w 55"/>
                <a:gd name="T79" fmla="*/ 98425 h 47"/>
                <a:gd name="T80" fmla="*/ 139700 w 55"/>
                <a:gd name="T81" fmla="*/ 95250 h 47"/>
                <a:gd name="T82" fmla="*/ 136525 w 55"/>
                <a:gd name="T83" fmla="*/ 104775 h 47"/>
                <a:gd name="T84" fmla="*/ 146050 w 55"/>
                <a:gd name="T85" fmla="*/ 107950 h 47"/>
                <a:gd name="T86" fmla="*/ 136525 w 55"/>
                <a:gd name="T87" fmla="*/ 111125 h 47"/>
                <a:gd name="T88" fmla="*/ 136525 w 55"/>
                <a:gd name="T89" fmla="*/ 104775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5" h="47">
                  <a:moveTo>
                    <a:pt x="45" y="2"/>
                  </a:moveTo>
                  <a:cubicBezTo>
                    <a:pt x="44" y="1"/>
                    <a:pt x="43" y="0"/>
                    <a:pt x="42" y="1"/>
                  </a:cubicBezTo>
                  <a:cubicBezTo>
                    <a:pt x="31" y="4"/>
                    <a:pt x="31" y="4"/>
                    <a:pt x="31" y="4"/>
                  </a:cubicBezTo>
                  <a:cubicBezTo>
                    <a:pt x="31" y="3"/>
                    <a:pt x="30" y="3"/>
                    <a:pt x="29" y="3"/>
                  </a:cubicBezTo>
                  <a:cubicBezTo>
                    <a:pt x="1" y="3"/>
                    <a:pt x="1" y="3"/>
                    <a:pt x="1" y="3"/>
                  </a:cubicBezTo>
                  <a:cubicBezTo>
                    <a:pt x="0" y="3"/>
                    <a:pt x="0" y="4"/>
                    <a:pt x="0" y="5"/>
                  </a:cubicBezTo>
                  <a:cubicBezTo>
                    <a:pt x="0" y="45"/>
                    <a:pt x="0" y="45"/>
                    <a:pt x="0" y="45"/>
                  </a:cubicBezTo>
                  <a:cubicBezTo>
                    <a:pt x="0" y="46"/>
                    <a:pt x="0" y="47"/>
                    <a:pt x="1" y="47"/>
                  </a:cubicBezTo>
                  <a:cubicBezTo>
                    <a:pt x="29" y="47"/>
                    <a:pt x="29" y="47"/>
                    <a:pt x="29" y="47"/>
                  </a:cubicBezTo>
                  <a:cubicBezTo>
                    <a:pt x="30" y="47"/>
                    <a:pt x="31" y="46"/>
                    <a:pt x="31" y="45"/>
                  </a:cubicBezTo>
                  <a:cubicBezTo>
                    <a:pt x="31" y="21"/>
                    <a:pt x="31" y="21"/>
                    <a:pt x="31" y="21"/>
                  </a:cubicBezTo>
                  <a:cubicBezTo>
                    <a:pt x="38" y="45"/>
                    <a:pt x="38" y="45"/>
                    <a:pt x="38" y="45"/>
                  </a:cubicBezTo>
                  <a:cubicBezTo>
                    <a:pt x="38" y="46"/>
                    <a:pt x="39" y="47"/>
                    <a:pt x="40" y="47"/>
                  </a:cubicBezTo>
                  <a:cubicBezTo>
                    <a:pt x="54" y="43"/>
                    <a:pt x="54" y="43"/>
                    <a:pt x="54" y="43"/>
                  </a:cubicBezTo>
                  <a:cubicBezTo>
                    <a:pt x="55" y="43"/>
                    <a:pt x="55" y="42"/>
                    <a:pt x="55" y="41"/>
                  </a:cubicBezTo>
                  <a:cubicBezTo>
                    <a:pt x="45" y="2"/>
                    <a:pt x="45" y="2"/>
                    <a:pt x="45" y="2"/>
                  </a:cubicBezTo>
                  <a:close/>
                  <a:moveTo>
                    <a:pt x="14" y="43"/>
                  </a:moveTo>
                  <a:cubicBezTo>
                    <a:pt x="14" y="43"/>
                    <a:pt x="14" y="43"/>
                    <a:pt x="14" y="43"/>
                  </a:cubicBezTo>
                  <a:cubicBezTo>
                    <a:pt x="3" y="43"/>
                    <a:pt x="3" y="43"/>
                    <a:pt x="3" y="43"/>
                  </a:cubicBezTo>
                  <a:cubicBezTo>
                    <a:pt x="3" y="7"/>
                    <a:pt x="3" y="7"/>
                    <a:pt x="3" y="7"/>
                  </a:cubicBezTo>
                  <a:cubicBezTo>
                    <a:pt x="14" y="7"/>
                    <a:pt x="14" y="7"/>
                    <a:pt x="14" y="7"/>
                  </a:cubicBezTo>
                  <a:cubicBezTo>
                    <a:pt x="14" y="43"/>
                    <a:pt x="14" y="43"/>
                    <a:pt x="14" y="43"/>
                  </a:cubicBezTo>
                  <a:close/>
                  <a:moveTo>
                    <a:pt x="27" y="43"/>
                  </a:moveTo>
                  <a:cubicBezTo>
                    <a:pt x="27" y="43"/>
                    <a:pt x="27" y="43"/>
                    <a:pt x="27" y="43"/>
                  </a:cubicBezTo>
                  <a:cubicBezTo>
                    <a:pt x="17" y="43"/>
                    <a:pt x="17" y="43"/>
                    <a:pt x="17" y="43"/>
                  </a:cubicBezTo>
                  <a:cubicBezTo>
                    <a:pt x="17" y="7"/>
                    <a:pt x="17" y="7"/>
                    <a:pt x="17" y="7"/>
                  </a:cubicBezTo>
                  <a:cubicBezTo>
                    <a:pt x="27" y="7"/>
                    <a:pt x="27" y="7"/>
                    <a:pt x="27" y="7"/>
                  </a:cubicBezTo>
                  <a:cubicBezTo>
                    <a:pt x="27" y="43"/>
                    <a:pt x="27" y="43"/>
                    <a:pt x="27" y="43"/>
                  </a:cubicBezTo>
                  <a:close/>
                  <a:moveTo>
                    <a:pt x="41" y="43"/>
                  </a:moveTo>
                  <a:cubicBezTo>
                    <a:pt x="41" y="43"/>
                    <a:pt x="41" y="43"/>
                    <a:pt x="41" y="43"/>
                  </a:cubicBezTo>
                  <a:cubicBezTo>
                    <a:pt x="32" y="8"/>
                    <a:pt x="32" y="8"/>
                    <a:pt x="32" y="8"/>
                  </a:cubicBezTo>
                  <a:cubicBezTo>
                    <a:pt x="41" y="5"/>
                    <a:pt x="41" y="5"/>
                    <a:pt x="41" y="5"/>
                  </a:cubicBezTo>
                  <a:cubicBezTo>
                    <a:pt x="51" y="40"/>
                    <a:pt x="51" y="40"/>
                    <a:pt x="51" y="40"/>
                  </a:cubicBezTo>
                  <a:cubicBezTo>
                    <a:pt x="41" y="43"/>
                    <a:pt x="41" y="43"/>
                    <a:pt x="41" y="43"/>
                  </a:cubicBezTo>
                  <a:close/>
                  <a:moveTo>
                    <a:pt x="6" y="38"/>
                  </a:moveTo>
                  <a:cubicBezTo>
                    <a:pt x="6" y="38"/>
                    <a:pt x="6" y="38"/>
                    <a:pt x="6" y="38"/>
                  </a:cubicBezTo>
                  <a:cubicBezTo>
                    <a:pt x="6" y="38"/>
                    <a:pt x="6" y="38"/>
                    <a:pt x="6" y="38"/>
                  </a:cubicBezTo>
                  <a:cubicBezTo>
                    <a:pt x="7" y="39"/>
                    <a:pt x="8" y="39"/>
                    <a:pt x="9" y="39"/>
                  </a:cubicBezTo>
                  <a:cubicBezTo>
                    <a:pt x="10" y="39"/>
                    <a:pt x="11" y="39"/>
                    <a:pt x="11" y="38"/>
                  </a:cubicBezTo>
                  <a:cubicBezTo>
                    <a:pt x="12" y="38"/>
                    <a:pt x="12" y="38"/>
                    <a:pt x="12" y="38"/>
                  </a:cubicBezTo>
                  <a:cubicBezTo>
                    <a:pt x="12" y="38"/>
                    <a:pt x="13" y="37"/>
                    <a:pt x="13" y="36"/>
                  </a:cubicBezTo>
                  <a:cubicBezTo>
                    <a:pt x="13" y="34"/>
                    <a:pt x="12" y="33"/>
                    <a:pt x="12" y="33"/>
                  </a:cubicBezTo>
                  <a:cubicBezTo>
                    <a:pt x="11" y="33"/>
                    <a:pt x="11" y="33"/>
                    <a:pt x="11" y="33"/>
                  </a:cubicBezTo>
                  <a:cubicBezTo>
                    <a:pt x="11" y="32"/>
                    <a:pt x="10" y="32"/>
                    <a:pt x="9" y="32"/>
                  </a:cubicBezTo>
                  <a:cubicBezTo>
                    <a:pt x="8" y="32"/>
                    <a:pt x="7" y="32"/>
                    <a:pt x="6" y="33"/>
                  </a:cubicBezTo>
                  <a:cubicBezTo>
                    <a:pt x="5" y="33"/>
                    <a:pt x="5" y="34"/>
                    <a:pt x="5" y="36"/>
                  </a:cubicBezTo>
                  <a:cubicBezTo>
                    <a:pt x="5" y="37"/>
                    <a:pt x="5" y="37"/>
                    <a:pt x="6" y="38"/>
                  </a:cubicBezTo>
                  <a:close/>
                  <a:moveTo>
                    <a:pt x="8" y="34"/>
                  </a:moveTo>
                  <a:cubicBezTo>
                    <a:pt x="8" y="34"/>
                    <a:pt x="8" y="34"/>
                    <a:pt x="8" y="34"/>
                  </a:cubicBezTo>
                  <a:cubicBezTo>
                    <a:pt x="8" y="34"/>
                    <a:pt x="8" y="34"/>
                    <a:pt x="9" y="34"/>
                  </a:cubicBezTo>
                  <a:cubicBezTo>
                    <a:pt x="9" y="34"/>
                    <a:pt x="10" y="34"/>
                    <a:pt x="10" y="34"/>
                  </a:cubicBezTo>
                  <a:cubicBezTo>
                    <a:pt x="10" y="34"/>
                    <a:pt x="10" y="34"/>
                    <a:pt x="10" y="34"/>
                  </a:cubicBezTo>
                  <a:cubicBezTo>
                    <a:pt x="10" y="35"/>
                    <a:pt x="10" y="35"/>
                    <a:pt x="10" y="36"/>
                  </a:cubicBezTo>
                  <a:cubicBezTo>
                    <a:pt x="10" y="36"/>
                    <a:pt x="10" y="36"/>
                    <a:pt x="10" y="37"/>
                  </a:cubicBezTo>
                  <a:cubicBezTo>
                    <a:pt x="10" y="37"/>
                    <a:pt x="9" y="37"/>
                    <a:pt x="9" y="37"/>
                  </a:cubicBezTo>
                  <a:cubicBezTo>
                    <a:pt x="8" y="37"/>
                    <a:pt x="8" y="37"/>
                    <a:pt x="8" y="37"/>
                  </a:cubicBezTo>
                  <a:cubicBezTo>
                    <a:pt x="8" y="37"/>
                    <a:pt x="8" y="37"/>
                    <a:pt x="8" y="37"/>
                  </a:cubicBezTo>
                  <a:cubicBezTo>
                    <a:pt x="7" y="36"/>
                    <a:pt x="7" y="36"/>
                    <a:pt x="7" y="36"/>
                  </a:cubicBezTo>
                  <a:cubicBezTo>
                    <a:pt x="7" y="35"/>
                    <a:pt x="7" y="35"/>
                    <a:pt x="8" y="34"/>
                  </a:cubicBezTo>
                  <a:close/>
                  <a:moveTo>
                    <a:pt x="8" y="26"/>
                  </a:moveTo>
                  <a:cubicBezTo>
                    <a:pt x="8" y="26"/>
                    <a:pt x="8" y="26"/>
                    <a:pt x="8" y="26"/>
                  </a:cubicBezTo>
                  <a:cubicBezTo>
                    <a:pt x="9" y="26"/>
                    <a:pt x="10" y="26"/>
                    <a:pt x="10" y="25"/>
                  </a:cubicBezTo>
                  <a:cubicBezTo>
                    <a:pt x="10" y="11"/>
                    <a:pt x="10" y="11"/>
                    <a:pt x="10" y="11"/>
                  </a:cubicBezTo>
                  <a:cubicBezTo>
                    <a:pt x="10" y="11"/>
                    <a:pt x="9" y="10"/>
                    <a:pt x="8" y="10"/>
                  </a:cubicBezTo>
                  <a:cubicBezTo>
                    <a:pt x="8" y="10"/>
                    <a:pt x="7" y="11"/>
                    <a:pt x="7" y="11"/>
                  </a:cubicBezTo>
                  <a:cubicBezTo>
                    <a:pt x="7" y="25"/>
                    <a:pt x="7" y="25"/>
                    <a:pt x="7" y="25"/>
                  </a:cubicBezTo>
                  <a:cubicBezTo>
                    <a:pt x="7" y="26"/>
                    <a:pt x="8" y="26"/>
                    <a:pt x="8" y="26"/>
                  </a:cubicBezTo>
                  <a:close/>
                  <a:moveTo>
                    <a:pt x="37" y="9"/>
                  </a:moveTo>
                  <a:cubicBezTo>
                    <a:pt x="37" y="9"/>
                    <a:pt x="37" y="9"/>
                    <a:pt x="37" y="9"/>
                  </a:cubicBezTo>
                  <a:cubicBezTo>
                    <a:pt x="37" y="10"/>
                    <a:pt x="36" y="10"/>
                    <a:pt x="37" y="11"/>
                  </a:cubicBezTo>
                  <a:cubicBezTo>
                    <a:pt x="40" y="24"/>
                    <a:pt x="40" y="24"/>
                    <a:pt x="40" y="24"/>
                  </a:cubicBezTo>
                  <a:cubicBezTo>
                    <a:pt x="40" y="25"/>
                    <a:pt x="41" y="25"/>
                    <a:pt x="42" y="25"/>
                  </a:cubicBezTo>
                  <a:cubicBezTo>
                    <a:pt x="42" y="25"/>
                    <a:pt x="42" y="24"/>
                    <a:pt x="42" y="24"/>
                  </a:cubicBezTo>
                  <a:cubicBezTo>
                    <a:pt x="39" y="10"/>
                    <a:pt x="39" y="10"/>
                    <a:pt x="39" y="10"/>
                  </a:cubicBezTo>
                  <a:cubicBezTo>
                    <a:pt x="39" y="10"/>
                    <a:pt x="38" y="9"/>
                    <a:pt x="37" y="9"/>
                  </a:cubicBezTo>
                  <a:close/>
                  <a:moveTo>
                    <a:pt x="19" y="38"/>
                  </a:moveTo>
                  <a:cubicBezTo>
                    <a:pt x="19" y="38"/>
                    <a:pt x="19" y="38"/>
                    <a:pt x="19" y="38"/>
                  </a:cubicBezTo>
                  <a:cubicBezTo>
                    <a:pt x="19" y="38"/>
                    <a:pt x="19" y="38"/>
                    <a:pt x="19" y="38"/>
                  </a:cubicBezTo>
                  <a:cubicBezTo>
                    <a:pt x="20" y="39"/>
                    <a:pt x="21" y="39"/>
                    <a:pt x="22" y="39"/>
                  </a:cubicBezTo>
                  <a:cubicBezTo>
                    <a:pt x="23" y="39"/>
                    <a:pt x="24" y="39"/>
                    <a:pt x="24" y="38"/>
                  </a:cubicBezTo>
                  <a:cubicBezTo>
                    <a:pt x="24" y="38"/>
                    <a:pt x="24" y="38"/>
                    <a:pt x="24" y="38"/>
                  </a:cubicBezTo>
                  <a:cubicBezTo>
                    <a:pt x="25" y="38"/>
                    <a:pt x="26" y="37"/>
                    <a:pt x="26" y="36"/>
                  </a:cubicBezTo>
                  <a:cubicBezTo>
                    <a:pt x="26" y="34"/>
                    <a:pt x="25" y="33"/>
                    <a:pt x="24" y="33"/>
                  </a:cubicBezTo>
                  <a:cubicBezTo>
                    <a:pt x="24" y="32"/>
                    <a:pt x="23" y="32"/>
                    <a:pt x="22" y="32"/>
                  </a:cubicBezTo>
                  <a:cubicBezTo>
                    <a:pt x="21" y="32"/>
                    <a:pt x="20" y="32"/>
                    <a:pt x="19" y="33"/>
                  </a:cubicBezTo>
                  <a:cubicBezTo>
                    <a:pt x="19" y="33"/>
                    <a:pt x="19" y="33"/>
                    <a:pt x="19" y="33"/>
                  </a:cubicBezTo>
                  <a:cubicBezTo>
                    <a:pt x="18" y="33"/>
                    <a:pt x="18" y="34"/>
                    <a:pt x="18" y="36"/>
                  </a:cubicBezTo>
                  <a:cubicBezTo>
                    <a:pt x="18" y="37"/>
                    <a:pt x="18" y="37"/>
                    <a:pt x="19" y="38"/>
                  </a:cubicBezTo>
                  <a:close/>
                  <a:moveTo>
                    <a:pt x="21" y="34"/>
                  </a:moveTo>
                  <a:cubicBezTo>
                    <a:pt x="21" y="34"/>
                    <a:pt x="21" y="34"/>
                    <a:pt x="21" y="34"/>
                  </a:cubicBezTo>
                  <a:cubicBezTo>
                    <a:pt x="21" y="34"/>
                    <a:pt x="21" y="34"/>
                    <a:pt x="22" y="34"/>
                  </a:cubicBezTo>
                  <a:cubicBezTo>
                    <a:pt x="22" y="34"/>
                    <a:pt x="23" y="34"/>
                    <a:pt x="23" y="34"/>
                  </a:cubicBezTo>
                  <a:cubicBezTo>
                    <a:pt x="23" y="34"/>
                    <a:pt x="23" y="34"/>
                    <a:pt x="23" y="34"/>
                  </a:cubicBezTo>
                  <a:cubicBezTo>
                    <a:pt x="23" y="35"/>
                    <a:pt x="23" y="35"/>
                    <a:pt x="23" y="36"/>
                  </a:cubicBezTo>
                  <a:cubicBezTo>
                    <a:pt x="23" y="36"/>
                    <a:pt x="23" y="36"/>
                    <a:pt x="23" y="37"/>
                  </a:cubicBezTo>
                  <a:cubicBezTo>
                    <a:pt x="23" y="37"/>
                    <a:pt x="23" y="37"/>
                    <a:pt x="23" y="37"/>
                  </a:cubicBezTo>
                  <a:cubicBezTo>
                    <a:pt x="23" y="37"/>
                    <a:pt x="22" y="37"/>
                    <a:pt x="22" y="37"/>
                  </a:cubicBezTo>
                  <a:cubicBezTo>
                    <a:pt x="21" y="37"/>
                    <a:pt x="21" y="37"/>
                    <a:pt x="21" y="37"/>
                  </a:cubicBezTo>
                  <a:cubicBezTo>
                    <a:pt x="21" y="37"/>
                    <a:pt x="21" y="37"/>
                    <a:pt x="21" y="37"/>
                  </a:cubicBezTo>
                  <a:cubicBezTo>
                    <a:pt x="20" y="36"/>
                    <a:pt x="20" y="36"/>
                    <a:pt x="20" y="36"/>
                  </a:cubicBezTo>
                  <a:cubicBezTo>
                    <a:pt x="20" y="35"/>
                    <a:pt x="20" y="35"/>
                    <a:pt x="21" y="34"/>
                  </a:cubicBezTo>
                  <a:close/>
                  <a:moveTo>
                    <a:pt x="22" y="26"/>
                  </a:moveTo>
                  <a:cubicBezTo>
                    <a:pt x="22" y="26"/>
                    <a:pt x="22" y="26"/>
                    <a:pt x="22" y="26"/>
                  </a:cubicBezTo>
                  <a:cubicBezTo>
                    <a:pt x="23" y="26"/>
                    <a:pt x="23" y="26"/>
                    <a:pt x="23" y="25"/>
                  </a:cubicBezTo>
                  <a:cubicBezTo>
                    <a:pt x="23" y="11"/>
                    <a:pt x="23" y="11"/>
                    <a:pt x="23" y="11"/>
                  </a:cubicBezTo>
                  <a:cubicBezTo>
                    <a:pt x="23" y="11"/>
                    <a:pt x="23" y="10"/>
                    <a:pt x="22" y="10"/>
                  </a:cubicBezTo>
                  <a:cubicBezTo>
                    <a:pt x="22" y="10"/>
                    <a:pt x="21" y="11"/>
                    <a:pt x="21" y="11"/>
                  </a:cubicBezTo>
                  <a:cubicBezTo>
                    <a:pt x="21" y="25"/>
                    <a:pt x="21" y="25"/>
                    <a:pt x="21" y="25"/>
                  </a:cubicBezTo>
                  <a:cubicBezTo>
                    <a:pt x="21" y="26"/>
                    <a:pt x="22" y="26"/>
                    <a:pt x="22" y="26"/>
                  </a:cubicBezTo>
                  <a:close/>
                  <a:moveTo>
                    <a:pt x="41" y="31"/>
                  </a:moveTo>
                  <a:cubicBezTo>
                    <a:pt x="41" y="31"/>
                    <a:pt x="41" y="31"/>
                    <a:pt x="41" y="31"/>
                  </a:cubicBezTo>
                  <a:cubicBezTo>
                    <a:pt x="41" y="32"/>
                    <a:pt x="40" y="33"/>
                    <a:pt x="40" y="34"/>
                  </a:cubicBezTo>
                  <a:cubicBezTo>
                    <a:pt x="40" y="35"/>
                    <a:pt x="41" y="36"/>
                    <a:pt x="41" y="37"/>
                  </a:cubicBezTo>
                  <a:cubicBezTo>
                    <a:pt x="41" y="37"/>
                    <a:pt x="41" y="37"/>
                    <a:pt x="41" y="37"/>
                  </a:cubicBezTo>
                  <a:cubicBezTo>
                    <a:pt x="42" y="37"/>
                    <a:pt x="43" y="38"/>
                    <a:pt x="44" y="38"/>
                  </a:cubicBezTo>
                  <a:cubicBezTo>
                    <a:pt x="45" y="38"/>
                    <a:pt x="46" y="37"/>
                    <a:pt x="47" y="37"/>
                  </a:cubicBezTo>
                  <a:cubicBezTo>
                    <a:pt x="47" y="37"/>
                    <a:pt x="47" y="37"/>
                    <a:pt x="47" y="37"/>
                  </a:cubicBezTo>
                  <a:cubicBezTo>
                    <a:pt x="47" y="37"/>
                    <a:pt x="47" y="37"/>
                    <a:pt x="47" y="37"/>
                  </a:cubicBezTo>
                  <a:cubicBezTo>
                    <a:pt x="48" y="36"/>
                    <a:pt x="48" y="35"/>
                    <a:pt x="48" y="34"/>
                  </a:cubicBezTo>
                  <a:cubicBezTo>
                    <a:pt x="48" y="33"/>
                    <a:pt x="48" y="32"/>
                    <a:pt x="47" y="31"/>
                  </a:cubicBezTo>
                  <a:cubicBezTo>
                    <a:pt x="47" y="31"/>
                    <a:pt x="47" y="31"/>
                    <a:pt x="47" y="31"/>
                  </a:cubicBezTo>
                  <a:cubicBezTo>
                    <a:pt x="47" y="31"/>
                    <a:pt x="47" y="31"/>
                    <a:pt x="47" y="31"/>
                  </a:cubicBezTo>
                  <a:cubicBezTo>
                    <a:pt x="46" y="31"/>
                    <a:pt x="45" y="30"/>
                    <a:pt x="44" y="30"/>
                  </a:cubicBezTo>
                  <a:cubicBezTo>
                    <a:pt x="43" y="30"/>
                    <a:pt x="42" y="31"/>
                    <a:pt x="41" y="31"/>
                  </a:cubicBezTo>
                  <a:close/>
                  <a:moveTo>
                    <a:pt x="43" y="33"/>
                  </a:moveTo>
                  <a:cubicBezTo>
                    <a:pt x="43" y="33"/>
                    <a:pt x="43" y="33"/>
                    <a:pt x="43" y="33"/>
                  </a:cubicBezTo>
                  <a:cubicBezTo>
                    <a:pt x="43" y="33"/>
                    <a:pt x="44" y="32"/>
                    <a:pt x="44" y="32"/>
                  </a:cubicBezTo>
                  <a:cubicBezTo>
                    <a:pt x="45" y="32"/>
                    <a:pt x="45" y="33"/>
                    <a:pt x="45" y="33"/>
                  </a:cubicBezTo>
                  <a:cubicBezTo>
                    <a:pt x="45" y="33"/>
                    <a:pt x="46" y="34"/>
                    <a:pt x="46" y="34"/>
                  </a:cubicBezTo>
                  <a:cubicBezTo>
                    <a:pt x="46" y="34"/>
                    <a:pt x="45" y="35"/>
                    <a:pt x="45" y="35"/>
                  </a:cubicBezTo>
                  <a:cubicBezTo>
                    <a:pt x="45" y="35"/>
                    <a:pt x="45" y="36"/>
                    <a:pt x="44" y="36"/>
                  </a:cubicBezTo>
                  <a:cubicBezTo>
                    <a:pt x="44" y="36"/>
                    <a:pt x="43" y="35"/>
                    <a:pt x="43" y="35"/>
                  </a:cubicBezTo>
                  <a:cubicBezTo>
                    <a:pt x="43" y="35"/>
                    <a:pt x="43" y="35"/>
                    <a:pt x="43" y="35"/>
                  </a:cubicBezTo>
                  <a:cubicBezTo>
                    <a:pt x="43" y="35"/>
                    <a:pt x="43" y="34"/>
                    <a:pt x="43" y="34"/>
                  </a:cubicBezTo>
                  <a:cubicBezTo>
                    <a:pt x="43" y="34"/>
                    <a:pt x="43" y="33"/>
                    <a:pt x="43" y="33"/>
                  </a:cubicBezTo>
                  <a:close/>
                </a:path>
              </a:pathLst>
            </a:custGeom>
            <a:solidFill>
              <a:schemeClr val="tx1"/>
            </a:solidFill>
            <a:ln>
              <a:noFill/>
            </a:ln>
          </p:spPr>
          <p:txBody>
            <a:bodyPr/>
            <a:lstStyle/>
            <a:p>
              <a:pPr fontAlgn="base">
                <a:spcBef>
                  <a:spcPct val="0"/>
                </a:spcBef>
                <a:spcAft>
                  <a:spcPct val="0"/>
                </a:spcAft>
              </a:pPr>
              <a:endParaRPr lang="zh-CN" altLang="en-US">
                <a:solidFill>
                  <a:srgbClr val="000000"/>
                </a:solidFill>
                <a:latin typeface="造字工房朗宋（非商用）常规体" pitchFamily="2" charset="-122"/>
                <a:ea typeface="造字工房朗宋（非商用）常规体" pitchFamily="2" charset="-122"/>
              </a:endParaRPr>
            </a:p>
          </p:txBody>
        </p:sp>
        <p:sp>
          <p:nvSpPr>
            <p:cNvPr id="15" name="文本框 14"/>
            <p:cNvSpPr txBox="1"/>
            <p:nvPr/>
          </p:nvSpPr>
          <p:spPr>
            <a:xfrm>
              <a:off x="3055770" y="4223050"/>
              <a:ext cx="696024" cy="369332"/>
            </a:xfrm>
            <a:prstGeom prst="rect">
              <a:avLst/>
            </a:prstGeom>
            <a:noFill/>
          </p:spPr>
          <p:txBody>
            <a:bodyPr wrap="none" rtlCol="0">
              <a:spAutoFit/>
            </a:bodyPr>
            <a:lstStyle/>
            <a:p>
              <a:r>
                <a:rPr lang="en-US" altLang="zh-CN" b="1" dirty="0">
                  <a:solidFill>
                    <a:schemeClr val="tx1">
                      <a:lumMod val="85000"/>
                      <a:lumOff val="15000"/>
                    </a:schemeClr>
                  </a:solidFill>
                  <a:latin typeface="造字工房朗宋（非商用）常规体" pitchFamily="2" charset="-122"/>
                  <a:ea typeface="造字工房朗宋（非商用）常规体" pitchFamily="2" charset="-122"/>
                </a:rPr>
                <a:t>4,396</a:t>
              </a:r>
              <a:r>
                <a:rPr lang="en-US" altLang="zh-CN" sz="1200" b="1" dirty="0">
                  <a:solidFill>
                    <a:schemeClr val="tx1">
                      <a:lumMod val="85000"/>
                      <a:lumOff val="15000"/>
                    </a:schemeClr>
                  </a:solidFill>
                  <a:latin typeface="造字工房朗宋（非商用）常规体" pitchFamily="2" charset="-122"/>
                  <a:ea typeface="造字工房朗宋（非商用）常规体" pitchFamily="2" charset="-122"/>
                </a:rPr>
                <a:t>$</a:t>
              </a:r>
              <a:endParaRPr lang="zh-CN" altLang="en-US" b="1" dirty="0">
                <a:solidFill>
                  <a:schemeClr val="tx1">
                    <a:lumMod val="85000"/>
                    <a:lumOff val="15000"/>
                  </a:schemeClr>
                </a:solidFill>
                <a:latin typeface="造字工房朗宋（非商用）常规体" pitchFamily="2" charset="-122"/>
                <a:ea typeface="造字工房朗宋（非商用）常规体" pitchFamily="2" charset="-122"/>
              </a:endParaRPr>
            </a:p>
          </p:txBody>
        </p:sp>
      </p:grpSp>
      <p:sp>
        <p:nvSpPr>
          <p:cNvPr id="16" name="椭圆 15"/>
          <p:cNvSpPr/>
          <p:nvPr/>
        </p:nvSpPr>
        <p:spPr>
          <a:xfrm>
            <a:off x="3180807" y="2130638"/>
            <a:ext cx="3241378" cy="3241378"/>
          </a:xfrm>
          <a:prstGeom prst="ellipse">
            <a:avLst/>
          </a:prstGeom>
          <a:noFill/>
          <a:ln>
            <a:gradFill>
              <a:gsLst>
                <a:gs pos="29000">
                  <a:schemeClr val="accent1">
                    <a:lumMod val="5000"/>
                    <a:lumOff val="95000"/>
                    <a:alpha val="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nvGrpSpPr>
          <p:cNvPr id="17" name="组合 16"/>
          <p:cNvGrpSpPr/>
          <p:nvPr/>
        </p:nvGrpSpPr>
        <p:grpSpPr>
          <a:xfrm>
            <a:off x="5505304" y="2201170"/>
            <a:ext cx="593516" cy="593516"/>
            <a:chOff x="5548343" y="2526022"/>
            <a:chExt cx="593516" cy="593516"/>
          </a:xfrm>
        </p:grpSpPr>
        <p:sp>
          <p:nvSpPr>
            <p:cNvPr id="18" name="圆角矩形 17"/>
            <p:cNvSpPr/>
            <p:nvPr/>
          </p:nvSpPr>
          <p:spPr>
            <a:xfrm rot="2700000">
              <a:off x="5548343" y="2526022"/>
              <a:ext cx="593516" cy="593516"/>
            </a:xfrm>
            <a:prstGeom prst="roundRect">
              <a:avLst>
                <a:gd name="adj" fmla="val 50000"/>
              </a:avLst>
            </a:prstGeom>
            <a:solidFill>
              <a:schemeClr val="bg2"/>
            </a:solidFill>
            <a:ln w="19050">
              <a:gradFill flip="none" rotWithShape="1">
                <a:gsLst>
                  <a:gs pos="1000">
                    <a:schemeClr val="bg1">
                      <a:lumMod val="85000"/>
                    </a:schemeClr>
                  </a:gs>
                  <a:gs pos="59000">
                    <a:schemeClr val="bg1"/>
                  </a:gs>
                </a:gsLst>
                <a:lin ang="10800000" scaled="1"/>
                <a:tileRect/>
              </a:gradFill>
            </a:ln>
            <a:effectLst>
              <a:outerShdw blurRad="254000" dist="127000" dir="36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19" name="任意多边形 18"/>
            <p:cNvSpPr>
              <a:spLocks noChangeAspect="1"/>
            </p:cNvSpPr>
            <p:nvPr/>
          </p:nvSpPr>
          <p:spPr>
            <a:xfrm>
              <a:off x="5720486" y="2714780"/>
              <a:ext cx="249230" cy="216000"/>
            </a:xfrm>
            <a:custGeom>
              <a:avLst/>
              <a:gdLst/>
              <a:ahLst/>
              <a:cxnLst/>
              <a:rect l="l" t="t" r="r" b="b"/>
              <a:pathLst>
                <a:path w="275545" h="238806">
                  <a:moveTo>
                    <a:pt x="137773" y="96441"/>
                  </a:moveTo>
                  <a:cubicBezTo>
                    <a:pt x="149158" y="96441"/>
                    <a:pt x="158893" y="100483"/>
                    <a:pt x="166977" y="108568"/>
                  </a:cubicBezTo>
                  <a:cubicBezTo>
                    <a:pt x="175062" y="116652"/>
                    <a:pt x="179104" y="126387"/>
                    <a:pt x="179104" y="137773"/>
                  </a:cubicBezTo>
                  <a:cubicBezTo>
                    <a:pt x="179104" y="149158"/>
                    <a:pt x="175062" y="158893"/>
                    <a:pt x="166977" y="166978"/>
                  </a:cubicBezTo>
                  <a:cubicBezTo>
                    <a:pt x="158893" y="175062"/>
                    <a:pt x="149158" y="179104"/>
                    <a:pt x="137773" y="179104"/>
                  </a:cubicBezTo>
                  <a:cubicBezTo>
                    <a:pt x="126387" y="179104"/>
                    <a:pt x="116652" y="175062"/>
                    <a:pt x="108568" y="166978"/>
                  </a:cubicBezTo>
                  <a:cubicBezTo>
                    <a:pt x="100483" y="158893"/>
                    <a:pt x="96441" y="149158"/>
                    <a:pt x="96441" y="137773"/>
                  </a:cubicBezTo>
                  <a:cubicBezTo>
                    <a:pt x="96441" y="126387"/>
                    <a:pt x="100483" y="116652"/>
                    <a:pt x="108568" y="108568"/>
                  </a:cubicBezTo>
                  <a:cubicBezTo>
                    <a:pt x="116652" y="100483"/>
                    <a:pt x="126387" y="96441"/>
                    <a:pt x="137773" y="96441"/>
                  </a:cubicBezTo>
                  <a:close/>
                  <a:moveTo>
                    <a:pt x="137773" y="73479"/>
                  </a:moveTo>
                  <a:cubicBezTo>
                    <a:pt x="120073" y="73479"/>
                    <a:pt x="104932" y="79770"/>
                    <a:pt x="92351" y="92351"/>
                  </a:cubicBezTo>
                  <a:cubicBezTo>
                    <a:pt x="79769" y="104932"/>
                    <a:pt x="73479" y="120073"/>
                    <a:pt x="73479" y="137773"/>
                  </a:cubicBezTo>
                  <a:cubicBezTo>
                    <a:pt x="73479" y="155473"/>
                    <a:pt x="79769" y="170613"/>
                    <a:pt x="92351" y="183195"/>
                  </a:cubicBezTo>
                  <a:cubicBezTo>
                    <a:pt x="104932" y="195776"/>
                    <a:pt x="120073" y="202066"/>
                    <a:pt x="137773" y="202066"/>
                  </a:cubicBezTo>
                  <a:cubicBezTo>
                    <a:pt x="155472" y="202066"/>
                    <a:pt x="170613" y="195776"/>
                    <a:pt x="183194" y="183195"/>
                  </a:cubicBezTo>
                  <a:cubicBezTo>
                    <a:pt x="195776" y="170613"/>
                    <a:pt x="202066" y="155473"/>
                    <a:pt x="202066" y="137773"/>
                  </a:cubicBezTo>
                  <a:cubicBezTo>
                    <a:pt x="202066" y="120073"/>
                    <a:pt x="195776" y="104932"/>
                    <a:pt x="183194" y="92351"/>
                  </a:cubicBezTo>
                  <a:cubicBezTo>
                    <a:pt x="170613" y="79770"/>
                    <a:pt x="155472" y="73479"/>
                    <a:pt x="137773" y="73479"/>
                  </a:cubicBezTo>
                  <a:close/>
                  <a:moveTo>
                    <a:pt x="101033" y="0"/>
                  </a:moveTo>
                  <a:lnTo>
                    <a:pt x="174512" y="0"/>
                  </a:lnTo>
                  <a:cubicBezTo>
                    <a:pt x="179583" y="0"/>
                    <a:pt x="184534" y="1699"/>
                    <a:pt x="189365" y="5095"/>
                  </a:cubicBezTo>
                  <a:cubicBezTo>
                    <a:pt x="194197" y="8492"/>
                    <a:pt x="197522" y="12534"/>
                    <a:pt x="199340" y="17222"/>
                  </a:cubicBezTo>
                  <a:lnTo>
                    <a:pt x="206659" y="36740"/>
                  </a:lnTo>
                  <a:lnTo>
                    <a:pt x="238806" y="36740"/>
                  </a:lnTo>
                  <a:cubicBezTo>
                    <a:pt x="248947" y="36740"/>
                    <a:pt x="257606" y="40327"/>
                    <a:pt x="264781" y="47503"/>
                  </a:cubicBezTo>
                  <a:cubicBezTo>
                    <a:pt x="271957" y="54679"/>
                    <a:pt x="275545" y="63337"/>
                    <a:pt x="275545" y="73479"/>
                  </a:cubicBezTo>
                  <a:lnTo>
                    <a:pt x="275545" y="202066"/>
                  </a:lnTo>
                  <a:cubicBezTo>
                    <a:pt x="275545" y="212208"/>
                    <a:pt x="271957" y="220867"/>
                    <a:pt x="264781" y="228042"/>
                  </a:cubicBezTo>
                  <a:cubicBezTo>
                    <a:pt x="257606" y="235218"/>
                    <a:pt x="248947" y="238806"/>
                    <a:pt x="238806" y="238806"/>
                  </a:cubicBezTo>
                  <a:lnTo>
                    <a:pt x="36740" y="238806"/>
                  </a:lnTo>
                  <a:cubicBezTo>
                    <a:pt x="26598" y="238806"/>
                    <a:pt x="17939" y="235218"/>
                    <a:pt x="10764" y="228042"/>
                  </a:cubicBezTo>
                  <a:cubicBezTo>
                    <a:pt x="3588" y="220867"/>
                    <a:pt x="0" y="212208"/>
                    <a:pt x="0" y="202066"/>
                  </a:cubicBezTo>
                  <a:lnTo>
                    <a:pt x="0" y="73479"/>
                  </a:lnTo>
                  <a:cubicBezTo>
                    <a:pt x="0" y="63337"/>
                    <a:pt x="3588" y="54679"/>
                    <a:pt x="10764" y="47503"/>
                  </a:cubicBezTo>
                  <a:cubicBezTo>
                    <a:pt x="17939" y="40327"/>
                    <a:pt x="26598" y="36740"/>
                    <a:pt x="36740" y="36740"/>
                  </a:cubicBezTo>
                  <a:lnTo>
                    <a:pt x="68886" y="36740"/>
                  </a:lnTo>
                  <a:lnTo>
                    <a:pt x="76206" y="17222"/>
                  </a:lnTo>
                  <a:cubicBezTo>
                    <a:pt x="78023" y="12534"/>
                    <a:pt x="81348" y="8492"/>
                    <a:pt x="86180" y="5095"/>
                  </a:cubicBezTo>
                  <a:cubicBezTo>
                    <a:pt x="91011" y="1699"/>
                    <a:pt x="95962" y="0"/>
                    <a:pt x="10103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2000" dirty="0">
                <a:solidFill>
                  <a:prstClr val="black"/>
                </a:solidFill>
                <a:latin typeface="造字工房朗宋（非商用）常规体" pitchFamily="2" charset="-122"/>
                <a:ea typeface="造字工房朗宋（非商用）常规体" pitchFamily="2" charset="-122"/>
              </a:endParaRPr>
            </a:p>
          </p:txBody>
        </p:sp>
      </p:grpSp>
      <p:grpSp>
        <p:nvGrpSpPr>
          <p:cNvPr id="20" name="组合 19"/>
          <p:cNvGrpSpPr/>
          <p:nvPr/>
        </p:nvGrpSpPr>
        <p:grpSpPr>
          <a:xfrm>
            <a:off x="6125185" y="3469152"/>
            <a:ext cx="594000" cy="594000"/>
            <a:chOff x="6168224" y="3794004"/>
            <a:chExt cx="594000" cy="594000"/>
          </a:xfrm>
        </p:grpSpPr>
        <p:sp>
          <p:nvSpPr>
            <p:cNvPr id="21" name="圆角矩形 20"/>
            <p:cNvSpPr>
              <a:spLocks noChangeAspect="1"/>
            </p:cNvSpPr>
            <p:nvPr/>
          </p:nvSpPr>
          <p:spPr>
            <a:xfrm rot="2700000">
              <a:off x="6168224" y="3794004"/>
              <a:ext cx="594000" cy="594000"/>
            </a:xfrm>
            <a:prstGeom prst="roundRect">
              <a:avLst>
                <a:gd name="adj" fmla="val 50000"/>
              </a:avLst>
            </a:prstGeom>
            <a:solidFill>
              <a:schemeClr val="bg2"/>
            </a:solidFill>
            <a:ln w="19050">
              <a:solidFill>
                <a:schemeClr val="bg1"/>
              </a:solidFill>
            </a:ln>
            <a:effectLst>
              <a:outerShdw blurRad="254000" dist="127000" dir="36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22" name="任意多边形 21"/>
            <p:cNvSpPr/>
            <p:nvPr/>
          </p:nvSpPr>
          <p:spPr>
            <a:xfrm>
              <a:off x="6327451" y="3964641"/>
              <a:ext cx="275545" cy="252726"/>
            </a:xfrm>
            <a:custGeom>
              <a:avLst/>
              <a:gdLst/>
              <a:ahLst/>
              <a:cxnLst/>
              <a:rect l="l" t="t" r="r" b="b"/>
              <a:pathLst>
                <a:path w="275545" h="252726">
                  <a:moveTo>
                    <a:pt x="220436" y="181400"/>
                  </a:moveTo>
                  <a:cubicBezTo>
                    <a:pt x="215461" y="181400"/>
                    <a:pt x="211155" y="183218"/>
                    <a:pt x="207520" y="186853"/>
                  </a:cubicBezTo>
                  <a:cubicBezTo>
                    <a:pt x="203884" y="190489"/>
                    <a:pt x="202066" y="194794"/>
                    <a:pt x="202066" y="199769"/>
                  </a:cubicBezTo>
                  <a:cubicBezTo>
                    <a:pt x="202066" y="204840"/>
                    <a:pt x="203860" y="209170"/>
                    <a:pt x="207448" y="212757"/>
                  </a:cubicBezTo>
                  <a:cubicBezTo>
                    <a:pt x="211036" y="216345"/>
                    <a:pt x="215365" y="218139"/>
                    <a:pt x="220436" y="218139"/>
                  </a:cubicBezTo>
                  <a:cubicBezTo>
                    <a:pt x="225507" y="218139"/>
                    <a:pt x="229836" y="216345"/>
                    <a:pt x="233424" y="212757"/>
                  </a:cubicBezTo>
                  <a:cubicBezTo>
                    <a:pt x="237012" y="209170"/>
                    <a:pt x="238806" y="204840"/>
                    <a:pt x="238806" y="199769"/>
                  </a:cubicBezTo>
                  <a:cubicBezTo>
                    <a:pt x="238806" y="194794"/>
                    <a:pt x="236988" y="190489"/>
                    <a:pt x="233352" y="186853"/>
                  </a:cubicBezTo>
                  <a:cubicBezTo>
                    <a:pt x="229716" y="183218"/>
                    <a:pt x="225411" y="181400"/>
                    <a:pt x="220436" y="181400"/>
                  </a:cubicBezTo>
                  <a:close/>
                  <a:moveTo>
                    <a:pt x="202066" y="146957"/>
                  </a:moveTo>
                  <a:cubicBezTo>
                    <a:pt x="202832" y="146957"/>
                    <a:pt x="205032" y="149181"/>
                    <a:pt x="208668" y="153630"/>
                  </a:cubicBezTo>
                  <a:cubicBezTo>
                    <a:pt x="212304" y="158079"/>
                    <a:pt x="214791" y="161308"/>
                    <a:pt x="216131" y="163317"/>
                  </a:cubicBezTo>
                  <a:cubicBezTo>
                    <a:pt x="218044" y="163126"/>
                    <a:pt x="219479" y="163030"/>
                    <a:pt x="220436" y="163030"/>
                  </a:cubicBezTo>
                  <a:cubicBezTo>
                    <a:pt x="221393" y="163030"/>
                    <a:pt x="222828" y="163126"/>
                    <a:pt x="224741" y="163317"/>
                  </a:cubicBezTo>
                  <a:cubicBezTo>
                    <a:pt x="229621" y="156524"/>
                    <a:pt x="234022" y="151166"/>
                    <a:pt x="237945" y="147244"/>
                  </a:cubicBezTo>
                  <a:lnTo>
                    <a:pt x="238806" y="146957"/>
                  </a:lnTo>
                  <a:cubicBezTo>
                    <a:pt x="239188" y="146957"/>
                    <a:pt x="245120" y="150305"/>
                    <a:pt x="256601" y="157003"/>
                  </a:cubicBezTo>
                  <a:cubicBezTo>
                    <a:pt x="256984" y="157290"/>
                    <a:pt x="257175" y="157625"/>
                    <a:pt x="257175" y="158007"/>
                  </a:cubicBezTo>
                  <a:cubicBezTo>
                    <a:pt x="257175" y="160399"/>
                    <a:pt x="254736" y="167001"/>
                    <a:pt x="249856" y="177812"/>
                  </a:cubicBezTo>
                  <a:cubicBezTo>
                    <a:pt x="251483" y="180013"/>
                    <a:pt x="252918" y="182500"/>
                    <a:pt x="254161" y="185275"/>
                  </a:cubicBezTo>
                  <a:cubicBezTo>
                    <a:pt x="268417" y="186710"/>
                    <a:pt x="275545" y="188193"/>
                    <a:pt x="275545" y="189724"/>
                  </a:cubicBezTo>
                  <a:lnTo>
                    <a:pt x="275545" y="209815"/>
                  </a:lnTo>
                  <a:cubicBezTo>
                    <a:pt x="275545" y="211346"/>
                    <a:pt x="268417" y="212829"/>
                    <a:pt x="254161" y="214264"/>
                  </a:cubicBezTo>
                  <a:cubicBezTo>
                    <a:pt x="253013" y="216848"/>
                    <a:pt x="251578" y="219335"/>
                    <a:pt x="249856" y="221727"/>
                  </a:cubicBezTo>
                  <a:cubicBezTo>
                    <a:pt x="254736" y="232538"/>
                    <a:pt x="257175" y="239140"/>
                    <a:pt x="257175" y="241532"/>
                  </a:cubicBezTo>
                  <a:cubicBezTo>
                    <a:pt x="257175" y="241914"/>
                    <a:pt x="256984" y="242249"/>
                    <a:pt x="256601" y="242536"/>
                  </a:cubicBezTo>
                  <a:cubicBezTo>
                    <a:pt x="244929" y="249329"/>
                    <a:pt x="238997" y="252726"/>
                    <a:pt x="238806" y="252726"/>
                  </a:cubicBezTo>
                  <a:cubicBezTo>
                    <a:pt x="238040" y="252726"/>
                    <a:pt x="235840" y="250477"/>
                    <a:pt x="232204" y="245981"/>
                  </a:cubicBezTo>
                  <a:cubicBezTo>
                    <a:pt x="228568" y="241484"/>
                    <a:pt x="226081" y="238231"/>
                    <a:pt x="224741" y="236222"/>
                  </a:cubicBezTo>
                  <a:cubicBezTo>
                    <a:pt x="222828" y="236413"/>
                    <a:pt x="221393" y="236509"/>
                    <a:pt x="220436" y="236509"/>
                  </a:cubicBezTo>
                  <a:cubicBezTo>
                    <a:pt x="219479" y="236509"/>
                    <a:pt x="218044" y="236413"/>
                    <a:pt x="216131" y="236222"/>
                  </a:cubicBezTo>
                  <a:cubicBezTo>
                    <a:pt x="214791" y="238231"/>
                    <a:pt x="212304" y="241484"/>
                    <a:pt x="208668" y="245981"/>
                  </a:cubicBezTo>
                  <a:cubicBezTo>
                    <a:pt x="205032" y="250477"/>
                    <a:pt x="202832" y="252726"/>
                    <a:pt x="202066" y="252726"/>
                  </a:cubicBezTo>
                  <a:cubicBezTo>
                    <a:pt x="201875" y="252726"/>
                    <a:pt x="195943" y="249329"/>
                    <a:pt x="184271" y="242536"/>
                  </a:cubicBezTo>
                  <a:cubicBezTo>
                    <a:pt x="183888" y="242249"/>
                    <a:pt x="183697" y="241914"/>
                    <a:pt x="183697" y="241532"/>
                  </a:cubicBezTo>
                  <a:cubicBezTo>
                    <a:pt x="183697" y="239140"/>
                    <a:pt x="186136" y="232538"/>
                    <a:pt x="191016" y="221727"/>
                  </a:cubicBezTo>
                  <a:cubicBezTo>
                    <a:pt x="189294" y="219335"/>
                    <a:pt x="187859" y="216848"/>
                    <a:pt x="186710" y="214264"/>
                  </a:cubicBezTo>
                  <a:cubicBezTo>
                    <a:pt x="172455" y="212829"/>
                    <a:pt x="165327" y="211346"/>
                    <a:pt x="165327" y="209815"/>
                  </a:cubicBezTo>
                  <a:lnTo>
                    <a:pt x="165327" y="189724"/>
                  </a:lnTo>
                  <a:cubicBezTo>
                    <a:pt x="165327" y="188193"/>
                    <a:pt x="172455" y="186710"/>
                    <a:pt x="186710" y="185275"/>
                  </a:cubicBezTo>
                  <a:cubicBezTo>
                    <a:pt x="187954" y="182500"/>
                    <a:pt x="189389" y="180013"/>
                    <a:pt x="191016" y="177812"/>
                  </a:cubicBezTo>
                  <a:cubicBezTo>
                    <a:pt x="186136" y="167001"/>
                    <a:pt x="183697" y="160399"/>
                    <a:pt x="183697" y="158007"/>
                  </a:cubicBezTo>
                  <a:cubicBezTo>
                    <a:pt x="183697" y="157625"/>
                    <a:pt x="183888" y="157290"/>
                    <a:pt x="184271" y="157003"/>
                  </a:cubicBezTo>
                  <a:cubicBezTo>
                    <a:pt x="184653" y="156811"/>
                    <a:pt x="186328" y="155855"/>
                    <a:pt x="189294" y="154132"/>
                  </a:cubicBezTo>
                  <a:cubicBezTo>
                    <a:pt x="192260" y="152410"/>
                    <a:pt x="195082" y="150784"/>
                    <a:pt x="197761" y="149253"/>
                  </a:cubicBezTo>
                  <a:cubicBezTo>
                    <a:pt x="200440" y="147722"/>
                    <a:pt x="201875" y="146957"/>
                    <a:pt x="202066" y="146957"/>
                  </a:cubicBezTo>
                  <a:close/>
                  <a:moveTo>
                    <a:pt x="91848" y="89552"/>
                  </a:moveTo>
                  <a:cubicBezTo>
                    <a:pt x="81707" y="89552"/>
                    <a:pt x="73048" y="93139"/>
                    <a:pt x="65873" y="100315"/>
                  </a:cubicBezTo>
                  <a:cubicBezTo>
                    <a:pt x="58697" y="107491"/>
                    <a:pt x="55109" y="116149"/>
                    <a:pt x="55109" y="126291"/>
                  </a:cubicBezTo>
                  <a:cubicBezTo>
                    <a:pt x="55109" y="136432"/>
                    <a:pt x="58697" y="145091"/>
                    <a:pt x="65873" y="152267"/>
                  </a:cubicBezTo>
                  <a:cubicBezTo>
                    <a:pt x="73048" y="159442"/>
                    <a:pt x="81707" y="163030"/>
                    <a:pt x="91848" y="163030"/>
                  </a:cubicBezTo>
                  <a:cubicBezTo>
                    <a:pt x="101990" y="163030"/>
                    <a:pt x="110649" y="159442"/>
                    <a:pt x="117824" y="152267"/>
                  </a:cubicBezTo>
                  <a:cubicBezTo>
                    <a:pt x="125000" y="145091"/>
                    <a:pt x="128588" y="136432"/>
                    <a:pt x="128588" y="126291"/>
                  </a:cubicBezTo>
                  <a:cubicBezTo>
                    <a:pt x="128588" y="116149"/>
                    <a:pt x="125000" y="107491"/>
                    <a:pt x="117824" y="100315"/>
                  </a:cubicBezTo>
                  <a:cubicBezTo>
                    <a:pt x="110649" y="93139"/>
                    <a:pt x="101990" y="89552"/>
                    <a:pt x="91848" y="89552"/>
                  </a:cubicBezTo>
                  <a:close/>
                  <a:moveTo>
                    <a:pt x="220436" y="34443"/>
                  </a:moveTo>
                  <a:cubicBezTo>
                    <a:pt x="215461" y="34443"/>
                    <a:pt x="211155" y="36261"/>
                    <a:pt x="207520" y="39896"/>
                  </a:cubicBezTo>
                  <a:cubicBezTo>
                    <a:pt x="203884" y="43532"/>
                    <a:pt x="202066" y="47837"/>
                    <a:pt x="202066" y="52812"/>
                  </a:cubicBezTo>
                  <a:cubicBezTo>
                    <a:pt x="202066" y="57883"/>
                    <a:pt x="203860" y="62212"/>
                    <a:pt x="207448" y="65800"/>
                  </a:cubicBezTo>
                  <a:cubicBezTo>
                    <a:pt x="211036" y="69388"/>
                    <a:pt x="215365" y="71182"/>
                    <a:pt x="220436" y="71182"/>
                  </a:cubicBezTo>
                  <a:cubicBezTo>
                    <a:pt x="225507" y="71182"/>
                    <a:pt x="229836" y="69388"/>
                    <a:pt x="233424" y="65800"/>
                  </a:cubicBezTo>
                  <a:cubicBezTo>
                    <a:pt x="237012" y="62212"/>
                    <a:pt x="238806" y="57883"/>
                    <a:pt x="238806" y="52812"/>
                  </a:cubicBezTo>
                  <a:cubicBezTo>
                    <a:pt x="238806" y="47837"/>
                    <a:pt x="236988" y="43532"/>
                    <a:pt x="233352" y="39896"/>
                  </a:cubicBezTo>
                  <a:cubicBezTo>
                    <a:pt x="229716" y="36261"/>
                    <a:pt x="225411" y="34443"/>
                    <a:pt x="220436" y="34443"/>
                  </a:cubicBezTo>
                  <a:close/>
                  <a:moveTo>
                    <a:pt x="78502" y="34443"/>
                  </a:moveTo>
                  <a:lnTo>
                    <a:pt x="105195" y="34443"/>
                  </a:lnTo>
                  <a:cubicBezTo>
                    <a:pt x="106248" y="34443"/>
                    <a:pt x="107204" y="34801"/>
                    <a:pt x="108065" y="35519"/>
                  </a:cubicBezTo>
                  <a:cubicBezTo>
                    <a:pt x="108926" y="36237"/>
                    <a:pt x="109405" y="37074"/>
                    <a:pt x="109501" y="38031"/>
                  </a:cubicBezTo>
                  <a:lnTo>
                    <a:pt x="112801" y="59988"/>
                  </a:lnTo>
                  <a:cubicBezTo>
                    <a:pt x="116054" y="60945"/>
                    <a:pt x="119642" y="62428"/>
                    <a:pt x="123565" y="64437"/>
                  </a:cubicBezTo>
                  <a:lnTo>
                    <a:pt x="140499" y="51664"/>
                  </a:lnTo>
                  <a:cubicBezTo>
                    <a:pt x="141265" y="50995"/>
                    <a:pt x="142221" y="50660"/>
                    <a:pt x="143370" y="50660"/>
                  </a:cubicBezTo>
                  <a:cubicBezTo>
                    <a:pt x="144422" y="50660"/>
                    <a:pt x="145427" y="51042"/>
                    <a:pt x="146383" y="51808"/>
                  </a:cubicBezTo>
                  <a:cubicBezTo>
                    <a:pt x="160161" y="64533"/>
                    <a:pt x="167049" y="72187"/>
                    <a:pt x="167049" y="74770"/>
                  </a:cubicBezTo>
                  <a:cubicBezTo>
                    <a:pt x="167049" y="75631"/>
                    <a:pt x="166714" y="76540"/>
                    <a:pt x="166045" y="77497"/>
                  </a:cubicBezTo>
                  <a:cubicBezTo>
                    <a:pt x="164896" y="79027"/>
                    <a:pt x="162887" y="81611"/>
                    <a:pt x="160017" y="85246"/>
                  </a:cubicBezTo>
                  <a:cubicBezTo>
                    <a:pt x="157147" y="88882"/>
                    <a:pt x="154994" y="91752"/>
                    <a:pt x="153559" y="93857"/>
                  </a:cubicBezTo>
                  <a:cubicBezTo>
                    <a:pt x="155760" y="98449"/>
                    <a:pt x="157386" y="102372"/>
                    <a:pt x="158438" y="105625"/>
                  </a:cubicBezTo>
                  <a:lnTo>
                    <a:pt x="180252" y="108926"/>
                  </a:lnTo>
                  <a:cubicBezTo>
                    <a:pt x="181209" y="109117"/>
                    <a:pt x="182022" y="109620"/>
                    <a:pt x="182692" y="110433"/>
                  </a:cubicBezTo>
                  <a:cubicBezTo>
                    <a:pt x="183362" y="111246"/>
                    <a:pt x="183697" y="112179"/>
                    <a:pt x="183697" y="113231"/>
                  </a:cubicBezTo>
                  <a:lnTo>
                    <a:pt x="183697" y="139781"/>
                  </a:lnTo>
                  <a:cubicBezTo>
                    <a:pt x="183697" y="140738"/>
                    <a:pt x="183362" y="141671"/>
                    <a:pt x="182692" y="142580"/>
                  </a:cubicBezTo>
                  <a:cubicBezTo>
                    <a:pt x="182022" y="143489"/>
                    <a:pt x="181257" y="143991"/>
                    <a:pt x="180396" y="144087"/>
                  </a:cubicBezTo>
                  <a:lnTo>
                    <a:pt x="158151" y="147531"/>
                  </a:lnTo>
                  <a:cubicBezTo>
                    <a:pt x="157099" y="150879"/>
                    <a:pt x="155568" y="154515"/>
                    <a:pt x="153559" y="158438"/>
                  </a:cubicBezTo>
                  <a:cubicBezTo>
                    <a:pt x="156812" y="163030"/>
                    <a:pt x="161117" y="168532"/>
                    <a:pt x="166475" y="174942"/>
                  </a:cubicBezTo>
                  <a:cubicBezTo>
                    <a:pt x="167145" y="175899"/>
                    <a:pt x="167480" y="176855"/>
                    <a:pt x="167480" y="177812"/>
                  </a:cubicBezTo>
                  <a:cubicBezTo>
                    <a:pt x="167480" y="178960"/>
                    <a:pt x="167145" y="179869"/>
                    <a:pt x="166475" y="180539"/>
                  </a:cubicBezTo>
                  <a:cubicBezTo>
                    <a:pt x="164275" y="183409"/>
                    <a:pt x="160328" y="187691"/>
                    <a:pt x="154635" y="193383"/>
                  </a:cubicBezTo>
                  <a:cubicBezTo>
                    <a:pt x="148943" y="199076"/>
                    <a:pt x="145187" y="201922"/>
                    <a:pt x="143370" y="201922"/>
                  </a:cubicBezTo>
                  <a:cubicBezTo>
                    <a:pt x="142317" y="201922"/>
                    <a:pt x="141313" y="201587"/>
                    <a:pt x="140356" y="200918"/>
                  </a:cubicBezTo>
                  <a:lnTo>
                    <a:pt x="123852" y="188001"/>
                  </a:lnTo>
                  <a:cubicBezTo>
                    <a:pt x="120312" y="189819"/>
                    <a:pt x="116628" y="191302"/>
                    <a:pt x="112801" y="192450"/>
                  </a:cubicBezTo>
                  <a:cubicBezTo>
                    <a:pt x="111749" y="202783"/>
                    <a:pt x="110649" y="210198"/>
                    <a:pt x="109501" y="214695"/>
                  </a:cubicBezTo>
                  <a:cubicBezTo>
                    <a:pt x="108831" y="216991"/>
                    <a:pt x="107396" y="218139"/>
                    <a:pt x="105195" y="218139"/>
                  </a:cubicBezTo>
                  <a:lnTo>
                    <a:pt x="78502" y="218139"/>
                  </a:lnTo>
                  <a:cubicBezTo>
                    <a:pt x="77449" y="218139"/>
                    <a:pt x="76493" y="217780"/>
                    <a:pt x="75632" y="217063"/>
                  </a:cubicBezTo>
                  <a:cubicBezTo>
                    <a:pt x="74770" y="216345"/>
                    <a:pt x="74292" y="215508"/>
                    <a:pt x="74196" y="214551"/>
                  </a:cubicBezTo>
                  <a:lnTo>
                    <a:pt x="70896" y="192594"/>
                  </a:lnTo>
                  <a:cubicBezTo>
                    <a:pt x="67643" y="191637"/>
                    <a:pt x="64055" y="190154"/>
                    <a:pt x="60132" y="188145"/>
                  </a:cubicBezTo>
                  <a:lnTo>
                    <a:pt x="43198" y="200918"/>
                  </a:lnTo>
                  <a:cubicBezTo>
                    <a:pt x="42528" y="201587"/>
                    <a:pt x="41571" y="201922"/>
                    <a:pt x="40327" y="201922"/>
                  </a:cubicBezTo>
                  <a:cubicBezTo>
                    <a:pt x="39275" y="201922"/>
                    <a:pt x="38270" y="201539"/>
                    <a:pt x="37314" y="200774"/>
                  </a:cubicBezTo>
                  <a:cubicBezTo>
                    <a:pt x="23536" y="188049"/>
                    <a:pt x="16648" y="180395"/>
                    <a:pt x="16648" y="177812"/>
                  </a:cubicBezTo>
                  <a:cubicBezTo>
                    <a:pt x="16648" y="176951"/>
                    <a:pt x="16983" y="176042"/>
                    <a:pt x="17652" y="175085"/>
                  </a:cubicBezTo>
                  <a:cubicBezTo>
                    <a:pt x="18609" y="173746"/>
                    <a:pt x="20570" y="171210"/>
                    <a:pt x="23536" y="167479"/>
                  </a:cubicBezTo>
                  <a:cubicBezTo>
                    <a:pt x="26502" y="163748"/>
                    <a:pt x="28751" y="160830"/>
                    <a:pt x="30281" y="158725"/>
                  </a:cubicBezTo>
                  <a:cubicBezTo>
                    <a:pt x="28081" y="154515"/>
                    <a:pt x="26407" y="150592"/>
                    <a:pt x="25259" y="146957"/>
                  </a:cubicBezTo>
                  <a:lnTo>
                    <a:pt x="3445" y="143512"/>
                  </a:lnTo>
                  <a:cubicBezTo>
                    <a:pt x="2488" y="143417"/>
                    <a:pt x="1675" y="142962"/>
                    <a:pt x="1005" y="142149"/>
                  </a:cubicBezTo>
                  <a:cubicBezTo>
                    <a:pt x="335" y="141336"/>
                    <a:pt x="0" y="140403"/>
                    <a:pt x="0" y="139351"/>
                  </a:cubicBezTo>
                  <a:lnTo>
                    <a:pt x="0" y="112801"/>
                  </a:lnTo>
                  <a:cubicBezTo>
                    <a:pt x="0" y="111844"/>
                    <a:pt x="335" y="110911"/>
                    <a:pt x="1005" y="110002"/>
                  </a:cubicBezTo>
                  <a:cubicBezTo>
                    <a:pt x="1675" y="109093"/>
                    <a:pt x="2440" y="108591"/>
                    <a:pt x="3301" y="108495"/>
                  </a:cubicBezTo>
                  <a:lnTo>
                    <a:pt x="25546" y="105051"/>
                  </a:lnTo>
                  <a:cubicBezTo>
                    <a:pt x="26598" y="101702"/>
                    <a:pt x="28129" y="98067"/>
                    <a:pt x="30138" y="94144"/>
                  </a:cubicBezTo>
                  <a:cubicBezTo>
                    <a:pt x="26885" y="89552"/>
                    <a:pt x="22580" y="84050"/>
                    <a:pt x="17222" y="77640"/>
                  </a:cubicBezTo>
                  <a:cubicBezTo>
                    <a:pt x="16552" y="76588"/>
                    <a:pt x="16217" y="75631"/>
                    <a:pt x="16217" y="74770"/>
                  </a:cubicBezTo>
                  <a:cubicBezTo>
                    <a:pt x="16217" y="73622"/>
                    <a:pt x="16552" y="72665"/>
                    <a:pt x="17222" y="71900"/>
                  </a:cubicBezTo>
                  <a:cubicBezTo>
                    <a:pt x="19327" y="69029"/>
                    <a:pt x="23249" y="64772"/>
                    <a:pt x="28990" y="59127"/>
                  </a:cubicBezTo>
                  <a:cubicBezTo>
                    <a:pt x="34730" y="53482"/>
                    <a:pt x="38510" y="50660"/>
                    <a:pt x="40327" y="50660"/>
                  </a:cubicBezTo>
                  <a:cubicBezTo>
                    <a:pt x="41380" y="50660"/>
                    <a:pt x="42384" y="50995"/>
                    <a:pt x="43341" y="51664"/>
                  </a:cubicBezTo>
                  <a:lnTo>
                    <a:pt x="59845" y="64580"/>
                  </a:lnTo>
                  <a:cubicBezTo>
                    <a:pt x="63098" y="62858"/>
                    <a:pt x="66782" y="61327"/>
                    <a:pt x="70896" y="59988"/>
                  </a:cubicBezTo>
                  <a:cubicBezTo>
                    <a:pt x="71948" y="49655"/>
                    <a:pt x="73048" y="42288"/>
                    <a:pt x="74196" y="37887"/>
                  </a:cubicBezTo>
                  <a:cubicBezTo>
                    <a:pt x="74866" y="35591"/>
                    <a:pt x="76301" y="34443"/>
                    <a:pt x="78502" y="34443"/>
                  </a:cubicBezTo>
                  <a:close/>
                  <a:moveTo>
                    <a:pt x="202066" y="0"/>
                  </a:moveTo>
                  <a:cubicBezTo>
                    <a:pt x="202832" y="0"/>
                    <a:pt x="205032" y="2224"/>
                    <a:pt x="208668" y="6673"/>
                  </a:cubicBezTo>
                  <a:cubicBezTo>
                    <a:pt x="212304" y="11122"/>
                    <a:pt x="214791" y="14351"/>
                    <a:pt x="216131" y="16360"/>
                  </a:cubicBezTo>
                  <a:cubicBezTo>
                    <a:pt x="218044" y="16169"/>
                    <a:pt x="219479" y="16073"/>
                    <a:pt x="220436" y="16073"/>
                  </a:cubicBezTo>
                  <a:cubicBezTo>
                    <a:pt x="221393" y="16073"/>
                    <a:pt x="222828" y="16169"/>
                    <a:pt x="224741" y="16360"/>
                  </a:cubicBezTo>
                  <a:cubicBezTo>
                    <a:pt x="229621" y="9567"/>
                    <a:pt x="234022" y="4209"/>
                    <a:pt x="237945" y="287"/>
                  </a:cubicBezTo>
                  <a:lnTo>
                    <a:pt x="238806" y="0"/>
                  </a:lnTo>
                  <a:cubicBezTo>
                    <a:pt x="239188" y="0"/>
                    <a:pt x="245120" y="3348"/>
                    <a:pt x="256601" y="10046"/>
                  </a:cubicBezTo>
                  <a:cubicBezTo>
                    <a:pt x="256984" y="10333"/>
                    <a:pt x="257175" y="10667"/>
                    <a:pt x="257175" y="11050"/>
                  </a:cubicBezTo>
                  <a:cubicBezTo>
                    <a:pt x="257175" y="13442"/>
                    <a:pt x="254736" y="20044"/>
                    <a:pt x="249856" y="30855"/>
                  </a:cubicBezTo>
                  <a:cubicBezTo>
                    <a:pt x="251483" y="33055"/>
                    <a:pt x="252918" y="35543"/>
                    <a:pt x="254161" y="38318"/>
                  </a:cubicBezTo>
                  <a:cubicBezTo>
                    <a:pt x="268417" y="39753"/>
                    <a:pt x="275545" y="41236"/>
                    <a:pt x="275545" y="42766"/>
                  </a:cubicBezTo>
                  <a:lnTo>
                    <a:pt x="275545" y="62858"/>
                  </a:lnTo>
                  <a:cubicBezTo>
                    <a:pt x="275545" y="64389"/>
                    <a:pt x="268417" y="65872"/>
                    <a:pt x="254161" y="67307"/>
                  </a:cubicBezTo>
                  <a:cubicBezTo>
                    <a:pt x="253013" y="69890"/>
                    <a:pt x="251578" y="72378"/>
                    <a:pt x="249856" y="74770"/>
                  </a:cubicBezTo>
                  <a:cubicBezTo>
                    <a:pt x="254736" y="85581"/>
                    <a:pt x="257175" y="92183"/>
                    <a:pt x="257175" y="94575"/>
                  </a:cubicBezTo>
                  <a:cubicBezTo>
                    <a:pt x="257175" y="94957"/>
                    <a:pt x="256984" y="95292"/>
                    <a:pt x="256601" y="95579"/>
                  </a:cubicBezTo>
                  <a:cubicBezTo>
                    <a:pt x="244929" y="102372"/>
                    <a:pt x="238997" y="105769"/>
                    <a:pt x="238806" y="105769"/>
                  </a:cubicBezTo>
                  <a:cubicBezTo>
                    <a:pt x="238040" y="105769"/>
                    <a:pt x="235840" y="103520"/>
                    <a:pt x="232204" y="99023"/>
                  </a:cubicBezTo>
                  <a:cubicBezTo>
                    <a:pt x="228568" y="94527"/>
                    <a:pt x="226081" y="91274"/>
                    <a:pt x="224741" y="89265"/>
                  </a:cubicBezTo>
                  <a:cubicBezTo>
                    <a:pt x="222828" y="89456"/>
                    <a:pt x="221393" y="89552"/>
                    <a:pt x="220436" y="89552"/>
                  </a:cubicBezTo>
                  <a:cubicBezTo>
                    <a:pt x="219479" y="89552"/>
                    <a:pt x="218044" y="89456"/>
                    <a:pt x="216131" y="89265"/>
                  </a:cubicBezTo>
                  <a:cubicBezTo>
                    <a:pt x="214791" y="91274"/>
                    <a:pt x="212304" y="94527"/>
                    <a:pt x="208668" y="99023"/>
                  </a:cubicBezTo>
                  <a:cubicBezTo>
                    <a:pt x="205032" y="103520"/>
                    <a:pt x="202832" y="105769"/>
                    <a:pt x="202066" y="105769"/>
                  </a:cubicBezTo>
                  <a:cubicBezTo>
                    <a:pt x="201875" y="105769"/>
                    <a:pt x="195943" y="102372"/>
                    <a:pt x="184271" y="95579"/>
                  </a:cubicBezTo>
                  <a:cubicBezTo>
                    <a:pt x="183888" y="95292"/>
                    <a:pt x="183697" y="94957"/>
                    <a:pt x="183697" y="94575"/>
                  </a:cubicBezTo>
                  <a:cubicBezTo>
                    <a:pt x="183697" y="92183"/>
                    <a:pt x="186136" y="85581"/>
                    <a:pt x="191016" y="74770"/>
                  </a:cubicBezTo>
                  <a:cubicBezTo>
                    <a:pt x="189294" y="72378"/>
                    <a:pt x="187859" y="69890"/>
                    <a:pt x="186710" y="67307"/>
                  </a:cubicBezTo>
                  <a:cubicBezTo>
                    <a:pt x="172455" y="65872"/>
                    <a:pt x="165327" y="64389"/>
                    <a:pt x="165327" y="62858"/>
                  </a:cubicBezTo>
                  <a:lnTo>
                    <a:pt x="165327" y="42766"/>
                  </a:lnTo>
                  <a:cubicBezTo>
                    <a:pt x="165327" y="41236"/>
                    <a:pt x="172455" y="39753"/>
                    <a:pt x="186710" y="38318"/>
                  </a:cubicBezTo>
                  <a:cubicBezTo>
                    <a:pt x="187954" y="35543"/>
                    <a:pt x="189389" y="33055"/>
                    <a:pt x="191016" y="30855"/>
                  </a:cubicBezTo>
                  <a:cubicBezTo>
                    <a:pt x="186136" y="20044"/>
                    <a:pt x="183697" y="13442"/>
                    <a:pt x="183697" y="11050"/>
                  </a:cubicBezTo>
                  <a:cubicBezTo>
                    <a:pt x="183697" y="10667"/>
                    <a:pt x="183888" y="10333"/>
                    <a:pt x="184271" y="10046"/>
                  </a:cubicBezTo>
                  <a:cubicBezTo>
                    <a:pt x="184653" y="9854"/>
                    <a:pt x="186328" y="8897"/>
                    <a:pt x="189294" y="7175"/>
                  </a:cubicBezTo>
                  <a:cubicBezTo>
                    <a:pt x="192260" y="5453"/>
                    <a:pt x="195082" y="3827"/>
                    <a:pt x="197761" y="2296"/>
                  </a:cubicBezTo>
                  <a:cubicBezTo>
                    <a:pt x="200440" y="765"/>
                    <a:pt x="201875" y="0"/>
                    <a:pt x="20206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2000" dirty="0">
                <a:latin typeface="造字工房朗宋（非商用）常规体" pitchFamily="2" charset="-122"/>
                <a:ea typeface="造字工房朗宋（非商用）常规体" pitchFamily="2" charset="-122"/>
              </a:endParaRPr>
            </a:p>
          </p:txBody>
        </p:sp>
      </p:grpSp>
      <p:grpSp>
        <p:nvGrpSpPr>
          <p:cNvPr id="23" name="组合 22"/>
          <p:cNvGrpSpPr/>
          <p:nvPr/>
        </p:nvGrpSpPr>
        <p:grpSpPr>
          <a:xfrm>
            <a:off x="5505302" y="4725061"/>
            <a:ext cx="593516" cy="593516"/>
            <a:chOff x="5548341" y="5049913"/>
            <a:chExt cx="593516" cy="593516"/>
          </a:xfrm>
        </p:grpSpPr>
        <p:sp>
          <p:nvSpPr>
            <p:cNvPr id="24" name="圆角矩形 23"/>
            <p:cNvSpPr/>
            <p:nvPr/>
          </p:nvSpPr>
          <p:spPr>
            <a:xfrm rot="2700000">
              <a:off x="5548341" y="5049913"/>
              <a:ext cx="593516" cy="593516"/>
            </a:xfrm>
            <a:prstGeom prst="roundRect">
              <a:avLst>
                <a:gd name="adj" fmla="val 50000"/>
              </a:avLst>
            </a:prstGeom>
            <a:solidFill>
              <a:schemeClr val="bg2"/>
            </a:solidFill>
            <a:ln w="19050">
              <a:gradFill flip="none" rotWithShape="1">
                <a:gsLst>
                  <a:gs pos="1000">
                    <a:schemeClr val="bg1">
                      <a:lumMod val="85000"/>
                    </a:schemeClr>
                  </a:gs>
                  <a:gs pos="59000">
                    <a:schemeClr val="bg1"/>
                  </a:gs>
                </a:gsLst>
                <a:lin ang="10800000" scaled="1"/>
                <a:tileRect/>
              </a:gradFill>
            </a:ln>
            <a:effectLst>
              <a:outerShdw blurRad="254000" dist="127000" dir="36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25" name="Freeform 123"/>
            <p:cNvSpPr>
              <a:spLocks noChangeAspect="1" noChangeArrowheads="1"/>
            </p:cNvSpPr>
            <p:nvPr/>
          </p:nvSpPr>
          <p:spPr bwMode="auto">
            <a:xfrm>
              <a:off x="5720486" y="5220671"/>
              <a:ext cx="245520" cy="252000"/>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tx1"/>
            </a:solidFill>
            <a:ln>
              <a:noFill/>
            </a:ln>
            <a:effectLst/>
          </p:spPr>
          <p:txBody>
            <a:bodyPr wrap="none" lIns="45712" tIns="22856" rIns="45712" bIns="22856" anchor="ctr"/>
            <a:lstStyle/>
            <a:p>
              <a:pPr defTabSz="609600">
                <a:defRPr/>
              </a:pPr>
              <a:endParaRPr lang="en-US" dirty="0">
                <a:solidFill>
                  <a:srgbClr val="7F7F7F"/>
                </a:solidFill>
                <a:latin typeface="造字工房朗宋（非商用）常规体" pitchFamily="2" charset="-122"/>
                <a:ea typeface="造字工房朗宋（非商用）常规体" pitchFamily="2" charset="-122"/>
              </a:endParaRPr>
            </a:p>
          </p:txBody>
        </p:sp>
      </p:grpSp>
      <p:grpSp>
        <p:nvGrpSpPr>
          <p:cNvPr id="26" name="组合 25"/>
          <p:cNvGrpSpPr/>
          <p:nvPr/>
        </p:nvGrpSpPr>
        <p:grpSpPr>
          <a:xfrm>
            <a:off x="744837" y="3045412"/>
            <a:ext cx="3196233" cy="209078"/>
            <a:chOff x="693420" y="3421857"/>
            <a:chExt cx="3196233" cy="209078"/>
          </a:xfrm>
        </p:grpSpPr>
        <p:cxnSp>
          <p:nvCxnSpPr>
            <p:cNvPr id="27" name="直接连接符 26"/>
            <p:cNvCxnSpPr/>
            <p:nvPr/>
          </p:nvCxnSpPr>
          <p:spPr>
            <a:xfrm flipH="1" flipV="1">
              <a:off x="3826668" y="3421857"/>
              <a:ext cx="62985" cy="2090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693420" y="3429000"/>
              <a:ext cx="31356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文本框 28"/>
          <p:cNvSpPr txBox="1"/>
          <p:nvPr/>
        </p:nvSpPr>
        <p:spPr>
          <a:xfrm>
            <a:off x="668800" y="2744778"/>
            <a:ext cx="1319592" cy="307777"/>
          </a:xfrm>
          <a:prstGeom prst="rect">
            <a:avLst/>
          </a:prstGeom>
          <a:noFill/>
        </p:spPr>
        <p:txBody>
          <a:bodyPr wrap="none" rtlCol="0">
            <a:spAutoFit/>
          </a:bodyPr>
          <a:lstStyle/>
          <a:p>
            <a:r>
              <a:rPr lang="zh-CN" altLang="en-US" sz="1400" spc="300" dirty="0">
                <a:solidFill>
                  <a:schemeClr val="tx1">
                    <a:lumMod val="85000"/>
                    <a:lumOff val="15000"/>
                  </a:schemeClr>
                </a:solidFill>
                <a:latin typeface="造字工房朗宋（非商用）常规体" pitchFamily="2" charset="-122"/>
                <a:ea typeface="造字工房朗宋（非商用）常规体" pitchFamily="2" charset="-122"/>
              </a:rPr>
              <a:t>点击编辑文字</a:t>
            </a:r>
          </a:p>
        </p:txBody>
      </p:sp>
      <p:sp>
        <p:nvSpPr>
          <p:cNvPr id="30" name="文本框 29"/>
          <p:cNvSpPr txBox="1"/>
          <p:nvPr/>
        </p:nvSpPr>
        <p:spPr>
          <a:xfrm>
            <a:off x="668800" y="3061518"/>
            <a:ext cx="3209285" cy="830997"/>
          </a:xfrm>
          <a:prstGeom prst="rect">
            <a:avLst/>
          </a:prstGeom>
          <a:noFill/>
        </p:spPr>
        <p:txBody>
          <a:bodyPr wrap="square" rtlCol="0">
            <a:spAutoFit/>
          </a:bodyPr>
          <a:lstStyle/>
          <a:p>
            <a:pPr>
              <a:lnSpc>
                <a:spcPct val="200000"/>
              </a:lnSpc>
            </a:pPr>
            <a:r>
              <a:rPr lang="zh-CN" altLang="en-US" sz="800" dirty="0">
                <a:solidFill>
                  <a:schemeClr val="bg2">
                    <a:lumMod val="25000"/>
                  </a:schemeClr>
                </a:solidFill>
                <a:latin typeface="造字工房朗宋（非商用）常规体" pitchFamily="2" charset="-122"/>
                <a:ea typeface="造字工房朗宋（非商用）常规体" pitchFamily="2" charset="-122"/>
              </a:rPr>
              <a:t>您的内容打在这里，或者通过复制您的文本后，在此框中选择粘贴，并选择只保留文字您的内容打在这里，或者通过复制您的文本后，在此框中选择粘贴，并选择只保留文字</a:t>
            </a:r>
            <a:endParaRPr lang="en-US" altLang="zh-CN" sz="800" dirty="0">
              <a:solidFill>
                <a:schemeClr val="bg2">
                  <a:lumMod val="25000"/>
                </a:schemeClr>
              </a:solidFill>
              <a:latin typeface="造字工房朗宋（非商用）常规体" pitchFamily="2" charset="-122"/>
              <a:ea typeface="造字工房朗宋（非商用）常规体" pitchFamily="2" charset="-122"/>
            </a:endParaRPr>
          </a:p>
        </p:txBody>
      </p:sp>
      <p:grpSp>
        <p:nvGrpSpPr>
          <p:cNvPr id="31" name="组合 30"/>
          <p:cNvGrpSpPr/>
          <p:nvPr/>
        </p:nvGrpSpPr>
        <p:grpSpPr>
          <a:xfrm>
            <a:off x="6264411" y="2061155"/>
            <a:ext cx="4407442" cy="565544"/>
            <a:chOff x="6307450" y="2386007"/>
            <a:chExt cx="4407442" cy="565544"/>
          </a:xfrm>
        </p:grpSpPr>
        <p:sp>
          <p:nvSpPr>
            <p:cNvPr id="32" name="文本框 31"/>
            <p:cNvSpPr txBox="1"/>
            <p:nvPr/>
          </p:nvSpPr>
          <p:spPr>
            <a:xfrm>
              <a:off x="6307450" y="2386007"/>
              <a:ext cx="1319592" cy="307777"/>
            </a:xfrm>
            <a:prstGeom prst="rect">
              <a:avLst/>
            </a:prstGeom>
            <a:noFill/>
          </p:spPr>
          <p:txBody>
            <a:bodyPr wrap="none" rtlCol="0">
              <a:spAutoFit/>
            </a:bodyPr>
            <a:lstStyle/>
            <a:p>
              <a:r>
                <a:rPr lang="zh-CN" altLang="en-US" sz="1400" spc="300" dirty="0">
                  <a:solidFill>
                    <a:schemeClr val="bg2">
                      <a:lumMod val="25000"/>
                    </a:schemeClr>
                  </a:solidFill>
                  <a:latin typeface="造字工房朗宋（非商用）常规体" pitchFamily="2" charset="-122"/>
                  <a:ea typeface="造字工房朗宋（非商用）常规体" pitchFamily="2" charset="-122"/>
                </a:rPr>
                <a:t>点击编辑文字</a:t>
              </a:r>
            </a:p>
          </p:txBody>
        </p:sp>
        <p:sp>
          <p:nvSpPr>
            <p:cNvPr id="33" name="文本框 32"/>
            <p:cNvSpPr txBox="1"/>
            <p:nvPr/>
          </p:nvSpPr>
          <p:spPr>
            <a:xfrm>
              <a:off x="6307450" y="2643774"/>
              <a:ext cx="4407442" cy="307777"/>
            </a:xfrm>
            <a:prstGeom prst="rect">
              <a:avLst/>
            </a:prstGeom>
            <a:noFill/>
          </p:spPr>
          <p:txBody>
            <a:bodyPr wrap="square" rtlCol="0">
              <a:spAutoFit/>
            </a:bodyPr>
            <a:lstStyle/>
            <a:p>
              <a:pPr>
                <a:lnSpc>
                  <a:spcPct val="200000"/>
                </a:lnSpc>
              </a:pPr>
              <a:r>
                <a:rPr lang="zh-CN" altLang="en-US" sz="800" dirty="0">
                  <a:solidFill>
                    <a:schemeClr val="bg2">
                      <a:lumMod val="25000"/>
                    </a:schemeClr>
                  </a:solidFill>
                  <a:latin typeface="造字工房朗宋（非商用）常规体" pitchFamily="2" charset="-122"/>
                  <a:ea typeface="造字工房朗宋（非商用）常规体" pitchFamily="2" charset="-122"/>
                </a:rPr>
                <a:t>您的内容打在这里，或者通过复制您的文本后，在此框中选择粘贴，并选择只保留文字</a:t>
              </a:r>
              <a:endParaRPr lang="en-US" altLang="zh-CN" sz="800" dirty="0">
                <a:solidFill>
                  <a:schemeClr val="bg2">
                    <a:lumMod val="25000"/>
                  </a:schemeClr>
                </a:solidFill>
                <a:latin typeface="造字工房朗宋（非商用）常规体" pitchFamily="2" charset="-122"/>
                <a:ea typeface="造字工房朗宋（非商用）常规体" pitchFamily="2" charset="-122"/>
              </a:endParaRPr>
            </a:p>
          </p:txBody>
        </p:sp>
      </p:grpSp>
      <p:grpSp>
        <p:nvGrpSpPr>
          <p:cNvPr id="34" name="组合 33"/>
          <p:cNvGrpSpPr/>
          <p:nvPr/>
        </p:nvGrpSpPr>
        <p:grpSpPr>
          <a:xfrm>
            <a:off x="6863828" y="3342360"/>
            <a:ext cx="4407442" cy="565544"/>
            <a:chOff x="6906867" y="3667212"/>
            <a:chExt cx="4407442" cy="565544"/>
          </a:xfrm>
        </p:grpSpPr>
        <p:sp>
          <p:nvSpPr>
            <p:cNvPr id="35" name="文本框 34"/>
            <p:cNvSpPr txBox="1"/>
            <p:nvPr/>
          </p:nvSpPr>
          <p:spPr>
            <a:xfrm>
              <a:off x="6906867" y="3667212"/>
              <a:ext cx="1319592" cy="307777"/>
            </a:xfrm>
            <a:prstGeom prst="rect">
              <a:avLst/>
            </a:prstGeom>
            <a:noFill/>
          </p:spPr>
          <p:txBody>
            <a:bodyPr wrap="none" rtlCol="0">
              <a:spAutoFit/>
            </a:bodyPr>
            <a:lstStyle/>
            <a:p>
              <a:r>
                <a:rPr lang="zh-CN" altLang="en-US" sz="1400" spc="300" dirty="0">
                  <a:solidFill>
                    <a:schemeClr val="bg2">
                      <a:lumMod val="25000"/>
                    </a:schemeClr>
                  </a:solidFill>
                  <a:latin typeface="造字工房朗宋（非商用）常规体" pitchFamily="2" charset="-122"/>
                  <a:ea typeface="造字工房朗宋（非商用）常规体" pitchFamily="2" charset="-122"/>
                </a:rPr>
                <a:t>点击编辑文字</a:t>
              </a:r>
            </a:p>
          </p:txBody>
        </p:sp>
        <p:sp>
          <p:nvSpPr>
            <p:cNvPr id="36" name="文本框 35"/>
            <p:cNvSpPr txBox="1"/>
            <p:nvPr/>
          </p:nvSpPr>
          <p:spPr>
            <a:xfrm>
              <a:off x="6906867" y="3924979"/>
              <a:ext cx="4407442" cy="307777"/>
            </a:xfrm>
            <a:prstGeom prst="rect">
              <a:avLst/>
            </a:prstGeom>
            <a:noFill/>
          </p:spPr>
          <p:txBody>
            <a:bodyPr wrap="square" rtlCol="0">
              <a:spAutoFit/>
            </a:bodyPr>
            <a:lstStyle/>
            <a:p>
              <a:pPr>
                <a:lnSpc>
                  <a:spcPct val="200000"/>
                </a:lnSpc>
              </a:pPr>
              <a:r>
                <a:rPr lang="zh-CN" altLang="en-US" sz="800" dirty="0">
                  <a:solidFill>
                    <a:schemeClr val="bg2">
                      <a:lumMod val="25000"/>
                    </a:schemeClr>
                  </a:solidFill>
                  <a:latin typeface="造字工房朗宋（非商用）常规体" pitchFamily="2" charset="-122"/>
                  <a:ea typeface="造字工房朗宋（非商用）常规体" pitchFamily="2" charset="-122"/>
                </a:rPr>
                <a:t>您的内容打在这里，或者通过复制您的文本后，在此框中选择粘贴，并选择只保留文字</a:t>
              </a:r>
              <a:endParaRPr lang="en-US" altLang="zh-CN" sz="800" dirty="0">
                <a:solidFill>
                  <a:schemeClr val="bg2">
                    <a:lumMod val="25000"/>
                  </a:schemeClr>
                </a:solidFill>
                <a:latin typeface="造字工房朗宋（非商用）常规体" pitchFamily="2" charset="-122"/>
                <a:ea typeface="造字工房朗宋（非商用）常规体" pitchFamily="2" charset="-122"/>
              </a:endParaRPr>
            </a:p>
          </p:txBody>
        </p:sp>
      </p:grpSp>
      <p:grpSp>
        <p:nvGrpSpPr>
          <p:cNvPr id="37" name="组合 36"/>
          <p:cNvGrpSpPr/>
          <p:nvPr/>
        </p:nvGrpSpPr>
        <p:grpSpPr>
          <a:xfrm>
            <a:off x="6284412" y="4667973"/>
            <a:ext cx="4407442" cy="565544"/>
            <a:chOff x="6327451" y="4992825"/>
            <a:chExt cx="4407442" cy="565544"/>
          </a:xfrm>
        </p:grpSpPr>
        <p:sp>
          <p:nvSpPr>
            <p:cNvPr id="38" name="文本框 37"/>
            <p:cNvSpPr txBox="1"/>
            <p:nvPr/>
          </p:nvSpPr>
          <p:spPr>
            <a:xfrm>
              <a:off x="6327451" y="4992825"/>
              <a:ext cx="1319592" cy="307777"/>
            </a:xfrm>
            <a:prstGeom prst="rect">
              <a:avLst/>
            </a:prstGeom>
            <a:noFill/>
          </p:spPr>
          <p:txBody>
            <a:bodyPr wrap="none" rtlCol="0">
              <a:spAutoFit/>
            </a:bodyPr>
            <a:lstStyle/>
            <a:p>
              <a:r>
                <a:rPr lang="zh-CN" altLang="en-US" sz="1400" spc="300" dirty="0">
                  <a:solidFill>
                    <a:schemeClr val="bg2">
                      <a:lumMod val="25000"/>
                    </a:schemeClr>
                  </a:solidFill>
                  <a:latin typeface="造字工房朗宋（非商用）常规体" pitchFamily="2" charset="-122"/>
                  <a:ea typeface="造字工房朗宋（非商用）常规体" pitchFamily="2" charset="-122"/>
                </a:rPr>
                <a:t>点击编辑文字</a:t>
              </a:r>
            </a:p>
          </p:txBody>
        </p:sp>
        <p:sp>
          <p:nvSpPr>
            <p:cNvPr id="39" name="文本框 38"/>
            <p:cNvSpPr txBox="1"/>
            <p:nvPr/>
          </p:nvSpPr>
          <p:spPr>
            <a:xfrm>
              <a:off x="6327451" y="5250592"/>
              <a:ext cx="4407442" cy="307777"/>
            </a:xfrm>
            <a:prstGeom prst="rect">
              <a:avLst/>
            </a:prstGeom>
            <a:noFill/>
          </p:spPr>
          <p:txBody>
            <a:bodyPr wrap="square" rtlCol="0">
              <a:spAutoFit/>
            </a:bodyPr>
            <a:lstStyle/>
            <a:p>
              <a:pPr>
                <a:lnSpc>
                  <a:spcPct val="200000"/>
                </a:lnSpc>
              </a:pPr>
              <a:r>
                <a:rPr lang="zh-CN" altLang="en-US" sz="800" dirty="0">
                  <a:solidFill>
                    <a:schemeClr val="bg2">
                      <a:lumMod val="25000"/>
                    </a:schemeClr>
                  </a:solidFill>
                  <a:latin typeface="造字工房朗宋（非商用）常规体" pitchFamily="2" charset="-122"/>
                  <a:ea typeface="造字工房朗宋（非商用）常规体" pitchFamily="2" charset="-122"/>
                </a:rPr>
                <a:t>您的内容打在这里，或者通过复制您的文本后，在此框中选择粘贴，并选择只保留文字</a:t>
              </a:r>
              <a:endParaRPr lang="en-US" altLang="zh-CN" sz="800" dirty="0">
                <a:solidFill>
                  <a:schemeClr val="bg2">
                    <a:lumMod val="25000"/>
                  </a:schemeClr>
                </a:solidFill>
                <a:latin typeface="造字工房朗宋（非商用）常规体" pitchFamily="2" charset="-122"/>
                <a:ea typeface="造字工房朗宋（非商用）常规体"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35" presetClass="path" presetSubtype="0" decel="100000" fill="hold" nodeType="withEffect">
                                  <p:stCondLst>
                                    <p:cond delay="250"/>
                                  </p:stCondLst>
                                  <p:childTnLst>
                                    <p:animMotion origin="layout" path="M 2.70833E-6 -7.40741E-7 L -0.04558 -7.40741E-7 " pathEditMode="relative" rAng="0" ptsTypes="AA">
                                      <p:cBhvr>
                                        <p:cTn id="9" dur="1500" spd="-100000" fill="hold"/>
                                        <p:tgtEl>
                                          <p:spTgt spid="11"/>
                                        </p:tgtEl>
                                        <p:attrNameLst>
                                          <p:attrName>ppt_x</p:attrName>
                                          <p:attrName>ppt_y</p:attrName>
                                        </p:attrNameLst>
                                      </p:cBhvr>
                                      <p:rCtr x="-2279" y="0"/>
                                    </p:animMotion>
                                  </p:childTnLst>
                                </p:cTn>
                              </p:par>
                              <p:par>
                                <p:cTn id="10" presetID="10" presetClass="entr" presetSubtype="0" fill="hold" grpId="0" nodeType="withEffect">
                                  <p:stCondLst>
                                    <p:cond delay="7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childTnLst>
                                </p:cTn>
                              </p:par>
                              <p:par>
                                <p:cTn id="13" presetID="35" presetClass="path" presetSubtype="0" decel="100000" fill="hold" grpId="1" nodeType="withEffect">
                                  <p:stCondLst>
                                    <p:cond delay="750"/>
                                  </p:stCondLst>
                                  <p:childTnLst>
                                    <p:animMotion origin="layout" path="M 5.55112E-17 -7.40741E-7 L -0.04557 -7.40741E-7 " pathEditMode="relative" rAng="0" ptsTypes="AA">
                                      <p:cBhvr>
                                        <p:cTn id="14" dur="1500" spd="-100000" fill="hold"/>
                                        <p:tgtEl>
                                          <p:spTgt spid="16"/>
                                        </p:tgtEl>
                                        <p:attrNameLst>
                                          <p:attrName>ppt_x</p:attrName>
                                          <p:attrName>ppt_y</p:attrName>
                                        </p:attrNameLst>
                                      </p:cBhvr>
                                      <p:rCtr x="-2279" y="0"/>
                                    </p:animMotion>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750"/>
                                        <p:tgtEl>
                                          <p:spTgt spid="17"/>
                                        </p:tgtEl>
                                      </p:cBhvr>
                                    </p:animEffect>
                                  </p:childTnLst>
                                </p:cTn>
                              </p:par>
                              <p:par>
                                <p:cTn id="19" presetID="64" presetClass="path" presetSubtype="0" decel="100000" fill="hold" nodeType="withEffect">
                                  <p:stCondLst>
                                    <p:cond delay="0"/>
                                  </p:stCondLst>
                                  <p:childTnLst>
                                    <p:animMotion origin="layout" path="M -1.45833E-6 -3.7037E-7 L -1.45833E-6 -0.08657 " pathEditMode="relative" rAng="0" ptsTypes="AA">
                                      <p:cBhvr>
                                        <p:cTn id="20" dur="1250" spd="-100000" fill="hold"/>
                                        <p:tgtEl>
                                          <p:spTgt spid="17"/>
                                        </p:tgtEl>
                                        <p:attrNameLst>
                                          <p:attrName>ppt_x</p:attrName>
                                          <p:attrName>ppt_y</p:attrName>
                                        </p:attrNameLst>
                                      </p:cBhvr>
                                      <p:rCtr x="0" y="-4329"/>
                                    </p:animMotion>
                                  </p:childTnLst>
                                </p:cTn>
                              </p:par>
                              <p:par>
                                <p:cTn id="21" presetID="10" presetClass="entr" presetSubtype="0" fill="hold" nodeType="withEffect">
                                  <p:stCondLst>
                                    <p:cond delay="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750"/>
                                        <p:tgtEl>
                                          <p:spTgt spid="20"/>
                                        </p:tgtEl>
                                      </p:cBhvr>
                                    </p:animEffect>
                                  </p:childTnLst>
                                </p:cTn>
                              </p:par>
                              <p:par>
                                <p:cTn id="24" presetID="64" presetClass="path" presetSubtype="0" decel="100000" fill="hold" nodeType="withEffect">
                                  <p:stCondLst>
                                    <p:cond delay="500"/>
                                  </p:stCondLst>
                                  <p:childTnLst>
                                    <p:animMotion origin="layout" path="M -2.70833E-6 -4.07407E-6 L -2.70833E-6 -0.08657 " pathEditMode="relative" rAng="0" ptsTypes="AA">
                                      <p:cBhvr>
                                        <p:cTn id="25" dur="1250" spd="-100000" fill="hold"/>
                                        <p:tgtEl>
                                          <p:spTgt spid="20"/>
                                        </p:tgtEl>
                                        <p:attrNameLst>
                                          <p:attrName>ppt_x</p:attrName>
                                          <p:attrName>ppt_y</p:attrName>
                                        </p:attrNameLst>
                                      </p:cBhvr>
                                      <p:rCtr x="0" y="-4329"/>
                                    </p:animMotion>
                                  </p:childTnLst>
                                </p:cTn>
                              </p:par>
                              <p:par>
                                <p:cTn id="26" presetID="10" presetClass="entr" presetSubtype="0" fill="hold" nodeType="withEffect">
                                  <p:stCondLst>
                                    <p:cond delay="100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750"/>
                                        <p:tgtEl>
                                          <p:spTgt spid="23"/>
                                        </p:tgtEl>
                                      </p:cBhvr>
                                    </p:animEffect>
                                  </p:childTnLst>
                                </p:cTn>
                              </p:par>
                              <p:par>
                                <p:cTn id="29" presetID="64" presetClass="path" presetSubtype="0" decel="100000" fill="hold" nodeType="withEffect">
                                  <p:stCondLst>
                                    <p:cond delay="1000"/>
                                  </p:stCondLst>
                                  <p:childTnLst>
                                    <p:animMotion origin="layout" path="M -1.45833E-6 4.07407E-6 L -1.45833E-6 -0.08658 " pathEditMode="relative" rAng="0" ptsTypes="AA">
                                      <p:cBhvr>
                                        <p:cTn id="30" dur="1250" spd="-100000" fill="hold"/>
                                        <p:tgtEl>
                                          <p:spTgt spid="23"/>
                                        </p:tgtEl>
                                        <p:attrNameLst>
                                          <p:attrName>ppt_x</p:attrName>
                                          <p:attrName>ppt_y</p:attrName>
                                        </p:attrNameLst>
                                      </p:cBhvr>
                                      <p:rCtr x="0" y="-4329"/>
                                    </p:animMotion>
                                  </p:childTnLst>
                                </p:cTn>
                              </p:par>
                            </p:childTnLst>
                          </p:cTn>
                        </p:par>
                        <p:par>
                          <p:cTn id="31" fill="hold">
                            <p:stCondLst>
                              <p:cond delay="2250"/>
                            </p:stCondLst>
                            <p:childTnLst>
                              <p:par>
                                <p:cTn id="32" presetID="22" presetClass="entr" presetSubtype="2"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right)">
                                      <p:cBhvr>
                                        <p:cTn id="34" dur="500"/>
                                        <p:tgtEl>
                                          <p:spTgt spid="26"/>
                                        </p:tgtEl>
                                      </p:cBhvr>
                                    </p:animEffect>
                                  </p:childTnLst>
                                </p:cTn>
                              </p:par>
                            </p:childTnLst>
                          </p:cTn>
                        </p:par>
                        <p:par>
                          <p:cTn id="35" fill="hold">
                            <p:stCondLst>
                              <p:cond delay="2750"/>
                            </p:stCondLst>
                            <p:childTnLst>
                              <p:par>
                                <p:cTn id="36" presetID="10"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800"/>
                                        <p:tgtEl>
                                          <p:spTgt spid="29"/>
                                        </p:tgtEl>
                                      </p:cBhvr>
                                    </p:animEffect>
                                  </p:childTnLst>
                                </p:cTn>
                              </p:par>
                              <p:par>
                                <p:cTn id="39" presetID="63" presetClass="path" presetSubtype="0" decel="100000" fill="hold" grpId="1" nodeType="withEffect">
                                  <p:stCondLst>
                                    <p:cond delay="0"/>
                                  </p:stCondLst>
                                  <p:childTnLst>
                                    <p:animMotion origin="layout" path="M -4.375E-6 4.81481E-6 L 0.025 4.81481E-6 " pathEditMode="relative" rAng="0" ptsTypes="AA">
                                      <p:cBhvr>
                                        <p:cTn id="40" dur="1250" spd="-100000" fill="hold"/>
                                        <p:tgtEl>
                                          <p:spTgt spid="29"/>
                                        </p:tgtEl>
                                        <p:attrNameLst>
                                          <p:attrName>ppt_x</p:attrName>
                                          <p:attrName>ppt_y</p:attrName>
                                        </p:attrNameLst>
                                      </p:cBhvr>
                                      <p:rCtr x="1250" y="0"/>
                                    </p:animMotion>
                                  </p:childTnLst>
                                </p:cTn>
                              </p:par>
                              <p:par>
                                <p:cTn id="41" presetID="10" presetClass="entr" presetSubtype="0" fill="hold" grpId="0" nodeType="withEffect">
                                  <p:stCondLst>
                                    <p:cond delay="25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800"/>
                                        <p:tgtEl>
                                          <p:spTgt spid="30"/>
                                        </p:tgtEl>
                                      </p:cBhvr>
                                    </p:animEffect>
                                  </p:childTnLst>
                                </p:cTn>
                              </p:par>
                              <p:par>
                                <p:cTn id="44" presetID="63" presetClass="path" presetSubtype="0" decel="100000" fill="hold" grpId="1" nodeType="withEffect">
                                  <p:stCondLst>
                                    <p:cond delay="250"/>
                                  </p:stCondLst>
                                  <p:childTnLst>
                                    <p:animMotion origin="layout" path="M 1.66667E-6 -4.44444E-6 L 0.025 -4.44444E-6 " pathEditMode="relative" rAng="0" ptsTypes="AA">
                                      <p:cBhvr>
                                        <p:cTn id="45" dur="1250" spd="-100000" fill="hold"/>
                                        <p:tgtEl>
                                          <p:spTgt spid="30"/>
                                        </p:tgtEl>
                                        <p:attrNameLst>
                                          <p:attrName>ppt_x</p:attrName>
                                          <p:attrName>ppt_y</p:attrName>
                                        </p:attrNameLst>
                                      </p:cBhvr>
                                      <p:rCtr x="1250" y="0"/>
                                    </p:animMotion>
                                  </p:childTnLst>
                                </p:cTn>
                              </p:par>
                            </p:childTnLst>
                          </p:cTn>
                        </p:par>
                        <p:par>
                          <p:cTn id="46" fill="hold">
                            <p:stCondLst>
                              <p:cond delay="3750"/>
                            </p:stCondLst>
                            <p:childTnLst>
                              <p:par>
                                <p:cTn id="47" presetID="10" presetClass="entr" presetSubtype="0" fill="hold"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800"/>
                                        <p:tgtEl>
                                          <p:spTgt spid="31"/>
                                        </p:tgtEl>
                                      </p:cBhvr>
                                    </p:animEffect>
                                  </p:childTnLst>
                                </p:cTn>
                              </p:par>
                              <p:par>
                                <p:cTn id="50" presetID="63" presetClass="path" presetSubtype="0" decel="100000" fill="hold" nodeType="withEffect">
                                  <p:stCondLst>
                                    <p:cond delay="0"/>
                                  </p:stCondLst>
                                  <p:childTnLst>
                                    <p:animMotion origin="layout" path="M -1.25E-6 3.33333E-6 L 0.025 3.33333E-6 " pathEditMode="relative" rAng="0" ptsTypes="AA">
                                      <p:cBhvr>
                                        <p:cTn id="51" dur="1250" spd="-100000" fill="hold"/>
                                        <p:tgtEl>
                                          <p:spTgt spid="31"/>
                                        </p:tgtEl>
                                        <p:attrNameLst>
                                          <p:attrName>ppt_x</p:attrName>
                                          <p:attrName>ppt_y</p:attrName>
                                        </p:attrNameLst>
                                      </p:cBhvr>
                                      <p:rCtr x="1250" y="0"/>
                                    </p:animMotion>
                                  </p:childTnLst>
                                </p:cTn>
                              </p:par>
                              <p:par>
                                <p:cTn id="52" presetID="10" presetClass="entr" presetSubtype="0" fill="hold" nodeType="withEffect">
                                  <p:stCondLst>
                                    <p:cond delay="25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800"/>
                                        <p:tgtEl>
                                          <p:spTgt spid="34"/>
                                        </p:tgtEl>
                                      </p:cBhvr>
                                    </p:animEffect>
                                  </p:childTnLst>
                                </p:cTn>
                              </p:par>
                              <p:par>
                                <p:cTn id="55" presetID="63" presetClass="path" presetSubtype="0" decel="100000" fill="hold" nodeType="withEffect">
                                  <p:stCondLst>
                                    <p:cond delay="250"/>
                                  </p:stCondLst>
                                  <p:childTnLst>
                                    <p:animMotion origin="layout" path="M 1.11022E-16 -2.22222E-6 L 0.025 -2.22222E-6 " pathEditMode="relative" rAng="0" ptsTypes="AA">
                                      <p:cBhvr>
                                        <p:cTn id="56" dur="1250" spd="-100000" fill="hold"/>
                                        <p:tgtEl>
                                          <p:spTgt spid="34"/>
                                        </p:tgtEl>
                                        <p:attrNameLst>
                                          <p:attrName>ppt_x</p:attrName>
                                          <p:attrName>ppt_y</p:attrName>
                                        </p:attrNameLst>
                                      </p:cBhvr>
                                      <p:rCtr x="1250" y="0"/>
                                    </p:animMotion>
                                  </p:childTnLst>
                                </p:cTn>
                              </p:par>
                              <p:par>
                                <p:cTn id="57" presetID="10" presetClass="entr" presetSubtype="0" fill="hold" nodeType="withEffect">
                                  <p:stCondLst>
                                    <p:cond delay="50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800"/>
                                        <p:tgtEl>
                                          <p:spTgt spid="37"/>
                                        </p:tgtEl>
                                      </p:cBhvr>
                                    </p:animEffect>
                                  </p:childTnLst>
                                </p:cTn>
                              </p:par>
                              <p:par>
                                <p:cTn id="60" presetID="63" presetClass="path" presetSubtype="0" decel="100000" fill="hold" nodeType="withEffect">
                                  <p:stCondLst>
                                    <p:cond delay="500"/>
                                  </p:stCondLst>
                                  <p:childTnLst>
                                    <p:animMotion origin="layout" path="M -3.95833E-6 7.40741E-7 L 0.025 7.40741E-7 " pathEditMode="relative" rAng="0" ptsTypes="AA">
                                      <p:cBhvr>
                                        <p:cTn id="61" dur="1250" spd="-100000" fill="hold"/>
                                        <p:tgtEl>
                                          <p:spTgt spid="37"/>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9" grpId="0"/>
      <p:bldP spid="29" grpId="1"/>
      <p:bldP spid="30" grpId="0"/>
      <p:bldP spid="30"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56130054-5137-40D2-BDDB-9469EBC0AFBB"/>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狼性文化团队"/>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37.xml><?xml version="1.0" encoding="utf-8"?>
<p:tagLst xmlns:a="http://schemas.openxmlformats.org/drawingml/2006/main" xmlns:r="http://schemas.openxmlformats.org/officeDocument/2006/relationships" xmlns:p="http://schemas.openxmlformats.org/presentationml/2006/main">
  <p:tag name="PA" val="v4.0.0"/>
</p:tagLst>
</file>

<file path=ppt/tags/tag38.xml><?xml version="1.0" encoding="utf-8"?>
<p:tagLst xmlns:a="http://schemas.openxmlformats.org/drawingml/2006/main" xmlns:r="http://schemas.openxmlformats.org/officeDocument/2006/relationships" xmlns:p="http://schemas.openxmlformats.org/presentationml/2006/main">
  <p:tag name="PA" val="v4.0.0"/>
</p:tagLst>
</file>

<file path=ppt/tags/tag39.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40.xml><?xml version="1.0" encoding="utf-8"?>
<p:tagLst xmlns:a="http://schemas.openxmlformats.org/drawingml/2006/main" xmlns:r="http://schemas.openxmlformats.org/officeDocument/2006/relationships" xmlns:p="http://schemas.openxmlformats.org/presentationml/2006/main">
  <p:tag name="PA" val="v4.0.0"/>
</p:tagLst>
</file>

<file path=ppt/tags/tag41.xml><?xml version="1.0" encoding="utf-8"?>
<p:tagLst xmlns:a="http://schemas.openxmlformats.org/drawingml/2006/main" xmlns:r="http://schemas.openxmlformats.org/officeDocument/2006/relationships" xmlns:p="http://schemas.openxmlformats.org/presentationml/2006/main">
  <p:tag name="PA" val="v4.0.0"/>
</p:tagLst>
</file>

<file path=ppt/tags/tag42.xml><?xml version="1.0" encoding="utf-8"?>
<p:tagLst xmlns:a="http://schemas.openxmlformats.org/drawingml/2006/main" xmlns:r="http://schemas.openxmlformats.org/officeDocument/2006/relationships" xmlns:p="http://schemas.openxmlformats.org/presentationml/2006/main">
  <p:tag name="PA" val="v4.0.0"/>
</p:tagLst>
</file>

<file path=ppt/tags/tag43.xml><?xml version="1.0" encoding="utf-8"?>
<p:tagLst xmlns:a="http://schemas.openxmlformats.org/drawingml/2006/main" xmlns:r="http://schemas.openxmlformats.org/officeDocument/2006/relationships" xmlns:p="http://schemas.openxmlformats.org/presentationml/2006/main">
  <p:tag name="PA" val="v4.0.0"/>
</p:tagLst>
</file>

<file path=ppt/tags/tag44.xml><?xml version="1.0" encoding="utf-8"?>
<p:tagLst xmlns:a="http://schemas.openxmlformats.org/drawingml/2006/main" xmlns:r="http://schemas.openxmlformats.org/officeDocument/2006/relationships" xmlns:p="http://schemas.openxmlformats.org/presentationml/2006/main">
  <p:tag name="PA" val="v4.0.0"/>
</p:tagLst>
</file>

<file path=ppt/tags/tag45.xml><?xml version="1.0" encoding="utf-8"?>
<p:tagLst xmlns:a="http://schemas.openxmlformats.org/drawingml/2006/main" xmlns:r="http://schemas.openxmlformats.org/officeDocument/2006/relationships" xmlns:p="http://schemas.openxmlformats.org/presentationml/2006/main">
  <p:tag name="PA" val="v4.0.0"/>
</p:tagLst>
</file>

<file path=ppt/tags/tag46.xml><?xml version="1.0" encoding="utf-8"?>
<p:tagLst xmlns:a="http://schemas.openxmlformats.org/drawingml/2006/main" xmlns:r="http://schemas.openxmlformats.org/officeDocument/2006/relationships" xmlns:p="http://schemas.openxmlformats.org/presentationml/2006/main">
  <p:tag name="PA" val="v4.0.0"/>
</p:tagLst>
</file>

<file path=ppt/tags/tag47.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www.2ppt.com">
  <a:themeElements>
    <a:clrScheme name="自定义 36">
      <a:dk1>
        <a:sysClr val="windowText" lastClr="000000"/>
      </a:dk1>
      <a:lt1>
        <a:srgbClr val="BABABA"/>
      </a:lt1>
      <a:dk2>
        <a:srgbClr val="000000"/>
      </a:dk2>
      <a:lt2>
        <a:srgbClr val="F8F8F8"/>
      </a:lt2>
      <a:accent1>
        <a:srgbClr val="CECECE"/>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1675</Words>
  <Application>Microsoft Office PowerPoint</Application>
  <PresentationFormat>宽屏</PresentationFormat>
  <Paragraphs>229</Paragraphs>
  <Slides>28</Slides>
  <Notes>28</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28</vt:i4>
      </vt:variant>
    </vt:vector>
  </HeadingPairs>
  <TitlesOfParts>
    <vt:vector size="38" baseType="lpstr">
      <vt:lpstr>Hiragino Sans GB W3</vt:lpstr>
      <vt:lpstr>Open Sans</vt:lpstr>
      <vt:lpstr>等线</vt:lpstr>
      <vt:lpstr>等线 Light</vt:lpstr>
      <vt:lpstr>宋体</vt:lpstr>
      <vt:lpstr>微软雅黑</vt:lpstr>
      <vt:lpstr>造字工房俊雅（非商用）常规体</vt:lpstr>
      <vt:lpstr>造字工房朗宋（非商用）常规体</vt:lpstr>
      <vt:lpstr>Arial</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2</cp:revision>
  <dcterms:created xsi:type="dcterms:W3CDTF">2021-07-15T00:18:21Z</dcterms:created>
  <dcterms:modified xsi:type="dcterms:W3CDTF">2023-01-10T07:15:57Z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85C970BF2DAF40D19D17DC065A511715</vt:lpwstr>
  </property>
  <property fmtid="{D5CDD505-2E9C-101B-9397-08002B2CF9AE}" pid="3" name="KSOProductBuildVer">
    <vt:lpwstr>2052-11.1.0.10495</vt:lpwstr>
  </property>
  <property fmtid="{A09F084E-AD41-489F-8076-AA5BE3082BCA}" pid="100">
    <vt:ui4>5</vt:ui4>
  </property>
  <property fmtid="{64440492-4C8B-11D1-8B70-080036B11A03}" pid="11">
    <vt:lpwstr>www.2ppt.com-爱PPT提供资源下载</vt:lpwstr>
  </property>
</Properties>
</file>