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BA868-E779-4F5C-9E39-ED94BC0D8A0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4BF5F-E585-4F43-AFEC-18A2B05A10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0111653-2BD0-4494-8140-876A59F89608}" type="slidenum">
              <a:rPr lang="zh-CN" altLang="en-US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37699E7-0A40-452C-A277-4540A97C5AD5}" type="slidenum">
              <a:rPr lang="zh-CN" altLang="en-US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0B4AB6B-0726-47F0-8767-3D39E8F2443D}" type="slidenum">
              <a:rPr lang="zh-CN" altLang="en-US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03175BD-0E86-44D7-991B-4683E3471BD7}" type="slidenum">
              <a:rPr lang="zh-CN" altLang="en-US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77D4DE-59A5-4960-BBCB-FCEBCEE2854E}" type="slidenum">
              <a:rPr lang="zh-CN" altLang="en-US">
                <a:solidFill>
                  <a:prstClr val="black"/>
                </a:solidFill>
              </a:rPr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BF5F-E585-4F43-AFEC-18A2B05A10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CDA6-75A6-4BAA-B15B-661A3E6C0964}" type="slidenum">
              <a:rPr lang="zh-CN" altLang="en-US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8D5A83-0039-4F02-9435-8561D85EE27C}" type="slidenum">
              <a:rPr lang="zh-CN" altLang="en-US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4387850"/>
            <a:ext cx="5780087" cy="3952875"/>
          </a:xfrm>
        </p:spPr>
        <p:txBody>
          <a:bodyPr/>
          <a:lstStyle/>
          <a:p>
            <a:pPr eaLnBrk="1" hangingPunct="1"/>
            <a:endParaRPr lang="zh-CN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96B40A9-C34A-4B39-816D-7F877B298B43}" type="slidenum">
              <a:rPr lang="zh-CN" altLang="en-US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FA2DD73-5147-405E-BA8A-E001940C0DB4}" type="slidenum">
              <a:rPr lang="zh-CN" altLang="en-US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DAEC805-5996-4CB4-994B-089F249DB157}" type="slidenum">
              <a:rPr lang="zh-CN" altLang="en-US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3E880B-CCBB-4C63-9D6E-2C3848B2B957}" type="slidenum">
              <a:rPr lang="zh-CN" altLang="en-US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E2EEEF-312A-4B71-955F-40E4363DBD4F}" type="slidenum">
              <a:rPr lang="zh-CN" altLang="en-US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86050" y="1541463"/>
            <a:ext cx="6121066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86050" y="4021138"/>
            <a:ext cx="612106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7322F-20DF-46F2-9E9E-01396911886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B184E-1ECC-4354-B462-7E7ADEC26B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1315454"/>
            <a:ext cx="7886700" cy="478870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897322F-20DF-46F2-9E9E-01396911886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14CD16-362F-4B4D-A00E-6A0F279AA1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4165598"/>
            <a:ext cx="7886700" cy="111407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5279670"/>
            <a:ext cx="7886700" cy="584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7322F-20DF-46F2-9E9E-01396911886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fld id="{37105300-73EE-4E69-8E6A-801E14B75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41778" y="1554345"/>
            <a:ext cx="7273572" cy="230883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41778" y="4043839"/>
            <a:ext cx="7273572" cy="231251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7322F-20DF-46F2-9E9E-01396911886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AB54-C9A7-4A9B-86FB-CB140C23B0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7636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200277"/>
            <a:ext cx="3868340" cy="402406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7636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200277"/>
            <a:ext cx="3887391" cy="402406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7322F-20DF-46F2-9E9E-01396911886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B7DF4-B568-461D-8AED-F163596C3B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86050" y="1631112"/>
            <a:ext cx="5230350" cy="23868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noProof="1" smtClean="0"/>
              <a:t>编辑标题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7322F-20DF-46F2-9E9E-01396911886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fld id="{E5ED7D94-E432-41E0-8956-7E9FB73C7C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7322F-20DF-46F2-9E9E-01396911886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6C4B-7D20-4BBA-921D-A7218C648D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78199" y="1228062"/>
            <a:ext cx="3196800" cy="1605447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单击此处编辑标题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62749" y="1228063"/>
            <a:ext cx="4068453" cy="490896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78199" y="2833510"/>
            <a:ext cx="3196800" cy="32894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7322F-20DF-46F2-9E9E-01396911886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08669-045B-4006-9DB9-AB1E85BD39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67074" y="1315453"/>
            <a:ext cx="1248276" cy="4861510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15453"/>
            <a:ext cx="6506076" cy="486151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7322F-20DF-46F2-9E9E-01396911886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FC9F6-1999-4BA6-9C24-87E5FC82E6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1139825" y="207963"/>
            <a:ext cx="73755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628650" y="1343025"/>
            <a:ext cx="78867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noProof="1" smtClean="0">
                <a:solidFill>
                  <a:schemeClr val="tx1">
                    <a:tint val="75000"/>
                  </a:schemeClr>
                </a:solidFill>
                <a:cs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9897322F-20DF-46F2-9E9E-01396911886C}" type="datetimeFigureOut"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7C68C419-4498-4308-9F21-52B1A95607FC}" type="slidenum">
              <a:rPr lang="zh-CN" altLang="en-US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71450" indent="-171450" algn="just" defTabSz="685800" rtl="0" fontAlgn="base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just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just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just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just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0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2.jpeg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jpeg"/><Relationship Id="rId12" Type="http://schemas.openxmlformats.org/officeDocument/2006/relationships/image" Target="../media/image40.GIF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1" Type="http://schemas.openxmlformats.org/officeDocument/2006/relationships/tags" Target="../tags/tag15.xml"/><Relationship Id="rId6" Type="http://schemas.openxmlformats.org/officeDocument/2006/relationships/image" Target="../media/image36.jpeg"/><Relationship Id="rId11" Type="http://schemas.openxmlformats.org/officeDocument/2006/relationships/image" Target="../media/image39.GIF"/><Relationship Id="rId5" Type="http://schemas.openxmlformats.org/officeDocument/2006/relationships/image" Target="../media/image1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slide" Target="slide2.xml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slide" Target="slide2.xml"/><Relationship Id="rId7" Type="http://schemas.openxmlformats.org/officeDocument/2006/relationships/image" Target="../media/image40.GIF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ags" Target="../tags/tag16.xml"/><Relationship Id="rId6" Type="http://schemas.openxmlformats.org/officeDocument/2006/relationships/image" Target="../media/image39.GIF"/><Relationship Id="rId11" Type="http://schemas.openxmlformats.org/officeDocument/2006/relationships/image" Target="../media/image51.jpe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50.jpeg"/><Relationship Id="rId19" Type="http://schemas.openxmlformats.org/officeDocument/2006/relationships/image" Target="../media/image59.png"/><Relationship Id="rId4" Type="http://schemas.openxmlformats.org/officeDocument/2006/relationships/image" Target="../media/image46.jpeg"/><Relationship Id="rId9" Type="http://schemas.openxmlformats.org/officeDocument/2006/relationships/image" Target="../media/image49.jpe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audio" Target="../media/audio3.wav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61.jpeg"/><Relationship Id="rId5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audio" Target="../media/audio3.wav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61.jpeg"/><Relationship Id="rId5" Type="http://schemas.openxmlformats.org/officeDocument/2006/relationships/slide" Target="slide2.xml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audio" Target="../media/audio3.wav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61.jpeg"/><Relationship Id="rId5" Type="http://schemas.openxmlformats.org/officeDocument/2006/relationships/slide" Target="slide2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61.jpeg"/><Relationship Id="rId5" Type="http://schemas.openxmlformats.org/officeDocument/2006/relationships/slide" Target="slide2.xml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audio" Target="../media/audio3.wav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61.jpeg"/><Relationship Id="rId5" Type="http://schemas.openxmlformats.org/officeDocument/2006/relationships/slide" Target="slide2.xml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3.wav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61.jpeg"/><Relationship Id="rId5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61.jpeg"/><Relationship Id="rId5" Type="http://schemas.openxmlformats.org/officeDocument/2006/relationships/slide" Target="slide2.xml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73.jpeg"/><Relationship Id="rId4" Type="http://schemas.openxmlformats.org/officeDocument/2006/relationships/image" Target="../media/image7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slide" Target="slide2.xml"/><Relationship Id="rId7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slide" Target="slide2.xml"/><Relationship Id="rId5" Type="http://schemas.openxmlformats.org/officeDocument/2006/relationships/audio" Target="../media/audio6.wav"/><Relationship Id="rId10" Type="http://schemas.openxmlformats.org/officeDocument/2006/relationships/image" Target="../media/image84.png"/><Relationship Id="rId4" Type="http://schemas.openxmlformats.org/officeDocument/2006/relationships/audio" Target="../media/audio5.wav"/><Relationship Id="rId9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6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88.jpeg"/><Relationship Id="rId11" Type="http://schemas.openxmlformats.org/officeDocument/2006/relationships/image" Target="../media/image11.png"/><Relationship Id="rId5" Type="http://schemas.openxmlformats.org/officeDocument/2006/relationships/image" Target="../media/image87.png"/><Relationship Id="rId10" Type="http://schemas.openxmlformats.org/officeDocument/2006/relationships/slide" Target="slide30.xml"/><Relationship Id="rId4" Type="http://schemas.openxmlformats.org/officeDocument/2006/relationships/image" Target="../media/image86.png"/><Relationship Id="rId9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jpeg"/><Relationship Id="rId12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11" Type="http://schemas.openxmlformats.org/officeDocument/2006/relationships/image" Target="../media/image88.jpeg"/><Relationship Id="rId5" Type="http://schemas.openxmlformats.org/officeDocument/2006/relationships/image" Target="../media/image12.png"/><Relationship Id="rId10" Type="http://schemas.openxmlformats.org/officeDocument/2006/relationships/image" Target="../media/image80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jpeg"/><Relationship Id="rId12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13.png"/><Relationship Id="rId11" Type="http://schemas.openxmlformats.org/officeDocument/2006/relationships/image" Target="../media/image88.jpeg"/><Relationship Id="rId5" Type="http://schemas.openxmlformats.org/officeDocument/2006/relationships/image" Target="../media/image12.png"/><Relationship Id="rId10" Type="http://schemas.openxmlformats.org/officeDocument/2006/relationships/image" Target="../media/image80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88.jpeg"/><Relationship Id="rId11" Type="http://schemas.openxmlformats.org/officeDocument/2006/relationships/image" Target="../media/image11.png"/><Relationship Id="rId5" Type="http://schemas.openxmlformats.org/officeDocument/2006/relationships/image" Target="../media/image87.png"/><Relationship Id="rId10" Type="http://schemas.openxmlformats.org/officeDocument/2006/relationships/slide" Target="slide30.xml"/><Relationship Id="rId4" Type="http://schemas.openxmlformats.org/officeDocument/2006/relationships/image" Target="../media/image86.png"/><Relationship Id="rId9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4.png"/><Relationship Id="rId12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93.png"/><Relationship Id="rId11" Type="http://schemas.openxmlformats.org/officeDocument/2006/relationships/image" Target="../media/image98.jpeg"/><Relationship Id="rId5" Type="http://schemas.openxmlformats.org/officeDocument/2006/relationships/slide" Target="slide2.xml"/><Relationship Id="rId10" Type="http://schemas.openxmlformats.org/officeDocument/2006/relationships/image" Target="../media/image97.jpeg"/><Relationship Id="rId4" Type="http://schemas.openxmlformats.org/officeDocument/2006/relationships/image" Target="../media/image92.png"/><Relationship Id="rId9" Type="http://schemas.openxmlformats.org/officeDocument/2006/relationships/image" Target="../media/image96.jpeg"/><Relationship Id="rId1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0950" y="5551140"/>
            <a:ext cx="518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Box 6"/>
          <p:cNvSpPr txBox="1">
            <a:spLocks noChangeArrowheads="1"/>
          </p:cNvSpPr>
          <p:nvPr/>
        </p:nvSpPr>
        <p:spPr bwMode="auto">
          <a:xfrm>
            <a:off x="3239292" y="3068960"/>
            <a:ext cx="26654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EucrosiaUPC" panose="02020603050405020304" pitchFamily="18" charset="-34"/>
              </a:rPr>
              <a:t>第一课时</a:t>
            </a:r>
            <a:endParaRPr lang="en-US" altLang="zh-CN" sz="36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EucrosiaUPC" panose="02020603050405020304" pitchFamily="18" charset="-34"/>
            </a:endParaRPr>
          </a:p>
        </p:txBody>
      </p:sp>
      <p:sp>
        <p:nvSpPr>
          <p:cNvPr id="8203" name="TextBox 14"/>
          <p:cNvSpPr txBox="1">
            <a:spLocks noChangeArrowheads="1"/>
          </p:cNvSpPr>
          <p:nvPr/>
        </p:nvSpPr>
        <p:spPr bwMode="auto">
          <a:xfrm>
            <a:off x="0" y="148478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7030A0"/>
                </a:solidFill>
                <a:latin typeface="Times New Roman" panose="02020603050405020304" pitchFamily="18" charset="0"/>
                <a:cs typeface="Browallia New" pitchFamily="34" charset="-34"/>
              </a:rPr>
              <a:t>Unit 8 At the fruit shop</a:t>
            </a:r>
            <a:endParaRPr lang="zh-CN" alt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Browallia New" pitchFamily="34" charset="-3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2" y="4869160"/>
            <a:ext cx="9144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76" name="圆角矩形 14"/>
          <p:cNvSpPr>
            <a:spLocks noChangeArrowheads="1"/>
          </p:cNvSpPr>
          <p:nvPr/>
        </p:nvSpPr>
        <p:spPr bwMode="auto">
          <a:xfrm>
            <a:off x="611188" y="4221163"/>
            <a:ext cx="8064500" cy="1439862"/>
          </a:xfrm>
          <a:prstGeom prst="roundRect">
            <a:avLst>
              <a:gd name="adj" fmla="val 24046"/>
            </a:avLst>
          </a:prstGeom>
          <a:noFill/>
          <a:ln w="28575">
            <a:solidFill>
              <a:srgbClr val="00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529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22530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2531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8725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8726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8727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28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29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30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538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2539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22540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2541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8735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8736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8737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38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39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40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548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2549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22550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2551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8745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8746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8747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48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49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50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558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2559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22560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2561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8755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8756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8757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58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59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8760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568" name="Text Box 4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22569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white"/>
                </a:solidFill>
              </a:rPr>
              <a:t>Look and learn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11213" y="4292600"/>
            <a:ext cx="7864475" cy="131127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/>
                </a:solidFill>
              </a:rPr>
              <a:t>An ______, an ______.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/>
                </a:solidFill>
              </a:rPr>
              <a:t>I can see </a:t>
            </a:r>
            <a:r>
              <a:rPr lang="en-US" altLang="zh-CN" sz="3200" b="1" dirty="0">
                <a:solidFill>
                  <a:srgbClr val="FF0000"/>
                </a:solidFill>
              </a:rPr>
              <a:t>an</a:t>
            </a:r>
            <a:r>
              <a:rPr lang="en-US" altLang="zh-CN" sz="3200" b="1" dirty="0">
                <a:solidFill>
                  <a:prstClr val="black"/>
                </a:solidFill>
              </a:rPr>
              <a:t> </a:t>
            </a:r>
            <a:r>
              <a:rPr lang="en-US" altLang="zh-CN" sz="3200" b="1" u="sng" dirty="0">
                <a:solidFill>
                  <a:prstClr val="black"/>
                </a:solidFill>
              </a:rPr>
              <a:t>             </a:t>
            </a:r>
            <a:r>
              <a:rPr lang="en-US" altLang="zh-CN" sz="3200" b="1" dirty="0">
                <a:solidFill>
                  <a:prstClr val="black"/>
                </a:solidFill>
              </a:rPr>
              <a:t> orange.</a:t>
            </a: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3348038" y="5010150"/>
            <a:ext cx="1655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9900"/>
                </a:solidFill>
                <a:latin typeface="GCFrutiger" panose="020B0604020202020204" pitchFamily="50" charset="0"/>
              </a:rPr>
              <a:t>orange</a:t>
            </a:r>
          </a:p>
        </p:txBody>
      </p:sp>
      <p:pic>
        <p:nvPicPr>
          <p:cNvPr id="10" name="Picture 12" descr="OrangeLT_White_Background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950" y="1425575"/>
            <a:ext cx="21558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932363" y="1341438"/>
            <a:ext cx="2447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GCFrutiger" panose="020B0604020202020204" pitchFamily="50" charset="0"/>
              </a:rPr>
              <a:t>o</a:t>
            </a:r>
            <a:r>
              <a:rPr lang="en-US" altLang="zh-CN" sz="4400" b="1" dirty="0">
                <a:solidFill>
                  <a:prstClr val="black"/>
                </a:solidFill>
                <a:latin typeface="GCFrutiger" panose="020B0604020202020204" pitchFamily="50" charset="0"/>
              </a:rPr>
              <a:t>range</a:t>
            </a:r>
          </a:p>
        </p:txBody>
      </p:sp>
      <p:sp>
        <p:nvSpPr>
          <p:cNvPr id="158780" name="AutoShape 60"/>
          <p:cNvSpPr>
            <a:spLocks noChangeArrowheads="1"/>
          </p:cNvSpPr>
          <p:nvPr/>
        </p:nvSpPr>
        <p:spPr bwMode="auto">
          <a:xfrm>
            <a:off x="4500563" y="1052513"/>
            <a:ext cx="1008062" cy="360362"/>
          </a:xfrm>
          <a:prstGeom prst="curvedDownArrow">
            <a:avLst>
              <a:gd name="adj1" fmla="val 55947"/>
              <a:gd name="adj2" fmla="val 111894"/>
              <a:gd name="adj3" fmla="val 33324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932363" y="2090738"/>
            <a:ext cx="1439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u="sng">
                <a:solidFill>
                  <a:prstClr val="black"/>
                </a:solidFill>
                <a:latin typeface="GCFrutiger" panose="020B0604020202020204" pitchFamily="50" charset="0"/>
              </a:rPr>
              <a:t>  </a:t>
            </a: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x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4300" y="1341438"/>
            <a:ext cx="1079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GCFrutiger" panose="020B0604020202020204" pitchFamily="50" charset="0"/>
              </a:rPr>
              <a:t> an</a:t>
            </a:r>
            <a:endParaRPr lang="en-US" altLang="zh-CN" sz="4400" b="1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32363" y="2090738"/>
            <a:ext cx="5032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o</a:t>
            </a:r>
            <a:endParaRPr lang="en-US" altLang="zh-CN" sz="4400" b="1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43438" y="2882900"/>
            <a:ext cx="1800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b</a:t>
            </a:r>
            <a:r>
              <a:rPr lang="en-US" altLang="zh-CN" sz="4400" b="1" u="sng">
                <a:solidFill>
                  <a:prstClr val="black"/>
                </a:solidFill>
                <a:latin typeface="GCFrutiger" panose="020B0604020202020204" pitchFamily="50" charset="0"/>
              </a:rPr>
              <a:t>  </a:t>
            </a: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x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05388" y="2882900"/>
            <a:ext cx="5032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o</a:t>
            </a:r>
            <a:endParaRPr lang="en-US" altLang="zh-CN" sz="4400" b="1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76375" y="4349750"/>
            <a:ext cx="1439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ea typeface="黑体" panose="02010609060101010101" pitchFamily="49" charset="-122"/>
              </a:rPr>
              <a:t>orange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36963" y="4349750"/>
            <a:ext cx="1439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ea typeface="黑体" panose="02010609060101010101" pitchFamily="49" charset="-122"/>
              </a:rPr>
              <a:t>orange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one oran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76" grpId="0" animBg="1"/>
      <p:bldP spid="4114" grpId="0"/>
      <p:bldP spid="317444" grpId="0"/>
      <p:bldP spid="2" grpId="0"/>
      <p:bldP spid="158780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tree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719138"/>
            <a:ext cx="5329238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4" name="Group 3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23555" name="Group 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3556" name="Group 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97638" name="Oval 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7639" name="Oval 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7640" name="Oval 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41" name="Oval 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42" name="Oval 1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43" name="Oval 1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3563" name="Text Box 12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3564" name="Group 13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23565" name="Group 1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3566" name="Group 1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97648" name="Oval 1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7649" name="Oval 1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7650" name="Oval 1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51" name="Oval 1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52" name="Oval 2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53" name="Oval 2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3573" name="Text Box 22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3574" name="Group 23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23575" name="Group 2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3576" name="Group 2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97658" name="Oval 2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7659" name="Oval 2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7660" name="Oval 2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61" name="Oval 2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62" name="Oval 3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63" name="Oval 3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3583" name="Text Box 32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3584" name="Group 33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23585" name="Group 3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3586" name="Group 3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97668" name="Oval 3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7669" name="Oval 3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7670" name="Oval 3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71" name="Oval 3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72" name="Oval 4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7673" name="Oval 4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3593" name="Text Box 42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23594" name="Rectangle 43"/>
          <p:cNvSpPr>
            <a:spLocks noChangeArrowheads="1"/>
          </p:cNvSpPr>
          <p:nvPr/>
        </p:nvSpPr>
        <p:spPr bwMode="auto">
          <a:xfrm>
            <a:off x="2195513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white"/>
                </a:solidFill>
              </a:rPr>
              <a:t>How many ?</a:t>
            </a:r>
          </a:p>
        </p:txBody>
      </p:sp>
      <p:pic>
        <p:nvPicPr>
          <p:cNvPr id="14355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7738" y="1989138"/>
            <a:ext cx="1371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77" name="圆角矩形 14"/>
          <p:cNvSpPr>
            <a:spLocks noChangeArrowheads="1"/>
          </p:cNvSpPr>
          <p:nvPr/>
        </p:nvSpPr>
        <p:spPr bwMode="auto">
          <a:xfrm>
            <a:off x="6011863" y="908050"/>
            <a:ext cx="2520950" cy="3744913"/>
          </a:xfrm>
          <a:prstGeom prst="roundRect">
            <a:avLst>
              <a:gd name="adj" fmla="val 24046"/>
            </a:avLst>
          </a:prstGeom>
          <a:noFill/>
          <a:ln w="28575">
            <a:solidFill>
              <a:srgbClr val="00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4138" y="2133600"/>
            <a:ext cx="13716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2565400"/>
            <a:ext cx="13716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6938" y="2492375"/>
            <a:ext cx="13716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7513" y="1557338"/>
            <a:ext cx="1371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700213"/>
            <a:ext cx="1371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5938" y="1052513"/>
            <a:ext cx="1371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700" y="1414463"/>
            <a:ext cx="1371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8738" y="2062163"/>
            <a:ext cx="1371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1838" y="2638425"/>
            <a:ext cx="13716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" y="1916113"/>
            <a:ext cx="1371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3" descr="orang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054100"/>
            <a:ext cx="13716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WordArt 22"/>
          <p:cNvSpPr>
            <a:spLocks noChangeArrowheads="1" noChangeShapeType="1" noTextEdit="1"/>
          </p:cNvSpPr>
          <p:nvPr/>
        </p:nvSpPr>
        <p:spPr bwMode="auto">
          <a:xfrm>
            <a:off x="5724525" y="2349500"/>
            <a:ext cx="2400300" cy="1352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juicy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3" name="Group 59"/>
          <p:cNvGrpSpPr/>
          <p:nvPr/>
        </p:nvGrpSpPr>
        <p:grpSpPr bwMode="auto">
          <a:xfrm>
            <a:off x="5148263" y="4076700"/>
            <a:ext cx="3455987" cy="1160463"/>
            <a:chOff x="3266" y="2931"/>
            <a:chExt cx="2199" cy="737"/>
          </a:xfrm>
        </p:grpSpPr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3469" y="2931"/>
              <a:ext cx="1951" cy="73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>
                  <a:solidFill>
                    <a:prstClr val="black"/>
                  </a:solidFill>
                </a:rPr>
                <a:t>I like orange</a:t>
              </a:r>
              <a:r>
                <a:rPr lang="en-US" altLang="zh-CN" sz="2800" b="1">
                  <a:solidFill>
                    <a:srgbClr val="FF0000"/>
                  </a:solidFill>
                </a:rPr>
                <a:t>s</a:t>
              </a:r>
              <a:r>
                <a:rPr lang="en-US" altLang="zh-CN" sz="2800" b="1">
                  <a:solidFill>
                    <a:prstClr val="black"/>
                  </a:solidFill>
                </a:rPr>
                <a:t>.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>
                  <a:solidFill>
                    <a:prstClr val="black"/>
                  </a:solidFill>
                </a:rPr>
                <a:t>They are </a:t>
              </a:r>
              <a:r>
                <a:rPr lang="en-US" altLang="zh-CN" sz="2800" b="1">
                  <a:solidFill>
                    <a:srgbClr val="3333CC"/>
                  </a:solidFill>
                </a:rPr>
                <a:t>juicy</a:t>
              </a:r>
              <a:r>
                <a:rPr lang="en-US" altLang="zh-CN" sz="2800" b="1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23611" name="圆角矩形 14"/>
            <p:cNvSpPr>
              <a:spLocks noChangeArrowheads="1"/>
            </p:cNvSpPr>
            <p:nvPr/>
          </p:nvSpPr>
          <p:spPr bwMode="auto">
            <a:xfrm>
              <a:off x="3266" y="2977"/>
              <a:ext cx="2199" cy="680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7694" name="Text Box 17"/>
          <p:cNvSpPr txBox="1">
            <a:spLocks noChangeArrowheads="1"/>
          </p:cNvSpPr>
          <p:nvPr/>
        </p:nvSpPr>
        <p:spPr bwMode="auto">
          <a:xfrm>
            <a:off x="6318250" y="981075"/>
            <a:ext cx="28257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One ______,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Two ______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s</a:t>
            </a: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Three ______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s</a:t>
            </a: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Four.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Five ______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s</a:t>
            </a: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Six ______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s</a:t>
            </a: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Seven ______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s</a:t>
            </a: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ea typeface="黑体" panose="02010609060101010101" pitchFamily="49" charset="-122"/>
              </a:rPr>
              <a:t>More!</a:t>
            </a:r>
          </a:p>
        </p:txBody>
      </p:sp>
      <p:sp>
        <p:nvSpPr>
          <p:cNvPr id="197695" name="Text Box 63"/>
          <p:cNvSpPr txBox="1">
            <a:spLocks noChangeArrowheads="1"/>
          </p:cNvSpPr>
          <p:nvPr/>
        </p:nvSpPr>
        <p:spPr bwMode="auto">
          <a:xfrm>
            <a:off x="6894513" y="98107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ea typeface="黑体" panose="02010609060101010101" pitchFamily="49" charset="-122"/>
              </a:rPr>
              <a:t>orange</a:t>
            </a:r>
          </a:p>
        </p:txBody>
      </p:sp>
      <p:sp>
        <p:nvSpPr>
          <p:cNvPr id="197696" name="Text Box 64"/>
          <p:cNvSpPr txBox="1">
            <a:spLocks noChangeArrowheads="1"/>
          </p:cNvSpPr>
          <p:nvPr/>
        </p:nvSpPr>
        <p:spPr bwMode="auto">
          <a:xfrm>
            <a:off x="6894513" y="14478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ea typeface="黑体" panose="02010609060101010101" pitchFamily="49" charset="-122"/>
              </a:rPr>
              <a:t>orange</a:t>
            </a:r>
          </a:p>
        </p:txBody>
      </p:sp>
      <p:sp>
        <p:nvSpPr>
          <p:cNvPr id="197697" name="Text Box 65"/>
          <p:cNvSpPr txBox="1">
            <a:spLocks noChangeArrowheads="1"/>
          </p:cNvSpPr>
          <p:nvPr/>
        </p:nvSpPr>
        <p:spPr bwMode="auto">
          <a:xfrm>
            <a:off x="7092950" y="18796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ea typeface="黑体" panose="02010609060101010101" pitchFamily="49" charset="-122"/>
              </a:rPr>
              <a:t>orange</a:t>
            </a:r>
          </a:p>
        </p:txBody>
      </p:sp>
      <p:sp>
        <p:nvSpPr>
          <p:cNvPr id="197698" name="Text Box 66"/>
          <p:cNvSpPr txBox="1">
            <a:spLocks noChangeArrowheads="1"/>
          </p:cNvSpPr>
          <p:nvPr/>
        </p:nvSpPr>
        <p:spPr bwMode="auto">
          <a:xfrm>
            <a:off x="6894513" y="28162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ea typeface="黑体" panose="02010609060101010101" pitchFamily="49" charset="-122"/>
              </a:rPr>
              <a:t>orange</a:t>
            </a:r>
          </a:p>
        </p:txBody>
      </p:sp>
      <p:sp>
        <p:nvSpPr>
          <p:cNvPr id="197699" name="Text Box 67"/>
          <p:cNvSpPr txBox="1">
            <a:spLocks noChangeArrowheads="1"/>
          </p:cNvSpPr>
          <p:nvPr/>
        </p:nvSpPr>
        <p:spPr bwMode="auto">
          <a:xfrm>
            <a:off x="6770688" y="32845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ea typeface="黑体" panose="02010609060101010101" pitchFamily="49" charset="-122"/>
              </a:rPr>
              <a:t>orange</a:t>
            </a:r>
          </a:p>
        </p:txBody>
      </p:sp>
      <p:sp>
        <p:nvSpPr>
          <p:cNvPr id="197700" name="Text Box 68"/>
          <p:cNvSpPr txBox="1">
            <a:spLocks noChangeArrowheads="1"/>
          </p:cNvSpPr>
          <p:nvPr/>
        </p:nvSpPr>
        <p:spPr bwMode="auto">
          <a:xfrm>
            <a:off x="7164388" y="37163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ea typeface="黑体" panose="02010609060101010101" pitchFamily="49" charset="-122"/>
              </a:rPr>
              <a:t>orange</a:t>
            </a:r>
          </a:p>
        </p:txBody>
      </p:sp>
      <p:pic>
        <p:nvPicPr>
          <p:cNvPr id="158787" name="an o4051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141446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sndAc>
      <p:stSnd>
        <p:snd r:embed="rId3" name="one oran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3873E-6 L 0.00451 0.403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0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e 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9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3873E-6 L 0.00451 0.403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0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0289E-6 L 0.00364 0.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6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65896E-6 L 0.00399 0.3516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3873E-6 L 0.00451 0.403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02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3873E-6 L 0.00451 0.4039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0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3873E-6 L 0.00451 0.403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3873E-6 L 0.00451 0.4039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3873E-6 L 0.00451 0.4039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33526E-6 L 0.00382 0.3197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8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779" fill="hold"/>
                                        <p:tgtEl>
                                          <p:spTgt spid="15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87"/>
                  </p:tgtEl>
                </p:cond>
              </p:nextCondLst>
            </p:seq>
          </p:childTnLst>
        </p:cTn>
      </p:par>
    </p:tnLst>
    <p:bldLst>
      <p:bldP spid="197677" grpId="0" animBg="1"/>
      <p:bldP spid="13333" grpId="0" animBg="1"/>
      <p:bldP spid="197694" grpId="0"/>
      <p:bldP spid="197695" grpId="0"/>
      <p:bldP spid="197695" grpId="1"/>
      <p:bldP spid="197696" grpId="0"/>
      <p:bldP spid="197696" grpId="1"/>
      <p:bldP spid="197697" grpId="0"/>
      <p:bldP spid="197697" grpId="1"/>
      <p:bldP spid="197698" grpId="0"/>
      <p:bldP spid="197698" grpId="1"/>
      <p:bldP spid="197699" grpId="0"/>
      <p:bldP spid="197699" grpId="1"/>
      <p:bldP spid="197700" grpId="0"/>
      <p:bldP spid="19770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24578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4579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9749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9750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9751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52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53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54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586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4587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24588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4589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9759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9760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9761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62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63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64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596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4597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24598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4599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9769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9770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9771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72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73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74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606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4607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24608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4609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9779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9780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9781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82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83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9784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616" name="Text Box 4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24617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Look and learn</a:t>
            </a:r>
          </a:p>
        </p:txBody>
      </p:sp>
      <p:grpSp>
        <p:nvGrpSpPr>
          <p:cNvPr id="22" name="Group 57"/>
          <p:cNvGrpSpPr/>
          <p:nvPr/>
        </p:nvGrpSpPr>
        <p:grpSpPr bwMode="auto">
          <a:xfrm>
            <a:off x="288925" y="4221163"/>
            <a:ext cx="8315325" cy="863600"/>
            <a:chOff x="182" y="2659"/>
            <a:chExt cx="5238" cy="544"/>
          </a:xfrm>
        </p:grpSpPr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295" y="2704"/>
              <a:ext cx="5125" cy="36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3200" b="1">
                  <a:solidFill>
                    <a:prstClr val="black"/>
                  </a:solidFill>
                </a:rPr>
                <a:t>A ____, a ____. I can see </a:t>
              </a:r>
              <a:r>
                <a:rPr lang="en-US" altLang="zh-CN" sz="3200" b="1">
                  <a:solidFill>
                    <a:srgbClr val="FF0000"/>
                  </a:solidFill>
                </a:rPr>
                <a:t>a</a:t>
              </a:r>
              <a:r>
                <a:rPr lang="en-US" altLang="zh-CN" sz="3200" b="1">
                  <a:solidFill>
                    <a:prstClr val="black"/>
                  </a:solidFill>
                </a:rPr>
                <a:t> </a:t>
              </a:r>
              <a:r>
                <a:rPr lang="en-US" altLang="zh-CN" sz="3200" b="1" u="sng">
                  <a:solidFill>
                    <a:prstClr val="black"/>
                  </a:solidFill>
                </a:rPr>
                <a:t>           </a:t>
              </a:r>
              <a:r>
                <a:rPr lang="en-US" altLang="zh-CN" sz="3200" b="1">
                  <a:solidFill>
                    <a:prstClr val="black"/>
                  </a:solidFill>
                </a:rPr>
                <a:t> pear.</a:t>
              </a:r>
            </a:p>
          </p:txBody>
        </p:sp>
        <p:sp>
          <p:nvSpPr>
            <p:cNvPr id="24620" name="圆角矩形 14"/>
            <p:cNvSpPr>
              <a:spLocks noChangeArrowheads="1"/>
            </p:cNvSpPr>
            <p:nvPr/>
          </p:nvSpPr>
          <p:spPr bwMode="auto">
            <a:xfrm>
              <a:off x="182" y="2659"/>
              <a:ext cx="5193" cy="544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5724525" y="4221163"/>
            <a:ext cx="1655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CC00"/>
                </a:solidFill>
                <a:latin typeface="GCFrutiger" panose="020B0604020202020204" pitchFamily="50" charset="0"/>
              </a:rPr>
              <a:t>green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716463" y="1339850"/>
            <a:ext cx="2447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p</a:t>
            </a: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ear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00563" y="2090738"/>
            <a:ext cx="2232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u="sng">
                <a:solidFill>
                  <a:prstClr val="black"/>
                </a:solidFill>
                <a:latin typeface="GCFrutiger" panose="020B0604020202020204" pitchFamily="50" charset="0"/>
              </a:rPr>
              <a:t>   </a:t>
            </a: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each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95738" y="1370013"/>
            <a:ext cx="86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 a</a:t>
            </a:r>
            <a:endParaRPr lang="en-US" altLang="zh-CN" sz="4400" b="1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16463" y="2060575"/>
            <a:ext cx="23034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p</a:t>
            </a:r>
            <a:endParaRPr lang="en-US" altLang="zh-CN" sz="4400" b="1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pic>
        <p:nvPicPr>
          <p:cNvPr id="15366" name="Picture 10" descr="pear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341438"/>
            <a:ext cx="16446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48263" y="2228850"/>
            <a:ext cx="223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u="sng">
                <a:solidFill>
                  <a:prstClr val="black"/>
                </a:solidFill>
                <a:latin typeface="GCFrutiger" panose="020B0604020202020204" pitchFamily="50" charset="0"/>
              </a:rPr>
              <a:t>    </a:t>
            </a: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anda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05350" y="2974975"/>
            <a:ext cx="503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p</a:t>
            </a:r>
            <a:endParaRPr lang="en-US" altLang="zh-CN" sz="4400" b="1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36625" y="4349750"/>
            <a:ext cx="97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ea typeface="黑体" panose="02010609060101010101" pitchFamily="49" charset="-122"/>
              </a:rPr>
              <a:t>pear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39975" y="4349750"/>
            <a:ext cx="1152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ea typeface="黑体" panose="02010609060101010101" pitchFamily="49" charset="-122"/>
              </a:rPr>
              <a:t>pear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25602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5603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6677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6678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6679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680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681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682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610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5611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25612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5613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6687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6688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6689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690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691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692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620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5621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25622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5623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6697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6698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6699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700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701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702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630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5631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25632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5633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6707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6708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6709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710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711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6712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640" name="Text Box 4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25641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white"/>
                </a:solidFill>
              </a:rPr>
              <a:t>Look and learn</a:t>
            </a:r>
          </a:p>
        </p:txBody>
      </p:sp>
      <p:pic>
        <p:nvPicPr>
          <p:cNvPr id="17410" name="Picture 10" descr="pear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0" y="836613"/>
            <a:ext cx="261778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 descr="pear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6013" y="1196975"/>
            <a:ext cx="1427162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WordArt 47"/>
          <p:cNvSpPr>
            <a:spLocks noChangeArrowheads="1" noChangeShapeType="1" noTextEdit="1"/>
          </p:cNvSpPr>
          <p:nvPr/>
        </p:nvSpPr>
        <p:spPr bwMode="auto">
          <a:xfrm>
            <a:off x="323850" y="4292600"/>
            <a:ext cx="1655763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kern="10">
                <a:ln w="9525">
                  <a:solidFill>
                    <a:prstClr val="black"/>
                  </a:solidFill>
                  <a:round/>
                </a:ln>
                <a:solidFill>
                  <a:prstClr val="black"/>
                </a:solidFill>
                <a:latin typeface="Comic Sans MS" panose="030F0702030302020204"/>
                <a:ea typeface="宋体" panose="02010600030101010101" pitchFamily="2" charset="-122"/>
              </a:rPr>
              <a:t>big</a:t>
            </a:r>
            <a:endParaRPr lang="zh-CN" altLang="en-US" sz="5400" b="1" kern="10">
              <a:ln w="9525">
                <a:solidFill>
                  <a:prstClr val="black"/>
                </a:solidFill>
                <a:round/>
              </a:ln>
              <a:solidFill>
                <a:prstClr val="black"/>
              </a:solidFill>
              <a:latin typeface="Comic Sans MS" panose="030F0702030302020204"/>
              <a:ea typeface="宋体" panose="02010600030101010101" pitchFamily="2" charset="-122"/>
            </a:endParaRPr>
          </a:p>
        </p:txBody>
      </p:sp>
      <p:sp>
        <p:nvSpPr>
          <p:cNvPr id="15370" name="WordArt 48"/>
          <p:cNvSpPr>
            <a:spLocks noChangeArrowheads="1" noChangeShapeType="1" noTextEdit="1"/>
          </p:cNvSpPr>
          <p:nvPr/>
        </p:nvSpPr>
        <p:spPr bwMode="auto">
          <a:xfrm>
            <a:off x="7715250" y="3284538"/>
            <a:ext cx="10334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kern="10">
                <a:ln w="9525">
                  <a:solidFill>
                    <a:prstClr val="black"/>
                  </a:solidFill>
                  <a:round/>
                </a:ln>
                <a:solidFill>
                  <a:prstClr val="black"/>
                </a:solidFill>
                <a:latin typeface="Comic Sans MS" panose="030F0702030302020204"/>
                <a:ea typeface="宋体" panose="02010600030101010101" pitchFamily="2" charset="-122"/>
              </a:rPr>
              <a:t>small</a:t>
            </a:r>
            <a:endParaRPr lang="zh-CN" altLang="en-US" sz="5400" b="1" kern="10">
              <a:ln w="9525">
                <a:solidFill>
                  <a:prstClr val="black"/>
                </a:solidFill>
                <a:round/>
              </a:ln>
              <a:solidFill>
                <a:prstClr val="black"/>
              </a:solidFill>
              <a:latin typeface="Comic Sans MS" panose="030F0702030302020204"/>
              <a:ea typeface="宋体" panose="02010600030101010101" pitchFamily="2" charset="-122"/>
            </a:endParaRPr>
          </a:p>
        </p:txBody>
      </p:sp>
      <p:grpSp>
        <p:nvGrpSpPr>
          <p:cNvPr id="14" name="Group 51"/>
          <p:cNvGrpSpPr/>
          <p:nvPr/>
        </p:nvGrpSpPr>
        <p:grpSpPr bwMode="auto">
          <a:xfrm>
            <a:off x="2339975" y="1125538"/>
            <a:ext cx="4968875" cy="3311525"/>
            <a:chOff x="1474" y="709"/>
            <a:chExt cx="3130" cy="2086"/>
          </a:xfrm>
        </p:grpSpPr>
        <p:sp>
          <p:nvSpPr>
            <p:cNvPr id="25648" name="圆角矩形 14"/>
            <p:cNvSpPr>
              <a:spLocks noChangeArrowheads="1"/>
            </p:cNvSpPr>
            <p:nvPr/>
          </p:nvSpPr>
          <p:spPr bwMode="auto">
            <a:xfrm>
              <a:off x="1474" y="709"/>
              <a:ext cx="3130" cy="2086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1700" y="804"/>
              <a:ext cx="2858" cy="19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Big</a:t>
              </a:r>
              <a:r>
                <a:rPr lang="en-US" altLang="zh-CN" sz="3200" b="1" dirty="0">
                  <a:solidFill>
                    <a:srgbClr val="ED7D31"/>
                  </a:solidFill>
                  <a:ea typeface="宋体" panose="02010600030101010101" pitchFamily="2" charset="-122"/>
                </a:rPr>
                <a:t> pear, </a:t>
              </a:r>
              <a:r>
                <a:rPr lang="en-US" altLang="zh-CN" sz="32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small</a:t>
              </a:r>
              <a:r>
                <a:rPr lang="en-US" altLang="zh-CN" sz="3200" b="1" dirty="0">
                  <a:solidFill>
                    <a:srgbClr val="ED7D31"/>
                  </a:solidFill>
                  <a:ea typeface="宋体" panose="02010600030101010101" pitchFamily="2" charset="-122"/>
                </a:rPr>
                <a:t> pear,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ED7D31"/>
                  </a:solidFill>
                  <a:ea typeface="宋体" panose="02010600030101010101" pitchFamily="2" charset="-122"/>
                </a:rPr>
                <a:t>I can see,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Big</a:t>
              </a:r>
              <a:r>
                <a:rPr lang="en-US" altLang="zh-CN" sz="3200" b="1" dirty="0">
                  <a:solidFill>
                    <a:srgbClr val="ED7D31"/>
                  </a:solidFill>
                  <a:ea typeface="宋体" panose="02010600030101010101" pitchFamily="2" charset="-122"/>
                </a:rPr>
                <a:t> pear, </a:t>
              </a:r>
              <a:r>
                <a:rPr lang="en-US" altLang="zh-CN" sz="32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small </a:t>
              </a:r>
              <a:r>
                <a:rPr lang="en-US" altLang="zh-CN" sz="3200" b="1" dirty="0">
                  <a:solidFill>
                    <a:srgbClr val="ED7D31"/>
                  </a:solidFill>
                  <a:ea typeface="宋体" panose="02010600030101010101" pitchFamily="2" charset="-122"/>
                </a:rPr>
                <a:t>pear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ED7D31"/>
                  </a:solidFill>
                  <a:ea typeface="宋体" panose="02010600030101010101" pitchFamily="2" charset="-122"/>
                </a:rPr>
                <a:t>For you and me,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ED7D31"/>
                  </a:solidFill>
                  <a:ea typeface="宋体" panose="02010600030101010101" pitchFamily="2" charset="-122"/>
                </a:rPr>
                <a:t>The </a:t>
              </a:r>
              <a:r>
                <a:rPr lang="en-US" altLang="zh-CN" sz="32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big </a:t>
              </a:r>
              <a:r>
                <a:rPr lang="en-US" altLang="zh-CN" sz="3200" b="1" dirty="0">
                  <a:solidFill>
                    <a:srgbClr val="ED7D31"/>
                  </a:solidFill>
                  <a:ea typeface="宋体" panose="02010600030101010101" pitchFamily="2" charset="-122"/>
                </a:rPr>
                <a:t>one for you.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ED7D31"/>
                  </a:solidFill>
                  <a:ea typeface="宋体" panose="02010600030101010101" pitchFamily="2" charset="-122"/>
                </a:rPr>
                <a:t>The </a:t>
              </a:r>
              <a:r>
                <a:rPr lang="en-US" altLang="zh-CN" sz="32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small</a:t>
              </a:r>
              <a:r>
                <a:rPr lang="en-US" altLang="zh-CN" sz="3200" b="1" dirty="0">
                  <a:solidFill>
                    <a:srgbClr val="ED7D31"/>
                  </a:solidFill>
                  <a:ea typeface="宋体" panose="02010600030101010101" pitchFamily="2" charset="-122"/>
                </a:rPr>
                <a:t> one for me.</a:t>
              </a:r>
            </a:p>
          </p:txBody>
        </p:sp>
      </p:grpSp>
      <p:sp>
        <p:nvSpPr>
          <p:cNvPr id="15372" name="WordArt 8"/>
          <p:cNvSpPr>
            <a:spLocks noChangeArrowheads="1" noChangeShapeType="1" noTextEdit="1"/>
          </p:cNvSpPr>
          <p:nvPr/>
        </p:nvSpPr>
        <p:spPr bwMode="auto">
          <a:xfrm>
            <a:off x="3635375" y="1989138"/>
            <a:ext cx="2665413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tasty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5" name="Group 53"/>
          <p:cNvGrpSpPr/>
          <p:nvPr/>
        </p:nvGrpSpPr>
        <p:grpSpPr bwMode="auto">
          <a:xfrm>
            <a:off x="2700338" y="4868863"/>
            <a:ext cx="5329237" cy="720725"/>
            <a:chOff x="2160" y="1776"/>
            <a:chExt cx="2640" cy="384"/>
          </a:xfrm>
        </p:grpSpPr>
        <p:sp>
          <p:nvSpPr>
            <p:cNvPr id="25651" name="Rectangle 54"/>
            <p:cNvSpPr>
              <a:spLocks noChangeArrowheads="1"/>
            </p:cNvSpPr>
            <p:nvPr/>
          </p:nvSpPr>
          <p:spPr bwMode="auto">
            <a:xfrm>
              <a:off x="2160" y="1776"/>
              <a:ext cx="2640" cy="38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FFFF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652" name="Text Box 55"/>
            <p:cNvSpPr txBox="1">
              <a:spLocks noChangeArrowheads="1"/>
            </p:cNvSpPr>
            <p:nvPr/>
          </p:nvSpPr>
          <p:spPr bwMode="auto">
            <a:xfrm>
              <a:off x="2192" y="1824"/>
              <a:ext cx="251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Font typeface="Monotype Sorts" pitchFamily="2" charset="2"/>
                <a:buNone/>
              </a:pPr>
              <a:r>
                <a:rPr lang="zh-TW" altLang="en-US" sz="2700" b="1" dirty="0">
                  <a:solidFill>
                    <a:srgbClr val="FF0066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	</a:t>
              </a:r>
              <a:r>
                <a:rPr lang="en-US" altLang="zh-CN" sz="2700" b="1" dirty="0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I like pear</a:t>
              </a:r>
              <a:r>
                <a:rPr lang="en-US" altLang="zh-CN" sz="2700" b="1" dirty="0">
                  <a:solidFill>
                    <a:srgbClr val="FF0000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s</a:t>
              </a:r>
              <a:r>
                <a:rPr lang="en-US" altLang="zh-CN" sz="2700" b="1" dirty="0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. They are </a:t>
              </a:r>
              <a:r>
                <a:rPr lang="en-US" altLang="zh-CN" sz="2700" b="1" dirty="0">
                  <a:solidFill>
                    <a:srgbClr val="ED7D31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tasty</a:t>
              </a:r>
              <a:r>
                <a:rPr lang="en-US" altLang="zh-CN" sz="2700" b="1" dirty="0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.</a:t>
              </a:r>
              <a:endParaRPr lang="zh-TW" altLang="en-US" sz="2700" b="1" dirty="0">
                <a:solidFill>
                  <a:prstClr val="black"/>
                </a:solidFill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0" grpId="0" animBg="1"/>
      <p:bldP spid="153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26626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6627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03781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3782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3783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784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785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786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634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6635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26636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6637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03791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3792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3793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794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795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796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644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6645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26646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6647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03801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3802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3803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804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805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806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654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6655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26656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6657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03811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3812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3813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814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815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3816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664" name="Text Box 4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26665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More fruit</a:t>
            </a:r>
          </a:p>
        </p:txBody>
      </p:sp>
      <p:grpSp>
        <p:nvGrpSpPr>
          <p:cNvPr id="26666" name="Group 43"/>
          <p:cNvGrpSpPr/>
          <p:nvPr/>
        </p:nvGrpSpPr>
        <p:grpSpPr bwMode="auto">
          <a:xfrm>
            <a:off x="3348038" y="981075"/>
            <a:ext cx="5903912" cy="2089150"/>
            <a:chOff x="1111" y="1480"/>
            <a:chExt cx="3402" cy="1274"/>
          </a:xfrm>
        </p:grpSpPr>
        <p:pic>
          <p:nvPicPr>
            <p:cNvPr id="26667" name="Picture 44" descr="水果店_副本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11" y="1480"/>
              <a:ext cx="340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1752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661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0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797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1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1706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2" name="Picture 12" descr="OrangeLT_White_Background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9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3" name="Picture 12" descr="OrangeLT_White_Background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4" name="Picture 12" descr="OrangeLT_White_Background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4" y="1797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75" name="Picture 5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7088" y="1125538"/>
            <a:ext cx="14779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xinsrc_03207041108353331126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42988" y="3068638"/>
            <a:ext cx="2403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830" name="Text Box 54"/>
          <p:cNvSpPr txBox="1">
            <a:spLocks noChangeArrowheads="1"/>
          </p:cNvSpPr>
          <p:nvPr/>
        </p:nvSpPr>
        <p:spPr bwMode="auto">
          <a:xfrm>
            <a:off x="4140200" y="3429000"/>
            <a:ext cx="49085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660033"/>
                </a:solidFill>
              </a:rPr>
              <a:t>watermelon</a:t>
            </a:r>
          </a:p>
        </p:txBody>
      </p:sp>
      <p:pic>
        <p:nvPicPr>
          <p:cNvPr id="203831" name="Picture 55" descr="桃子_副本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650" y="3068638"/>
            <a:ext cx="2476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832" name="Text Box 56"/>
          <p:cNvSpPr txBox="1">
            <a:spLocks noChangeArrowheads="1"/>
          </p:cNvSpPr>
          <p:nvPr/>
        </p:nvSpPr>
        <p:spPr bwMode="auto">
          <a:xfrm>
            <a:off x="4419600" y="3284538"/>
            <a:ext cx="26733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660033"/>
                </a:solidFill>
              </a:rPr>
              <a:t>peach</a:t>
            </a:r>
          </a:p>
        </p:txBody>
      </p:sp>
      <p:grpSp>
        <p:nvGrpSpPr>
          <p:cNvPr id="15" name="Group 57"/>
          <p:cNvGrpSpPr/>
          <p:nvPr/>
        </p:nvGrpSpPr>
        <p:grpSpPr bwMode="auto">
          <a:xfrm>
            <a:off x="611188" y="3141663"/>
            <a:ext cx="2690812" cy="3240087"/>
            <a:chOff x="793" y="255"/>
            <a:chExt cx="1695" cy="2041"/>
          </a:xfrm>
        </p:grpSpPr>
        <p:pic>
          <p:nvPicPr>
            <p:cNvPr id="26681" name="Picture 58" descr="u=1190148510,3588114098&amp;fm=21&amp;gp=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93" y="255"/>
              <a:ext cx="151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2" name="Picture 59" descr="000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92" y="346"/>
              <a:ext cx="1196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3836" name="Text Box 60"/>
          <p:cNvSpPr txBox="1">
            <a:spLocks noChangeArrowheads="1"/>
          </p:cNvSpPr>
          <p:nvPr/>
        </p:nvSpPr>
        <p:spPr bwMode="auto">
          <a:xfrm>
            <a:off x="4356100" y="3357563"/>
            <a:ext cx="2978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660033"/>
                </a:solidFill>
              </a:rPr>
              <a:t>grapes</a:t>
            </a:r>
          </a:p>
        </p:txBody>
      </p:sp>
      <p:pic>
        <p:nvPicPr>
          <p:cNvPr id="203837" name="Picture 61" descr="柠檬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71550" y="3429000"/>
            <a:ext cx="18002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838" name="Text Box 62"/>
          <p:cNvSpPr txBox="1">
            <a:spLocks noChangeArrowheads="1"/>
          </p:cNvSpPr>
          <p:nvPr/>
        </p:nvSpPr>
        <p:spPr bwMode="auto">
          <a:xfrm>
            <a:off x="4572000" y="3392488"/>
            <a:ext cx="26733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660033"/>
                </a:solidFill>
              </a:rPr>
              <a:t>lemon</a:t>
            </a:r>
          </a:p>
        </p:txBody>
      </p:sp>
      <p:grpSp>
        <p:nvGrpSpPr>
          <p:cNvPr id="16" name="Group 63"/>
          <p:cNvGrpSpPr/>
          <p:nvPr/>
        </p:nvGrpSpPr>
        <p:grpSpPr bwMode="auto">
          <a:xfrm>
            <a:off x="4284663" y="4581525"/>
            <a:ext cx="4103687" cy="1169988"/>
            <a:chOff x="2160" y="1776"/>
            <a:chExt cx="2640" cy="395"/>
          </a:xfrm>
        </p:grpSpPr>
        <p:sp>
          <p:nvSpPr>
            <p:cNvPr id="26687" name="Rectangle 64"/>
            <p:cNvSpPr>
              <a:spLocks noChangeArrowheads="1"/>
            </p:cNvSpPr>
            <p:nvPr/>
          </p:nvSpPr>
          <p:spPr bwMode="auto">
            <a:xfrm>
              <a:off x="2160" y="1776"/>
              <a:ext cx="2640" cy="38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FFFF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688" name="Text Box 65"/>
            <p:cNvSpPr txBox="1">
              <a:spLocks noChangeArrowheads="1"/>
            </p:cNvSpPr>
            <p:nvPr/>
          </p:nvSpPr>
          <p:spPr bwMode="auto">
            <a:xfrm>
              <a:off x="2192" y="1824"/>
              <a:ext cx="251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Font typeface="Monotype Sorts" pitchFamily="2" charset="2"/>
                <a:buNone/>
              </a:pPr>
              <a:r>
                <a:rPr lang="zh-TW" altLang="en-US" sz="2700" b="1">
                  <a:solidFill>
                    <a:srgbClr val="FF0066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	</a:t>
              </a:r>
              <a:r>
                <a:rPr lang="en-US" altLang="zh-CN" sz="2700" b="1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I don’t like lemons. </a:t>
              </a:r>
            </a:p>
            <a:p>
              <a:pPr fontAlgn="base">
                <a:lnSpc>
                  <a:spcPct val="90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Font typeface="Monotype Sorts" pitchFamily="2" charset="2"/>
                <a:buNone/>
              </a:pPr>
              <a:r>
                <a:rPr lang="en-US" altLang="zh-CN" sz="2700" b="1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They are </a:t>
              </a:r>
              <a:r>
                <a:rPr lang="en-US" altLang="zh-CN" sz="2700" b="1">
                  <a:solidFill>
                    <a:srgbClr val="FF0000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sour</a:t>
              </a:r>
              <a:r>
                <a:rPr lang="en-US" altLang="zh-CN" sz="2700" b="1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.</a:t>
              </a:r>
              <a:endParaRPr lang="zh-TW" altLang="en-US" sz="2700" b="1">
                <a:solidFill>
                  <a:prstClr val="black"/>
                </a:solidFill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pic>
        <p:nvPicPr>
          <p:cNvPr id="203842" name="Picture 66" descr="liulia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71550" y="3213100"/>
            <a:ext cx="23764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67"/>
          <p:cNvGrpSpPr/>
          <p:nvPr/>
        </p:nvGrpSpPr>
        <p:grpSpPr bwMode="auto">
          <a:xfrm>
            <a:off x="4284663" y="4724400"/>
            <a:ext cx="4103687" cy="1158875"/>
            <a:chOff x="2160" y="1776"/>
            <a:chExt cx="2640" cy="391"/>
          </a:xfrm>
        </p:grpSpPr>
        <p:sp>
          <p:nvSpPr>
            <p:cNvPr id="26691" name="Rectangle 68"/>
            <p:cNvSpPr>
              <a:spLocks noChangeArrowheads="1"/>
            </p:cNvSpPr>
            <p:nvPr/>
          </p:nvSpPr>
          <p:spPr bwMode="auto">
            <a:xfrm>
              <a:off x="2160" y="1776"/>
              <a:ext cx="2640" cy="38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FFFF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692" name="Text Box 69"/>
            <p:cNvSpPr txBox="1">
              <a:spLocks noChangeArrowheads="1"/>
            </p:cNvSpPr>
            <p:nvPr/>
          </p:nvSpPr>
          <p:spPr bwMode="auto">
            <a:xfrm>
              <a:off x="2192" y="1824"/>
              <a:ext cx="251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Font typeface="Monotype Sorts" pitchFamily="2" charset="2"/>
                <a:buNone/>
              </a:pPr>
              <a:r>
                <a:rPr lang="zh-TW" altLang="en-US" sz="2700" b="1">
                  <a:solidFill>
                    <a:srgbClr val="FF0066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	</a:t>
              </a:r>
              <a:r>
                <a:rPr lang="en-US" altLang="zh-CN" sz="2700" b="1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I don’t like durians. </a:t>
              </a:r>
            </a:p>
            <a:p>
              <a:pPr fontAlgn="base">
                <a:lnSpc>
                  <a:spcPct val="90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Font typeface="Monotype Sorts" pitchFamily="2" charset="2"/>
                <a:buNone/>
              </a:pPr>
              <a:r>
                <a:rPr lang="en-US" altLang="zh-CN" sz="2700" b="1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They are </a:t>
              </a:r>
              <a:r>
                <a:rPr lang="en-US" altLang="zh-CN" sz="2700" b="1">
                  <a:solidFill>
                    <a:srgbClr val="FF0000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tangy.</a:t>
              </a:r>
              <a:endParaRPr lang="zh-TW" altLang="en-US" sz="2700" b="1">
                <a:solidFill>
                  <a:srgbClr val="FF0000"/>
                </a:solidFill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sp>
        <p:nvSpPr>
          <p:cNvPr id="203846" name="Text Box 70"/>
          <p:cNvSpPr txBox="1">
            <a:spLocks noChangeArrowheads="1"/>
          </p:cNvSpPr>
          <p:nvPr/>
        </p:nvSpPr>
        <p:spPr bwMode="auto">
          <a:xfrm>
            <a:off x="4787900" y="3429000"/>
            <a:ext cx="2724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660033"/>
                </a:solidFill>
              </a:rPr>
              <a:t>durian</a:t>
            </a:r>
          </a:p>
        </p:txBody>
      </p:sp>
      <p:pic>
        <p:nvPicPr>
          <p:cNvPr id="203847" name="Picture 71" descr="strawberry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971550" y="3575050"/>
            <a:ext cx="25923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848" name="Text Box 72"/>
          <p:cNvSpPr txBox="1">
            <a:spLocks noChangeArrowheads="1"/>
          </p:cNvSpPr>
          <p:nvPr/>
        </p:nvSpPr>
        <p:spPr bwMode="auto">
          <a:xfrm>
            <a:off x="4211638" y="3392488"/>
            <a:ext cx="44513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660033"/>
                </a:solidFill>
              </a:rPr>
              <a:t>strawberry</a:t>
            </a:r>
          </a:p>
        </p:txBody>
      </p:sp>
      <p:pic>
        <p:nvPicPr>
          <p:cNvPr id="203849" name="Picture 73" descr="菠萝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042988" y="2852738"/>
            <a:ext cx="16224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850" name="Text Box 74"/>
          <p:cNvSpPr txBox="1">
            <a:spLocks noChangeArrowheads="1"/>
          </p:cNvSpPr>
          <p:nvPr/>
        </p:nvSpPr>
        <p:spPr bwMode="auto">
          <a:xfrm>
            <a:off x="4427538" y="3392488"/>
            <a:ext cx="41465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660033"/>
                </a:solidFill>
              </a:rPr>
              <a:t>pineapple</a:t>
            </a:r>
          </a:p>
        </p:txBody>
      </p:sp>
      <p:pic>
        <p:nvPicPr>
          <p:cNvPr id="203851" name="Picture 75" descr="樱桃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27088" y="3276600"/>
            <a:ext cx="2087562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852" name="Text Box 76"/>
          <p:cNvSpPr txBox="1">
            <a:spLocks noChangeArrowheads="1"/>
          </p:cNvSpPr>
          <p:nvPr/>
        </p:nvSpPr>
        <p:spPr bwMode="auto">
          <a:xfrm>
            <a:off x="4643438" y="3429000"/>
            <a:ext cx="2724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660033"/>
                </a:solidFill>
              </a:rPr>
              <a:t>cherry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0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0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0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30" grpId="0"/>
      <p:bldP spid="203830" grpId="1"/>
      <p:bldP spid="203832" grpId="0"/>
      <p:bldP spid="203832" grpId="1"/>
      <p:bldP spid="203836" grpId="0"/>
      <p:bldP spid="203838" grpId="0"/>
      <p:bldP spid="203848" grpId="0"/>
      <p:bldP spid="203848" grpId="1"/>
      <p:bldP spid="203850" grpId="0"/>
      <p:bldP spid="203850" grpId="1"/>
      <p:bldP spid="203852" grpId="0"/>
      <p:bldP spid="20385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5"/>
          <p:cNvGrpSpPr/>
          <p:nvPr/>
        </p:nvGrpSpPr>
        <p:grpSpPr bwMode="auto">
          <a:xfrm>
            <a:off x="1042988" y="2924175"/>
            <a:ext cx="7343775" cy="719138"/>
            <a:chOff x="2160" y="1776"/>
            <a:chExt cx="2640" cy="384"/>
          </a:xfrm>
        </p:grpSpPr>
        <p:sp>
          <p:nvSpPr>
            <p:cNvPr id="28674" name="Rectangle 6"/>
            <p:cNvSpPr>
              <a:spLocks noChangeArrowheads="1"/>
            </p:cNvSpPr>
            <p:nvPr/>
          </p:nvSpPr>
          <p:spPr bwMode="auto">
            <a:xfrm>
              <a:off x="2160" y="1776"/>
              <a:ext cx="2640" cy="38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FFFF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675" name="Text Box 7"/>
            <p:cNvSpPr txBox="1">
              <a:spLocks noChangeArrowheads="1"/>
            </p:cNvSpPr>
            <p:nvPr/>
          </p:nvSpPr>
          <p:spPr bwMode="auto">
            <a:xfrm>
              <a:off x="2192" y="1824"/>
              <a:ext cx="251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Font typeface="Monotype Sorts" pitchFamily="2" charset="2"/>
                <a:buNone/>
              </a:pPr>
              <a:r>
                <a:rPr lang="zh-TW" altLang="en-US" sz="2700" b="1">
                  <a:solidFill>
                    <a:srgbClr val="FF0066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	</a:t>
              </a:r>
              <a:r>
                <a:rPr lang="en-US" altLang="zh-CN" sz="2700" b="1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I like </a:t>
              </a:r>
              <a:r>
                <a:rPr lang="en-US" altLang="zh-CN" sz="2700" b="1" u="sng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         </a:t>
              </a:r>
              <a:r>
                <a:rPr lang="en-US" altLang="zh-CN" sz="2700" b="1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. They are </a:t>
              </a:r>
              <a:r>
                <a:rPr lang="en-US" altLang="zh-CN" sz="2700" b="1" u="sng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      </a:t>
              </a:r>
              <a:r>
                <a:rPr lang="en-US" altLang="zh-CN" sz="2700" b="1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.</a:t>
              </a:r>
              <a:endParaRPr lang="zh-TW" altLang="en-US" sz="2700" b="1">
                <a:solidFill>
                  <a:prstClr val="black"/>
                </a:solidFill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grpSp>
        <p:nvGrpSpPr>
          <p:cNvPr id="28676" name="Group 8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28677" name="Group 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8678" name="Group 1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5899" name="Oval 1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5900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5901" name="Oval 1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02" name="Oval 1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03" name="Oval 1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04" name="Oval 1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8685" name="Text Box 17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8686" name="Group 18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28687" name="Group 1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8688" name="Group 2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5909" name="Oval 2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5910" name="Oval 2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5911" name="Oval 2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12" name="Oval 2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13" name="Oval 2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14" name="Oval 2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8695" name="Text Box 27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8696" name="Group 28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28697" name="Group 2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8698" name="Group 3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5919" name="Oval 3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5920" name="Oval 3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5921" name="Oval 3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22" name="Oval 3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23" name="Oval 3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24" name="Oval 3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8705" name="Text Box 37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8706" name="Group 38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28707" name="Group 3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8708" name="Group 4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5929" name="Oval 4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5930" name="Oval 4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5931" name="Oval 4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32" name="Oval 4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33" name="Oval 4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5934" name="Oval 4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8715" name="Text Box 4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pic>
        <p:nvPicPr>
          <p:cNvPr id="28716" name="Picture 7" descr="xinsrc_03207041108353331126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038" y="2997200"/>
            <a:ext cx="781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7" name="Picture 50" descr="桃子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8525" y="1781175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18" name="Group 51"/>
          <p:cNvGrpSpPr/>
          <p:nvPr/>
        </p:nvGrpSpPr>
        <p:grpSpPr bwMode="auto">
          <a:xfrm>
            <a:off x="2413000" y="1412875"/>
            <a:ext cx="863600" cy="1223963"/>
            <a:chOff x="793" y="255"/>
            <a:chExt cx="1695" cy="2041"/>
          </a:xfrm>
        </p:grpSpPr>
        <p:pic>
          <p:nvPicPr>
            <p:cNvPr id="28719" name="Picture 52" descr="u=1190148510,3588114098&amp;fm=21&amp;gp=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93" y="255"/>
              <a:ext cx="151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0" name="Picture 53" descr="000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292" y="346"/>
              <a:ext cx="1196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721" name="Group 11"/>
          <p:cNvGrpSpPr>
            <a:grpSpLocks noChangeAspect="1"/>
          </p:cNvGrpSpPr>
          <p:nvPr/>
        </p:nvGrpSpPr>
        <p:grpSpPr bwMode="auto">
          <a:xfrm>
            <a:off x="7596188" y="4365625"/>
            <a:ext cx="792162" cy="776288"/>
            <a:chOff x="0" y="0"/>
            <a:chExt cx="1419" cy="1392"/>
          </a:xfrm>
        </p:grpSpPr>
        <p:pic>
          <p:nvPicPr>
            <p:cNvPr id="28722" name="Picture 12" descr="banana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067810">
              <a:off x="624" y="198"/>
              <a:ext cx="778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3" name="Picture 13" descr="banana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3939534">
              <a:off x="225" y="183"/>
              <a:ext cx="84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4" name="Picture 14" descr="banana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3939534">
              <a:off x="354" y="-225"/>
              <a:ext cx="84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725" name="Picture 10" descr="pear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3663" y="4581525"/>
            <a:ext cx="615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6" name="Picture 12" descr="OrangeLT_White_Background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652963"/>
            <a:ext cx="860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7" name="Picture 6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934075" y="1484313"/>
            <a:ext cx="6540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8" name="Picture 61" descr="strawberry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24750" y="1887538"/>
            <a:ext cx="1079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9" name="Picture 62" descr="mango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995738" y="4581525"/>
            <a:ext cx="1152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0" name="Picture 63" descr="樱桃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011863" y="4365625"/>
            <a:ext cx="1223962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1" name="Picture 64" descr="柠檬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067175" y="1350963"/>
            <a:ext cx="100806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2" name="Picture 65" descr="菠萝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518525" y="2852738"/>
            <a:ext cx="6619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33" name="WordArt 31"/>
          <p:cNvSpPr>
            <a:spLocks noChangeArrowheads="1" noChangeShapeType="1" noTextEdit="1"/>
          </p:cNvSpPr>
          <p:nvPr/>
        </p:nvSpPr>
        <p:spPr bwMode="auto">
          <a:xfrm>
            <a:off x="7596188" y="908050"/>
            <a:ext cx="1377950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juicy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34" name="WordArt 32"/>
          <p:cNvSpPr>
            <a:spLocks noChangeArrowheads="1" noChangeShapeType="1" noTextEdit="1"/>
          </p:cNvSpPr>
          <p:nvPr/>
        </p:nvSpPr>
        <p:spPr bwMode="auto">
          <a:xfrm>
            <a:off x="107950" y="1125538"/>
            <a:ext cx="1258888" cy="574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yummy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35" name="WordArt 33"/>
          <p:cNvSpPr>
            <a:spLocks noChangeArrowheads="1" noChangeShapeType="1" noTextEdit="1"/>
          </p:cNvSpPr>
          <p:nvPr/>
        </p:nvSpPr>
        <p:spPr bwMode="auto">
          <a:xfrm>
            <a:off x="3635375" y="5229225"/>
            <a:ext cx="1152525" cy="649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sweet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36" name="WordArt 34"/>
          <p:cNvSpPr>
            <a:spLocks noChangeArrowheads="1" noChangeShapeType="1" noTextEdit="1"/>
          </p:cNvSpPr>
          <p:nvPr/>
        </p:nvSpPr>
        <p:spPr bwMode="auto">
          <a:xfrm>
            <a:off x="3995738" y="942975"/>
            <a:ext cx="1152525" cy="469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sour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37" name="Rectangle 70"/>
          <p:cNvSpPr>
            <a:spLocks noChangeArrowheads="1"/>
          </p:cNvSpPr>
          <p:nvPr/>
        </p:nvSpPr>
        <p:spPr bwMode="auto">
          <a:xfrm>
            <a:off x="900113" y="1700213"/>
            <a:ext cx="865187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38" name="Rectangle 71"/>
          <p:cNvSpPr>
            <a:spLocks noChangeArrowheads="1"/>
          </p:cNvSpPr>
          <p:nvPr/>
        </p:nvSpPr>
        <p:spPr bwMode="auto">
          <a:xfrm>
            <a:off x="34925" y="981075"/>
            <a:ext cx="1441450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39" name="Rectangle 72"/>
          <p:cNvSpPr>
            <a:spLocks noChangeArrowheads="1"/>
          </p:cNvSpPr>
          <p:nvPr/>
        </p:nvSpPr>
        <p:spPr bwMode="auto">
          <a:xfrm>
            <a:off x="6227763" y="5661025"/>
            <a:ext cx="1441450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40" name="Rectangle 73"/>
          <p:cNvSpPr>
            <a:spLocks noChangeArrowheads="1"/>
          </p:cNvSpPr>
          <p:nvPr/>
        </p:nvSpPr>
        <p:spPr bwMode="auto">
          <a:xfrm>
            <a:off x="7596188" y="908050"/>
            <a:ext cx="1441450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41" name="Rectangle 74"/>
          <p:cNvSpPr>
            <a:spLocks noChangeArrowheads="1"/>
          </p:cNvSpPr>
          <p:nvPr/>
        </p:nvSpPr>
        <p:spPr bwMode="auto">
          <a:xfrm>
            <a:off x="6804025" y="5300663"/>
            <a:ext cx="1441450" cy="7191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42" name="Rectangle 75"/>
          <p:cNvSpPr>
            <a:spLocks noChangeArrowheads="1"/>
          </p:cNvSpPr>
          <p:nvPr/>
        </p:nvSpPr>
        <p:spPr bwMode="auto">
          <a:xfrm>
            <a:off x="2411413" y="1339850"/>
            <a:ext cx="865187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43" name="Rectangle 77"/>
          <p:cNvSpPr>
            <a:spLocks noChangeArrowheads="1"/>
          </p:cNvSpPr>
          <p:nvPr/>
        </p:nvSpPr>
        <p:spPr bwMode="auto">
          <a:xfrm>
            <a:off x="5867400" y="1412875"/>
            <a:ext cx="865188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44" name="Rectangle 78"/>
          <p:cNvSpPr>
            <a:spLocks noChangeArrowheads="1"/>
          </p:cNvSpPr>
          <p:nvPr/>
        </p:nvSpPr>
        <p:spPr bwMode="auto">
          <a:xfrm>
            <a:off x="7667625" y="1773238"/>
            <a:ext cx="865188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45" name="Rectangle 79"/>
          <p:cNvSpPr>
            <a:spLocks noChangeArrowheads="1"/>
          </p:cNvSpPr>
          <p:nvPr/>
        </p:nvSpPr>
        <p:spPr bwMode="auto">
          <a:xfrm>
            <a:off x="8459788" y="2924175"/>
            <a:ext cx="865187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46" name="Rectangle 81"/>
          <p:cNvSpPr>
            <a:spLocks noChangeArrowheads="1"/>
          </p:cNvSpPr>
          <p:nvPr/>
        </p:nvSpPr>
        <p:spPr bwMode="auto">
          <a:xfrm>
            <a:off x="6084888" y="4437063"/>
            <a:ext cx="1079500" cy="10080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47" name="Rectangle 84"/>
          <p:cNvSpPr>
            <a:spLocks noChangeArrowheads="1"/>
          </p:cNvSpPr>
          <p:nvPr/>
        </p:nvSpPr>
        <p:spPr bwMode="auto">
          <a:xfrm>
            <a:off x="2555875" y="4652963"/>
            <a:ext cx="863600" cy="863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48" name="Rectangle 85"/>
          <p:cNvSpPr>
            <a:spLocks noChangeArrowheads="1"/>
          </p:cNvSpPr>
          <p:nvPr/>
        </p:nvSpPr>
        <p:spPr bwMode="auto">
          <a:xfrm>
            <a:off x="1331913" y="4652963"/>
            <a:ext cx="863600" cy="863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49" name="Rectangle 86"/>
          <p:cNvSpPr>
            <a:spLocks noChangeArrowheads="1"/>
          </p:cNvSpPr>
          <p:nvPr/>
        </p:nvSpPr>
        <p:spPr bwMode="auto">
          <a:xfrm>
            <a:off x="0" y="2565400"/>
            <a:ext cx="863600" cy="863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50" name="Rectangle 87"/>
          <p:cNvSpPr>
            <a:spLocks noChangeArrowheads="1"/>
          </p:cNvSpPr>
          <p:nvPr/>
        </p:nvSpPr>
        <p:spPr bwMode="auto">
          <a:xfrm>
            <a:off x="250825" y="1196975"/>
            <a:ext cx="1441450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751" name="WordArt 8"/>
          <p:cNvSpPr>
            <a:spLocks noChangeArrowheads="1" noChangeShapeType="1" noTextEdit="1"/>
          </p:cNvSpPr>
          <p:nvPr/>
        </p:nvSpPr>
        <p:spPr bwMode="auto">
          <a:xfrm>
            <a:off x="7380288" y="5229225"/>
            <a:ext cx="1511300" cy="722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tasty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752" name="WordArt 8"/>
          <p:cNvSpPr>
            <a:spLocks noChangeArrowheads="1" noChangeShapeType="1" noTextEdit="1"/>
          </p:cNvSpPr>
          <p:nvPr/>
        </p:nvSpPr>
        <p:spPr bwMode="auto">
          <a:xfrm>
            <a:off x="0" y="5157788"/>
            <a:ext cx="1584325" cy="722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tangy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8753" name="Picture 91" descr="liulian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79388" y="4221163"/>
            <a:ext cx="863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54" name="Group 92"/>
          <p:cNvGrpSpPr/>
          <p:nvPr/>
        </p:nvGrpSpPr>
        <p:grpSpPr bwMode="auto">
          <a:xfrm>
            <a:off x="1042988" y="3644900"/>
            <a:ext cx="7345362" cy="719138"/>
            <a:chOff x="2160" y="1776"/>
            <a:chExt cx="2640" cy="384"/>
          </a:xfrm>
        </p:grpSpPr>
        <p:sp>
          <p:nvSpPr>
            <p:cNvPr id="28755" name="Rectangle 93"/>
            <p:cNvSpPr>
              <a:spLocks noChangeArrowheads="1"/>
            </p:cNvSpPr>
            <p:nvPr/>
          </p:nvSpPr>
          <p:spPr bwMode="auto">
            <a:xfrm>
              <a:off x="2160" y="1776"/>
              <a:ext cx="2640" cy="38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FFFF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756" name="Text Box 94"/>
            <p:cNvSpPr txBox="1">
              <a:spLocks noChangeArrowheads="1"/>
            </p:cNvSpPr>
            <p:nvPr/>
          </p:nvSpPr>
          <p:spPr bwMode="auto">
            <a:xfrm>
              <a:off x="2192" y="1824"/>
              <a:ext cx="251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Font typeface="Monotype Sorts" pitchFamily="2" charset="2"/>
                <a:buNone/>
              </a:pPr>
              <a:r>
                <a:rPr lang="zh-TW" altLang="en-US" sz="2700" b="1">
                  <a:solidFill>
                    <a:srgbClr val="FF0066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	</a:t>
              </a:r>
              <a:r>
                <a:rPr lang="en-US" altLang="zh-CN" sz="2700" b="1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I don’t like </a:t>
              </a:r>
              <a:r>
                <a:rPr lang="en-US" altLang="zh-CN" sz="2700" b="1" u="sng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         </a:t>
              </a:r>
              <a:r>
                <a:rPr lang="en-US" altLang="zh-CN" sz="2700" b="1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. They are </a:t>
              </a:r>
              <a:r>
                <a:rPr lang="en-US" altLang="zh-CN" sz="2700" b="1" u="sng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      </a:t>
              </a:r>
              <a:r>
                <a:rPr lang="en-US" altLang="zh-CN" sz="2700" b="1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.</a:t>
              </a:r>
              <a:endParaRPr lang="zh-TW" altLang="en-US" sz="2700" b="1">
                <a:solidFill>
                  <a:prstClr val="black"/>
                </a:solidFill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sp>
        <p:nvSpPr>
          <p:cNvPr id="28757" name="Rectangle 98"/>
          <p:cNvSpPr>
            <a:spLocks noChangeArrowheads="1"/>
          </p:cNvSpPr>
          <p:nvPr/>
        </p:nvSpPr>
        <p:spPr bwMode="auto">
          <a:xfrm>
            <a:off x="2051050" y="2133600"/>
            <a:ext cx="1079500" cy="1008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18" name="Group 99"/>
          <p:cNvGrpSpPr/>
          <p:nvPr/>
        </p:nvGrpSpPr>
        <p:grpSpPr bwMode="auto">
          <a:xfrm>
            <a:off x="2555875" y="2636838"/>
            <a:ext cx="1008063" cy="792162"/>
            <a:chOff x="1655" y="890"/>
            <a:chExt cx="2359" cy="1678"/>
          </a:xfrm>
        </p:grpSpPr>
        <p:pic>
          <p:nvPicPr>
            <p:cNvPr id="28759" name="Picture 100" descr="樱桃1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1655" y="890"/>
              <a:ext cx="1368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60" name="Picture 101" descr="樱桃1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2646" y="912"/>
              <a:ext cx="1368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5991" name="Text Box 103"/>
          <p:cNvSpPr txBox="1">
            <a:spLocks noChangeArrowheads="1"/>
          </p:cNvSpPr>
          <p:nvPr/>
        </p:nvSpPr>
        <p:spPr bwMode="auto">
          <a:xfrm>
            <a:off x="5724525" y="2997200"/>
            <a:ext cx="1152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rgbClr val="FF0000"/>
                </a:solidFill>
                <a:latin typeface="Comic Sans MS" panose="030F0702030302020204" pitchFamily="66" charset="0"/>
                <a:ea typeface="PMingLiU" pitchFamily="18" charset="-120"/>
              </a:rPr>
              <a:t>tasty</a:t>
            </a:r>
          </a:p>
        </p:txBody>
      </p:sp>
      <p:pic>
        <p:nvPicPr>
          <p:cNvPr id="165993" name="Picture 105" descr="柠檬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419475" y="3429000"/>
            <a:ext cx="7191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994" name="Text Box 106"/>
          <p:cNvSpPr txBox="1">
            <a:spLocks noChangeArrowheads="1"/>
          </p:cNvSpPr>
          <p:nvPr/>
        </p:nvSpPr>
        <p:spPr bwMode="auto">
          <a:xfrm>
            <a:off x="6659563" y="3716338"/>
            <a:ext cx="1152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rgbClr val="FF0000"/>
                </a:solidFill>
                <a:latin typeface="Comic Sans MS" panose="030F0702030302020204" pitchFamily="66" charset="0"/>
                <a:ea typeface="PMingLiU" pitchFamily="18" charset="-120"/>
              </a:rPr>
              <a:t>sour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91" grpId="0"/>
      <p:bldP spid="1659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29698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9699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2821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2822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2823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24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25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26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06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9707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29708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9709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2831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2832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2833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34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35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36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16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9717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29718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9719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2841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2842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2843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44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45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46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26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9727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29728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9729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2851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2852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2853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54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55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2856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36" name="Text Box 4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29737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Game</a:t>
            </a:r>
          </a:p>
        </p:txBody>
      </p:sp>
      <p:sp>
        <p:nvSpPr>
          <p:cNvPr id="162859" name="Text Box 43"/>
          <p:cNvSpPr txBox="1">
            <a:spLocks noChangeArrowheads="1"/>
          </p:cNvSpPr>
          <p:nvPr/>
        </p:nvSpPr>
        <p:spPr bwMode="auto">
          <a:xfrm>
            <a:off x="2195513" y="1484313"/>
            <a:ext cx="43322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0000"/>
                </a:solidFill>
              </a:rPr>
              <a:t>Q</a:t>
            </a:r>
            <a:r>
              <a:rPr lang="en-US" altLang="zh-CN" sz="6600">
                <a:solidFill>
                  <a:srgbClr val="660033"/>
                </a:solidFill>
              </a:rPr>
              <a:t>uick eyes</a:t>
            </a:r>
          </a:p>
        </p:txBody>
      </p:sp>
      <p:sp>
        <p:nvSpPr>
          <p:cNvPr id="162860" name="Text Box 44"/>
          <p:cNvSpPr txBox="1">
            <a:spLocks noChangeArrowheads="1"/>
          </p:cNvSpPr>
          <p:nvPr/>
        </p:nvSpPr>
        <p:spPr bwMode="auto">
          <a:xfrm>
            <a:off x="2341563" y="2546350"/>
            <a:ext cx="2517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660033"/>
                </a:solidFill>
              </a:rPr>
              <a:t>_ueen</a:t>
            </a:r>
          </a:p>
        </p:txBody>
      </p:sp>
      <p:sp>
        <p:nvSpPr>
          <p:cNvPr id="162861" name="Text Box 45"/>
          <p:cNvSpPr txBox="1">
            <a:spLocks noChangeArrowheads="1"/>
          </p:cNvSpPr>
          <p:nvPr/>
        </p:nvSpPr>
        <p:spPr bwMode="auto">
          <a:xfrm>
            <a:off x="2411413" y="3698875"/>
            <a:ext cx="20034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0000"/>
                </a:solidFill>
              </a:rPr>
              <a:t>_</a:t>
            </a:r>
            <a:r>
              <a:rPr lang="en-US" altLang="zh-CN" sz="6600">
                <a:solidFill>
                  <a:srgbClr val="660033"/>
                </a:solidFill>
              </a:rPr>
              <a:t>uiet</a:t>
            </a: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2268538" y="2546350"/>
            <a:ext cx="5032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339975" y="3625850"/>
            <a:ext cx="5032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0000"/>
                </a:solidFill>
              </a:rPr>
              <a:t>q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59" grpId="0"/>
      <p:bldP spid="162860" grpId="0"/>
      <p:bldP spid="162861" grpId="0"/>
      <p:bldP spid="31744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31746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1747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8965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8966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8967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968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969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970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754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1755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31756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1757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8975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8976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8977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978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979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980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764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1765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31766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1767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8985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8986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8987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988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989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990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774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1775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31776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1777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8995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8996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8997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998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8999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9000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784" name="Text Box 4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31785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Game</a:t>
            </a:r>
          </a:p>
        </p:txBody>
      </p:sp>
      <p:sp>
        <p:nvSpPr>
          <p:cNvPr id="31786" name="Text Box 46"/>
          <p:cNvSpPr txBox="1">
            <a:spLocks noChangeArrowheads="1"/>
          </p:cNvSpPr>
          <p:nvPr/>
        </p:nvSpPr>
        <p:spPr bwMode="auto">
          <a:xfrm>
            <a:off x="2411413" y="5157788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没看清？点击我，再看一次吧</a:t>
            </a:r>
            <a:r>
              <a:rPr lang="en-US" altLang="zh-CN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!(^o^)</a:t>
            </a:r>
          </a:p>
        </p:txBody>
      </p:sp>
      <p:sp>
        <p:nvSpPr>
          <p:cNvPr id="31787" name="Rectangle 47"/>
          <p:cNvSpPr>
            <a:spLocks noChangeArrowheads="1"/>
          </p:cNvSpPr>
          <p:nvPr/>
        </p:nvSpPr>
        <p:spPr bwMode="auto">
          <a:xfrm>
            <a:off x="2484438" y="1084263"/>
            <a:ext cx="3924300" cy="411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31788" name="Picture 11" descr="5139046_142754098244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273550"/>
            <a:ext cx="1155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9" name="Picture 12" descr="5139046_142754098244_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8213"/>
          <a:stretch>
            <a:fillRect/>
          </a:stretch>
        </p:blipFill>
        <p:spPr bwMode="auto">
          <a:xfrm>
            <a:off x="6656388" y="4349750"/>
            <a:ext cx="1444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012" name="AutoShape 52"/>
          <p:cNvSpPr>
            <a:spLocks noChangeArrowheads="1"/>
          </p:cNvSpPr>
          <p:nvPr/>
        </p:nvSpPr>
        <p:spPr bwMode="auto">
          <a:xfrm>
            <a:off x="1042988" y="3286125"/>
            <a:ext cx="1223962" cy="792163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Very good!</a:t>
            </a:r>
          </a:p>
        </p:txBody>
      </p:sp>
      <p:sp>
        <p:nvSpPr>
          <p:cNvPr id="169013" name="AutoShape 53"/>
          <p:cNvSpPr>
            <a:spLocks noChangeArrowheads="1"/>
          </p:cNvSpPr>
          <p:nvPr/>
        </p:nvSpPr>
        <p:spPr bwMode="auto">
          <a:xfrm>
            <a:off x="6659563" y="3141663"/>
            <a:ext cx="1584325" cy="1152525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Sorry, try again!</a:t>
            </a:r>
          </a:p>
        </p:txBody>
      </p:sp>
      <p:grpSp>
        <p:nvGrpSpPr>
          <p:cNvPr id="14" name="Group 11"/>
          <p:cNvGrpSpPr>
            <a:grpSpLocks noChangeAspect="1"/>
          </p:cNvGrpSpPr>
          <p:nvPr/>
        </p:nvGrpSpPr>
        <p:grpSpPr bwMode="auto">
          <a:xfrm>
            <a:off x="2773363" y="908050"/>
            <a:ext cx="2735262" cy="2681288"/>
            <a:chOff x="0" y="0"/>
            <a:chExt cx="1419" cy="1392"/>
          </a:xfrm>
        </p:grpSpPr>
        <p:pic>
          <p:nvPicPr>
            <p:cNvPr id="31793" name="Picture 12" descr="banana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067810">
              <a:off x="624" y="198"/>
              <a:ext cx="778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13" descr="banana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3939534">
              <a:off x="225" y="183"/>
              <a:ext cx="84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5" name="Picture 14" descr="banana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3939534">
              <a:off x="354" y="-225"/>
              <a:ext cx="84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1"/>
          <p:cNvGrpSpPr>
            <a:grpSpLocks noChangeAspect="1"/>
          </p:cNvGrpSpPr>
          <p:nvPr/>
        </p:nvGrpSpPr>
        <p:grpSpPr bwMode="auto">
          <a:xfrm>
            <a:off x="2843213" y="981075"/>
            <a:ext cx="2735262" cy="2681288"/>
            <a:chOff x="0" y="0"/>
            <a:chExt cx="1419" cy="1392"/>
          </a:xfrm>
        </p:grpSpPr>
        <p:pic>
          <p:nvPicPr>
            <p:cNvPr id="31797" name="Picture 12" descr="banana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067810">
              <a:off x="624" y="198"/>
              <a:ext cx="778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13" descr="banana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3939534">
              <a:off x="225" y="183"/>
              <a:ext cx="84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9" name="Picture 14" descr="banana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3939534">
              <a:off x="354" y="-225"/>
              <a:ext cx="84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9023" name="AutoShape 63"/>
          <p:cNvSpPr>
            <a:spLocks noChangeArrowheads="1"/>
          </p:cNvSpPr>
          <p:nvPr/>
        </p:nvSpPr>
        <p:spPr bwMode="auto">
          <a:xfrm>
            <a:off x="2627313" y="2205038"/>
            <a:ext cx="3600450" cy="1512887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prstClr val="blac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three banana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8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8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ry,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89"/>
                  </p:tgtEl>
                </p:cond>
              </p:nextCondLst>
            </p:seq>
          </p:childTnLst>
        </p:cTn>
      </p:par>
    </p:tnLst>
    <p:bldLst>
      <p:bldP spid="169012" grpId="0" animBg="1"/>
      <p:bldP spid="169012" grpId="1" animBg="1"/>
      <p:bldP spid="169013" grpId="0" animBg="1"/>
      <p:bldP spid="169013" grpId="1" animBg="1"/>
      <p:bldP spid="169023" grpId="0" animBg="1"/>
      <p:bldP spid="1690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32770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2771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1013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1014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1015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16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17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18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778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2779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32780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2781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1023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1024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1025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26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27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28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788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2789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32790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2791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1033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1034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1035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36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37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38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798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2799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32800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2801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1043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1044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1045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46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47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1048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808" name="Text Box 4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Game</a:t>
            </a:r>
          </a:p>
        </p:txBody>
      </p:sp>
      <p:sp>
        <p:nvSpPr>
          <p:cNvPr id="32810" name="Text Box 43"/>
          <p:cNvSpPr txBox="1">
            <a:spLocks noChangeArrowheads="1"/>
          </p:cNvSpPr>
          <p:nvPr/>
        </p:nvSpPr>
        <p:spPr bwMode="auto">
          <a:xfrm>
            <a:off x="2627313" y="5300663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没看清？点击我，再看一次吧</a:t>
            </a:r>
            <a:r>
              <a:rPr lang="en-US" altLang="zh-CN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!(^o^)</a:t>
            </a:r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2484438" y="1084263"/>
            <a:ext cx="3924300" cy="411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32812" name="Picture 11" descr="5139046_142754098244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273550"/>
            <a:ext cx="1155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12" descr="5139046_142754098244_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8213"/>
          <a:stretch>
            <a:fillRect/>
          </a:stretch>
        </p:blipFill>
        <p:spPr bwMode="auto">
          <a:xfrm>
            <a:off x="6656388" y="4349750"/>
            <a:ext cx="1444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55" name="AutoShape 47"/>
          <p:cNvSpPr>
            <a:spLocks noChangeArrowheads="1"/>
          </p:cNvSpPr>
          <p:nvPr/>
        </p:nvSpPr>
        <p:spPr bwMode="auto">
          <a:xfrm>
            <a:off x="1042988" y="3286125"/>
            <a:ext cx="1223962" cy="792163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Very good!</a:t>
            </a:r>
          </a:p>
        </p:txBody>
      </p:sp>
      <p:sp>
        <p:nvSpPr>
          <p:cNvPr id="171056" name="AutoShape 48"/>
          <p:cNvSpPr>
            <a:spLocks noChangeArrowheads="1"/>
          </p:cNvSpPr>
          <p:nvPr/>
        </p:nvSpPr>
        <p:spPr bwMode="auto">
          <a:xfrm>
            <a:off x="6659563" y="3141663"/>
            <a:ext cx="1584325" cy="1152525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Sorry, try again!</a:t>
            </a:r>
          </a:p>
        </p:txBody>
      </p:sp>
      <p:grpSp>
        <p:nvGrpSpPr>
          <p:cNvPr id="14" name="Group 62"/>
          <p:cNvGrpSpPr/>
          <p:nvPr/>
        </p:nvGrpSpPr>
        <p:grpSpPr bwMode="auto">
          <a:xfrm>
            <a:off x="3111500" y="1412875"/>
            <a:ext cx="2468563" cy="2952750"/>
            <a:chOff x="1791" y="890"/>
            <a:chExt cx="1555" cy="1860"/>
          </a:xfrm>
        </p:grpSpPr>
        <p:pic>
          <p:nvPicPr>
            <p:cNvPr id="32817" name="Picture 10" descr="pear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935"/>
              <a:ext cx="64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8" name="Picture 10" descr="pear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1" y="890"/>
              <a:ext cx="64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9" name="Picture 10" descr="pear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1843"/>
              <a:ext cx="64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0" name="Picture 10" descr="pear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" y="1797"/>
              <a:ext cx="64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63"/>
          <p:cNvGrpSpPr/>
          <p:nvPr/>
        </p:nvGrpSpPr>
        <p:grpSpPr bwMode="auto">
          <a:xfrm>
            <a:off x="3111500" y="1412875"/>
            <a:ext cx="2468563" cy="2952750"/>
            <a:chOff x="1791" y="890"/>
            <a:chExt cx="1555" cy="1860"/>
          </a:xfrm>
        </p:grpSpPr>
        <p:pic>
          <p:nvPicPr>
            <p:cNvPr id="32822" name="Picture 10" descr="pear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935"/>
              <a:ext cx="64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3" name="Picture 10" descr="pear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1" y="890"/>
              <a:ext cx="64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4" name="Picture 10" descr="pear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2" y="1843"/>
              <a:ext cx="64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5" name="Picture 10" descr="pear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" y="1797"/>
              <a:ext cx="64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1076" name="AutoShape 68"/>
          <p:cNvSpPr>
            <a:spLocks noChangeArrowheads="1"/>
          </p:cNvSpPr>
          <p:nvPr/>
        </p:nvSpPr>
        <p:spPr bwMode="auto">
          <a:xfrm>
            <a:off x="2627313" y="2205038"/>
            <a:ext cx="3600450" cy="1512887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prstClr val="blac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four pear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ry,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0"/>
                  </p:tgtEl>
                </p:cond>
              </p:nextCondLst>
            </p:seq>
          </p:childTnLst>
        </p:cTn>
      </p:par>
    </p:tnLst>
    <p:bldLst>
      <p:bldP spid="171055" grpId="0" animBg="1"/>
      <p:bldP spid="171055" grpId="1" animBg="1"/>
      <p:bldP spid="171056" grpId="0" animBg="1"/>
      <p:bldP spid="171056" grpId="1" animBg="1"/>
      <p:bldP spid="171076" grpId="0" animBg="1"/>
      <p:bldP spid="17107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33794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3795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3061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3062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3063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64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65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66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802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3803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33804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3805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3071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3072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3073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74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75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76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812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3813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33814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3815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3081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3082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3083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84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85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86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822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3823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33824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3825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3091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3092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3093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94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95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3096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832" name="Text Box 4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33833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Game</a:t>
            </a:r>
          </a:p>
        </p:txBody>
      </p:sp>
      <p:sp>
        <p:nvSpPr>
          <p:cNvPr id="33834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没看清？点击我，再看一次吧</a:t>
            </a:r>
            <a:r>
              <a:rPr lang="en-US" altLang="zh-CN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!(^o^)</a:t>
            </a:r>
          </a:p>
        </p:txBody>
      </p:sp>
      <p:sp>
        <p:nvSpPr>
          <p:cNvPr id="33835" name="Rectangle 44"/>
          <p:cNvSpPr>
            <a:spLocks noChangeArrowheads="1"/>
          </p:cNvSpPr>
          <p:nvPr/>
        </p:nvSpPr>
        <p:spPr bwMode="auto">
          <a:xfrm>
            <a:off x="2484438" y="1084263"/>
            <a:ext cx="3924300" cy="411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33836" name="Picture 11" descr="5139046_142754098244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273550"/>
            <a:ext cx="1155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Picture 12" descr="5139046_142754098244_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8213"/>
          <a:stretch>
            <a:fillRect/>
          </a:stretch>
        </p:blipFill>
        <p:spPr bwMode="auto">
          <a:xfrm>
            <a:off x="6656388" y="4349750"/>
            <a:ext cx="1444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103" name="AutoShape 47"/>
          <p:cNvSpPr>
            <a:spLocks noChangeArrowheads="1"/>
          </p:cNvSpPr>
          <p:nvPr/>
        </p:nvSpPr>
        <p:spPr bwMode="auto">
          <a:xfrm>
            <a:off x="1042988" y="3286125"/>
            <a:ext cx="1223962" cy="792163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Very good!</a:t>
            </a:r>
          </a:p>
        </p:txBody>
      </p:sp>
      <p:sp>
        <p:nvSpPr>
          <p:cNvPr id="173104" name="AutoShape 48"/>
          <p:cNvSpPr>
            <a:spLocks noChangeArrowheads="1"/>
          </p:cNvSpPr>
          <p:nvPr/>
        </p:nvSpPr>
        <p:spPr bwMode="auto">
          <a:xfrm>
            <a:off x="6659563" y="3141663"/>
            <a:ext cx="1584325" cy="1152525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Sorry, try again!</a:t>
            </a:r>
          </a:p>
        </p:txBody>
      </p:sp>
      <p:grpSp>
        <p:nvGrpSpPr>
          <p:cNvPr id="14" name="Group 64"/>
          <p:cNvGrpSpPr/>
          <p:nvPr/>
        </p:nvGrpSpPr>
        <p:grpSpPr bwMode="auto">
          <a:xfrm>
            <a:off x="2843213" y="1557338"/>
            <a:ext cx="3600450" cy="2778125"/>
            <a:chOff x="1701" y="922"/>
            <a:chExt cx="2268" cy="1750"/>
          </a:xfrm>
        </p:grpSpPr>
        <p:pic>
          <p:nvPicPr>
            <p:cNvPr id="33841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1" y="935"/>
              <a:ext cx="86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42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81" y="935"/>
              <a:ext cx="86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43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7" y="922"/>
              <a:ext cx="86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44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8" y="1842"/>
              <a:ext cx="86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45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1797"/>
              <a:ext cx="86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65"/>
          <p:cNvGrpSpPr/>
          <p:nvPr/>
        </p:nvGrpSpPr>
        <p:grpSpPr bwMode="auto">
          <a:xfrm>
            <a:off x="2843213" y="1557338"/>
            <a:ext cx="3600450" cy="2778125"/>
            <a:chOff x="1701" y="922"/>
            <a:chExt cx="2268" cy="1750"/>
          </a:xfrm>
        </p:grpSpPr>
        <p:pic>
          <p:nvPicPr>
            <p:cNvPr id="33847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1" y="935"/>
              <a:ext cx="86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48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81" y="935"/>
              <a:ext cx="86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49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7" y="922"/>
              <a:ext cx="86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50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8" y="1842"/>
              <a:ext cx="86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51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1797"/>
              <a:ext cx="862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3127" name="AutoShape 71"/>
          <p:cNvSpPr>
            <a:spLocks noChangeArrowheads="1"/>
          </p:cNvSpPr>
          <p:nvPr/>
        </p:nvSpPr>
        <p:spPr bwMode="auto">
          <a:xfrm>
            <a:off x="2627313" y="2205038"/>
            <a:ext cx="3600450" cy="1512887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prstClr val="blac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five orange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ry,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34"/>
                  </p:tgtEl>
                </p:cond>
              </p:nextCondLst>
            </p:seq>
          </p:childTnLst>
        </p:cTn>
      </p:par>
    </p:tnLst>
    <p:bldLst>
      <p:bldP spid="173103" grpId="0" animBg="1"/>
      <p:bldP spid="173103" grpId="1" animBg="1"/>
      <p:bldP spid="173104" grpId="0" animBg="1"/>
      <p:bldP spid="173104" grpId="1" animBg="1"/>
      <p:bldP spid="173127" grpId="0" animBg="1"/>
      <p:bldP spid="1731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6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10242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0243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1449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450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451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52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250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0251" name="Group 16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10252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0253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1459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460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461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62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63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64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260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0261" name="Group 26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10262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0263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1469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470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471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72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73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74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270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0271" name="Group 36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10272" name="Group 3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0273" name="Group 3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1479" name="Oval 3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480" name="Oval 4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481" name="Oval 4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82" name="Oval 4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83" name="Oval 4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1484" name="Oval 4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280" name="Text Box 4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4" name="Group 175"/>
          <p:cNvGrpSpPr/>
          <p:nvPr/>
        </p:nvGrpSpPr>
        <p:grpSpPr bwMode="auto">
          <a:xfrm>
            <a:off x="3708400" y="2276475"/>
            <a:ext cx="2952750" cy="2305050"/>
            <a:chOff x="1565" y="2523"/>
            <a:chExt cx="862" cy="862"/>
          </a:xfrm>
        </p:grpSpPr>
        <p:sp>
          <p:nvSpPr>
            <p:cNvPr id="10282" name="AutoShape 95"/>
            <p:cNvSpPr>
              <a:spLocks noChangeArrowheads="1"/>
            </p:cNvSpPr>
            <p:nvPr/>
          </p:nvSpPr>
          <p:spPr bwMode="auto">
            <a:xfrm>
              <a:off x="1565" y="2523"/>
              <a:ext cx="862" cy="862"/>
            </a:xfrm>
            <a:prstGeom prst="wedgeRoundRectCallout">
              <a:avLst>
                <a:gd name="adj1" fmla="val -98954"/>
                <a:gd name="adj2" fmla="val -3213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0283" name="Group 94"/>
            <p:cNvGrpSpPr/>
            <p:nvPr/>
          </p:nvGrpSpPr>
          <p:grpSpPr bwMode="auto">
            <a:xfrm>
              <a:off x="1655" y="2614"/>
              <a:ext cx="635" cy="635"/>
              <a:chOff x="1222" y="1525"/>
              <a:chExt cx="1131" cy="953"/>
            </a:xfrm>
          </p:grpSpPr>
          <p:pic>
            <p:nvPicPr>
              <p:cNvPr id="10284" name="Picture 8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1466" y="1525"/>
                <a:ext cx="552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5" name="Picture 83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1222" y="1842"/>
                <a:ext cx="524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6" name="Picture 84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1791" y="1797"/>
                <a:ext cx="562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1545" name="Picture 105" descr="u=1403193231,4277937478&amp;fm=21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5825" y="2060575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66"/>
          <p:cNvGrpSpPr/>
          <p:nvPr/>
        </p:nvGrpSpPr>
        <p:grpSpPr bwMode="auto">
          <a:xfrm>
            <a:off x="2916238" y="1947863"/>
            <a:ext cx="4321175" cy="2273300"/>
            <a:chOff x="884" y="618"/>
            <a:chExt cx="2722" cy="1432"/>
          </a:xfrm>
        </p:grpSpPr>
        <p:pic>
          <p:nvPicPr>
            <p:cNvPr id="10289" name="Picture 161" descr="路标_副本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84" y="618"/>
              <a:ext cx="2722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0" name="WordArt 164"/>
            <p:cNvSpPr>
              <a:spLocks noChangeArrowheads="1" noChangeShapeType="1" noTextEdit="1"/>
            </p:cNvSpPr>
            <p:nvPr/>
          </p:nvSpPr>
          <p:spPr bwMode="auto">
            <a:xfrm rot="-986049">
              <a:off x="2290" y="1146"/>
              <a:ext cx="998" cy="2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 kern="10">
                  <a:ln w="9525">
                    <a:solidFill>
                      <a:srgbClr val="ED7D31"/>
                    </a:solidFill>
                    <a:round/>
                  </a:ln>
                  <a:solidFill>
                    <a:srgbClr val="ED7D3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the park</a:t>
              </a:r>
              <a:endParaRPr lang="zh-CN" altLang="en-US" sz="3600" kern="10">
                <a:ln w="9525">
                  <a:solidFill>
                    <a:srgbClr val="ED7D31"/>
                  </a:solidFill>
                  <a:round/>
                </a:ln>
                <a:solidFill>
                  <a:srgbClr val="ED7D3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291" name="WordArt 165"/>
            <p:cNvSpPr>
              <a:spLocks noChangeArrowheads="1" noChangeShapeType="1" noTextEdit="1"/>
            </p:cNvSpPr>
            <p:nvPr/>
          </p:nvSpPr>
          <p:spPr bwMode="auto">
            <a:xfrm rot="1594078">
              <a:off x="1156" y="1071"/>
              <a:ext cx="998" cy="2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 kern="10" dirty="0">
                  <a:ln w="9525">
                    <a:solidFill>
                      <a:srgbClr val="ED7D31"/>
                    </a:solidFill>
                    <a:round/>
                  </a:ln>
                  <a:solidFill>
                    <a:srgbClr val="ED7D3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the fruit shop</a:t>
              </a:r>
              <a:endParaRPr lang="zh-CN" altLang="en-US" sz="3600" kern="10" dirty="0">
                <a:ln w="9525">
                  <a:solidFill>
                    <a:srgbClr val="ED7D31"/>
                  </a:solidFill>
                  <a:round/>
                </a:ln>
                <a:solidFill>
                  <a:srgbClr val="ED7D3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Group 170"/>
          <p:cNvGrpSpPr/>
          <p:nvPr/>
        </p:nvGrpSpPr>
        <p:grpSpPr bwMode="auto">
          <a:xfrm>
            <a:off x="1042988" y="333375"/>
            <a:ext cx="7275512" cy="525463"/>
            <a:chOff x="2160" y="1776"/>
            <a:chExt cx="2640" cy="400"/>
          </a:xfrm>
        </p:grpSpPr>
        <p:sp>
          <p:nvSpPr>
            <p:cNvPr id="10293" name="Rectangle 171"/>
            <p:cNvSpPr>
              <a:spLocks noChangeArrowheads="1"/>
            </p:cNvSpPr>
            <p:nvPr/>
          </p:nvSpPr>
          <p:spPr bwMode="auto">
            <a:xfrm>
              <a:off x="2160" y="1776"/>
              <a:ext cx="2640" cy="38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FFFF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294" name="Text Box 172"/>
            <p:cNvSpPr txBox="1">
              <a:spLocks noChangeArrowheads="1"/>
            </p:cNvSpPr>
            <p:nvPr/>
          </p:nvSpPr>
          <p:spPr bwMode="auto">
            <a:xfrm>
              <a:off x="2192" y="1824"/>
              <a:ext cx="251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45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Font typeface="Monotype Sorts" pitchFamily="2" charset="2"/>
                <a:buNone/>
              </a:pPr>
              <a:r>
                <a:rPr lang="en-US" altLang="zh-CN" sz="2700" b="1" dirty="0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W</a:t>
              </a:r>
              <a:r>
                <a:rPr lang="en-US" altLang="zh-TW" sz="2700" b="1" dirty="0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here do you think </a:t>
              </a:r>
              <a:r>
                <a:rPr lang="en-US" altLang="zh-CN" sz="2700" b="1" dirty="0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Marco</a:t>
              </a:r>
              <a:r>
                <a:rPr lang="en-US" altLang="zh-TW" sz="2700" b="1" dirty="0">
                  <a:solidFill>
                    <a:prstClr val="black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is going?</a:t>
              </a:r>
              <a:endParaRPr lang="zh-TW" altLang="en-US" sz="3200" b="1" dirty="0">
                <a:solidFill>
                  <a:prstClr val="black"/>
                </a:solidFill>
                <a:latin typeface="Comic Sans MS" panose="030F0702030302020204" pitchFamily="66" charset="0"/>
                <a:ea typeface="PMingLiU" pitchFamily="18" charset="-120"/>
                <a:sym typeface="Wingdings" panose="05000000000000000000" pitchFamily="2" charset="2"/>
              </a:endParaRPr>
            </a:p>
          </p:txBody>
        </p:sp>
      </p:grpSp>
      <p:pic>
        <p:nvPicPr>
          <p:cNvPr id="61614" name="Picture 174" descr="Marco_副本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1628775"/>
            <a:ext cx="2016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6" name="Rectangle 176"/>
          <p:cNvSpPr>
            <a:spLocks noChangeArrowheads="1"/>
          </p:cNvSpPr>
          <p:nvPr/>
        </p:nvSpPr>
        <p:spPr bwMode="auto">
          <a:xfrm>
            <a:off x="0" y="4149725"/>
            <a:ext cx="23050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</a:rPr>
              <a:t>Marco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34818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4819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4085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086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4087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088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089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090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826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4827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34828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4829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4095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096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4097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098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099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100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836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4837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34838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4839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4105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106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4107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108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109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110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846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4847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34848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4849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4115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116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4117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118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119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4120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856" name="Text Box 4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34857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Game</a:t>
            </a:r>
          </a:p>
        </p:txBody>
      </p:sp>
      <p:sp>
        <p:nvSpPr>
          <p:cNvPr id="34858" name="Text Box 43"/>
          <p:cNvSpPr txBox="1">
            <a:spLocks noChangeArrowheads="1"/>
          </p:cNvSpPr>
          <p:nvPr/>
        </p:nvSpPr>
        <p:spPr bwMode="auto">
          <a:xfrm>
            <a:off x="2339975" y="5157788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没看清？点击我，再看一次吧</a:t>
            </a:r>
            <a:r>
              <a:rPr lang="en-US" altLang="zh-CN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!(^o^)</a:t>
            </a:r>
          </a:p>
        </p:txBody>
      </p:sp>
      <p:sp>
        <p:nvSpPr>
          <p:cNvPr id="34859" name="Rectangle 44"/>
          <p:cNvSpPr>
            <a:spLocks noChangeArrowheads="1"/>
          </p:cNvSpPr>
          <p:nvPr/>
        </p:nvSpPr>
        <p:spPr bwMode="auto">
          <a:xfrm>
            <a:off x="2484438" y="1084263"/>
            <a:ext cx="3924300" cy="411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34860" name="Picture 11" descr="5139046_142754098244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273550"/>
            <a:ext cx="1155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1" name="Picture 12" descr="5139046_142754098244_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8213"/>
          <a:stretch>
            <a:fillRect/>
          </a:stretch>
        </p:blipFill>
        <p:spPr bwMode="auto">
          <a:xfrm>
            <a:off x="6656388" y="4349750"/>
            <a:ext cx="1444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7" name="AutoShape 47"/>
          <p:cNvSpPr>
            <a:spLocks noChangeArrowheads="1"/>
          </p:cNvSpPr>
          <p:nvPr/>
        </p:nvSpPr>
        <p:spPr bwMode="auto">
          <a:xfrm>
            <a:off x="1042988" y="3286125"/>
            <a:ext cx="1223962" cy="792163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Very good!</a:t>
            </a:r>
          </a:p>
        </p:txBody>
      </p:sp>
      <p:sp>
        <p:nvSpPr>
          <p:cNvPr id="174128" name="AutoShape 48"/>
          <p:cNvSpPr>
            <a:spLocks noChangeArrowheads="1"/>
          </p:cNvSpPr>
          <p:nvPr/>
        </p:nvSpPr>
        <p:spPr bwMode="auto">
          <a:xfrm>
            <a:off x="6659563" y="3141663"/>
            <a:ext cx="1584325" cy="1152525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Sorry, try again!</a:t>
            </a:r>
          </a:p>
        </p:txBody>
      </p:sp>
      <p:grpSp>
        <p:nvGrpSpPr>
          <p:cNvPr id="14" name="Group 55"/>
          <p:cNvGrpSpPr/>
          <p:nvPr/>
        </p:nvGrpSpPr>
        <p:grpSpPr bwMode="auto">
          <a:xfrm>
            <a:off x="2916238" y="1341438"/>
            <a:ext cx="2879725" cy="3382962"/>
            <a:chOff x="1837" y="845"/>
            <a:chExt cx="1814" cy="2131"/>
          </a:xfrm>
        </p:grpSpPr>
        <p:pic>
          <p:nvPicPr>
            <p:cNvPr id="34865" name="Picture 49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837" y="889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6" name="Picture 50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837" y="1641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7" name="Picture 51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837" y="2367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8" name="Picture 52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835" y="845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9" name="Picture 53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835" y="1597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0" name="Picture 54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835" y="2323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56"/>
          <p:cNvGrpSpPr/>
          <p:nvPr/>
        </p:nvGrpSpPr>
        <p:grpSpPr bwMode="auto">
          <a:xfrm>
            <a:off x="2916238" y="1341438"/>
            <a:ext cx="2879725" cy="3382962"/>
            <a:chOff x="1837" y="845"/>
            <a:chExt cx="1814" cy="2131"/>
          </a:xfrm>
        </p:grpSpPr>
        <p:pic>
          <p:nvPicPr>
            <p:cNvPr id="34872" name="Picture 57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837" y="889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3" name="Picture 58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837" y="1641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4" name="Picture 59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837" y="2367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5" name="Picture 60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835" y="845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6" name="Picture 61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835" y="1597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7" name="Picture 62" descr="柠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835" y="2323"/>
              <a:ext cx="81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3" name="AutoShape 63"/>
          <p:cNvSpPr>
            <a:spLocks noChangeArrowheads="1"/>
          </p:cNvSpPr>
          <p:nvPr/>
        </p:nvSpPr>
        <p:spPr bwMode="auto">
          <a:xfrm>
            <a:off x="2627313" y="2205038"/>
            <a:ext cx="3600450" cy="1512887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prstClr val="blac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six lemon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ry,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6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58"/>
                  </p:tgtEl>
                </p:cond>
              </p:nextCondLst>
            </p:seq>
          </p:childTnLst>
        </p:cTn>
      </p:par>
    </p:tnLst>
    <p:bldLst>
      <p:bldP spid="174127" grpId="0" animBg="1"/>
      <p:bldP spid="174127" grpId="1" animBg="1"/>
      <p:bldP spid="174128" grpId="0" animBg="1"/>
      <p:bldP spid="174128" grpId="1" animBg="1"/>
      <p:bldP spid="174143" grpId="0" animBg="1"/>
      <p:bldP spid="17414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35842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5843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5109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5110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5111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12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13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14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850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5851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35852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5853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5119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5120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5121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22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23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24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860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5861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35862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5863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5129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5130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5131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32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33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34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870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5871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35872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5873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5139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5140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5141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42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43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5144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880" name="Text Box 4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35881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Game</a:t>
            </a:r>
          </a:p>
        </p:txBody>
      </p:sp>
      <p:sp>
        <p:nvSpPr>
          <p:cNvPr id="35882" name="Text Box 43"/>
          <p:cNvSpPr txBox="1">
            <a:spLocks noChangeArrowheads="1"/>
          </p:cNvSpPr>
          <p:nvPr/>
        </p:nvSpPr>
        <p:spPr bwMode="auto">
          <a:xfrm>
            <a:off x="2051050" y="5229225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没看清？点击我，再看一次吧</a:t>
            </a:r>
            <a:r>
              <a:rPr lang="en-US" altLang="zh-CN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!(^o^)</a:t>
            </a:r>
          </a:p>
        </p:txBody>
      </p:sp>
      <p:sp>
        <p:nvSpPr>
          <p:cNvPr id="35883" name="Rectangle 44"/>
          <p:cNvSpPr>
            <a:spLocks noChangeArrowheads="1"/>
          </p:cNvSpPr>
          <p:nvPr/>
        </p:nvSpPr>
        <p:spPr bwMode="auto">
          <a:xfrm>
            <a:off x="2484438" y="1084263"/>
            <a:ext cx="3924300" cy="411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35884" name="Picture 11" descr="5139046_142754098244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273550"/>
            <a:ext cx="1155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5" name="Picture 12" descr="5139046_142754098244_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8213"/>
          <a:stretch>
            <a:fillRect/>
          </a:stretch>
        </p:blipFill>
        <p:spPr bwMode="auto">
          <a:xfrm>
            <a:off x="6656388" y="4349750"/>
            <a:ext cx="1444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51" name="AutoShape 47"/>
          <p:cNvSpPr>
            <a:spLocks noChangeArrowheads="1"/>
          </p:cNvSpPr>
          <p:nvPr/>
        </p:nvSpPr>
        <p:spPr bwMode="auto">
          <a:xfrm>
            <a:off x="1042988" y="3286125"/>
            <a:ext cx="1223962" cy="792163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Very good!</a:t>
            </a:r>
          </a:p>
        </p:txBody>
      </p:sp>
      <p:sp>
        <p:nvSpPr>
          <p:cNvPr id="175152" name="AutoShape 48"/>
          <p:cNvSpPr>
            <a:spLocks noChangeArrowheads="1"/>
          </p:cNvSpPr>
          <p:nvPr/>
        </p:nvSpPr>
        <p:spPr bwMode="auto">
          <a:xfrm>
            <a:off x="6659563" y="3141663"/>
            <a:ext cx="1584325" cy="1152525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Sorry, try again!</a:t>
            </a:r>
          </a:p>
        </p:txBody>
      </p:sp>
      <p:grpSp>
        <p:nvGrpSpPr>
          <p:cNvPr id="14" name="Group 51"/>
          <p:cNvGrpSpPr/>
          <p:nvPr/>
        </p:nvGrpSpPr>
        <p:grpSpPr bwMode="auto">
          <a:xfrm>
            <a:off x="2771775" y="1196975"/>
            <a:ext cx="3744913" cy="2663825"/>
            <a:chOff x="1655" y="890"/>
            <a:chExt cx="2359" cy="1678"/>
          </a:xfrm>
        </p:grpSpPr>
        <p:pic>
          <p:nvPicPr>
            <p:cNvPr id="35889" name="Picture 49" descr="樱桃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55" y="890"/>
              <a:ext cx="1368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0" name="Picture 50" descr="樱桃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46" y="912"/>
              <a:ext cx="1368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52"/>
          <p:cNvGrpSpPr/>
          <p:nvPr/>
        </p:nvGrpSpPr>
        <p:grpSpPr bwMode="auto">
          <a:xfrm>
            <a:off x="2771775" y="1196975"/>
            <a:ext cx="3744913" cy="2663825"/>
            <a:chOff x="1655" y="890"/>
            <a:chExt cx="2359" cy="1678"/>
          </a:xfrm>
        </p:grpSpPr>
        <p:pic>
          <p:nvPicPr>
            <p:cNvPr id="35892" name="Picture 53" descr="樱桃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55" y="890"/>
              <a:ext cx="1368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3" name="Picture 54" descr="樱桃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46" y="912"/>
              <a:ext cx="1368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59" name="AutoShape 55"/>
          <p:cNvSpPr>
            <a:spLocks noChangeArrowheads="1"/>
          </p:cNvSpPr>
          <p:nvPr/>
        </p:nvSpPr>
        <p:spPr bwMode="auto">
          <a:xfrm>
            <a:off x="2627313" y="2205038"/>
            <a:ext cx="3600450" cy="1512887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prstClr val="blac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two cherr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ies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ry,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2"/>
                  </p:tgtEl>
                </p:cond>
              </p:nextCondLst>
            </p:seq>
          </p:childTnLst>
        </p:cTn>
      </p:par>
    </p:tnLst>
    <p:bldLst>
      <p:bldP spid="175151" grpId="0" animBg="1"/>
      <p:bldP spid="175151" grpId="1" animBg="1"/>
      <p:bldP spid="175152" grpId="0" animBg="1"/>
      <p:bldP spid="175152" grpId="1" animBg="1"/>
      <p:bldP spid="175159" grpId="0" animBg="1"/>
      <p:bldP spid="17515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36866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6867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7157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7158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7159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60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61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62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6874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6875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36876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6877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7167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7168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7169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70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71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72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6884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6885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36886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6887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7177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7178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7179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80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81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82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6894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6895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36896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6897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7187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7188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7189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90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91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7192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6904" name="Text Box 4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36905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Game</a:t>
            </a:r>
          </a:p>
        </p:txBody>
      </p:sp>
      <p:sp>
        <p:nvSpPr>
          <p:cNvPr id="36906" name="Text Box 43"/>
          <p:cNvSpPr txBox="1">
            <a:spLocks noChangeArrowheads="1"/>
          </p:cNvSpPr>
          <p:nvPr/>
        </p:nvSpPr>
        <p:spPr bwMode="auto">
          <a:xfrm>
            <a:off x="2411413" y="5229225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没看清？点击我，再看一次吧</a:t>
            </a:r>
            <a:r>
              <a:rPr lang="en-US" altLang="zh-CN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!(^o^)</a:t>
            </a:r>
          </a:p>
        </p:txBody>
      </p:sp>
      <p:sp>
        <p:nvSpPr>
          <p:cNvPr id="36907" name="Rectangle 44"/>
          <p:cNvSpPr>
            <a:spLocks noChangeArrowheads="1"/>
          </p:cNvSpPr>
          <p:nvPr/>
        </p:nvSpPr>
        <p:spPr bwMode="auto">
          <a:xfrm>
            <a:off x="2484438" y="1084263"/>
            <a:ext cx="3924300" cy="411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36908" name="Picture 11" descr="5139046_142754098244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273550"/>
            <a:ext cx="1155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9" name="Picture 12" descr="5139046_142754098244_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8213"/>
          <a:stretch>
            <a:fillRect/>
          </a:stretch>
        </p:blipFill>
        <p:spPr bwMode="auto">
          <a:xfrm>
            <a:off x="6656388" y="4349750"/>
            <a:ext cx="1444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99" name="AutoShape 47"/>
          <p:cNvSpPr>
            <a:spLocks noChangeArrowheads="1"/>
          </p:cNvSpPr>
          <p:nvPr/>
        </p:nvSpPr>
        <p:spPr bwMode="auto">
          <a:xfrm>
            <a:off x="1042988" y="3286125"/>
            <a:ext cx="1223962" cy="792163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Very good!</a:t>
            </a:r>
          </a:p>
        </p:txBody>
      </p:sp>
      <p:sp>
        <p:nvSpPr>
          <p:cNvPr id="177200" name="AutoShape 48"/>
          <p:cNvSpPr>
            <a:spLocks noChangeArrowheads="1"/>
          </p:cNvSpPr>
          <p:nvPr/>
        </p:nvSpPr>
        <p:spPr bwMode="auto">
          <a:xfrm>
            <a:off x="6659563" y="3141663"/>
            <a:ext cx="1584325" cy="1152525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Sorry, try again!</a:t>
            </a:r>
          </a:p>
        </p:txBody>
      </p:sp>
      <p:grpSp>
        <p:nvGrpSpPr>
          <p:cNvPr id="14" name="Group 58"/>
          <p:cNvGrpSpPr/>
          <p:nvPr/>
        </p:nvGrpSpPr>
        <p:grpSpPr bwMode="auto">
          <a:xfrm>
            <a:off x="2700338" y="1412875"/>
            <a:ext cx="3355975" cy="3816350"/>
            <a:chOff x="1837" y="754"/>
            <a:chExt cx="2114" cy="2404"/>
          </a:xfrm>
        </p:grpSpPr>
        <p:pic>
          <p:nvPicPr>
            <p:cNvPr id="36913" name="Picture 5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837" y="799"/>
              <a:ext cx="612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4" name="Picture 5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517" y="754"/>
              <a:ext cx="66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5" name="Picture 5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837" y="1661"/>
              <a:ext cx="612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6" name="Picture 54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288" y="754"/>
              <a:ext cx="66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7" name="Picture 5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540" y="1661"/>
              <a:ext cx="612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8" name="Picture 5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288" y="1616"/>
              <a:ext cx="66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9" name="Picture 57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535" y="2387"/>
              <a:ext cx="66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59"/>
          <p:cNvGrpSpPr/>
          <p:nvPr/>
        </p:nvGrpSpPr>
        <p:grpSpPr bwMode="auto">
          <a:xfrm>
            <a:off x="2700338" y="1412875"/>
            <a:ext cx="3355975" cy="3816350"/>
            <a:chOff x="1837" y="754"/>
            <a:chExt cx="2114" cy="2404"/>
          </a:xfrm>
        </p:grpSpPr>
        <p:pic>
          <p:nvPicPr>
            <p:cNvPr id="36921" name="Picture 60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837" y="799"/>
              <a:ext cx="612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2" name="Picture 6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517" y="754"/>
              <a:ext cx="66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3" name="Picture 6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837" y="1661"/>
              <a:ext cx="612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4" name="Picture 6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288" y="754"/>
              <a:ext cx="66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6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540" y="1661"/>
              <a:ext cx="612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6" name="Picture 65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288" y="1616"/>
              <a:ext cx="66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7" name="Picture 6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535" y="2387"/>
              <a:ext cx="66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7219" name="AutoShape 67"/>
          <p:cNvSpPr>
            <a:spLocks noChangeArrowheads="1"/>
          </p:cNvSpPr>
          <p:nvPr/>
        </p:nvSpPr>
        <p:spPr bwMode="auto">
          <a:xfrm>
            <a:off x="2627313" y="2205038"/>
            <a:ext cx="3600450" cy="1512887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prstClr val="blac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seven apple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ry,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0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06"/>
                  </p:tgtEl>
                </p:cond>
              </p:nextCondLst>
            </p:seq>
          </p:childTnLst>
        </p:cTn>
      </p:par>
    </p:tnLst>
    <p:bldLst>
      <p:bldP spid="177199" grpId="0" animBg="1"/>
      <p:bldP spid="177199" grpId="1" animBg="1"/>
      <p:bldP spid="177200" grpId="0" animBg="1"/>
      <p:bldP spid="177200" grpId="1" animBg="1"/>
      <p:bldP spid="177219" grpId="0" animBg="1"/>
      <p:bldP spid="1772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37890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7891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6133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6134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6135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36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37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38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7898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7899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37900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7901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6143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6144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6145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46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47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48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7908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7909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37910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7911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6153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6154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6155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56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57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58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7918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7919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37920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7921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6163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6164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6165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66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67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6168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7928" name="Text Box 4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37929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Game</a:t>
            </a:r>
          </a:p>
        </p:txBody>
      </p:sp>
      <p:sp>
        <p:nvSpPr>
          <p:cNvPr id="37930" name="Text Box 43"/>
          <p:cNvSpPr txBox="1">
            <a:spLocks noChangeArrowheads="1"/>
          </p:cNvSpPr>
          <p:nvPr/>
        </p:nvSpPr>
        <p:spPr bwMode="auto">
          <a:xfrm>
            <a:off x="2411413" y="5300663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没看清？点击我，再看一次吧</a:t>
            </a:r>
            <a:r>
              <a:rPr lang="en-US" altLang="zh-CN" sz="2000">
                <a:solidFill>
                  <a:srgbClr val="99CC00"/>
                </a:solidFill>
                <a:latin typeface="Lucida Sans" panose="020B0602030504020204" pitchFamily="34" charset="0"/>
                <a:ea typeface="楷体_GB2312" pitchFamily="49" charset="-122"/>
              </a:rPr>
              <a:t>!(^o^)</a:t>
            </a:r>
          </a:p>
        </p:txBody>
      </p:sp>
      <p:sp>
        <p:nvSpPr>
          <p:cNvPr id="37931" name="Rectangle 44"/>
          <p:cNvSpPr>
            <a:spLocks noChangeArrowheads="1"/>
          </p:cNvSpPr>
          <p:nvPr/>
        </p:nvSpPr>
        <p:spPr bwMode="auto">
          <a:xfrm>
            <a:off x="2484438" y="1084263"/>
            <a:ext cx="3924300" cy="411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37932" name="Picture 11" descr="5139046_142754098244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273550"/>
            <a:ext cx="1155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3" name="Picture 12" descr="5139046_142754098244_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8213"/>
          <a:stretch>
            <a:fillRect/>
          </a:stretch>
        </p:blipFill>
        <p:spPr bwMode="auto">
          <a:xfrm>
            <a:off x="6656388" y="4349750"/>
            <a:ext cx="1444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75" name="AutoShape 47"/>
          <p:cNvSpPr>
            <a:spLocks noChangeArrowheads="1"/>
          </p:cNvSpPr>
          <p:nvPr/>
        </p:nvSpPr>
        <p:spPr bwMode="auto">
          <a:xfrm>
            <a:off x="1042988" y="3286125"/>
            <a:ext cx="1223962" cy="792163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Very good!</a:t>
            </a:r>
          </a:p>
        </p:txBody>
      </p:sp>
      <p:sp>
        <p:nvSpPr>
          <p:cNvPr id="176176" name="AutoShape 48"/>
          <p:cNvSpPr>
            <a:spLocks noChangeArrowheads="1"/>
          </p:cNvSpPr>
          <p:nvPr/>
        </p:nvSpPr>
        <p:spPr bwMode="auto">
          <a:xfrm>
            <a:off x="6659563" y="3141663"/>
            <a:ext cx="1584325" cy="1152525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rgbClr val="CC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Sorry, try again!</a:t>
            </a:r>
          </a:p>
        </p:txBody>
      </p:sp>
      <p:pic>
        <p:nvPicPr>
          <p:cNvPr id="176177" name="Picture 49" descr="strawberr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1557338"/>
            <a:ext cx="367347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78" name="Picture 50" descr="strawberr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1628775"/>
            <a:ext cx="367347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79" name="AutoShape 51"/>
          <p:cNvSpPr>
            <a:spLocks noChangeArrowheads="1"/>
          </p:cNvSpPr>
          <p:nvPr/>
        </p:nvSpPr>
        <p:spPr bwMode="auto">
          <a:xfrm>
            <a:off x="2627313" y="2205038"/>
            <a:ext cx="3600450" cy="1512887"/>
          </a:xfrm>
          <a:prstGeom prst="irregularSeal1">
            <a:avLst/>
          </a:prstGeom>
          <a:solidFill>
            <a:schemeClr val="accent1"/>
          </a:soli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prstClr val="blac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three strawberr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ies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y 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ry,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30"/>
                  </p:tgtEl>
                </p:cond>
              </p:nextCondLst>
            </p:seq>
          </p:childTnLst>
        </p:cTn>
      </p:par>
    </p:tnLst>
    <p:bldLst>
      <p:bldP spid="176175" grpId="0" animBg="1"/>
      <p:bldP spid="176175" grpId="1" animBg="1"/>
      <p:bldP spid="176176" grpId="0" animBg="1"/>
      <p:bldP spid="176176" grpId="1" animBg="1"/>
      <p:bldP spid="176179" grpId="0" animBg="1"/>
      <p:bldP spid="17617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38914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8915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7941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7942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7943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44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45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46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922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8923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38924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8925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7951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7952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7953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54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55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56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932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8933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38934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8935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7961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7962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7963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64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65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66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942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8943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38944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8945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7971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7972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7973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74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75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7976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952" name="Text Box 4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38953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Listen and say</a:t>
            </a:r>
          </a:p>
        </p:txBody>
      </p:sp>
      <p:pic>
        <p:nvPicPr>
          <p:cNvPr id="38954" name="Picture 44" descr="u=4196348714,1306840048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341438"/>
            <a:ext cx="29702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10"/>
          <p:cNvSpPr>
            <a:spLocks noChangeArrowheads="1"/>
          </p:cNvSpPr>
          <p:nvPr/>
        </p:nvSpPr>
        <p:spPr bwMode="auto">
          <a:xfrm rot="1300229">
            <a:off x="4643438" y="1773238"/>
            <a:ext cx="2189162" cy="771525"/>
          </a:xfrm>
          <a:prstGeom prst="rightArrowCallout">
            <a:avLst>
              <a:gd name="adj1" fmla="val 25000"/>
              <a:gd name="adj2" fmla="val 25000"/>
              <a:gd name="adj3" fmla="val 47265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juice</a:t>
            </a:r>
          </a:p>
        </p:txBody>
      </p:sp>
      <p:sp>
        <p:nvSpPr>
          <p:cNvPr id="167983" name="AutoShape 47"/>
          <p:cNvSpPr>
            <a:spLocks noChangeArrowheads="1"/>
          </p:cNvSpPr>
          <p:nvPr/>
        </p:nvSpPr>
        <p:spPr bwMode="auto">
          <a:xfrm>
            <a:off x="3851275" y="3573463"/>
            <a:ext cx="1441450" cy="504825"/>
          </a:xfrm>
          <a:prstGeom prst="rightArrow">
            <a:avLst>
              <a:gd name="adj1" fmla="val 50000"/>
              <a:gd name="adj2" fmla="val 713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167984" name="Picture 48" descr="20130116122758_Q4vV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2852738"/>
            <a:ext cx="33845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1679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39938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9939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3845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846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3847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48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49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50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946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9947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39948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9949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3855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856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3857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58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59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60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956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9957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39958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9959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3865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866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3867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68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69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70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966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9967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39968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9969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3875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876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3877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78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79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3880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976" name="Text Box 4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pic>
        <p:nvPicPr>
          <p:cNvPr id="21506" name="Picture 37" descr="0621190418_7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981075"/>
            <a:ext cx="15716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3"/>
          <p:cNvSpPr txBox="1">
            <a:spLocks noChangeArrowheads="1"/>
          </p:cNvSpPr>
          <p:nvPr/>
        </p:nvSpPr>
        <p:spPr bwMode="auto">
          <a:xfrm>
            <a:off x="4500563" y="3284538"/>
            <a:ext cx="2133600" cy="541337"/>
          </a:xfrm>
          <a:prstGeom prst="rect">
            <a:avLst/>
          </a:prstGeom>
          <a:solidFill>
            <a:srgbClr val="FFE2B7"/>
          </a:solidFill>
          <a:ln w="22225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Calibri" panose="020F0502020204030204" pitchFamily="34" charset="0"/>
              </a:rPr>
              <a:t>orange juice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0" y="3284538"/>
            <a:ext cx="1981200" cy="541337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Calibri" panose="020F0502020204030204" pitchFamily="34" charset="0"/>
              </a:rPr>
              <a:t>apple juice</a:t>
            </a:r>
          </a:p>
        </p:txBody>
      </p:sp>
      <p:pic>
        <p:nvPicPr>
          <p:cNvPr id="21511" name="Picture 33" descr="875746763116270899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981075"/>
            <a:ext cx="17224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5" descr="40uw941836v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63788" y="981075"/>
            <a:ext cx="16319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8" descr="Pear-Juic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1800" y="981075"/>
            <a:ext cx="19700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41"/>
          <p:cNvSpPr txBox="1">
            <a:spLocks noChangeArrowheads="1"/>
          </p:cNvSpPr>
          <p:nvPr/>
        </p:nvSpPr>
        <p:spPr bwMode="auto">
          <a:xfrm>
            <a:off x="6948488" y="3284538"/>
            <a:ext cx="1876425" cy="541337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Calibri" panose="020F0502020204030204" pitchFamily="34" charset="0"/>
              </a:rPr>
              <a:t>pear juice</a:t>
            </a:r>
            <a:endParaRPr lang="en-US" altLang="zh-CN" sz="2800" b="1">
              <a:solidFill>
                <a:srgbClr val="0563C1"/>
              </a:solidFill>
              <a:latin typeface="Calibri" panose="020F0502020204030204" pitchFamily="34" charset="0"/>
            </a:endParaRPr>
          </a:p>
        </p:txBody>
      </p:sp>
      <p:sp>
        <p:nvSpPr>
          <p:cNvPr id="21515" name="Text Box 42"/>
          <p:cNvSpPr txBox="1">
            <a:spLocks noChangeArrowheads="1"/>
          </p:cNvSpPr>
          <p:nvPr/>
        </p:nvSpPr>
        <p:spPr bwMode="auto">
          <a:xfrm>
            <a:off x="2209800" y="3284538"/>
            <a:ext cx="2133600" cy="541337"/>
          </a:xfrm>
          <a:prstGeom prst="rect">
            <a:avLst/>
          </a:prstGeom>
          <a:solidFill>
            <a:srgbClr val="FFFF99"/>
          </a:solidFill>
          <a:ln w="222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Calibri" panose="020F0502020204030204" pitchFamily="34" charset="0"/>
              </a:rPr>
              <a:t>banana juice</a:t>
            </a:r>
          </a:p>
        </p:txBody>
      </p:sp>
      <p:pic>
        <p:nvPicPr>
          <p:cNvPr id="163896" name="Picture 56" descr="叉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1196975"/>
            <a:ext cx="4392612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86" name="Rectangle 61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Listen and say</a:t>
            </a:r>
          </a:p>
        </p:txBody>
      </p:sp>
      <p:sp>
        <p:nvSpPr>
          <p:cNvPr id="2" name="Text Box 41"/>
          <p:cNvSpPr txBox="1">
            <a:spLocks noChangeArrowheads="1"/>
          </p:cNvSpPr>
          <p:nvPr/>
        </p:nvSpPr>
        <p:spPr bwMode="auto">
          <a:xfrm>
            <a:off x="6948488" y="3284538"/>
            <a:ext cx="1876425" cy="541337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latin typeface="Calibri" panose="020F0502020204030204" pitchFamily="34" charset="0"/>
              </a:rPr>
              <a:t>pear juice</a:t>
            </a:r>
            <a:endParaRPr lang="en-US" altLang="zh-CN" sz="2800" b="1">
              <a:solidFill>
                <a:srgbClr val="0563C1"/>
              </a:solidFill>
              <a:latin typeface="Calibri" panose="020F0502020204030204" pitchFamily="34" charset="0"/>
            </a:endParaRPr>
          </a:p>
        </p:txBody>
      </p:sp>
      <p:pic>
        <p:nvPicPr>
          <p:cNvPr id="163904" name="Picture 64" descr="Marco1_副本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866775" y="4005263"/>
            <a:ext cx="6143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46" dur="2000" fill="hold"/>
                                        <p:tgtEl>
                                          <p:spTgt spid="163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10" grpId="0" animBg="1"/>
      <p:bldP spid="21514" grpId="0" animBg="1"/>
      <p:bldP spid="21515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40962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0963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09925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926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9927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28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29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30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0970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0971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40972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0973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09935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936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9937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38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39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40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0980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0981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40982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0983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09945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946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9947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48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49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50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0990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0991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40992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0993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09955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956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9957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58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59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9960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000" name="Text Box 4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41001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At the fruit shop</a:t>
            </a:r>
          </a:p>
        </p:txBody>
      </p:sp>
      <p:pic>
        <p:nvPicPr>
          <p:cNvPr id="41002" name="Picture 43" descr="shop assista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908050"/>
            <a:ext cx="15573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3" name="Group 44"/>
          <p:cNvGrpSpPr/>
          <p:nvPr/>
        </p:nvGrpSpPr>
        <p:grpSpPr bwMode="auto">
          <a:xfrm>
            <a:off x="3276600" y="2565400"/>
            <a:ext cx="5903913" cy="2089150"/>
            <a:chOff x="1111" y="1480"/>
            <a:chExt cx="3402" cy="1274"/>
          </a:xfrm>
        </p:grpSpPr>
        <p:pic>
          <p:nvPicPr>
            <p:cNvPr id="41004" name="Picture 45" descr="水果店_副本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1" y="1480"/>
              <a:ext cx="340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5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1752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6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661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7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797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8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1706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9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9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0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1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4" y="1797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3" name="Picture 62" descr="Marco1_副本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398588" y="3429000"/>
            <a:ext cx="796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43010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3011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1973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974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1975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1976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1977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1978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018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3019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43020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3021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1983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984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1985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1986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1987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1988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028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3029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43030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3031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1993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994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1995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1996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1997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1998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038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3039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43040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3041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2003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004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2005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2006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2007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2008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048" name="Text Box 41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43049" name="Rectangle 42"/>
          <p:cNvSpPr>
            <a:spLocks noChangeArrowheads="1"/>
          </p:cNvSpPr>
          <p:nvPr/>
        </p:nvSpPr>
        <p:spPr bwMode="auto">
          <a:xfrm>
            <a:off x="395288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white"/>
                </a:solidFill>
              </a:rPr>
              <a:t>At the fruit shop</a:t>
            </a:r>
          </a:p>
        </p:txBody>
      </p:sp>
      <p:grpSp>
        <p:nvGrpSpPr>
          <p:cNvPr id="43050" name="Group 63"/>
          <p:cNvGrpSpPr/>
          <p:nvPr/>
        </p:nvGrpSpPr>
        <p:grpSpPr bwMode="auto">
          <a:xfrm>
            <a:off x="250825" y="1196975"/>
            <a:ext cx="4464050" cy="647700"/>
            <a:chOff x="2231" y="3521"/>
            <a:chExt cx="1964" cy="408"/>
          </a:xfrm>
        </p:grpSpPr>
        <p:sp>
          <p:nvSpPr>
            <p:cNvPr id="43051" name="Rectangle 3"/>
            <p:cNvSpPr>
              <a:spLocks noChangeArrowheads="1"/>
            </p:cNvSpPr>
            <p:nvPr/>
          </p:nvSpPr>
          <p:spPr bwMode="auto">
            <a:xfrm>
              <a:off x="2231" y="3545"/>
              <a:ext cx="1964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1" tIns="45721" rIns="91441" bIns="45721"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prstClr val="black"/>
                  </a:solidFill>
                  <a:latin typeface="Calibri" panose="020F0502020204030204" pitchFamily="34" charset="0"/>
                  <a:ea typeface="华文新魏" panose="02010800040101010101" pitchFamily="2" charset="-122"/>
                </a:rPr>
                <a:t>1.What does Marco like?</a:t>
              </a:r>
            </a:p>
          </p:txBody>
        </p:sp>
        <p:sp>
          <p:nvSpPr>
            <p:cNvPr id="43052" name="圆角矩形 14"/>
            <p:cNvSpPr>
              <a:spLocks noChangeArrowheads="1"/>
            </p:cNvSpPr>
            <p:nvPr/>
          </p:nvSpPr>
          <p:spPr bwMode="auto">
            <a:xfrm>
              <a:off x="2231" y="3521"/>
              <a:ext cx="1964" cy="408"/>
            </a:xfrm>
            <a:prstGeom prst="roundRect">
              <a:avLst>
                <a:gd name="adj" fmla="val 9685"/>
              </a:avLst>
            </a:prstGeom>
            <a:noFill/>
            <a:ln w="76200">
              <a:solidFill>
                <a:srgbClr val="33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FFFFFF"/>
                </a:solidFill>
                <a:latin typeface="Calibri" panose="020F0502020204030204" pitchFamily="34" charset="0"/>
                <a:ea typeface="华文新魏" panose="02010800040101010101" pitchFamily="2" charset="-122"/>
              </a:endParaRPr>
            </a:p>
          </p:txBody>
        </p:sp>
      </p:grpSp>
      <p:grpSp>
        <p:nvGrpSpPr>
          <p:cNvPr id="43053" name="Group 66"/>
          <p:cNvGrpSpPr/>
          <p:nvPr/>
        </p:nvGrpSpPr>
        <p:grpSpPr bwMode="auto">
          <a:xfrm>
            <a:off x="179388" y="2133600"/>
            <a:ext cx="2089150" cy="935038"/>
            <a:chOff x="113" y="2977"/>
            <a:chExt cx="1316" cy="589"/>
          </a:xfrm>
        </p:grpSpPr>
        <p:sp>
          <p:nvSpPr>
            <p:cNvPr id="2" name="Text Box 18"/>
            <p:cNvSpPr txBox="1">
              <a:spLocks noChangeArrowheads="1"/>
            </p:cNvSpPr>
            <p:nvPr/>
          </p:nvSpPr>
          <p:spPr bwMode="auto">
            <a:xfrm>
              <a:off x="113" y="3113"/>
              <a:ext cx="131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rgbClr val="ED7D31"/>
                  </a:solidFill>
                </a:rPr>
                <a:t>A</a:t>
              </a:r>
              <a:r>
                <a:rPr lang="en-US" altLang="zh-CN" sz="2400" b="1">
                  <a:solidFill>
                    <a:prstClr val="black"/>
                  </a:solidFill>
                </a:rPr>
                <a:t>.  pears.</a:t>
              </a:r>
            </a:p>
          </p:txBody>
        </p:sp>
        <p:sp>
          <p:nvSpPr>
            <p:cNvPr id="43055" name="圆角矩形 14"/>
            <p:cNvSpPr>
              <a:spLocks noChangeArrowheads="1"/>
            </p:cNvSpPr>
            <p:nvPr/>
          </p:nvSpPr>
          <p:spPr bwMode="auto">
            <a:xfrm>
              <a:off x="113" y="2977"/>
              <a:ext cx="1316" cy="589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056" name="Group 69"/>
          <p:cNvGrpSpPr/>
          <p:nvPr/>
        </p:nvGrpSpPr>
        <p:grpSpPr bwMode="auto">
          <a:xfrm>
            <a:off x="2411413" y="2132013"/>
            <a:ext cx="2089150" cy="935037"/>
            <a:chOff x="1519" y="2976"/>
            <a:chExt cx="1316" cy="589"/>
          </a:xfrm>
        </p:grpSpPr>
        <p:sp>
          <p:nvSpPr>
            <p:cNvPr id="3" name="Text Box 18"/>
            <p:cNvSpPr txBox="1">
              <a:spLocks noChangeArrowheads="1"/>
            </p:cNvSpPr>
            <p:nvPr/>
          </p:nvSpPr>
          <p:spPr bwMode="auto">
            <a:xfrm>
              <a:off x="1519" y="3112"/>
              <a:ext cx="131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rgbClr val="ED7D31"/>
                  </a:solidFill>
                </a:rPr>
                <a:t>B</a:t>
              </a:r>
              <a:r>
                <a:rPr lang="en-US" altLang="zh-CN" sz="2400" b="1">
                  <a:solidFill>
                    <a:prstClr val="black"/>
                  </a:solidFill>
                </a:rPr>
                <a:t>.  apples.</a:t>
              </a:r>
            </a:p>
          </p:txBody>
        </p:sp>
        <p:sp>
          <p:nvSpPr>
            <p:cNvPr id="43058" name="圆角矩形 14"/>
            <p:cNvSpPr>
              <a:spLocks noChangeArrowheads="1"/>
            </p:cNvSpPr>
            <p:nvPr/>
          </p:nvSpPr>
          <p:spPr bwMode="auto">
            <a:xfrm>
              <a:off x="1519" y="2976"/>
              <a:ext cx="1316" cy="589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059" name="Group 72"/>
          <p:cNvGrpSpPr/>
          <p:nvPr/>
        </p:nvGrpSpPr>
        <p:grpSpPr bwMode="auto">
          <a:xfrm>
            <a:off x="6875463" y="2133600"/>
            <a:ext cx="2089150" cy="935038"/>
            <a:chOff x="4331" y="2977"/>
            <a:chExt cx="1316" cy="589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4331" y="3113"/>
              <a:ext cx="131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rgbClr val="3333CC"/>
                  </a:solidFill>
                </a:rPr>
                <a:t>D</a:t>
              </a:r>
              <a:r>
                <a:rPr lang="en-US" altLang="zh-CN" sz="2400" b="1">
                  <a:solidFill>
                    <a:prstClr val="black"/>
                  </a:solidFill>
                </a:rPr>
                <a:t>.  oranges.</a:t>
              </a:r>
            </a:p>
          </p:txBody>
        </p:sp>
        <p:sp>
          <p:nvSpPr>
            <p:cNvPr id="43061" name="圆角矩形 14"/>
            <p:cNvSpPr>
              <a:spLocks noChangeArrowheads="1"/>
            </p:cNvSpPr>
            <p:nvPr/>
          </p:nvSpPr>
          <p:spPr bwMode="auto">
            <a:xfrm>
              <a:off x="4331" y="2977"/>
              <a:ext cx="1316" cy="589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062" name="Group 75"/>
          <p:cNvGrpSpPr/>
          <p:nvPr/>
        </p:nvGrpSpPr>
        <p:grpSpPr bwMode="auto">
          <a:xfrm>
            <a:off x="4643438" y="2132013"/>
            <a:ext cx="2089150" cy="935037"/>
            <a:chOff x="2925" y="2976"/>
            <a:chExt cx="1316" cy="589"/>
          </a:xfrm>
        </p:grpSpPr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2925" y="3112"/>
              <a:ext cx="131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rgbClr val="ED7D31"/>
                  </a:solidFill>
                </a:rPr>
                <a:t>C</a:t>
              </a:r>
              <a:r>
                <a:rPr lang="en-US" altLang="zh-CN" sz="2400" b="1">
                  <a:solidFill>
                    <a:prstClr val="black"/>
                  </a:solidFill>
                </a:rPr>
                <a:t>.  bananas.</a:t>
              </a:r>
            </a:p>
          </p:txBody>
        </p:sp>
        <p:sp>
          <p:nvSpPr>
            <p:cNvPr id="43064" name="圆角矩形 14"/>
            <p:cNvSpPr>
              <a:spLocks noChangeArrowheads="1"/>
            </p:cNvSpPr>
            <p:nvPr/>
          </p:nvSpPr>
          <p:spPr bwMode="auto">
            <a:xfrm>
              <a:off x="2925" y="2976"/>
              <a:ext cx="1316" cy="589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065" name="Rectangle 78"/>
          <p:cNvSpPr>
            <a:spLocks noChangeArrowheads="1"/>
          </p:cNvSpPr>
          <p:nvPr/>
        </p:nvSpPr>
        <p:spPr bwMode="auto">
          <a:xfrm>
            <a:off x="2339975" y="2060575"/>
            <a:ext cx="2160588" cy="1081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212047" name="Picture 79" descr="06F2CDA61CD0629C864E237F402D13D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18446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67" name="Rectangle 80"/>
          <p:cNvSpPr>
            <a:spLocks noChangeArrowheads="1"/>
          </p:cNvSpPr>
          <p:nvPr/>
        </p:nvSpPr>
        <p:spPr bwMode="auto">
          <a:xfrm>
            <a:off x="250825" y="2060575"/>
            <a:ext cx="1944688" cy="1008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212049" name="Picture 81" descr="FB8624240CE726B13999981B914FBC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1916113"/>
            <a:ext cx="1152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69" name="Rectangle 82"/>
          <p:cNvSpPr>
            <a:spLocks noChangeArrowheads="1"/>
          </p:cNvSpPr>
          <p:nvPr/>
        </p:nvSpPr>
        <p:spPr bwMode="auto">
          <a:xfrm>
            <a:off x="4716463" y="2060575"/>
            <a:ext cx="1944687" cy="1008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212051" name="Picture 83" descr="FB8624240CE726B13999981B914FBC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1916113"/>
            <a:ext cx="1152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71" name="Rectangle 84"/>
          <p:cNvSpPr>
            <a:spLocks noChangeArrowheads="1"/>
          </p:cNvSpPr>
          <p:nvPr/>
        </p:nvSpPr>
        <p:spPr bwMode="auto">
          <a:xfrm>
            <a:off x="6877050" y="2060575"/>
            <a:ext cx="1944688" cy="1008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212053" name="Picture 85" descr="FB8624240CE726B13999981B914FBC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3313" y="1916113"/>
            <a:ext cx="1152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73" name="Group 94"/>
          <p:cNvGrpSpPr/>
          <p:nvPr/>
        </p:nvGrpSpPr>
        <p:grpSpPr bwMode="auto">
          <a:xfrm>
            <a:off x="250825" y="3646488"/>
            <a:ext cx="6265863" cy="647700"/>
            <a:chOff x="2231" y="3521"/>
            <a:chExt cx="1964" cy="408"/>
          </a:xfrm>
        </p:grpSpPr>
        <p:sp>
          <p:nvSpPr>
            <p:cNvPr id="43074" name="Rectangle 3"/>
            <p:cNvSpPr>
              <a:spLocks noChangeArrowheads="1"/>
            </p:cNvSpPr>
            <p:nvPr/>
          </p:nvSpPr>
          <p:spPr bwMode="auto">
            <a:xfrm>
              <a:off x="2231" y="3545"/>
              <a:ext cx="1964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1" tIns="45721" rIns="91441" bIns="45721"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prstClr val="black"/>
                  </a:solidFill>
                  <a:latin typeface="Calibri" panose="020F0502020204030204" pitchFamily="34" charset="0"/>
                  <a:ea typeface="华文新魏" panose="02010800040101010101" pitchFamily="2" charset="-122"/>
                </a:rPr>
                <a:t>2.How many apples does Marco buy?</a:t>
              </a:r>
            </a:p>
          </p:txBody>
        </p:sp>
        <p:sp>
          <p:nvSpPr>
            <p:cNvPr id="43075" name="圆角矩形 14"/>
            <p:cNvSpPr>
              <a:spLocks noChangeArrowheads="1"/>
            </p:cNvSpPr>
            <p:nvPr/>
          </p:nvSpPr>
          <p:spPr bwMode="auto">
            <a:xfrm>
              <a:off x="2231" y="3521"/>
              <a:ext cx="1964" cy="408"/>
            </a:xfrm>
            <a:prstGeom prst="roundRect">
              <a:avLst>
                <a:gd name="adj" fmla="val 9685"/>
              </a:avLst>
            </a:prstGeom>
            <a:noFill/>
            <a:ln w="76200">
              <a:solidFill>
                <a:srgbClr val="33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FFFFFF"/>
                </a:solidFill>
                <a:latin typeface="Calibri" panose="020F0502020204030204" pitchFamily="34" charset="0"/>
                <a:ea typeface="华文新魏" panose="02010800040101010101" pitchFamily="2" charset="-122"/>
              </a:endParaRPr>
            </a:p>
          </p:txBody>
        </p:sp>
      </p:grpSp>
      <p:grpSp>
        <p:nvGrpSpPr>
          <p:cNvPr id="43076" name="Group 97"/>
          <p:cNvGrpSpPr/>
          <p:nvPr/>
        </p:nvGrpSpPr>
        <p:grpSpPr bwMode="auto">
          <a:xfrm>
            <a:off x="179388" y="4583113"/>
            <a:ext cx="2089150" cy="935037"/>
            <a:chOff x="113" y="2977"/>
            <a:chExt cx="1316" cy="589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113" y="3113"/>
              <a:ext cx="131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rgbClr val="ED7D31"/>
                  </a:solidFill>
                </a:rPr>
                <a:t>A</a:t>
              </a:r>
              <a:r>
                <a:rPr lang="en-US" altLang="zh-CN" sz="2400" b="1">
                  <a:solidFill>
                    <a:prstClr val="black"/>
                  </a:solidFill>
                </a:rPr>
                <a:t>.  one.</a:t>
              </a:r>
            </a:p>
          </p:txBody>
        </p:sp>
        <p:sp>
          <p:nvSpPr>
            <p:cNvPr id="43078" name="圆角矩形 14"/>
            <p:cNvSpPr>
              <a:spLocks noChangeArrowheads="1"/>
            </p:cNvSpPr>
            <p:nvPr/>
          </p:nvSpPr>
          <p:spPr bwMode="auto">
            <a:xfrm>
              <a:off x="113" y="2977"/>
              <a:ext cx="1316" cy="589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079" name="Group 100"/>
          <p:cNvGrpSpPr/>
          <p:nvPr/>
        </p:nvGrpSpPr>
        <p:grpSpPr bwMode="auto">
          <a:xfrm>
            <a:off x="2411413" y="4581525"/>
            <a:ext cx="2089150" cy="935038"/>
            <a:chOff x="1519" y="2976"/>
            <a:chExt cx="1316" cy="589"/>
          </a:xfrm>
        </p:grpSpPr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519" y="3112"/>
              <a:ext cx="131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rgbClr val="ED7D31"/>
                  </a:solidFill>
                </a:rPr>
                <a:t>B</a:t>
              </a:r>
              <a:r>
                <a:rPr lang="en-US" altLang="zh-CN" sz="2400" b="1">
                  <a:solidFill>
                    <a:prstClr val="black"/>
                  </a:solidFill>
                </a:rPr>
                <a:t>.  two.</a:t>
              </a:r>
            </a:p>
          </p:txBody>
        </p:sp>
        <p:sp>
          <p:nvSpPr>
            <p:cNvPr id="43081" name="圆角矩形 14"/>
            <p:cNvSpPr>
              <a:spLocks noChangeArrowheads="1"/>
            </p:cNvSpPr>
            <p:nvPr/>
          </p:nvSpPr>
          <p:spPr bwMode="auto">
            <a:xfrm>
              <a:off x="1519" y="2976"/>
              <a:ext cx="1316" cy="589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082" name="Group 103"/>
          <p:cNvGrpSpPr/>
          <p:nvPr/>
        </p:nvGrpSpPr>
        <p:grpSpPr bwMode="auto">
          <a:xfrm>
            <a:off x="6875463" y="4583113"/>
            <a:ext cx="2089150" cy="935037"/>
            <a:chOff x="4331" y="2977"/>
            <a:chExt cx="1316" cy="589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4331" y="3113"/>
              <a:ext cx="131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rgbClr val="3333CC"/>
                  </a:solidFill>
                </a:rPr>
                <a:t>D</a:t>
              </a:r>
              <a:r>
                <a:rPr lang="en-US" altLang="zh-CN" sz="2400" b="1">
                  <a:solidFill>
                    <a:prstClr val="black"/>
                  </a:solidFill>
                </a:rPr>
                <a:t>.  four.</a:t>
              </a:r>
            </a:p>
          </p:txBody>
        </p:sp>
        <p:sp>
          <p:nvSpPr>
            <p:cNvPr id="43084" name="圆角矩形 14"/>
            <p:cNvSpPr>
              <a:spLocks noChangeArrowheads="1"/>
            </p:cNvSpPr>
            <p:nvPr/>
          </p:nvSpPr>
          <p:spPr bwMode="auto">
            <a:xfrm>
              <a:off x="4331" y="2977"/>
              <a:ext cx="1316" cy="589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085" name="Group 106"/>
          <p:cNvGrpSpPr/>
          <p:nvPr/>
        </p:nvGrpSpPr>
        <p:grpSpPr bwMode="auto">
          <a:xfrm>
            <a:off x="4643438" y="4581525"/>
            <a:ext cx="2089150" cy="935038"/>
            <a:chOff x="2925" y="2976"/>
            <a:chExt cx="1316" cy="589"/>
          </a:xfrm>
        </p:grpSpPr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2925" y="3112"/>
              <a:ext cx="131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rgbClr val="ED7D31"/>
                  </a:solidFill>
                </a:rPr>
                <a:t>C</a:t>
              </a:r>
              <a:r>
                <a:rPr lang="en-US" altLang="zh-CN" sz="2400" b="1">
                  <a:solidFill>
                    <a:prstClr val="black"/>
                  </a:solidFill>
                </a:rPr>
                <a:t>.  three.</a:t>
              </a:r>
            </a:p>
          </p:txBody>
        </p:sp>
        <p:sp>
          <p:nvSpPr>
            <p:cNvPr id="43087" name="圆角矩形 14"/>
            <p:cNvSpPr>
              <a:spLocks noChangeArrowheads="1"/>
            </p:cNvSpPr>
            <p:nvPr/>
          </p:nvSpPr>
          <p:spPr bwMode="auto">
            <a:xfrm>
              <a:off x="2925" y="2976"/>
              <a:ext cx="1316" cy="589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088" name="Rectangle 109"/>
          <p:cNvSpPr>
            <a:spLocks noChangeArrowheads="1"/>
          </p:cNvSpPr>
          <p:nvPr/>
        </p:nvSpPr>
        <p:spPr bwMode="auto">
          <a:xfrm>
            <a:off x="6875463" y="4521200"/>
            <a:ext cx="2160587" cy="1081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212078" name="Picture 110" descr="06F2CDA61CD0629C864E237F402D13D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7263" y="43053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90" name="Rectangle 111"/>
          <p:cNvSpPr>
            <a:spLocks noChangeArrowheads="1"/>
          </p:cNvSpPr>
          <p:nvPr/>
        </p:nvSpPr>
        <p:spPr bwMode="auto">
          <a:xfrm>
            <a:off x="395288" y="4545013"/>
            <a:ext cx="1944687" cy="10080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212080" name="Picture 112" descr="FB8624240CE726B13999981B914FBC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550" y="4400550"/>
            <a:ext cx="1152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92" name="Rectangle 113"/>
          <p:cNvSpPr>
            <a:spLocks noChangeArrowheads="1"/>
          </p:cNvSpPr>
          <p:nvPr/>
        </p:nvSpPr>
        <p:spPr bwMode="auto">
          <a:xfrm>
            <a:off x="4716463" y="4545013"/>
            <a:ext cx="1944687" cy="10080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212082" name="Picture 114" descr="FB8624240CE726B13999981B914FBC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4400550"/>
            <a:ext cx="1152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94" name="Rectangle 115"/>
          <p:cNvSpPr>
            <a:spLocks noChangeArrowheads="1"/>
          </p:cNvSpPr>
          <p:nvPr/>
        </p:nvSpPr>
        <p:spPr bwMode="auto">
          <a:xfrm>
            <a:off x="2484438" y="4510088"/>
            <a:ext cx="1944687" cy="10080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212084" name="Picture 116" descr="FB8624240CE726B13999981B914FBC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0700" y="4365625"/>
            <a:ext cx="1152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96" name="Picture 125" descr="shop assistant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12088" y="0"/>
            <a:ext cx="89693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97" name="Picture 135" descr="Marco1_副本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688" y="260350"/>
            <a:ext cx="5667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og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6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HO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1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6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HO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3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HO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1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7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og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8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2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HO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9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2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HO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1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9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2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HO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9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45058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5059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84325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326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84327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28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29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30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066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5067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45068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5069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84335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336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84337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38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39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40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076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5077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45078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5079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84345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346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84347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48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49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50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086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5087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45088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5089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84355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356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84357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58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59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60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096" name="Text Box 4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45097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Listen and say</a:t>
            </a:r>
          </a:p>
        </p:txBody>
      </p:sp>
      <p:pic>
        <p:nvPicPr>
          <p:cNvPr id="45098" name="Picture 43" descr="shop assista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908050"/>
            <a:ext cx="15573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99" name="Group 44"/>
          <p:cNvGrpSpPr/>
          <p:nvPr/>
        </p:nvGrpSpPr>
        <p:grpSpPr bwMode="auto">
          <a:xfrm>
            <a:off x="3276600" y="2565400"/>
            <a:ext cx="5903913" cy="2089150"/>
            <a:chOff x="1111" y="1480"/>
            <a:chExt cx="3402" cy="1274"/>
          </a:xfrm>
        </p:grpSpPr>
        <p:pic>
          <p:nvPicPr>
            <p:cNvPr id="45100" name="Picture 45" descr="水果店_副本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11" y="1480"/>
              <a:ext cx="340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01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1752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02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661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03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797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04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1706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05" name="Picture 12" descr="OrangeLT_White_Background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9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06" name="Picture 12" descr="OrangeLT_White_Background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07" name="Picture 12" descr="OrangeLT_White_Background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4" y="1797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108" name="Picture 5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66038" y="1052513"/>
            <a:ext cx="14779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4" name="AutoShape 54"/>
          <p:cNvSpPr>
            <a:spLocks noChangeArrowheads="1"/>
          </p:cNvSpPr>
          <p:nvPr/>
        </p:nvSpPr>
        <p:spPr bwMode="auto">
          <a:xfrm>
            <a:off x="2051050" y="4724400"/>
            <a:ext cx="4105275" cy="647700"/>
          </a:xfrm>
          <a:prstGeom prst="wedgeRectCallout">
            <a:avLst>
              <a:gd name="adj1" fmla="val -55375"/>
              <a:gd name="adj2" fmla="val -125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 afternoon.</a:t>
            </a:r>
          </a:p>
        </p:txBody>
      </p:sp>
      <p:sp>
        <p:nvSpPr>
          <p:cNvPr id="184375" name="AutoShape 55"/>
          <p:cNvSpPr>
            <a:spLocks noChangeArrowheads="1"/>
          </p:cNvSpPr>
          <p:nvPr/>
        </p:nvSpPr>
        <p:spPr bwMode="auto">
          <a:xfrm>
            <a:off x="684213" y="1196975"/>
            <a:ext cx="4175125" cy="1079500"/>
          </a:xfrm>
          <a:prstGeom prst="wedgeRectCallout">
            <a:avLst>
              <a:gd name="adj1" fmla="val 67606"/>
              <a:gd name="adj2" fmla="val 75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 afternoon.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Can I help you ?</a:t>
            </a:r>
          </a:p>
        </p:txBody>
      </p:sp>
      <p:sp>
        <p:nvSpPr>
          <p:cNvPr id="184376" name="AutoShape 56"/>
          <p:cNvSpPr>
            <a:spLocks noChangeArrowheads="1"/>
          </p:cNvSpPr>
          <p:nvPr/>
        </p:nvSpPr>
        <p:spPr bwMode="auto">
          <a:xfrm>
            <a:off x="2051050" y="4725988"/>
            <a:ext cx="3527425" cy="647700"/>
          </a:xfrm>
          <a:prstGeom prst="wedgeRectCallout">
            <a:avLst>
              <a:gd name="adj1" fmla="val -56255"/>
              <a:gd name="adj2" fmla="val -125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Yes, please.</a:t>
            </a:r>
          </a:p>
        </p:txBody>
      </p:sp>
      <p:sp>
        <p:nvSpPr>
          <p:cNvPr id="184377" name="AutoShape 57"/>
          <p:cNvSpPr>
            <a:spLocks noChangeArrowheads="1"/>
          </p:cNvSpPr>
          <p:nvPr/>
        </p:nvSpPr>
        <p:spPr bwMode="auto">
          <a:xfrm>
            <a:off x="684213" y="1628775"/>
            <a:ext cx="4175125" cy="647700"/>
          </a:xfrm>
          <a:prstGeom prst="wedgeRectCallout">
            <a:avLst>
              <a:gd name="adj1" fmla="val 67606"/>
              <a:gd name="adj2" fmla="val 93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do you like ?</a:t>
            </a:r>
          </a:p>
        </p:txBody>
      </p:sp>
      <p:sp>
        <p:nvSpPr>
          <p:cNvPr id="184378" name="AutoShape 58"/>
          <p:cNvSpPr>
            <a:spLocks noChangeArrowheads="1"/>
          </p:cNvSpPr>
          <p:nvPr/>
        </p:nvSpPr>
        <p:spPr bwMode="auto">
          <a:xfrm>
            <a:off x="2051050" y="4725988"/>
            <a:ext cx="6119813" cy="1008062"/>
          </a:xfrm>
          <a:prstGeom prst="wedgeRectCallout">
            <a:avLst>
              <a:gd name="adj1" fmla="val -54204"/>
              <a:gd name="adj2" fmla="val -89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like apples. They are sweet.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May I have four apples, please?</a:t>
            </a:r>
          </a:p>
        </p:txBody>
      </p:sp>
      <p:sp>
        <p:nvSpPr>
          <p:cNvPr id="184379" name="AutoShape 59"/>
          <p:cNvSpPr>
            <a:spLocks noChangeArrowheads="1"/>
          </p:cNvSpPr>
          <p:nvPr/>
        </p:nvSpPr>
        <p:spPr bwMode="auto">
          <a:xfrm>
            <a:off x="1116013" y="1628775"/>
            <a:ext cx="3671887" cy="647700"/>
          </a:xfrm>
          <a:prstGeom prst="wedgeRectCallout">
            <a:avLst>
              <a:gd name="adj1" fmla="val 70019"/>
              <a:gd name="adj2" fmla="val 93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Here you are !</a:t>
            </a:r>
          </a:p>
        </p:txBody>
      </p:sp>
      <p:sp>
        <p:nvSpPr>
          <p:cNvPr id="184380" name="AutoShape 60"/>
          <p:cNvSpPr>
            <a:spLocks noChangeArrowheads="1"/>
          </p:cNvSpPr>
          <p:nvPr/>
        </p:nvSpPr>
        <p:spPr bwMode="auto">
          <a:xfrm>
            <a:off x="1979613" y="4724400"/>
            <a:ext cx="5257800" cy="647700"/>
          </a:xfrm>
          <a:prstGeom prst="wedgeRectCallout">
            <a:avLst>
              <a:gd name="adj1" fmla="val -54199"/>
              <a:gd name="adj2" fmla="val -125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Thank you. Goodbye.</a:t>
            </a:r>
          </a:p>
        </p:txBody>
      </p:sp>
      <p:sp>
        <p:nvSpPr>
          <p:cNvPr id="184381" name="AutoShape 61"/>
          <p:cNvSpPr>
            <a:spLocks noChangeArrowheads="1"/>
          </p:cNvSpPr>
          <p:nvPr/>
        </p:nvSpPr>
        <p:spPr bwMode="auto">
          <a:xfrm>
            <a:off x="1835150" y="1628775"/>
            <a:ext cx="3024188" cy="647700"/>
          </a:xfrm>
          <a:prstGeom prst="wedgeRectCallout">
            <a:avLst>
              <a:gd name="adj1" fmla="val 74306"/>
              <a:gd name="adj2" fmla="val 93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Bye bye !</a:t>
            </a:r>
          </a:p>
        </p:txBody>
      </p:sp>
      <p:pic>
        <p:nvPicPr>
          <p:cNvPr id="184382" name="Picture 62" descr="Marco1_副本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1476375" y="3429000"/>
            <a:ext cx="796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84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4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4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4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4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4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4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4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4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4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4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4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4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84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84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84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84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84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84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84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84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84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84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84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84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4" grpId="0" animBg="1"/>
      <p:bldP spid="184374" grpId="1" animBg="1"/>
      <p:bldP spid="184375" grpId="0" animBg="1"/>
      <p:bldP spid="184375" grpId="1" animBg="1"/>
      <p:bldP spid="184376" grpId="0" animBg="1"/>
      <p:bldP spid="184376" grpId="1" animBg="1"/>
      <p:bldP spid="184377" grpId="0" animBg="1"/>
      <p:bldP spid="184377" grpId="1" animBg="1"/>
      <p:bldP spid="184378" grpId="0" animBg="1"/>
      <p:bldP spid="184378" grpId="1" animBg="1"/>
      <p:bldP spid="184379" grpId="0" animBg="1"/>
      <p:bldP spid="184379" grpId="1" animBg="1"/>
      <p:bldP spid="184380" grpId="0" animBg="1"/>
      <p:bldP spid="1843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2" descr="list-b135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4413" y="333375"/>
            <a:ext cx="5383212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Text Box 30"/>
          <p:cNvSpPr txBox="1">
            <a:spLocks noChangeArrowheads="1"/>
          </p:cNvSpPr>
          <p:nvPr/>
        </p:nvSpPr>
        <p:spPr bwMode="auto">
          <a:xfrm rot="-345494">
            <a:off x="4140200" y="1989138"/>
            <a:ext cx="2376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u="sng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 pitchFamily="34" charset="0"/>
              </a:rPr>
              <a:t>apple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5620" name="Text Box 31"/>
          <p:cNvSpPr txBox="1">
            <a:spLocks noChangeArrowheads="1"/>
          </p:cNvSpPr>
          <p:nvPr/>
        </p:nvSpPr>
        <p:spPr bwMode="auto">
          <a:xfrm rot="-345494">
            <a:off x="3995738" y="2884488"/>
            <a:ext cx="216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_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200">
                <a:solidFill>
                  <a:prstClr val="black"/>
                </a:solidFill>
                <a:latin typeface="Calibri" panose="020F0502020204030204" pitchFamily="34" charset="0"/>
              </a:rPr>
              <a:t>banana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5621" name="Text Box 32"/>
          <p:cNvSpPr txBox="1">
            <a:spLocks noChangeArrowheads="1"/>
          </p:cNvSpPr>
          <p:nvPr/>
        </p:nvSpPr>
        <p:spPr bwMode="auto">
          <a:xfrm rot="-345494">
            <a:off x="3779838" y="3644900"/>
            <a:ext cx="263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_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 pitchFamily="34" charset="0"/>
              </a:rPr>
              <a:t> orange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5622" name="Text Box 33"/>
          <p:cNvSpPr txBox="1">
            <a:spLocks noChangeArrowheads="1"/>
          </p:cNvSpPr>
          <p:nvPr/>
        </p:nvSpPr>
        <p:spPr bwMode="auto">
          <a:xfrm rot="-345494">
            <a:off x="3924300" y="4300538"/>
            <a:ext cx="2376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_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 pitchFamily="34" charset="0"/>
              </a:rPr>
              <a:t> pear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017963" y="2997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3873500" y="372427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924300" y="437197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grpSp>
        <p:nvGrpSpPr>
          <p:cNvPr id="2" name="Group 49"/>
          <p:cNvGrpSpPr/>
          <p:nvPr/>
        </p:nvGrpSpPr>
        <p:grpSpPr bwMode="auto">
          <a:xfrm>
            <a:off x="5940425" y="1916113"/>
            <a:ext cx="792163" cy="792162"/>
            <a:chOff x="1066" y="1751"/>
            <a:chExt cx="544" cy="636"/>
          </a:xfrm>
        </p:grpSpPr>
        <p:pic>
          <p:nvPicPr>
            <p:cNvPr id="46090" name="Picture 5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66" y="1752"/>
              <a:ext cx="2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Picture 5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37" y="1751"/>
              <a:ext cx="27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Picture 5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66" y="2070"/>
              <a:ext cx="2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3" name="Picture 5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37" y="2069"/>
              <a:ext cx="27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4"/>
          <p:cNvGrpSpPr/>
          <p:nvPr/>
        </p:nvGrpSpPr>
        <p:grpSpPr bwMode="auto">
          <a:xfrm>
            <a:off x="5795963" y="2781300"/>
            <a:ext cx="1152525" cy="792163"/>
            <a:chOff x="340" y="754"/>
            <a:chExt cx="1089" cy="489"/>
          </a:xfrm>
        </p:grpSpPr>
        <p:grpSp>
          <p:nvGrpSpPr>
            <p:cNvPr id="46095" name="Group 11"/>
            <p:cNvGrpSpPr>
              <a:grpSpLocks noChangeAspect="1"/>
            </p:cNvGrpSpPr>
            <p:nvPr/>
          </p:nvGrpSpPr>
          <p:grpSpPr bwMode="auto">
            <a:xfrm>
              <a:off x="340" y="754"/>
              <a:ext cx="499" cy="489"/>
              <a:chOff x="0" y="0"/>
              <a:chExt cx="1419" cy="1392"/>
            </a:xfrm>
          </p:grpSpPr>
          <p:pic>
            <p:nvPicPr>
              <p:cNvPr id="46096" name="Picture 12" descr="banana2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2067810">
                <a:off x="624" y="198"/>
                <a:ext cx="778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97" name="Picture 13" descr="banana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225" y="183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98" name="Picture 14" descr="banana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354" y="-225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099" name="Group 11"/>
            <p:cNvGrpSpPr>
              <a:grpSpLocks noChangeAspect="1"/>
            </p:cNvGrpSpPr>
            <p:nvPr/>
          </p:nvGrpSpPr>
          <p:grpSpPr bwMode="auto">
            <a:xfrm>
              <a:off x="930" y="754"/>
              <a:ext cx="499" cy="489"/>
              <a:chOff x="0" y="0"/>
              <a:chExt cx="1419" cy="1392"/>
            </a:xfrm>
          </p:grpSpPr>
          <p:pic>
            <p:nvPicPr>
              <p:cNvPr id="46100" name="Picture 12" descr="banana2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2067810">
                <a:off x="624" y="198"/>
                <a:ext cx="778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01" name="Picture 13" descr="banana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225" y="183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02" name="Picture 14" descr="banana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354" y="-225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oup 63"/>
          <p:cNvGrpSpPr/>
          <p:nvPr/>
        </p:nvGrpSpPr>
        <p:grpSpPr bwMode="auto">
          <a:xfrm>
            <a:off x="5686425" y="3716338"/>
            <a:ext cx="1262063" cy="792162"/>
            <a:chOff x="385" y="1253"/>
            <a:chExt cx="998" cy="589"/>
          </a:xfrm>
        </p:grpSpPr>
        <p:pic>
          <p:nvPicPr>
            <p:cNvPr id="46104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5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6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7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8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9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0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1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72"/>
          <p:cNvGrpSpPr/>
          <p:nvPr/>
        </p:nvGrpSpPr>
        <p:grpSpPr bwMode="auto">
          <a:xfrm>
            <a:off x="5651500" y="4510088"/>
            <a:ext cx="936625" cy="647700"/>
            <a:chOff x="839" y="2750"/>
            <a:chExt cx="590" cy="363"/>
          </a:xfrm>
        </p:grpSpPr>
        <p:pic>
          <p:nvPicPr>
            <p:cNvPr id="46113" name="Picture 10" descr="pear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2750"/>
              <a:ext cx="25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4" name="Picture 10" descr="pear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8" y="2750"/>
              <a:ext cx="25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5" name="Picture 10" descr="pear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0" y="2750"/>
              <a:ext cx="25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24"/>
          <p:cNvSpPr txBox="1">
            <a:spLocks noChangeArrowheads="1"/>
          </p:cNvSpPr>
          <p:nvPr/>
        </p:nvSpPr>
        <p:spPr bwMode="auto">
          <a:xfrm rot="-391671">
            <a:off x="4162425" y="206057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6117" name="WordArt 28"/>
          <p:cNvSpPr>
            <a:spLocks noChangeArrowheads="1" noChangeShapeType="1" noTextEdit="1"/>
          </p:cNvSpPr>
          <p:nvPr/>
        </p:nvSpPr>
        <p:spPr bwMode="auto">
          <a:xfrm rot="-249567">
            <a:off x="4067175" y="1268413"/>
            <a:ext cx="252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Shopping list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  <p:pic>
        <p:nvPicPr>
          <p:cNvPr id="46118" name="Picture 78" descr="Marco_副本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650" y="981075"/>
            <a:ext cx="2016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9" name="Text Box 79"/>
          <p:cNvSpPr txBox="1">
            <a:spLocks noChangeArrowheads="1"/>
          </p:cNvSpPr>
          <p:nvPr/>
        </p:nvSpPr>
        <p:spPr bwMode="auto">
          <a:xfrm>
            <a:off x="7596188" y="1052513"/>
            <a:ext cx="396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</a:rPr>
              <a:t>购物清单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  <p:bldP spid="25620" grpId="0"/>
      <p:bldP spid="25621" grpId="0"/>
      <p:bldP spid="25622" grpId="0"/>
      <p:bldP spid="25624" grpId="0"/>
      <p:bldP spid="25625" grpId="0"/>
      <p:bldP spid="2562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75"/>
          <p:cNvGrpSpPr/>
          <p:nvPr/>
        </p:nvGrpSpPr>
        <p:grpSpPr bwMode="auto">
          <a:xfrm>
            <a:off x="1331913" y="4797425"/>
            <a:ext cx="3671887" cy="576263"/>
            <a:chOff x="22" y="2750"/>
            <a:chExt cx="2313" cy="589"/>
          </a:xfrm>
        </p:grpSpPr>
        <p:sp>
          <p:nvSpPr>
            <p:cNvPr id="12342" name="圆角矩形 14"/>
            <p:cNvSpPr>
              <a:spLocks noChangeArrowheads="1"/>
            </p:cNvSpPr>
            <p:nvPr/>
          </p:nvSpPr>
          <p:spPr bwMode="auto">
            <a:xfrm>
              <a:off x="22" y="2750"/>
              <a:ext cx="2313" cy="589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23" y="2750"/>
              <a:ext cx="2267" cy="53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FF0000"/>
                  </a:solidFill>
                </a:rPr>
                <a:t>What are these?</a:t>
              </a:r>
            </a:p>
          </p:txBody>
        </p:sp>
      </p:grpSp>
      <p:pic>
        <p:nvPicPr>
          <p:cNvPr id="12289" name="Picture 72" descr="shop assista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909638"/>
            <a:ext cx="15573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0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12291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2292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9509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9510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9511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12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13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14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299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2300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12301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2302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9519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9520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9521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22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23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24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309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2310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12311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2312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9529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9530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9531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32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33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34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319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2320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12321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2322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9539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9540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9541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42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43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9544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329" name="Text Box 4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2330" name="Group 73"/>
          <p:cNvGrpSpPr/>
          <p:nvPr/>
        </p:nvGrpSpPr>
        <p:grpSpPr bwMode="auto">
          <a:xfrm>
            <a:off x="468313" y="2563813"/>
            <a:ext cx="5903912" cy="2089150"/>
            <a:chOff x="1111" y="1480"/>
            <a:chExt cx="3402" cy="1274"/>
          </a:xfrm>
        </p:grpSpPr>
        <p:pic>
          <p:nvPicPr>
            <p:cNvPr id="12331" name="Picture 60" descr="水果店_副本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11" y="1480"/>
              <a:ext cx="340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2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1752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3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661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4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797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5" name="Picture 10" descr="pear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1706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6" name="Picture 12" descr="OrangeLT_White_Background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9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7" name="Picture 12" descr="OrangeLT_White_Background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8" name="Picture 12" descr="OrangeLT_White_Background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4" y="1797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39" name="Picture 7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850" y="1196975"/>
            <a:ext cx="14779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82" name="Oval 78"/>
          <p:cNvSpPr>
            <a:spLocks noChangeArrowheads="1"/>
          </p:cNvSpPr>
          <p:nvPr/>
        </p:nvSpPr>
        <p:spPr bwMode="auto">
          <a:xfrm>
            <a:off x="1403350" y="2708275"/>
            <a:ext cx="865188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9583" name="Oval 79"/>
          <p:cNvSpPr>
            <a:spLocks noChangeArrowheads="1"/>
          </p:cNvSpPr>
          <p:nvPr/>
        </p:nvSpPr>
        <p:spPr bwMode="auto">
          <a:xfrm>
            <a:off x="2484438" y="2708275"/>
            <a:ext cx="8636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9584" name="Oval 80"/>
          <p:cNvSpPr>
            <a:spLocks noChangeArrowheads="1"/>
          </p:cNvSpPr>
          <p:nvPr/>
        </p:nvSpPr>
        <p:spPr bwMode="auto">
          <a:xfrm>
            <a:off x="3348038" y="2708275"/>
            <a:ext cx="8636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9585" name="Oval 81"/>
          <p:cNvSpPr>
            <a:spLocks noChangeArrowheads="1"/>
          </p:cNvSpPr>
          <p:nvPr/>
        </p:nvSpPr>
        <p:spPr bwMode="auto">
          <a:xfrm>
            <a:off x="4572000" y="2708275"/>
            <a:ext cx="8636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9586" name="Oval 82"/>
          <p:cNvSpPr>
            <a:spLocks noChangeArrowheads="1"/>
          </p:cNvSpPr>
          <p:nvPr/>
        </p:nvSpPr>
        <p:spPr bwMode="auto">
          <a:xfrm>
            <a:off x="612775" y="3716338"/>
            <a:ext cx="8636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9587" name="Oval 83"/>
          <p:cNvSpPr>
            <a:spLocks noChangeArrowheads="1"/>
          </p:cNvSpPr>
          <p:nvPr/>
        </p:nvSpPr>
        <p:spPr bwMode="auto">
          <a:xfrm>
            <a:off x="1547813" y="3787775"/>
            <a:ext cx="8636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9588" name="Oval 84"/>
          <p:cNvSpPr>
            <a:spLocks noChangeArrowheads="1"/>
          </p:cNvSpPr>
          <p:nvPr/>
        </p:nvSpPr>
        <p:spPr bwMode="auto">
          <a:xfrm>
            <a:off x="2484438" y="3789363"/>
            <a:ext cx="8636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9589" name="Oval 85"/>
          <p:cNvSpPr>
            <a:spLocks noChangeArrowheads="1"/>
          </p:cNvSpPr>
          <p:nvPr/>
        </p:nvSpPr>
        <p:spPr bwMode="auto">
          <a:xfrm>
            <a:off x="3419475" y="3787775"/>
            <a:ext cx="8636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9590" name="Oval 86"/>
          <p:cNvSpPr>
            <a:spLocks noChangeArrowheads="1"/>
          </p:cNvSpPr>
          <p:nvPr/>
        </p:nvSpPr>
        <p:spPr bwMode="auto">
          <a:xfrm>
            <a:off x="4356100" y="3716338"/>
            <a:ext cx="8636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9591" name="Oval 87"/>
          <p:cNvSpPr>
            <a:spLocks noChangeArrowheads="1"/>
          </p:cNvSpPr>
          <p:nvPr/>
        </p:nvSpPr>
        <p:spPr bwMode="auto">
          <a:xfrm>
            <a:off x="5364163" y="3716338"/>
            <a:ext cx="8636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9593" name="Rectangle 89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white"/>
                </a:solidFill>
              </a:rPr>
              <a:t>At the fruit shop</a:t>
            </a:r>
          </a:p>
        </p:txBody>
      </p:sp>
      <p:pic>
        <p:nvPicPr>
          <p:cNvPr id="12354" name="Picture 90" descr="Marco_副本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2636838"/>
            <a:ext cx="2016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WordArt 92"/>
          <p:cNvSpPr>
            <a:spLocks noChangeArrowheads="1" noChangeShapeType="1" noTextEdit="1"/>
          </p:cNvSpPr>
          <p:nvPr/>
        </p:nvSpPr>
        <p:spPr bwMode="auto">
          <a:xfrm>
            <a:off x="5364163" y="1844675"/>
            <a:ext cx="19431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fruit</a:t>
            </a:r>
            <a:endParaRPr lang="zh-CN" altLang="en-US" sz="54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9600" name="Rectangle 96"/>
          <p:cNvSpPr>
            <a:spLocks noChangeArrowheads="1"/>
          </p:cNvSpPr>
          <p:nvPr/>
        </p:nvSpPr>
        <p:spPr bwMode="auto">
          <a:xfrm>
            <a:off x="2195513" y="920750"/>
            <a:ext cx="49688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</a:rPr>
              <a:t>shop assistant</a:t>
            </a:r>
          </a:p>
        </p:txBody>
      </p:sp>
      <p:sp>
        <p:nvSpPr>
          <p:cNvPr id="12357" name="Rectangle 97"/>
          <p:cNvSpPr>
            <a:spLocks noChangeArrowheads="1"/>
          </p:cNvSpPr>
          <p:nvPr/>
        </p:nvSpPr>
        <p:spPr bwMode="auto">
          <a:xfrm>
            <a:off x="6516688" y="5229225"/>
            <a:ext cx="26273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</a:rPr>
              <a:t>Marco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82" grpId="0" animBg="1"/>
      <p:bldP spid="149583" grpId="0" animBg="1"/>
      <p:bldP spid="149584" grpId="0" animBg="1"/>
      <p:bldP spid="149585" grpId="0" animBg="1"/>
      <p:bldP spid="149586" grpId="0" animBg="1"/>
      <p:bldP spid="149587" grpId="0" animBg="1"/>
      <p:bldP spid="149588" grpId="0" animBg="1"/>
      <p:bldP spid="149589" grpId="0" animBg="1"/>
      <p:bldP spid="149590" grpId="0" animBg="1"/>
      <p:bldP spid="149591" grpId="0" animBg="1"/>
      <p:bldP spid="149593" grpId="0"/>
      <p:bldP spid="6166" grpId="0" animBg="1"/>
      <p:bldP spid="1496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47106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7107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9141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142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9143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44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45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46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7114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7115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47116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7117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9151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152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9153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54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55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56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7124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7125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47126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7127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9161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162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9163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64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65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66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7134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7135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47136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7137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9171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172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9173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74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75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76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7144" name="Text Box 4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47145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Listen and say</a:t>
            </a:r>
          </a:p>
        </p:txBody>
      </p:sp>
      <p:pic>
        <p:nvPicPr>
          <p:cNvPr id="47146" name="Picture 43" descr="shop assista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908050"/>
            <a:ext cx="15573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47" name="Group 44"/>
          <p:cNvGrpSpPr/>
          <p:nvPr/>
        </p:nvGrpSpPr>
        <p:grpSpPr bwMode="auto">
          <a:xfrm>
            <a:off x="3276600" y="2565400"/>
            <a:ext cx="5903913" cy="2089150"/>
            <a:chOff x="1111" y="1480"/>
            <a:chExt cx="3402" cy="1274"/>
          </a:xfrm>
        </p:grpSpPr>
        <p:pic>
          <p:nvPicPr>
            <p:cNvPr id="47148" name="Picture 45" descr="水果店_副本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1" y="1480"/>
              <a:ext cx="340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9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1752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0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661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1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797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2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1706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3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9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4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5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4" y="1797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56" name="Picture 5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66038" y="1052513"/>
            <a:ext cx="14779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90" name="AutoShape 54"/>
          <p:cNvSpPr>
            <a:spLocks noChangeArrowheads="1"/>
          </p:cNvSpPr>
          <p:nvPr/>
        </p:nvSpPr>
        <p:spPr bwMode="auto">
          <a:xfrm>
            <a:off x="2051050" y="5013325"/>
            <a:ext cx="4105275" cy="647700"/>
          </a:xfrm>
          <a:prstGeom prst="wedgeRectCallout">
            <a:avLst>
              <a:gd name="adj1" fmla="val -55375"/>
              <a:gd name="adj2" fmla="val -125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 ________.</a:t>
            </a:r>
          </a:p>
        </p:txBody>
      </p:sp>
      <p:sp>
        <p:nvSpPr>
          <p:cNvPr id="219191" name="AutoShape 55"/>
          <p:cNvSpPr>
            <a:spLocks noChangeArrowheads="1"/>
          </p:cNvSpPr>
          <p:nvPr/>
        </p:nvSpPr>
        <p:spPr bwMode="auto">
          <a:xfrm>
            <a:off x="684213" y="1341438"/>
            <a:ext cx="4175125" cy="1079500"/>
          </a:xfrm>
          <a:prstGeom prst="wedgeRectCallout">
            <a:avLst>
              <a:gd name="adj1" fmla="val 60306"/>
              <a:gd name="adj2" fmla="val -7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 ________.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Can I ________ ?</a:t>
            </a:r>
          </a:p>
        </p:txBody>
      </p:sp>
      <p:sp>
        <p:nvSpPr>
          <p:cNvPr id="219192" name="AutoShape 56"/>
          <p:cNvSpPr>
            <a:spLocks noChangeArrowheads="1"/>
          </p:cNvSpPr>
          <p:nvPr/>
        </p:nvSpPr>
        <p:spPr bwMode="auto">
          <a:xfrm>
            <a:off x="2197100" y="5157788"/>
            <a:ext cx="3527425" cy="647700"/>
          </a:xfrm>
          <a:prstGeom prst="wedgeRectCallout">
            <a:avLst>
              <a:gd name="adj1" fmla="val -66426"/>
              <a:gd name="adj2" fmla="val -1671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Yes, please.</a:t>
            </a:r>
          </a:p>
        </p:txBody>
      </p:sp>
      <p:sp>
        <p:nvSpPr>
          <p:cNvPr id="219193" name="AutoShape 57"/>
          <p:cNvSpPr>
            <a:spLocks noChangeArrowheads="1"/>
          </p:cNvSpPr>
          <p:nvPr/>
        </p:nvSpPr>
        <p:spPr bwMode="auto">
          <a:xfrm>
            <a:off x="539750" y="1484313"/>
            <a:ext cx="4175125" cy="647700"/>
          </a:xfrm>
          <a:prstGeom prst="wedgeRectCallout">
            <a:avLst>
              <a:gd name="adj1" fmla="val 62852"/>
              <a:gd name="adj2" fmla="val 43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do you like ?</a:t>
            </a:r>
          </a:p>
        </p:txBody>
      </p:sp>
      <p:sp>
        <p:nvSpPr>
          <p:cNvPr id="219194" name="AutoShape 58"/>
          <p:cNvSpPr>
            <a:spLocks noChangeArrowheads="1"/>
          </p:cNvSpPr>
          <p:nvPr/>
        </p:nvSpPr>
        <p:spPr bwMode="auto">
          <a:xfrm>
            <a:off x="1979613" y="4797425"/>
            <a:ext cx="6119812" cy="1008063"/>
          </a:xfrm>
          <a:prstGeom prst="wedgeRectCallout">
            <a:avLst>
              <a:gd name="adj1" fmla="val -53606"/>
              <a:gd name="adj2" fmla="val 59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like _____. They are ______.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May I have ________, please?</a:t>
            </a:r>
          </a:p>
        </p:txBody>
      </p:sp>
      <p:sp>
        <p:nvSpPr>
          <p:cNvPr id="219195" name="AutoShape 59"/>
          <p:cNvSpPr>
            <a:spLocks noChangeArrowheads="1"/>
          </p:cNvSpPr>
          <p:nvPr/>
        </p:nvSpPr>
        <p:spPr bwMode="auto">
          <a:xfrm>
            <a:off x="1042988" y="1844675"/>
            <a:ext cx="3671887" cy="647700"/>
          </a:xfrm>
          <a:prstGeom prst="wedgeRectCallout">
            <a:avLst>
              <a:gd name="adj1" fmla="val 71486"/>
              <a:gd name="adj2" fmla="val -406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Here you are !</a:t>
            </a:r>
          </a:p>
        </p:txBody>
      </p:sp>
      <p:sp>
        <p:nvSpPr>
          <p:cNvPr id="219196" name="AutoShape 60"/>
          <p:cNvSpPr>
            <a:spLocks noChangeArrowheads="1"/>
          </p:cNvSpPr>
          <p:nvPr/>
        </p:nvSpPr>
        <p:spPr bwMode="auto">
          <a:xfrm>
            <a:off x="1979613" y="4941888"/>
            <a:ext cx="5257800" cy="647700"/>
          </a:xfrm>
          <a:prstGeom prst="wedgeRectCallout">
            <a:avLst>
              <a:gd name="adj1" fmla="val -65551"/>
              <a:gd name="adj2" fmla="val -1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Thank you. Goodbye.</a:t>
            </a:r>
          </a:p>
        </p:txBody>
      </p:sp>
      <p:sp>
        <p:nvSpPr>
          <p:cNvPr id="219197" name="AutoShape 61"/>
          <p:cNvSpPr>
            <a:spLocks noChangeArrowheads="1"/>
          </p:cNvSpPr>
          <p:nvPr/>
        </p:nvSpPr>
        <p:spPr bwMode="auto">
          <a:xfrm>
            <a:off x="900113" y="1412875"/>
            <a:ext cx="3024187" cy="647700"/>
          </a:xfrm>
          <a:prstGeom prst="wedgeRectCallout">
            <a:avLst>
              <a:gd name="adj1" fmla="val 94880"/>
              <a:gd name="adj2" fmla="val 18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_________ !</a:t>
            </a:r>
          </a:p>
        </p:txBody>
      </p:sp>
      <p:pic>
        <p:nvPicPr>
          <p:cNvPr id="219198" name="Picture 62" descr="Marco1_副本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8313" y="3429000"/>
            <a:ext cx="796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71"/>
          <p:cNvGrpSpPr/>
          <p:nvPr/>
        </p:nvGrpSpPr>
        <p:grpSpPr bwMode="auto">
          <a:xfrm>
            <a:off x="2195513" y="2852738"/>
            <a:ext cx="1152525" cy="792162"/>
            <a:chOff x="340" y="754"/>
            <a:chExt cx="1089" cy="489"/>
          </a:xfrm>
        </p:grpSpPr>
        <p:grpSp>
          <p:nvGrpSpPr>
            <p:cNvPr id="47167" name="Group 11"/>
            <p:cNvGrpSpPr>
              <a:grpSpLocks noChangeAspect="1"/>
            </p:cNvGrpSpPr>
            <p:nvPr/>
          </p:nvGrpSpPr>
          <p:grpSpPr bwMode="auto">
            <a:xfrm>
              <a:off x="340" y="754"/>
              <a:ext cx="499" cy="489"/>
              <a:chOff x="0" y="0"/>
              <a:chExt cx="1419" cy="1392"/>
            </a:xfrm>
          </p:grpSpPr>
          <p:pic>
            <p:nvPicPr>
              <p:cNvPr id="47168" name="Picture 12" descr="banana2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2067810">
                <a:off x="624" y="198"/>
                <a:ext cx="778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69" name="Picture 13" descr="banana2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225" y="183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70" name="Picture 14" descr="banana2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354" y="-225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171" name="Group 11"/>
            <p:cNvGrpSpPr>
              <a:grpSpLocks noChangeAspect="1"/>
            </p:cNvGrpSpPr>
            <p:nvPr/>
          </p:nvGrpSpPr>
          <p:grpSpPr bwMode="auto">
            <a:xfrm>
              <a:off x="930" y="754"/>
              <a:ext cx="499" cy="489"/>
              <a:chOff x="0" y="0"/>
              <a:chExt cx="1419" cy="1392"/>
            </a:xfrm>
          </p:grpSpPr>
          <p:pic>
            <p:nvPicPr>
              <p:cNvPr id="47172" name="Picture 12" descr="banana2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2067810">
                <a:off x="624" y="198"/>
                <a:ext cx="778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73" name="Picture 13" descr="banana2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225" y="183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74" name="Picture 14" descr="banana2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354" y="-225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9216" name="AutoShape 80"/>
          <p:cNvSpPr>
            <a:spLocks noChangeArrowheads="1"/>
          </p:cNvSpPr>
          <p:nvPr/>
        </p:nvSpPr>
        <p:spPr bwMode="auto">
          <a:xfrm>
            <a:off x="1763713" y="2708275"/>
            <a:ext cx="2160587" cy="1152525"/>
          </a:xfrm>
          <a:prstGeom prst="cloudCallout">
            <a:avLst>
              <a:gd name="adj1" fmla="val -66681"/>
              <a:gd name="adj2" fmla="val 2203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19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19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19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19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19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19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90" grpId="0" animBg="1"/>
      <p:bldP spid="219190" grpId="1" animBg="1"/>
      <p:bldP spid="219191" grpId="0" animBg="1"/>
      <p:bldP spid="219191" grpId="1" animBg="1"/>
      <p:bldP spid="219192" grpId="0" animBg="1"/>
      <p:bldP spid="219192" grpId="1" animBg="1"/>
      <p:bldP spid="219193" grpId="0" animBg="1"/>
      <p:bldP spid="219193" grpId="1" animBg="1"/>
      <p:bldP spid="219194" grpId="0" animBg="1"/>
      <p:bldP spid="219194" grpId="1" animBg="1"/>
      <p:bldP spid="219195" grpId="0" animBg="1"/>
      <p:bldP spid="219195" grpId="1" animBg="1"/>
      <p:bldP spid="219196" grpId="0" animBg="1"/>
      <p:bldP spid="219197" grpId="0" animBg="1"/>
      <p:bldP spid="2192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49154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9155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9141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142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9143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44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45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46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9162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9163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49164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9165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9151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152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9153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54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55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56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9172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9173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49174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9175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9161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162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9163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64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65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66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9182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49183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49184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49185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9171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172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9173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74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75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19176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9192" name="Text Box 4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49193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Listen and say</a:t>
            </a:r>
          </a:p>
        </p:txBody>
      </p:sp>
      <p:pic>
        <p:nvPicPr>
          <p:cNvPr id="49194" name="Picture 43" descr="shop assista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908050"/>
            <a:ext cx="15573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95" name="Group 44"/>
          <p:cNvGrpSpPr/>
          <p:nvPr/>
        </p:nvGrpSpPr>
        <p:grpSpPr bwMode="auto">
          <a:xfrm>
            <a:off x="3276600" y="2565400"/>
            <a:ext cx="5903913" cy="2089150"/>
            <a:chOff x="1111" y="1480"/>
            <a:chExt cx="3402" cy="1274"/>
          </a:xfrm>
        </p:grpSpPr>
        <p:pic>
          <p:nvPicPr>
            <p:cNvPr id="49196" name="Picture 45" descr="水果店_副本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1" y="1480"/>
              <a:ext cx="340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7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1752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8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661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9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797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0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1706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1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9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2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03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4" y="1797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204" name="Picture 5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66038" y="1052513"/>
            <a:ext cx="14779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90" name="AutoShape 54"/>
          <p:cNvSpPr>
            <a:spLocks noChangeArrowheads="1"/>
          </p:cNvSpPr>
          <p:nvPr/>
        </p:nvSpPr>
        <p:spPr bwMode="auto">
          <a:xfrm>
            <a:off x="1908175" y="4724400"/>
            <a:ext cx="4105275" cy="647700"/>
          </a:xfrm>
          <a:prstGeom prst="wedgeRectCallout">
            <a:avLst>
              <a:gd name="adj1" fmla="val -56301"/>
              <a:gd name="adj2" fmla="val -1024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 _______.</a:t>
            </a:r>
          </a:p>
        </p:txBody>
      </p:sp>
      <p:sp>
        <p:nvSpPr>
          <p:cNvPr id="219191" name="AutoShape 55"/>
          <p:cNvSpPr>
            <a:spLocks noChangeArrowheads="1"/>
          </p:cNvSpPr>
          <p:nvPr/>
        </p:nvSpPr>
        <p:spPr bwMode="auto">
          <a:xfrm>
            <a:off x="684213" y="1196975"/>
            <a:ext cx="4175125" cy="1079500"/>
          </a:xfrm>
          <a:prstGeom prst="wedgeRectCallout">
            <a:avLst>
              <a:gd name="adj1" fmla="val 61218"/>
              <a:gd name="adj2" fmla="val 211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 _________.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Can I ________ ?</a:t>
            </a:r>
          </a:p>
        </p:txBody>
      </p:sp>
      <p:sp>
        <p:nvSpPr>
          <p:cNvPr id="219192" name="AutoShape 56"/>
          <p:cNvSpPr>
            <a:spLocks noChangeArrowheads="1"/>
          </p:cNvSpPr>
          <p:nvPr/>
        </p:nvSpPr>
        <p:spPr bwMode="auto">
          <a:xfrm>
            <a:off x="1979613" y="4868863"/>
            <a:ext cx="3527425" cy="647700"/>
          </a:xfrm>
          <a:prstGeom prst="wedgeRectCallout">
            <a:avLst>
              <a:gd name="adj1" fmla="val -63051"/>
              <a:gd name="adj2" fmla="val -1401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Yes, please.</a:t>
            </a:r>
          </a:p>
        </p:txBody>
      </p:sp>
      <p:sp>
        <p:nvSpPr>
          <p:cNvPr id="219193" name="AutoShape 57"/>
          <p:cNvSpPr>
            <a:spLocks noChangeArrowheads="1"/>
          </p:cNvSpPr>
          <p:nvPr/>
        </p:nvSpPr>
        <p:spPr bwMode="auto">
          <a:xfrm>
            <a:off x="684213" y="1196975"/>
            <a:ext cx="4175125" cy="647700"/>
          </a:xfrm>
          <a:prstGeom prst="wedgeRectCallout">
            <a:avLst>
              <a:gd name="adj1" fmla="val 64222"/>
              <a:gd name="adj2" fmla="val 102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do you like ?</a:t>
            </a:r>
          </a:p>
        </p:txBody>
      </p:sp>
      <p:sp>
        <p:nvSpPr>
          <p:cNvPr id="219194" name="AutoShape 58"/>
          <p:cNvSpPr>
            <a:spLocks noChangeArrowheads="1"/>
          </p:cNvSpPr>
          <p:nvPr/>
        </p:nvSpPr>
        <p:spPr bwMode="auto">
          <a:xfrm>
            <a:off x="1331913" y="4797425"/>
            <a:ext cx="6119812" cy="1008063"/>
          </a:xfrm>
          <a:prstGeom prst="wedgeRectCallout">
            <a:avLst>
              <a:gd name="adj1" fmla="val -46630"/>
              <a:gd name="adj2" fmla="val -91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like _____. They are ______.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May I have ________, please?</a:t>
            </a:r>
          </a:p>
        </p:txBody>
      </p:sp>
      <p:sp>
        <p:nvSpPr>
          <p:cNvPr id="219195" name="AutoShape 59"/>
          <p:cNvSpPr>
            <a:spLocks noChangeArrowheads="1"/>
          </p:cNvSpPr>
          <p:nvPr/>
        </p:nvSpPr>
        <p:spPr bwMode="auto">
          <a:xfrm>
            <a:off x="900113" y="1341438"/>
            <a:ext cx="3671887" cy="647700"/>
          </a:xfrm>
          <a:prstGeom prst="wedgeRectCallout">
            <a:avLst>
              <a:gd name="adj1" fmla="val 71486"/>
              <a:gd name="adj2" fmla="val 7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Here you are !</a:t>
            </a:r>
          </a:p>
        </p:txBody>
      </p:sp>
      <p:sp>
        <p:nvSpPr>
          <p:cNvPr id="219196" name="AutoShape 60"/>
          <p:cNvSpPr>
            <a:spLocks noChangeArrowheads="1"/>
          </p:cNvSpPr>
          <p:nvPr/>
        </p:nvSpPr>
        <p:spPr bwMode="auto">
          <a:xfrm>
            <a:off x="1476375" y="4941888"/>
            <a:ext cx="5257800" cy="647700"/>
          </a:xfrm>
          <a:prstGeom prst="wedgeRectCallout">
            <a:avLst>
              <a:gd name="adj1" fmla="val -46106"/>
              <a:gd name="adj2" fmla="val -133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Thank you. Goodbye.</a:t>
            </a:r>
          </a:p>
        </p:txBody>
      </p:sp>
      <p:sp>
        <p:nvSpPr>
          <p:cNvPr id="219197" name="AutoShape 61"/>
          <p:cNvSpPr>
            <a:spLocks noChangeArrowheads="1"/>
          </p:cNvSpPr>
          <p:nvPr/>
        </p:nvSpPr>
        <p:spPr bwMode="auto">
          <a:xfrm>
            <a:off x="1187450" y="1412875"/>
            <a:ext cx="3024188" cy="647700"/>
          </a:xfrm>
          <a:prstGeom prst="wedgeRectCallout">
            <a:avLst>
              <a:gd name="adj1" fmla="val 77875"/>
              <a:gd name="adj2" fmla="val 55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_________ !</a:t>
            </a:r>
          </a:p>
        </p:txBody>
      </p:sp>
      <p:pic>
        <p:nvPicPr>
          <p:cNvPr id="219198" name="Picture 62" descr="Marco1_副本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3850" y="3357563"/>
            <a:ext cx="796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71"/>
          <p:cNvGrpSpPr/>
          <p:nvPr/>
        </p:nvGrpSpPr>
        <p:grpSpPr bwMode="auto">
          <a:xfrm>
            <a:off x="2195513" y="2852738"/>
            <a:ext cx="1152525" cy="792162"/>
            <a:chOff x="340" y="754"/>
            <a:chExt cx="1089" cy="489"/>
          </a:xfrm>
        </p:grpSpPr>
        <p:grpSp>
          <p:nvGrpSpPr>
            <p:cNvPr id="49215" name="Group 11"/>
            <p:cNvGrpSpPr>
              <a:grpSpLocks noChangeAspect="1"/>
            </p:cNvGrpSpPr>
            <p:nvPr/>
          </p:nvGrpSpPr>
          <p:grpSpPr bwMode="auto">
            <a:xfrm>
              <a:off x="340" y="754"/>
              <a:ext cx="499" cy="489"/>
              <a:chOff x="0" y="0"/>
              <a:chExt cx="1419" cy="1392"/>
            </a:xfrm>
          </p:grpSpPr>
          <p:pic>
            <p:nvPicPr>
              <p:cNvPr id="49216" name="Picture 12" descr="banana2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2067810">
                <a:off x="624" y="198"/>
                <a:ext cx="778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7" name="Picture 13" descr="banana2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225" y="183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8" name="Picture 14" descr="banana2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354" y="-225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19" name="Group 11"/>
            <p:cNvGrpSpPr>
              <a:grpSpLocks noChangeAspect="1"/>
            </p:cNvGrpSpPr>
            <p:nvPr/>
          </p:nvGrpSpPr>
          <p:grpSpPr bwMode="auto">
            <a:xfrm>
              <a:off x="930" y="754"/>
              <a:ext cx="499" cy="489"/>
              <a:chOff x="0" y="0"/>
              <a:chExt cx="1419" cy="1392"/>
            </a:xfrm>
          </p:grpSpPr>
          <p:pic>
            <p:nvPicPr>
              <p:cNvPr id="49220" name="Picture 12" descr="banana2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2067810">
                <a:off x="624" y="198"/>
                <a:ext cx="778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21" name="Picture 13" descr="banana2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225" y="183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22" name="Picture 14" descr="banana2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354" y="-225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9216" name="AutoShape 80"/>
          <p:cNvSpPr>
            <a:spLocks noChangeArrowheads="1"/>
          </p:cNvSpPr>
          <p:nvPr/>
        </p:nvSpPr>
        <p:spPr bwMode="auto">
          <a:xfrm>
            <a:off x="1763713" y="2708275"/>
            <a:ext cx="2160587" cy="1152525"/>
          </a:xfrm>
          <a:prstGeom prst="cloudCallout">
            <a:avLst>
              <a:gd name="adj1" fmla="val -66681"/>
              <a:gd name="adj2" fmla="val 2203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19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19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19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19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19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19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90" grpId="0" animBg="1"/>
      <p:bldP spid="219190" grpId="1" animBg="1"/>
      <p:bldP spid="219191" grpId="0" animBg="1"/>
      <p:bldP spid="219191" grpId="1" animBg="1"/>
      <p:bldP spid="219192" grpId="0" animBg="1"/>
      <p:bldP spid="219192" grpId="1" animBg="1"/>
      <p:bldP spid="219193" grpId="0" animBg="1"/>
      <p:bldP spid="219193" grpId="1" animBg="1"/>
      <p:bldP spid="219194" grpId="0" animBg="1"/>
      <p:bldP spid="219194" grpId="1" animBg="1"/>
      <p:bldP spid="219195" grpId="0" animBg="1"/>
      <p:bldP spid="219195" grpId="1" animBg="1"/>
      <p:bldP spid="219196" grpId="0" animBg="1"/>
      <p:bldP spid="219197" grpId="0" animBg="1"/>
      <p:bldP spid="2192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2" descr="list-b135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4413" y="333375"/>
            <a:ext cx="5383212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 Box 30"/>
          <p:cNvSpPr txBox="1">
            <a:spLocks noChangeArrowheads="1"/>
          </p:cNvSpPr>
          <p:nvPr/>
        </p:nvSpPr>
        <p:spPr bwMode="auto">
          <a:xfrm rot="-345494">
            <a:off x="4140200" y="1989138"/>
            <a:ext cx="2376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u="sng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 pitchFamily="34" charset="0"/>
              </a:rPr>
              <a:t>apple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51203" name="Text Box 31"/>
          <p:cNvSpPr txBox="1">
            <a:spLocks noChangeArrowheads="1"/>
          </p:cNvSpPr>
          <p:nvPr/>
        </p:nvSpPr>
        <p:spPr bwMode="auto">
          <a:xfrm rot="-345494">
            <a:off x="3995738" y="2884488"/>
            <a:ext cx="216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_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200">
                <a:solidFill>
                  <a:prstClr val="black"/>
                </a:solidFill>
                <a:latin typeface="Calibri" panose="020F0502020204030204" pitchFamily="34" charset="0"/>
              </a:rPr>
              <a:t>banana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5621" name="Text Box 32"/>
          <p:cNvSpPr txBox="1">
            <a:spLocks noChangeArrowheads="1"/>
          </p:cNvSpPr>
          <p:nvPr/>
        </p:nvSpPr>
        <p:spPr bwMode="auto">
          <a:xfrm rot="-345494">
            <a:off x="3779838" y="3644900"/>
            <a:ext cx="263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_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 pitchFamily="34" charset="0"/>
              </a:rPr>
              <a:t> orange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5622" name="Text Box 33"/>
          <p:cNvSpPr txBox="1">
            <a:spLocks noChangeArrowheads="1"/>
          </p:cNvSpPr>
          <p:nvPr/>
        </p:nvSpPr>
        <p:spPr bwMode="auto">
          <a:xfrm rot="-345494">
            <a:off x="3924300" y="4300538"/>
            <a:ext cx="2376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_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 pitchFamily="34" charset="0"/>
              </a:rPr>
              <a:t> pear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51206" name="Text Box 24"/>
          <p:cNvSpPr txBox="1">
            <a:spLocks noChangeArrowheads="1"/>
          </p:cNvSpPr>
          <p:nvPr/>
        </p:nvSpPr>
        <p:spPr bwMode="auto">
          <a:xfrm>
            <a:off x="4017963" y="2997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3873500" y="372427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924300" y="437197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grpSp>
        <p:nvGrpSpPr>
          <p:cNvPr id="51209" name="Group 10"/>
          <p:cNvGrpSpPr/>
          <p:nvPr/>
        </p:nvGrpSpPr>
        <p:grpSpPr bwMode="auto">
          <a:xfrm>
            <a:off x="5940425" y="1916113"/>
            <a:ext cx="792163" cy="792162"/>
            <a:chOff x="1066" y="1751"/>
            <a:chExt cx="544" cy="636"/>
          </a:xfrm>
        </p:grpSpPr>
        <p:pic>
          <p:nvPicPr>
            <p:cNvPr id="51210" name="Picture 1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66" y="1752"/>
              <a:ext cx="2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1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37" y="1751"/>
              <a:ext cx="27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66" y="2070"/>
              <a:ext cx="2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3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37" y="2069"/>
              <a:ext cx="27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14" name="Group 15"/>
          <p:cNvGrpSpPr/>
          <p:nvPr/>
        </p:nvGrpSpPr>
        <p:grpSpPr bwMode="auto">
          <a:xfrm>
            <a:off x="5795963" y="2781300"/>
            <a:ext cx="1152525" cy="792163"/>
            <a:chOff x="340" y="754"/>
            <a:chExt cx="1089" cy="489"/>
          </a:xfrm>
        </p:grpSpPr>
        <p:grpSp>
          <p:nvGrpSpPr>
            <p:cNvPr id="51215" name="Group 11"/>
            <p:cNvGrpSpPr>
              <a:grpSpLocks noChangeAspect="1"/>
            </p:cNvGrpSpPr>
            <p:nvPr/>
          </p:nvGrpSpPr>
          <p:grpSpPr bwMode="auto">
            <a:xfrm>
              <a:off x="340" y="754"/>
              <a:ext cx="499" cy="489"/>
              <a:chOff x="0" y="0"/>
              <a:chExt cx="1419" cy="1392"/>
            </a:xfrm>
          </p:grpSpPr>
          <p:pic>
            <p:nvPicPr>
              <p:cNvPr id="51216" name="Picture 12" descr="banana2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2067810">
                <a:off x="624" y="198"/>
                <a:ext cx="778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7" name="Picture 13" descr="banana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225" y="183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8" name="Picture 14" descr="banana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354" y="-225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19" name="Group 11"/>
            <p:cNvGrpSpPr>
              <a:grpSpLocks noChangeAspect="1"/>
            </p:cNvGrpSpPr>
            <p:nvPr/>
          </p:nvGrpSpPr>
          <p:grpSpPr bwMode="auto">
            <a:xfrm>
              <a:off x="930" y="754"/>
              <a:ext cx="499" cy="489"/>
              <a:chOff x="0" y="0"/>
              <a:chExt cx="1419" cy="1392"/>
            </a:xfrm>
          </p:grpSpPr>
          <p:pic>
            <p:nvPicPr>
              <p:cNvPr id="51220" name="Picture 12" descr="banana2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2067810">
                <a:off x="624" y="198"/>
                <a:ext cx="778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1" name="Picture 13" descr="banana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225" y="183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2" name="Picture 14" descr="banana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354" y="-225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oup 24"/>
          <p:cNvGrpSpPr/>
          <p:nvPr/>
        </p:nvGrpSpPr>
        <p:grpSpPr bwMode="auto">
          <a:xfrm>
            <a:off x="5686425" y="3716338"/>
            <a:ext cx="1262063" cy="792162"/>
            <a:chOff x="385" y="1253"/>
            <a:chExt cx="998" cy="589"/>
          </a:xfrm>
        </p:grpSpPr>
        <p:pic>
          <p:nvPicPr>
            <p:cNvPr id="51224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5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6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7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8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9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0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1" name="Picture 12" descr="OrangeLT_White_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33"/>
          <p:cNvGrpSpPr/>
          <p:nvPr/>
        </p:nvGrpSpPr>
        <p:grpSpPr bwMode="auto">
          <a:xfrm>
            <a:off x="5651500" y="4510088"/>
            <a:ext cx="936625" cy="647700"/>
            <a:chOff x="839" y="2750"/>
            <a:chExt cx="590" cy="363"/>
          </a:xfrm>
        </p:grpSpPr>
        <p:pic>
          <p:nvPicPr>
            <p:cNvPr id="51233" name="Picture 10" descr="pear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2750"/>
              <a:ext cx="25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4" name="Picture 10" descr="pear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8" y="2750"/>
              <a:ext cx="25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5" name="Picture 10" descr="pear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0" y="2750"/>
              <a:ext cx="25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6" name="Text Box 24"/>
          <p:cNvSpPr txBox="1">
            <a:spLocks noChangeArrowheads="1"/>
          </p:cNvSpPr>
          <p:nvPr/>
        </p:nvSpPr>
        <p:spPr bwMode="auto">
          <a:xfrm rot="-391671">
            <a:off x="4162425" y="206057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51237" name="WordArt 28"/>
          <p:cNvSpPr>
            <a:spLocks noChangeArrowheads="1" noChangeShapeType="1" noTextEdit="1"/>
          </p:cNvSpPr>
          <p:nvPr/>
        </p:nvSpPr>
        <p:spPr bwMode="auto">
          <a:xfrm rot="-249567">
            <a:off x="4067175" y="1268413"/>
            <a:ext cx="252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Shopping list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  <p:pic>
        <p:nvPicPr>
          <p:cNvPr id="51238" name="Picture 39" descr="Marco_副本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650" y="981075"/>
            <a:ext cx="2016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9" name="Text Box 40"/>
          <p:cNvSpPr txBox="1">
            <a:spLocks noChangeArrowheads="1"/>
          </p:cNvSpPr>
          <p:nvPr/>
        </p:nvSpPr>
        <p:spPr bwMode="auto">
          <a:xfrm>
            <a:off x="7596188" y="1052513"/>
            <a:ext cx="396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</a:rPr>
              <a:t>购物清单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/>
      <p:bldP spid="25622" grpId="0"/>
      <p:bldP spid="25625" grpId="0"/>
      <p:bldP spid="256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2781300"/>
            <a:ext cx="1127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6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52227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52228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9205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9206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9207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08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09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10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235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52236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52237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52238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9215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9216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9217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18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19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20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245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52246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52247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52248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9225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9226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9227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28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29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30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255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52256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52257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52258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9235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9236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9237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38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39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79240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265" name="Text Box 4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52266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white"/>
                </a:solidFill>
              </a:rPr>
              <a:t>Pair  work</a:t>
            </a:r>
          </a:p>
        </p:txBody>
      </p:sp>
      <p:pic>
        <p:nvPicPr>
          <p:cNvPr id="52267" name="Picture 22" descr="list-b135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981075"/>
            <a:ext cx="4348162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68" name="WordArt 28"/>
          <p:cNvSpPr>
            <a:spLocks noChangeArrowheads="1" noChangeShapeType="1" noTextEdit="1"/>
          </p:cNvSpPr>
          <p:nvPr/>
        </p:nvSpPr>
        <p:spPr bwMode="auto">
          <a:xfrm rot="-249567">
            <a:off x="6011863" y="1700213"/>
            <a:ext cx="2241550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Shopping list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  <p:sp>
        <p:nvSpPr>
          <p:cNvPr id="52269" name="Text Box 30"/>
          <p:cNvSpPr txBox="1">
            <a:spLocks noChangeArrowheads="1"/>
          </p:cNvSpPr>
          <p:nvPr/>
        </p:nvSpPr>
        <p:spPr bwMode="auto">
          <a:xfrm rot="-345494">
            <a:off x="6011863" y="2139950"/>
            <a:ext cx="2376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u="sng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 pitchFamily="34" charset="0"/>
              </a:rPr>
              <a:t>apple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52270" name="Text Box 31"/>
          <p:cNvSpPr txBox="1">
            <a:spLocks noChangeArrowheads="1"/>
          </p:cNvSpPr>
          <p:nvPr/>
        </p:nvSpPr>
        <p:spPr bwMode="auto">
          <a:xfrm rot="-345494">
            <a:off x="5867400" y="2884488"/>
            <a:ext cx="2160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_</a:t>
            </a:r>
            <a:r>
              <a:rPr lang="en-US" altLang="zh-CN" sz="3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</a:rPr>
              <a:t>banana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52271" name="Text Box 32"/>
          <p:cNvSpPr txBox="1">
            <a:spLocks noChangeArrowheads="1"/>
          </p:cNvSpPr>
          <p:nvPr/>
        </p:nvSpPr>
        <p:spPr bwMode="auto">
          <a:xfrm rot="-345494">
            <a:off x="5651500" y="3500438"/>
            <a:ext cx="2636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_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 pitchFamily="34" charset="0"/>
              </a:rPr>
              <a:t> orange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52272" name="Text Box 33"/>
          <p:cNvSpPr txBox="1">
            <a:spLocks noChangeArrowheads="1"/>
          </p:cNvSpPr>
          <p:nvPr/>
        </p:nvSpPr>
        <p:spPr bwMode="auto">
          <a:xfrm rot="-345494">
            <a:off x="5795963" y="4076700"/>
            <a:ext cx="2376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_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 pitchFamily="34" charset="0"/>
              </a:rPr>
              <a:t> pear</a:t>
            </a: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52273" name="Text Box 23"/>
          <p:cNvSpPr txBox="1">
            <a:spLocks noChangeArrowheads="1"/>
          </p:cNvSpPr>
          <p:nvPr/>
        </p:nvSpPr>
        <p:spPr bwMode="auto">
          <a:xfrm>
            <a:off x="7620000" y="381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274" name="Text Box 24"/>
          <p:cNvSpPr txBox="1">
            <a:spLocks noChangeArrowheads="1"/>
          </p:cNvSpPr>
          <p:nvPr/>
        </p:nvSpPr>
        <p:spPr bwMode="auto">
          <a:xfrm>
            <a:off x="5889625" y="2997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52275" name="Text Box 25"/>
          <p:cNvSpPr txBox="1">
            <a:spLocks noChangeArrowheads="1"/>
          </p:cNvSpPr>
          <p:nvPr/>
        </p:nvSpPr>
        <p:spPr bwMode="auto">
          <a:xfrm>
            <a:off x="5651500" y="3573463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52276" name="Text Box 26"/>
          <p:cNvSpPr txBox="1">
            <a:spLocks noChangeArrowheads="1"/>
          </p:cNvSpPr>
          <p:nvPr/>
        </p:nvSpPr>
        <p:spPr bwMode="auto">
          <a:xfrm>
            <a:off x="5795963" y="4149725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grpSp>
        <p:nvGrpSpPr>
          <p:cNvPr id="52277" name="Group 68"/>
          <p:cNvGrpSpPr/>
          <p:nvPr/>
        </p:nvGrpSpPr>
        <p:grpSpPr bwMode="auto">
          <a:xfrm>
            <a:off x="7812088" y="2133600"/>
            <a:ext cx="576262" cy="647700"/>
            <a:chOff x="1066" y="1751"/>
            <a:chExt cx="544" cy="636"/>
          </a:xfrm>
        </p:grpSpPr>
        <p:pic>
          <p:nvPicPr>
            <p:cNvPr id="52278" name="Picture 6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066" y="1752"/>
              <a:ext cx="2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79" name="Picture 6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337" y="1751"/>
              <a:ext cx="27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80" name="Picture 6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066" y="2070"/>
              <a:ext cx="2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81" name="Picture 67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337" y="2069"/>
              <a:ext cx="27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82" name="Group 77"/>
          <p:cNvGrpSpPr/>
          <p:nvPr/>
        </p:nvGrpSpPr>
        <p:grpSpPr bwMode="auto">
          <a:xfrm>
            <a:off x="7667625" y="2781300"/>
            <a:ext cx="936625" cy="647700"/>
            <a:chOff x="340" y="754"/>
            <a:chExt cx="1089" cy="489"/>
          </a:xfrm>
        </p:grpSpPr>
        <p:grpSp>
          <p:nvGrpSpPr>
            <p:cNvPr id="52283" name="Group 11"/>
            <p:cNvGrpSpPr>
              <a:grpSpLocks noChangeAspect="1"/>
            </p:cNvGrpSpPr>
            <p:nvPr/>
          </p:nvGrpSpPr>
          <p:grpSpPr bwMode="auto">
            <a:xfrm>
              <a:off x="340" y="754"/>
              <a:ext cx="499" cy="489"/>
              <a:chOff x="0" y="0"/>
              <a:chExt cx="1419" cy="1392"/>
            </a:xfrm>
          </p:grpSpPr>
          <p:pic>
            <p:nvPicPr>
              <p:cNvPr id="52284" name="Picture 12" descr="banana2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2067810">
                <a:off x="624" y="198"/>
                <a:ext cx="778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85" name="Picture 13" descr="banana2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225" y="183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86" name="Picture 14" descr="banana2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354" y="-225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287" name="Group 11"/>
            <p:cNvGrpSpPr>
              <a:grpSpLocks noChangeAspect="1"/>
            </p:cNvGrpSpPr>
            <p:nvPr/>
          </p:nvGrpSpPr>
          <p:grpSpPr bwMode="auto">
            <a:xfrm>
              <a:off x="930" y="754"/>
              <a:ext cx="499" cy="489"/>
              <a:chOff x="0" y="0"/>
              <a:chExt cx="1419" cy="1392"/>
            </a:xfrm>
          </p:grpSpPr>
          <p:pic>
            <p:nvPicPr>
              <p:cNvPr id="52288" name="Picture 12" descr="banana2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2067810">
                <a:off x="624" y="198"/>
                <a:ext cx="778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89" name="Picture 13" descr="banana2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225" y="183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90" name="Picture 14" descr="banana2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3939534">
                <a:off x="354" y="-225"/>
                <a:ext cx="840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2291" name="Group 91"/>
          <p:cNvGrpSpPr/>
          <p:nvPr/>
        </p:nvGrpSpPr>
        <p:grpSpPr bwMode="auto">
          <a:xfrm>
            <a:off x="7596188" y="3500438"/>
            <a:ext cx="1046162" cy="576262"/>
            <a:chOff x="385" y="1253"/>
            <a:chExt cx="998" cy="589"/>
          </a:xfrm>
        </p:grpSpPr>
        <p:pic>
          <p:nvPicPr>
            <p:cNvPr id="52292" name="Picture 12" descr="OrangeLT_White_Background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93" name="Picture 12" descr="OrangeLT_White_Background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94" name="Picture 12" descr="OrangeLT_White_Background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95" name="Picture 12" descr="OrangeLT_White_Background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" y="1253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96" name="Picture 12" descr="OrangeLT_White_Background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97" name="Picture 12" descr="OrangeLT_White_Background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98" name="Picture 12" descr="OrangeLT_White_Background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99" name="Picture 12" descr="OrangeLT_White_Background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" y="1515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300" name="Group 95"/>
          <p:cNvGrpSpPr/>
          <p:nvPr/>
        </p:nvGrpSpPr>
        <p:grpSpPr bwMode="auto">
          <a:xfrm>
            <a:off x="7524750" y="4221163"/>
            <a:ext cx="792163" cy="431800"/>
            <a:chOff x="839" y="2750"/>
            <a:chExt cx="590" cy="363"/>
          </a:xfrm>
        </p:grpSpPr>
        <p:pic>
          <p:nvPicPr>
            <p:cNvPr id="52301" name="Picture 10" descr="pear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2750"/>
              <a:ext cx="25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02" name="Picture 10" descr="pear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8" y="2750"/>
              <a:ext cx="25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03" name="Picture 10" descr="pear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0" y="2750"/>
              <a:ext cx="25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304" name="Text Box 24"/>
          <p:cNvSpPr txBox="1">
            <a:spLocks noChangeArrowheads="1"/>
          </p:cNvSpPr>
          <p:nvPr/>
        </p:nvSpPr>
        <p:spPr bwMode="auto">
          <a:xfrm>
            <a:off x="6034088" y="2205038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pic>
        <p:nvPicPr>
          <p:cNvPr id="52305" name="Picture 103" descr="shop assistant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5563" y="1701800"/>
            <a:ext cx="195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06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2952750" cy="4191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Good </a:t>
            </a:r>
            <a:r>
              <a:rPr lang="en-US" altLang="zh-CN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                   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.</a:t>
            </a:r>
          </a:p>
        </p:txBody>
      </p:sp>
      <p:sp>
        <p:nvSpPr>
          <p:cNvPr id="52307" name="Text Box 41"/>
          <p:cNvSpPr txBox="1">
            <a:spLocks noChangeArrowheads="1"/>
          </p:cNvSpPr>
          <p:nvPr/>
        </p:nvSpPr>
        <p:spPr bwMode="auto">
          <a:xfrm>
            <a:off x="396875" y="1641475"/>
            <a:ext cx="5183188" cy="419100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Good </a:t>
            </a:r>
            <a:r>
              <a:rPr lang="en-US" altLang="zh-CN" sz="2000" b="1" u="sng">
                <a:solidFill>
                  <a:prstClr val="black"/>
                </a:solidFill>
                <a:latin typeface="Calibri" panose="020F0502020204030204" pitchFamily="34" charset="0"/>
              </a:rPr>
              <a:t>       _____</a:t>
            </a: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 .</a:t>
            </a:r>
            <a:r>
              <a:rPr lang="en-US" altLang="zh-CN">
                <a:solidFill>
                  <a:prstClr val="black"/>
                </a:solidFill>
              </a:rPr>
              <a:t> </a:t>
            </a: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Can I</a:t>
            </a:r>
            <a:r>
              <a:rPr lang="en-US" altLang="zh-CN">
                <a:solidFill>
                  <a:prstClr val="black"/>
                </a:solidFill>
              </a:rPr>
              <a:t>___________</a:t>
            </a: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 ?</a:t>
            </a:r>
          </a:p>
        </p:txBody>
      </p:sp>
      <p:pic>
        <p:nvPicPr>
          <p:cNvPr id="52308" name="Picture 110" descr="shop assistant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7950" y="2709863"/>
            <a:ext cx="195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09" name="Text Box 4"/>
          <p:cNvSpPr txBox="1">
            <a:spLocks noChangeArrowheads="1"/>
          </p:cNvSpPr>
          <p:nvPr/>
        </p:nvSpPr>
        <p:spPr bwMode="auto">
          <a:xfrm>
            <a:off x="468313" y="2217738"/>
            <a:ext cx="2952750" cy="4191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Yes, please .</a:t>
            </a:r>
          </a:p>
        </p:txBody>
      </p:sp>
      <p:sp>
        <p:nvSpPr>
          <p:cNvPr id="52310" name="Text Box 41"/>
          <p:cNvSpPr txBox="1">
            <a:spLocks noChangeArrowheads="1"/>
          </p:cNvSpPr>
          <p:nvPr/>
        </p:nvSpPr>
        <p:spPr bwMode="auto">
          <a:xfrm>
            <a:off x="468313" y="2709863"/>
            <a:ext cx="3167062" cy="419100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What do you like?</a:t>
            </a:r>
            <a:endParaRPr lang="en-US" altLang="zh-CN" sz="2000" b="1" dirty="0">
              <a:solidFill>
                <a:srgbClr val="0563C1"/>
              </a:solidFill>
              <a:latin typeface="Calibri" panose="020F0502020204030204" pitchFamily="34" charset="0"/>
            </a:endParaRPr>
          </a:p>
        </p:txBody>
      </p:sp>
      <p:pic>
        <p:nvPicPr>
          <p:cNvPr id="52311" name="Picture 131" descr="shop assistant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9538" y="4221163"/>
            <a:ext cx="195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12" name="Text Box 4"/>
          <p:cNvSpPr txBox="1">
            <a:spLocks noChangeArrowheads="1"/>
          </p:cNvSpPr>
          <p:nvPr/>
        </p:nvSpPr>
        <p:spPr bwMode="auto">
          <a:xfrm>
            <a:off x="522288" y="3286125"/>
            <a:ext cx="3905250" cy="8763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I like  </a:t>
            </a:r>
            <a:r>
              <a:rPr lang="en-US" altLang="zh-CN" sz="2000" b="1" u="sng">
                <a:solidFill>
                  <a:prstClr val="black"/>
                </a:solidFill>
                <a:latin typeface="Calibri" panose="020F0502020204030204" pitchFamily="34" charset="0"/>
              </a:rPr>
              <a:t>                   </a:t>
            </a: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 .They are </a:t>
            </a:r>
            <a:r>
              <a:rPr lang="en-US" altLang="zh-CN" sz="2000" b="1" u="sng">
                <a:solidFill>
                  <a:prstClr val="black"/>
                </a:solidFill>
                <a:latin typeface="Calibri" panose="020F0502020204030204" pitchFamily="34" charset="0"/>
              </a:rPr>
              <a:t>             </a:t>
            </a: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 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May I have </a:t>
            </a:r>
            <a:r>
              <a:rPr lang="en-US" altLang="zh-CN" sz="2000" b="1" u="sng">
                <a:solidFill>
                  <a:prstClr val="black"/>
                </a:solidFill>
                <a:latin typeface="Calibri" panose="020F0502020204030204" pitchFamily="34" charset="0"/>
              </a:rPr>
              <a:t>                  </a:t>
            </a: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 , please?</a:t>
            </a:r>
          </a:p>
        </p:txBody>
      </p:sp>
      <p:sp>
        <p:nvSpPr>
          <p:cNvPr id="52313" name="Text Box 41"/>
          <p:cNvSpPr txBox="1">
            <a:spLocks noChangeArrowheads="1"/>
          </p:cNvSpPr>
          <p:nvPr/>
        </p:nvSpPr>
        <p:spPr bwMode="auto">
          <a:xfrm>
            <a:off x="522288" y="4221163"/>
            <a:ext cx="3167062" cy="419100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Here you are!</a:t>
            </a:r>
            <a:endParaRPr lang="en-US" altLang="zh-CN" sz="2000" b="1">
              <a:solidFill>
                <a:srgbClr val="0563C1"/>
              </a:solidFill>
              <a:latin typeface="Calibri" panose="020F0502020204030204" pitchFamily="34" charset="0"/>
            </a:endParaRPr>
          </a:p>
        </p:txBody>
      </p:sp>
      <p:pic>
        <p:nvPicPr>
          <p:cNvPr id="52314" name="Picture 138" descr="shop assistant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61925" y="5229225"/>
            <a:ext cx="195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15" name="Text Box 4"/>
          <p:cNvSpPr txBox="1">
            <a:spLocks noChangeArrowheads="1"/>
          </p:cNvSpPr>
          <p:nvPr/>
        </p:nvSpPr>
        <p:spPr bwMode="auto">
          <a:xfrm>
            <a:off x="539750" y="4725988"/>
            <a:ext cx="2952750" cy="4191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Thank you ! Goodbye .</a:t>
            </a:r>
          </a:p>
        </p:txBody>
      </p:sp>
      <p:sp>
        <p:nvSpPr>
          <p:cNvPr id="52316" name="Text Box 41"/>
          <p:cNvSpPr txBox="1">
            <a:spLocks noChangeArrowheads="1"/>
          </p:cNvSpPr>
          <p:nvPr/>
        </p:nvSpPr>
        <p:spPr bwMode="auto">
          <a:xfrm>
            <a:off x="522288" y="5229225"/>
            <a:ext cx="3167062" cy="419100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prstClr val="black"/>
                </a:solidFill>
                <a:latin typeface="Calibri" panose="020F0502020204030204" pitchFamily="34" charset="0"/>
              </a:rPr>
              <a:t>Bye bye .</a:t>
            </a:r>
            <a:endParaRPr lang="en-US" altLang="zh-CN" sz="2000" b="1">
              <a:solidFill>
                <a:srgbClr val="0563C1"/>
              </a:solidFill>
              <a:latin typeface="Calibri" panose="020F0502020204030204" pitchFamily="34" charset="0"/>
            </a:endParaRPr>
          </a:p>
        </p:txBody>
      </p:sp>
      <p:pic>
        <p:nvPicPr>
          <p:cNvPr id="52317" name="Picture 142" descr="Marco1_副本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7950" y="1125538"/>
            <a:ext cx="203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18" name="Picture 143" descr="Marco1_副本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7950" y="2133600"/>
            <a:ext cx="203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19" name="Picture 144" descr="Marco1_副本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20650" y="3429000"/>
            <a:ext cx="203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20" name="Picture 145" descr="Marco1_副本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388" y="4652963"/>
            <a:ext cx="203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7" name="Group 6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54278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54279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0297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0298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0299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00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01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02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4286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54287" name="Group 16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54288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54289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0307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0308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0309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10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11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12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4296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54297" name="Group 26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54298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54299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0317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0318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0319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20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21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22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4306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54307" name="Group 36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54308" name="Group 3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54309" name="Group 3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0327" name="Oval 3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0328" name="Oval 4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0329" name="Oval 4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30" name="Oval 4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31" name="Oval 4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332" name="Oval 4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4316" name="Text Box 45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54317" name="Rectangle 46"/>
          <p:cNvSpPr>
            <a:spLocks noChangeArrowheads="1"/>
          </p:cNvSpPr>
          <p:nvPr/>
        </p:nvSpPr>
        <p:spPr bwMode="auto">
          <a:xfrm>
            <a:off x="2339975" y="273150"/>
            <a:ext cx="43195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</a:p>
        </p:txBody>
      </p:sp>
      <p:sp>
        <p:nvSpPr>
          <p:cNvPr id="54318" name="Line 47"/>
          <p:cNvSpPr>
            <a:spLocks noChangeShapeType="1"/>
          </p:cNvSpPr>
          <p:nvPr/>
        </p:nvSpPr>
        <p:spPr bwMode="auto">
          <a:xfrm>
            <a:off x="827088" y="1123950"/>
            <a:ext cx="76327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54319" name="Freeform 48"/>
          <p:cNvSpPr>
            <a:spLocks noChangeArrowheads="1"/>
          </p:cNvSpPr>
          <p:nvPr/>
        </p:nvSpPr>
        <p:spPr bwMode="auto">
          <a:xfrm>
            <a:off x="1258888" y="1916113"/>
            <a:ext cx="6481762" cy="3960812"/>
          </a:xfrm>
          <a:custGeom>
            <a:avLst/>
            <a:gdLst>
              <a:gd name="T0" fmla="*/ 0 w 4584"/>
              <a:gd name="T1" fmla="*/ 0 h 3948"/>
              <a:gd name="T2" fmla="*/ 0 w 4584"/>
              <a:gd name="T3" fmla="*/ 2904 h 3948"/>
              <a:gd name="T4" fmla="*/ 2256 w 4584"/>
              <a:gd name="T5" fmla="*/ 3948 h 3948"/>
              <a:gd name="T6" fmla="*/ 4584 w 4584"/>
              <a:gd name="T7" fmla="*/ 2904 h 3948"/>
              <a:gd name="T8" fmla="*/ 4584 w 4584"/>
              <a:gd name="T9" fmla="*/ 0 h 3948"/>
              <a:gd name="T10" fmla="*/ 0 w 4584"/>
              <a:gd name="T11" fmla="*/ 0 h 3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84" h="3948">
                <a:moveTo>
                  <a:pt x="0" y="0"/>
                </a:moveTo>
                <a:lnTo>
                  <a:pt x="0" y="2904"/>
                </a:lnTo>
                <a:lnTo>
                  <a:pt x="2256" y="3948"/>
                </a:lnTo>
                <a:lnTo>
                  <a:pt x="4584" y="2904"/>
                </a:lnTo>
                <a:lnTo>
                  <a:pt x="4584" y="0"/>
                </a:lnTo>
                <a:lnTo>
                  <a:pt x="0" y="0"/>
                </a:lnTo>
                <a:close/>
              </a:path>
            </a:pathLst>
          </a:custGeom>
          <a:solidFill>
            <a:srgbClr val="906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54320" name="Group 49"/>
          <p:cNvGrpSpPr/>
          <p:nvPr/>
        </p:nvGrpSpPr>
        <p:grpSpPr bwMode="auto">
          <a:xfrm>
            <a:off x="395288" y="1412875"/>
            <a:ext cx="8240712" cy="338138"/>
            <a:chOff x="-484" y="472"/>
            <a:chExt cx="6056" cy="296"/>
          </a:xfrm>
        </p:grpSpPr>
        <p:sp>
          <p:nvSpPr>
            <p:cNvPr id="54321" name="Rectangle 50"/>
            <p:cNvSpPr>
              <a:spLocks noChangeArrowheads="1"/>
            </p:cNvSpPr>
            <p:nvPr/>
          </p:nvSpPr>
          <p:spPr bwMode="auto">
            <a:xfrm>
              <a:off x="-384" y="472"/>
              <a:ext cx="5844" cy="296"/>
            </a:xfrm>
            <a:prstGeom prst="rect">
              <a:avLst/>
            </a:prstGeom>
            <a:gradFill rotWithShape="1">
              <a:gsLst>
                <a:gs pos="0">
                  <a:srgbClr val="906638"/>
                </a:gs>
                <a:gs pos="100000">
                  <a:srgbClr val="4F402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22" name="Oval 51"/>
            <p:cNvSpPr>
              <a:spLocks noChangeArrowheads="1"/>
            </p:cNvSpPr>
            <p:nvPr/>
          </p:nvSpPr>
          <p:spPr bwMode="auto">
            <a:xfrm>
              <a:off x="1140" y="612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23" name="Oval 52"/>
            <p:cNvSpPr>
              <a:spLocks noChangeArrowheads="1"/>
            </p:cNvSpPr>
            <p:nvPr/>
          </p:nvSpPr>
          <p:spPr bwMode="auto">
            <a:xfrm>
              <a:off x="1656" y="552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24" name="Oval 53"/>
            <p:cNvSpPr>
              <a:spLocks noChangeArrowheads="1"/>
            </p:cNvSpPr>
            <p:nvPr/>
          </p:nvSpPr>
          <p:spPr bwMode="auto">
            <a:xfrm>
              <a:off x="-216" y="684"/>
              <a:ext cx="3696" cy="27"/>
            </a:xfrm>
            <a:prstGeom prst="ellipse">
              <a:avLst/>
            </a:prstGeom>
            <a:gradFill rotWithShape="1">
              <a:gsLst>
                <a:gs pos="0">
                  <a:srgbClr val="BA874E">
                    <a:alpha val="5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25" name="Oval 54"/>
            <p:cNvSpPr>
              <a:spLocks noChangeArrowheads="1"/>
            </p:cNvSpPr>
            <p:nvPr/>
          </p:nvSpPr>
          <p:spPr bwMode="auto">
            <a:xfrm>
              <a:off x="-316" y="572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26" name="Oval 55"/>
            <p:cNvSpPr>
              <a:spLocks noChangeArrowheads="1"/>
            </p:cNvSpPr>
            <p:nvPr/>
          </p:nvSpPr>
          <p:spPr bwMode="auto">
            <a:xfrm>
              <a:off x="2436" y="588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27" name="Oval 56"/>
            <p:cNvSpPr>
              <a:spLocks noChangeArrowheads="1"/>
            </p:cNvSpPr>
            <p:nvPr/>
          </p:nvSpPr>
          <p:spPr bwMode="auto">
            <a:xfrm>
              <a:off x="1380" y="516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28" name="Oval 57"/>
            <p:cNvSpPr>
              <a:spLocks noChangeArrowheads="1"/>
            </p:cNvSpPr>
            <p:nvPr/>
          </p:nvSpPr>
          <p:spPr bwMode="auto">
            <a:xfrm>
              <a:off x="2676" y="492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29" name="Oval 58"/>
            <p:cNvSpPr>
              <a:spLocks noChangeArrowheads="1"/>
            </p:cNvSpPr>
            <p:nvPr/>
          </p:nvSpPr>
          <p:spPr bwMode="auto">
            <a:xfrm>
              <a:off x="1444" y="540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30" name="Oval 59"/>
            <p:cNvSpPr>
              <a:spLocks noChangeArrowheads="1"/>
            </p:cNvSpPr>
            <p:nvPr/>
          </p:nvSpPr>
          <p:spPr bwMode="auto">
            <a:xfrm>
              <a:off x="2740" y="516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31" name="Oval 60"/>
            <p:cNvSpPr>
              <a:spLocks noChangeArrowheads="1"/>
            </p:cNvSpPr>
            <p:nvPr/>
          </p:nvSpPr>
          <p:spPr bwMode="auto">
            <a:xfrm>
              <a:off x="1744" y="652"/>
              <a:ext cx="3696" cy="27"/>
            </a:xfrm>
            <a:prstGeom prst="ellipse">
              <a:avLst/>
            </a:prstGeom>
            <a:gradFill rotWithShape="1">
              <a:gsLst>
                <a:gs pos="0">
                  <a:srgbClr val="BA874E">
                    <a:alpha val="5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32" name="Oval 61"/>
            <p:cNvSpPr>
              <a:spLocks noChangeArrowheads="1"/>
            </p:cNvSpPr>
            <p:nvPr/>
          </p:nvSpPr>
          <p:spPr bwMode="auto">
            <a:xfrm>
              <a:off x="-220" y="492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33" name="Oval 62"/>
            <p:cNvSpPr>
              <a:spLocks noChangeArrowheads="1"/>
            </p:cNvSpPr>
            <p:nvPr/>
          </p:nvSpPr>
          <p:spPr bwMode="auto">
            <a:xfrm>
              <a:off x="-220" y="532"/>
              <a:ext cx="3776" cy="27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34" name="Oval 63"/>
            <p:cNvSpPr>
              <a:spLocks noChangeArrowheads="1"/>
            </p:cNvSpPr>
            <p:nvPr/>
          </p:nvSpPr>
          <p:spPr bwMode="auto">
            <a:xfrm>
              <a:off x="-484" y="628"/>
              <a:ext cx="3776" cy="27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35" name="Oval 64"/>
            <p:cNvSpPr>
              <a:spLocks noChangeArrowheads="1"/>
            </p:cNvSpPr>
            <p:nvPr/>
          </p:nvSpPr>
          <p:spPr bwMode="auto">
            <a:xfrm>
              <a:off x="5416" y="480"/>
              <a:ext cx="96" cy="280"/>
            </a:xfrm>
            <a:prstGeom prst="ellipse">
              <a:avLst/>
            </a:prstGeom>
            <a:gradFill rotWithShape="1">
              <a:gsLst>
                <a:gs pos="0">
                  <a:srgbClr val="906638"/>
                </a:gs>
                <a:gs pos="100000">
                  <a:srgbClr val="4F402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40353" name="Freeform 65"/>
          <p:cNvSpPr>
            <a:spLocks noChangeArrowheads="1"/>
          </p:cNvSpPr>
          <p:nvPr/>
        </p:nvSpPr>
        <p:spPr bwMode="auto">
          <a:xfrm>
            <a:off x="1258888" y="1916113"/>
            <a:ext cx="6481762" cy="3960812"/>
          </a:xfrm>
          <a:custGeom>
            <a:avLst/>
            <a:gdLst>
              <a:gd name="T0" fmla="*/ 0 w 4584"/>
              <a:gd name="T1" fmla="*/ 0 h 3948"/>
              <a:gd name="T2" fmla="*/ 0 w 4584"/>
              <a:gd name="T3" fmla="*/ 2904 h 3948"/>
              <a:gd name="T4" fmla="*/ 2256 w 4584"/>
              <a:gd name="T5" fmla="*/ 3948 h 3948"/>
              <a:gd name="T6" fmla="*/ 4584 w 4584"/>
              <a:gd name="T7" fmla="*/ 2904 h 3948"/>
              <a:gd name="T8" fmla="*/ 4584 w 4584"/>
              <a:gd name="T9" fmla="*/ 0 h 3948"/>
              <a:gd name="T10" fmla="*/ 0 w 4584"/>
              <a:gd name="T11" fmla="*/ 0 h 3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84" h="3948">
                <a:moveTo>
                  <a:pt x="0" y="0"/>
                </a:moveTo>
                <a:lnTo>
                  <a:pt x="0" y="2904"/>
                </a:lnTo>
                <a:lnTo>
                  <a:pt x="2256" y="3948"/>
                </a:lnTo>
                <a:lnTo>
                  <a:pt x="4584" y="2904"/>
                </a:lnTo>
                <a:lnTo>
                  <a:pt x="458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54337" name="Group 66"/>
          <p:cNvGrpSpPr/>
          <p:nvPr/>
        </p:nvGrpSpPr>
        <p:grpSpPr bwMode="auto">
          <a:xfrm>
            <a:off x="7019925" y="1557338"/>
            <a:ext cx="320675" cy="781050"/>
            <a:chOff x="4385" y="744"/>
            <a:chExt cx="236" cy="682"/>
          </a:xfrm>
        </p:grpSpPr>
        <p:sp>
          <p:nvSpPr>
            <p:cNvPr id="54338" name="AutoShape 67"/>
            <p:cNvSpPr>
              <a:spLocks noChangeArrowheads="1"/>
            </p:cNvSpPr>
            <p:nvPr/>
          </p:nvSpPr>
          <p:spPr bwMode="auto">
            <a:xfrm>
              <a:off x="4385" y="856"/>
              <a:ext cx="236" cy="3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41382B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39" name="AutoShape 68"/>
            <p:cNvSpPr>
              <a:spLocks noChangeArrowheads="1"/>
            </p:cNvSpPr>
            <p:nvPr/>
          </p:nvSpPr>
          <p:spPr bwMode="auto">
            <a:xfrm>
              <a:off x="4448" y="946"/>
              <a:ext cx="119" cy="196"/>
            </a:xfrm>
            <a:prstGeom prst="roundRect">
              <a:avLst>
                <a:gd name="adj" fmla="val 50000"/>
              </a:avLst>
            </a:prstGeom>
            <a:solidFill>
              <a:srgbClr val="282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40" name="Oval 69"/>
            <p:cNvSpPr>
              <a:spLocks noChangeArrowheads="1"/>
            </p:cNvSpPr>
            <p:nvPr/>
          </p:nvSpPr>
          <p:spPr bwMode="auto">
            <a:xfrm>
              <a:off x="4416" y="1242"/>
              <a:ext cx="184" cy="184"/>
            </a:xfrm>
            <a:prstGeom prst="ellipse">
              <a:avLst/>
            </a:prstGeom>
            <a:solidFill>
              <a:srgbClr val="282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41" name="AutoShape 70"/>
            <p:cNvSpPr>
              <a:spLocks noChangeArrowheads="1"/>
            </p:cNvSpPr>
            <p:nvPr/>
          </p:nvSpPr>
          <p:spPr bwMode="auto">
            <a:xfrm>
              <a:off x="4448" y="1075"/>
              <a:ext cx="119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615441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42" name="AutoShape 71"/>
            <p:cNvSpPr>
              <a:spLocks noChangeArrowheads="1"/>
            </p:cNvSpPr>
            <p:nvPr/>
          </p:nvSpPr>
          <p:spPr bwMode="auto">
            <a:xfrm>
              <a:off x="4448" y="744"/>
              <a:ext cx="119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615441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4343" name="Group 72"/>
          <p:cNvGrpSpPr/>
          <p:nvPr/>
        </p:nvGrpSpPr>
        <p:grpSpPr bwMode="auto">
          <a:xfrm>
            <a:off x="1835150" y="1557338"/>
            <a:ext cx="320675" cy="781050"/>
            <a:chOff x="4385" y="744"/>
            <a:chExt cx="236" cy="682"/>
          </a:xfrm>
        </p:grpSpPr>
        <p:sp>
          <p:nvSpPr>
            <p:cNvPr id="54344" name="AutoShape 73"/>
            <p:cNvSpPr>
              <a:spLocks noChangeArrowheads="1"/>
            </p:cNvSpPr>
            <p:nvPr/>
          </p:nvSpPr>
          <p:spPr bwMode="auto">
            <a:xfrm>
              <a:off x="4385" y="856"/>
              <a:ext cx="236" cy="3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41382B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45" name="AutoShape 74"/>
            <p:cNvSpPr>
              <a:spLocks noChangeArrowheads="1"/>
            </p:cNvSpPr>
            <p:nvPr/>
          </p:nvSpPr>
          <p:spPr bwMode="auto">
            <a:xfrm>
              <a:off x="4448" y="946"/>
              <a:ext cx="119" cy="196"/>
            </a:xfrm>
            <a:prstGeom prst="roundRect">
              <a:avLst>
                <a:gd name="adj" fmla="val 50000"/>
              </a:avLst>
            </a:prstGeom>
            <a:solidFill>
              <a:srgbClr val="282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46" name="Oval 75"/>
            <p:cNvSpPr>
              <a:spLocks noChangeArrowheads="1"/>
            </p:cNvSpPr>
            <p:nvPr/>
          </p:nvSpPr>
          <p:spPr bwMode="auto">
            <a:xfrm>
              <a:off x="4416" y="1242"/>
              <a:ext cx="184" cy="184"/>
            </a:xfrm>
            <a:prstGeom prst="ellipse">
              <a:avLst/>
            </a:prstGeom>
            <a:solidFill>
              <a:srgbClr val="282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47" name="AutoShape 76"/>
            <p:cNvSpPr>
              <a:spLocks noChangeArrowheads="1"/>
            </p:cNvSpPr>
            <p:nvPr/>
          </p:nvSpPr>
          <p:spPr bwMode="auto">
            <a:xfrm>
              <a:off x="4448" y="1075"/>
              <a:ext cx="119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615441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348" name="AutoShape 77"/>
            <p:cNvSpPr>
              <a:spLocks noChangeArrowheads="1"/>
            </p:cNvSpPr>
            <p:nvPr/>
          </p:nvSpPr>
          <p:spPr bwMode="auto">
            <a:xfrm>
              <a:off x="4448" y="744"/>
              <a:ext cx="119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615441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4349" name="Text Box 9"/>
          <p:cNvSpPr txBox="1">
            <a:spLocks noChangeArrowheads="1"/>
          </p:cNvSpPr>
          <p:nvPr/>
        </p:nvSpPr>
        <p:spPr bwMode="auto">
          <a:xfrm>
            <a:off x="1403350" y="2636838"/>
            <a:ext cx="64087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zh-CN" sz="2200" b="1" dirty="0">
                <a:solidFill>
                  <a:prstClr val="white"/>
                </a:solidFill>
              </a:rPr>
              <a:t>Make your own shopping list.</a:t>
            </a:r>
            <a:r>
              <a:rPr lang="zh-CN" altLang="en-US" sz="2200" b="1" dirty="0">
                <a:solidFill>
                  <a:prstClr val="white"/>
                </a:solidFill>
              </a:rPr>
              <a:t>列出自己喜欢的水果清单。</a:t>
            </a:r>
            <a:endParaRPr lang="en-US" altLang="zh-CN" sz="2200" b="1" dirty="0">
              <a:solidFill>
                <a:prstClr val="white"/>
              </a:solidFill>
            </a:endParaRP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zh-CN" sz="2200" b="1" dirty="0">
                <a:solidFill>
                  <a:prstClr val="white"/>
                </a:solidFill>
              </a:rPr>
              <a:t>Listen and read Page 39</a:t>
            </a:r>
            <a:r>
              <a:rPr lang="zh-CN" altLang="en-US" sz="2200" b="1" dirty="0">
                <a:solidFill>
                  <a:prstClr val="white"/>
                </a:solidFill>
              </a:rPr>
              <a:t>。跟读模仿课文</a:t>
            </a:r>
            <a:r>
              <a:rPr lang="en-US" altLang="zh-CN" sz="2200" b="1" dirty="0">
                <a:solidFill>
                  <a:prstClr val="white"/>
                </a:solidFill>
              </a:rPr>
              <a:t>39</a:t>
            </a:r>
            <a:r>
              <a:rPr lang="zh-CN" altLang="en-US" sz="2200" b="1" dirty="0">
                <a:solidFill>
                  <a:prstClr val="white"/>
                </a:solidFill>
              </a:rPr>
              <a:t>页。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zh-CN" sz="2200" b="1" dirty="0">
                <a:solidFill>
                  <a:prstClr val="white"/>
                </a:solidFill>
              </a:rPr>
              <a:t>Say the chant on Page 41.</a:t>
            </a:r>
            <a:r>
              <a:rPr lang="zh-CN" altLang="en-US" sz="2200" b="1" dirty="0">
                <a:solidFill>
                  <a:prstClr val="white"/>
                </a:solidFill>
              </a:rPr>
              <a:t>欣赏课文</a:t>
            </a:r>
            <a:r>
              <a:rPr lang="en-US" altLang="zh-CN" sz="2200" b="1" dirty="0">
                <a:solidFill>
                  <a:prstClr val="white"/>
                </a:solidFill>
              </a:rPr>
              <a:t>41</a:t>
            </a:r>
            <a:r>
              <a:rPr lang="zh-CN" altLang="en-US" sz="2200" b="1" dirty="0">
                <a:solidFill>
                  <a:prstClr val="white"/>
                </a:solidFill>
              </a:rPr>
              <a:t>页韵律诗。 </a:t>
            </a:r>
            <a:endParaRPr lang="en-US" altLang="zh-CN" sz="2200" b="1" dirty="0">
              <a:solidFill>
                <a:prstClr val="white"/>
              </a:solidFill>
            </a:endParaRPr>
          </a:p>
        </p:txBody>
      </p:sp>
      <p:sp>
        <p:nvSpPr>
          <p:cNvPr id="36882" name="WordArt 28"/>
          <p:cNvSpPr>
            <a:spLocks noChangeArrowheads="1" noChangeShapeType="1" noTextEdit="1"/>
          </p:cNvSpPr>
          <p:nvPr/>
        </p:nvSpPr>
        <p:spPr bwMode="auto">
          <a:xfrm rot="-249567">
            <a:off x="3276600" y="2055813"/>
            <a:ext cx="2241550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Fruit I like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0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0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3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13314" name="Group 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3315" name="Group 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0534" name="Oval 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0535" name="Oval 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0536" name="Oval 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37" name="Oval 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38" name="Oval 1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39" name="Oval 1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22" name="Text Box 12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3323" name="Group 13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13324" name="Group 1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3325" name="Group 1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0544" name="Oval 1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0545" name="Oval 1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0546" name="Oval 1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47" name="Oval 1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48" name="Oval 2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49" name="Oval 2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32" name="Text Box 22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3333" name="Group 23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13334" name="Group 2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3335" name="Group 2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0554" name="Oval 2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0555" name="Oval 2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0556" name="Oval 2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57" name="Oval 2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58" name="Oval 3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59" name="Oval 3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42" name="Text Box 32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3343" name="Group 33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13344" name="Group 3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3345" name="Group 3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0564" name="Oval 3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0565" name="Oval 3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0566" name="Oval 3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67" name="Oval 3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68" name="Oval 4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0569" name="Oval 4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52" name="Text Box 42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13353" name="Rectangle 68"/>
          <p:cNvSpPr>
            <a:spLocks noChangeArrowheads="1"/>
          </p:cNvSpPr>
          <p:nvPr/>
        </p:nvSpPr>
        <p:spPr bwMode="auto">
          <a:xfrm>
            <a:off x="2095611" y="404664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and answer</a:t>
            </a:r>
          </a:p>
        </p:txBody>
      </p:sp>
      <p:grpSp>
        <p:nvGrpSpPr>
          <p:cNvPr id="13354" name="Group 69"/>
          <p:cNvGrpSpPr/>
          <p:nvPr/>
        </p:nvGrpSpPr>
        <p:grpSpPr bwMode="auto">
          <a:xfrm>
            <a:off x="2341563" y="2060575"/>
            <a:ext cx="4391025" cy="576263"/>
            <a:chOff x="22" y="2750"/>
            <a:chExt cx="2313" cy="589"/>
          </a:xfrm>
        </p:grpSpPr>
        <p:sp>
          <p:nvSpPr>
            <p:cNvPr id="2" name="Text Box 18"/>
            <p:cNvSpPr txBox="1">
              <a:spLocks noChangeArrowheads="1"/>
            </p:cNvSpPr>
            <p:nvPr/>
          </p:nvSpPr>
          <p:spPr bwMode="auto">
            <a:xfrm>
              <a:off x="23" y="2750"/>
              <a:ext cx="2267" cy="53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>
                  <a:solidFill>
                    <a:srgbClr val="ED7D31"/>
                  </a:solidFill>
                </a:rPr>
                <a:t>What fruit do you like?</a:t>
              </a:r>
            </a:p>
          </p:txBody>
        </p:sp>
        <p:sp>
          <p:nvSpPr>
            <p:cNvPr id="13356" name="圆角矩形 14"/>
            <p:cNvSpPr>
              <a:spLocks noChangeArrowheads="1"/>
            </p:cNvSpPr>
            <p:nvPr/>
          </p:nvSpPr>
          <p:spPr bwMode="auto">
            <a:xfrm>
              <a:off x="22" y="2750"/>
              <a:ext cx="2313" cy="589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57" name="Group 72"/>
          <p:cNvGrpSpPr/>
          <p:nvPr/>
        </p:nvGrpSpPr>
        <p:grpSpPr bwMode="auto">
          <a:xfrm>
            <a:off x="2341563" y="3644900"/>
            <a:ext cx="4391025" cy="576263"/>
            <a:chOff x="22" y="2750"/>
            <a:chExt cx="2313" cy="589"/>
          </a:xfrm>
        </p:grpSpPr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23" y="2750"/>
              <a:ext cx="2267" cy="53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>
                  <a:solidFill>
                    <a:srgbClr val="FF0000"/>
                  </a:solidFill>
                </a:rPr>
                <a:t>I like…</a:t>
              </a:r>
            </a:p>
          </p:txBody>
        </p:sp>
        <p:sp>
          <p:nvSpPr>
            <p:cNvPr id="13359" name="圆角矩形 14"/>
            <p:cNvSpPr>
              <a:spLocks noChangeArrowheads="1"/>
            </p:cNvSpPr>
            <p:nvPr/>
          </p:nvSpPr>
          <p:spPr bwMode="auto">
            <a:xfrm>
              <a:off x="22" y="2750"/>
              <a:ext cx="2313" cy="589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3360" name="Picture 76" descr="a-letter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3502025"/>
            <a:ext cx="768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1" name="Picture 78" descr="u=3058020005,3557249305&amp;fm=2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2988" y="1762125"/>
            <a:ext cx="122396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427218" y="255162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背景：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       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www.1ppt.cn                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语文课件：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www.1ppt.com/kejian/yuwen/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数学课件：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www.1ppt.com/kejian/shuxue/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英语课件：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www.1ppt.com/kejian/yingyu/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美术课件：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www.1ppt.com/kejian/meishu/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科学课件：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www.1ppt.com/kejian/kexue/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物理课件：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www.1ppt.com/kejian/wuli/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化学课件：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www.1ppt.com/kejian/huaxue/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生物课件：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www.1ppt.com/kejian/shengwu/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地理课件：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www.1ppt.com/kejian/dili/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历史课件：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www.1ppt.com/kejian/lishi/        </a:t>
            </a:r>
          </a:p>
        </p:txBody>
      </p:sp>
      <p:grpSp>
        <p:nvGrpSpPr>
          <p:cNvPr id="14337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14338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4339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1557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1558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1559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60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61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62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46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4347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14348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4349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1567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1568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1569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70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71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72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56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4357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14358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4359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1577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1578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1579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80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81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82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66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4367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14368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4369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1587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1588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1589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90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91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1592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76" name="Text Box 4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14377" name="Rectangle 42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white"/>
                </a:solidFill>
              </a:rPr>
              <a:t>Look and learn</a:t>
            </a:r>
          </a:p>
        </p:txBody>
      </p:sp>
      <p:pic>
        <p:nvPicPr>
          <p:cNvPr id="151603" name="Picture 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1628775"/>
            <a:ext cx="12668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755650" y="3573463"/>
            <a:ext cx="7561263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  An </a:t>
            </a: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apple, </a:t>
            </a: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an </a:t>
            </a: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apple.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  I can see  </a:t>
            </a: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a</a:t>
            </a: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sz="4400" b="1" u="sng">
                <a:solidFill>
                  <a:prstClr val="black"/>
                </a:solidFill>
                <a:latin typeface="GCFrutiger" panose="020B0604020202020204" pitchFamily="50" charset="0"/>
              </a:rPr>
              <a:t>         </a:t>
            </a: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 apple. </a:t>
            </a:r>
          </a:p>
        </p:txBody>
      </p:sp>
      <p:pic>
        <p:nvPicPr>
          <p:cNvPr id="151607" name="an a3395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18446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98975" y="4611688"/>
            <a:ext cx="1296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red</a:t>
            </a:r>
            <a:endParaRPr lang="en-US" altLang="zh-CN" sz="4400" b="1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43438" y="1803400"/>
            <a:ext cx="2447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apple</a:t>
            </a:r>
          </a:p>
        </p:txBody>
      </p:sp>
      <p:sp>
        <p:nvSpPr>
          <p:cNvPr id="151611" name="AutoShape 59"/>
          <p:cNvSpPr>
            <a:spLocks noChangeArrowheads="1"/>
          </p:cNvSpPr>
          <p:nvPr/>
        </p:nvSpPr>
        <p:spPr bwMode="auto">
          <a:xfrm>
            <a:off x="4067175" y="1514475"/>
            <a:ext cx="1008063" cy="360363"/>
          </a:xfrm>
          <a:prstGeom prst="curvedDownArrow">
            <a:avLst>
              <a:gd name="adj1" fmla="val 55947"/>
              <a:gd name="adj2" fmla="val 111894"/>
              <a:gd name="adj3" fmla="val 33324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63938" y="1803400"/>
            <a:ext cx="1079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 an</a:t>
            </a:r>
            <a:endParaRPr lang="en-US" altLang="zh-CN" sz="4400" b="1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650" y="3606800"/>
            <a:ext cx="756126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GCFrutiger" panose="020B0604020202020204" pitchFamily="50" charset="0"/>
              </a:rPr>
              <a:t>  An </a:t>
            </a:r>
            <a:r>
              <a:rPr lang="en-US" altLang="zh-CN" sz="4400" b="1" dirty="0">
                <a:solidFill>
                  <a:prstClr val="black"/>
                </a:solidFill>
                <a:latin typeface="GCFrutiger" panose="020B0604020202020204" pitchFamily="50" charset="0"/>
              </a:rPr>
              <a:t>apple, </a:t>
            </a:r>
            <a:r>
              <a:rPr lang="en-US" altLang="zh-CN" sz="4400" b="1" dirty="0">
                <a:solidFill>
                  <a:srgbClr val="FF0000"/>
                </a:solidFill>
                <a:latin typeface="GCFrutiger" panose="020B0604020202020204" pitchFamily="50" charset="0"/>
              </a:rPr>
              <a:t>an </a:t>
            </a:r>
            <a:r>
              <a:rPr lang="en-US" altLang="zh-CN" sz="4400" b="1" dirty="0">
                <a:solidFill>
                  <a:prstClr val="black"/>
                </a:solidFill>
                <a:latin typeface="GCFrutiger" panose="020B0604020202020204" pitchFamily="50" charset="0"/>
              </a:rPr>
              <a:t>apple.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black"/>
                </a:solidFill>
                <a:latin typeface="GCFrutiger" panose="020B0604020202020204" pitchFamily="50" charset="0"/>
              </a:rPr>
              <a:t>  I can see  </a:t>
            </a:r>
            <a:r>
              <a:rPr lang="en-US" altLang="zh-CN" sz="4400" b="1" dirty="0">
                <a:solidFill>
                  <a:srgbClr val="FF0000"/>
                </a:solidFill>
                <a:latin typeface="GCFrutiger" panose="020B0604020202020204" pitchFamily="50" charset="0"/>
              </a:rPr>
              <a:t>an</a:t>
            </a:r>
            <a:r>
              <a:rPr lang="en-US" altLang="zh-CN" sz="4400" b="1" dirty="0">
                <a:solidFill>
                  <a:prstClr val="black"/>
                </a:solidFill>
                <a:latin typeface="GCFrutiger" panose="020B0604020202020204" pitchFamily="50" charset="0"/>
              </a:rPr>
              <a:t> apple.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1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08" fill="hold"/>
                                        <p:tgtEl>
                                          <p:spTgt spid="151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607"/>
                  </p:tgtEl>
                </p:cond>
              </p:nextCondLst>
            </p:seq>
          </p:childTnLst>
        </p:cTn>
      </p:par>
    </p:tnLst>
    <p:bldLst>
      <p:bldP spid="317444" grpId="0"/>
      <p:bldP spid="2" grpId="0"/>
      <p:bldP spid="3" grpId="0"/>
      <p:bldP spid="151611" grpId="0" animBg="1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51" descr="th?id=I4561294561509985&amp;pid=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982663"/>
            <a:ext cx="182721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31670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CFrutiger" panose="020B0604020202020204"/>
                <a:ea typeface="宋体" panose="02010600030101010101" pitchFamily="2" charset="-122"/>
              </a:rPr>
              <a:t>How many?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CFrutiger" panose="020B0604020202020204"/>
              <a:ea typeface="宋体" panose="02010600030101010101" pitchFamily="2" charset="-122"/>
            </a:endParaRPr>
          </a:p>
        </p:txBody>
      </p:sp>
      <p:sp>
        <p:nvSpPr>
          <p:cNvPr id="193540" name="Text Box 62"/>
          <p:cNvSpPr txBox="1">
            <a:spLocks noChangeArrowheads="1"/>
          </p:cNvSpPr>
          <p:nvPr/>
        </p:nvSpPr>
        <p:spPr bwMode="auto">
          <a:xfrm>
            <a:off x="3733800" y="1700213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altLang="zh-CN" sz="4400">
                <a:solidFill>
                  <a:srgbClr val="FF3300"/>
                </a:solidFill>
                <a:latin typeface="Calibri" panose="020F0502020204030204" pitchFamily="34" charset="0"/>
              </a:rPr>
              <a:t>  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two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440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pple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193541" name="Text Box 62"/>
          <p:cNvSpPr txBox="1">
            <a:spLocks noChangeArrowheads="1"/>
          </p:cNvSpPr>
          <p:nvPr/>
        </p:nvSpPr>
        <p:spPr bwMode="auto">
          <a:xfrm>
            <a:off x="1955800" y="1628775"/>
            <a:ext cx="2968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4400">
                <a:solidFill>
                  <a:prstClr val="black"/>
                </a:solidFill>
                <a:latin typeface="Calibri" panose="020F0502020204030204" pitchFamily="34" charset="0"/>
              </a:rPr>
              <a:t>one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440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pple</a:t>
            </a:r>
          </a:p>
        </p:txBody>
      </p:sp>
      <p:pic>
        <p:nvPicPr>
          <p:cNvPr id="193542" name="Picture 51" descr="th?id=I4561294561509985&amp;pid=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1052513"/>
            <a:ext cx="1697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3" name="Picture 51" descr="th?id=I4561294561509985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4300" y="981075"/>
            <a:ext cx="1752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4" name="Text Box 62"/>
          <p:cNvSpPr txBox="1">
            <a:spLocks noChangeArrowheads="1"/>
          </p:cNvSpPr>
          <p:nvPr/>
        </p:nvSpPr>
        <p:spPr bwMode="auto">
          <a:xfrm>
            <a:off x="5148263" y="1628775"/>
            <a:ext cx="365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altLang="zh-CN" sz="4400">
                <a:solidFill>
                  <a:srgbClr val="FF3300"/>
                </a:solidFill>
                <a:latin typeface="Calibri" panose="020F0502020204030204" pitchFamily="34" charset="0"/>
              </a:rPr>
              <a:t>  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three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440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pple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s</a:t>
            </a:r>
          </a:p>
        </p:txBody>
      </p:sp>
      <p:pic>
        <p:nvPicPr>
          <p:cNvPr id="193545" name="Picture 51" descr="th?id=I4561294561509985&amp;pid=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188" y="2644775"/>
            <a:ext cx="182403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6" name="Text Box 62"/>
          <p:cNvSpPr txBox="1">
            <a:spLocks noChangeArrowheads="1"/>
          </p:cNvSpPr>
          <p:nvPr/>
        </p:nvSpPr>
        <p:spPr bwMode="auto">
          <a:xfrm>
            <a:off x="2051050" y="3243263"/>
            <a:ext cx="3557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altLang="zh-CN" sz="4400">
                <a:solidFill>
                  <a:srgbClr val="FF3300"/>
                </a:solidFill>
                <a:latin typeface="Calibri" panose="020F0502020204030204" pitchFamily="34" charset="0"/>
              </a:rPr>
              <a:t>  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four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zh-CN" altLang="en-US" sz="440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193548" name="Text Box 62"/>
          <p:cNvSpPr txBox="1">
            <a:spLocks noChangeArrowheads="1"/>
          </p:cNvSpPr>
          <p:nvPr/>
        </p:nvSpPr>
        <p:spPr bwMode="auto">
          <a:xfrm>
            <a:off x="3851275" y="3573463"/>
            <a:ext cx="365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altLang="zh-CN" sz="4400">
                <a:solidFill>
                  <a:srgbClr val="FF3300"/>
                </a:solidFill>
                <a:latin typeface="Calibri" panose="020F0502020204030204" pitchFamily="34" charset="0"/>
              </a:rPr>
              <a:t>  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five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440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pple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s</a:t>
            </a:r>
          </a:p>
        </p:txBody>
      </p:sp>
      <p:pic>
        <p:nvPicPr>
          <p:cNvPr id="193549" name="Picture 51" descr="th?id=I4561294561509985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0200" y="2636838"/>
            <a:ext cx="17526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50" name="Text Box 62"/>
          <p:cNvSpPr txBox="1">
            <a:spLocks noChangeArrowheads="1"/>
          </p:cNvSpPr>
          <p:nvPr/>
        </p:nvSpPr>
        <p:spPr bwMode="auto">
          <a:xfrm>
            <a:off x="5307013" y="3357563"/>
            <a:ext cx="365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altLang="zh-CN" sz="4400">
                <a:solidFill>
                  <a:srgbClr val="FF3300"/>
                </a:solidFill>
                <a:latin typeface="Calibri" panose="020F0502020204030204" pitchFamily="34" charset="0"/>
              </a:rPr>
              <a:t>  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six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440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pple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s</a:t>
            </a:r>
          </a:p>
        </p:txBody>
      </p:sp>
      <p:pic>
        <p:nvPicPr>
          <p:cNvPr id="193551" name="Picture 51" descr="th?id=I4561294561509985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4221163"/>
            <a:ext cx="17526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52" name="Text Box 62"/>
          <p:cNvSpPr txBox="1">
            <a:spLocks noChangeArrowheads="1"/>
          </p:cNvSpPr>
          <p:nvPr/>
        </p:nvSpPr>
        <p:spPr bwMode="auto">
          <a:xfrm>
            <a:off x="1922463" y="4797425"/>
            <a:ext cx="365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altLang="zh-CN" sz="4400">
                <a:solidFill>
                  <a:srgbClr val="FF3300"/>
                </a:solidFill>
                <a:latin typeface="Calibri" panose="020F0502020204030204" pitchFamily="34" charset="0"/>
              </a:rPr>
              <a:t>  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seven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440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4400">
                <a:solidFill>
                  <a:prstClr val="black"/>
                </a:solidFill>
                <a:latin typeface="Calibri" panose="020F0502020204030204" pitchFamily="34" charset="0"/>
              </a:rPr>
              <a:t>pple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s</a:t>
            </a:r>
          </a:p>
        </p:txBody>
      </p:sp>
      <p:pic>
        <p:nvPicPr>
          <p:cNvPr id="193556" name="Picture 51" descr="th?id=I4561294561509985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9000" y="984250"/>
            <a:ext cx="1752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7" name="Picture 51" descr="th?id=I4561294561509985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91400" y="2640013"/>
            <a:ext cx="17526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8" name="Picture 51" descr="th?id=I4561294561509985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525" y="2640013"/>
            <a:ext cx="17526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9" name="Picture 51" descr="th?id=I4561294561509985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3" y="981075"/>
            <a:ext cx="1752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60" name="Picture 51" descr="th?id=I4561294561509985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4600" y="4292600"/>
            <a:ext cx="1752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61" name="Picture 51" descr="th?id=I4561294561509985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14800" y="4292600"/>
            <a:ext cx="1752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62" name="Picture 51" descr="th?id=I4561294561509985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38800" y="4297363"/>
            <a:ext cx="17526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63" name="Text Box 62"/>
          <p:cNvSpPr txBox="1">
            <a:spLocks noChangeArrowheads="1"/>
          </p:cNvSpPr>
          <p:nvPr/>
        </p:nvSpPr>
        <p:spPr bwMode="auto">
          <a:xfrm>
            <a:off x="7239000" y="4941888"/>
            <a:ext cx="182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zh-CN" altLang="en-US" sz="4400">
                <a:solidFill>
                  <a:srgbClr val="FF3300"/>
                </a:solidFill>
                <a:latin typeface="Calibri" panose="020F0502020204030204" pitchFamily="34" charset="0"/>
              </a:rPr>
              <a:t>more</a:t>
            </a:r>
          </a:p>
        </p:txBody>
      </p:sp>
      <p:sp>
        <p:nvSpPr>
          <p:cNvPr id="15383" name="Text Box 29"/>
          <p:cNvSpPr txBox="1">
            <a:spLocks noChangeArrowheads="1"/>
          </p:cNvSpPr>
          <p:nvPr/>
        </p:nvSpPr>
        <p:spPr bwMode="auto">
          <a:xfrm>
            <a:off x="611188" y="1268413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93547" name="Picture 51" descr="th?id=I4561294561509985&amp;pid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413" y="2636838"/>
            <a:ext cx="17526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bldLvl="0"/>
      <p:bldP spid="193540" grpId="1" bldLvl="0"/>
      <p:bldP spid="193541" grpId="0" bldLvl="0"/>
      <p:bldP spid="193541" grpId="1" bldLvl="0"/>
      <p:bldP spid="193544" grpId="0" bldLvl="0"/>
      <p:bldP spid="193544" grpId="1" bldLvl="0"/>
      <p:bldP spid="193546" grpId="0" bldLvl="0"/>
      <p:bldP spid="193546" grpId="1" bldLvl="0"/>
      <p:bldP spid="193548" grpId="0" bldLvl="0"/>
      <p:bldP spid="193548" grpId="1" bldLvl="0"/>
      <p:bldP spid="193550" grpId="0" bldLvl="0"/>
      <p:bldP spid="193550" grpId="1" bldLvl="0"/>
      <p:bldP spid="193552" grpId="0" bldLvl="0"/>
      <p:bldP spid="193552" grpId="1" bldLvl="0"/>
      <p:bldP spid="193563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17410" name="Group 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7411" name="Group 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22214" name="Oval 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215" name="Oval 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2216" name="Oval 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17" name="Oval 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18" name="Oval 1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19" name="Oval 1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18" name="Text Box 12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7419" name="Group 13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17420" name="Group 1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7421" name="Group 1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22224" name="Oval 1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225" name="Oval 1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2226" name="Oval 1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27" name="Oval 1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28" name="Oval 2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29" name="Oval 2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28" name="Text Box 22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7429" name="Group 23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17430" name="Group 2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7431" name="Group 2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22234" name="Oval 2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235" name="Oval 2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2236" name="Oval 2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37" name="Oval 2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38" name="Oval 3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39" name="Oval 3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38" name="Text Box 32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7439" name="Group 33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17440" name="Group 3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7441" name="Group 3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22244" name="Oval 3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245" name="Oval 3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2246" name="Oval 3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47" name="Oval 3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48" name="Oval 4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2249" name="Oval 4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48" name="Text Box 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17449" name="Rectangle 61"/>
          <p:cNvSpPr>
            <a:spLocks noChangeArrowheads="1"/>
          </p:cNvSpPr>
          <p:nvPr/>
        </p:nvSpPr>
        <p:spPr bwMode="auto">
          <a:xfrm>
            <a:off x="250825" y="260350"/>
            <a:ext cx="49688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white"/>
                </a:solidFill>
              </a:rPr>
              <a:t>Count and chant</a:t>
            </a:r>
          </a:p>
        </p:txBody>
      </p:sp>
      <p:pic>
        <p:nvPicPr>
          <p:cNvPr id="2050" name="Picture 2" descr="ppt/media/image25.wmf"/>
          <p:cNvPicPr>
            <a:picLocks noChangeAspect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2" name="圆角矩形 14"/>
          <p:cNvSpPr>
            <a:spLocks noChangeArrowheads="1"/>
          </p:cNvSpPr>
          <p:nvPr/>
        </p:nvSpPr>
        <p:spPr bwMode="auto">
          <a:xfrm>
            <a:off x="5867400" y="1125538"/>
            <a:ext cx="2952750" cy="4679950"/>
          </a:xfrm>
          <a:prstGeom prst="roundRect">
            <a:avLst>
              <a:gd name="adj" fmla="val 24046"/>
            </a:avLst>
          </a:prstGeom>
          <a:noFill/>
          <a:ln w="28575">
            <a:solidFill>
              <a:srgbClr val="00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9457" name="Picture 3" descr="basket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3850" y="3213100"/>
            <a:ext cx="49704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8" name="Group 2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19459" name="Group 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9460" name="Group 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3605" name="Oval 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606" name="Oval 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3607" name="Oval 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08" name="Oval 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09" name="Oval 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10" name="Oval 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467" name="Text Box 1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9468" name="Group 12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19469" name="Group 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9470" name="Group 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3615" name="Oval 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616" name="Oval 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3617" name="Oval 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18" name="Oval 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19" name="Oval 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20" name="Oval 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477" name="Text Box 2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9478" name="Group 22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19479" name="Group 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9480" name="Group 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3625" name="Oval 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626" name="Oval 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3627" name="Oval 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28" name="Oval 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29" name="Oval 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30" name="Oval 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487" name="Text Box 3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9488" name="Group 32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19489" name="Group 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9490" name="Group 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3635" name="Oval 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636" name="Oval 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3637" name="Oval 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38" name="Oval 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39" name="Oval 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640" name="Oval 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497" name="Text Box 41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pic>
        <p:nvPicPr>
          <p:cNvPr id="153687" name="Picture 8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3300" y="1125538"/>
            <a:ext cx="8318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8" name="Picture 8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35150" y="1052513"/>
            <a:ext cx="771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5" name="one 3629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1268413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229350" y="1298575"/>
            <a:ext cx="2374900" cy="4291013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One apple,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Two apple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s</a:t>
            </a: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Three apple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s</a:t>
            </a: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Four.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Five apple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s</a:t>
            </a: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Six apple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s</a:t>
            </a: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Seven apple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s</a:t>
            </a: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ea typeface="黑体" panose="02010609060101010101" pitchFamily="49" charset="-122"/>
              </a:rPr>
              <a:t>More</a:t>
            </a:r>
          </a:p>
        </p:txBody>
      </p:sp>
      <p:pic>
        <p:nvPicPr>
          <p:cNvPr id="153699" name="Picture 9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84300" y="1412875"/>
            <a:ext cx="8318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0" name="Picture 10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16150" y="1484313"/>
            <a:ext cx="771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1" name="Picture 1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613" y="2060575"/>
            <a:ext cx="8318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2" name="Picture 10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43213" y="1052513"/>
            <a:ext cx="771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3" name="Picture 10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313" y="1484313"/>
            <a:ext cx="8318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5" name="Text Box 105"/>
          <p:cNvSpPr txBox="1">
            <a:spLocks noChangeArrowheads="1"/>
          </p:cNvSpPr>
          <p:nvPr/>
        </p:nvSpPr>
        <p:spPr bwMode="auto">
          <a:xfrm>
            <a:off x="431800" y="1341438"/>
            <a:ext cx="42116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prstClr val="black"/>
                </a:solidFill>
                <a:latin typeface="Comic Sans MS" panose="030F0702030302020204" pitchFamily="66" charset="0"/>
              </a:rPr>
              <a:t>I like apple</a:t>
            </a:r>
            <a:r>
              <a:rPr lang="zh-CN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zh-CN" altLang="en-US" sz="4000">
                <a:solidFill>
                  <a:prstClr val="black"/>
                </a:solidFill>
                <a:latin typeface="Comic Sans MS" panose="030F0702030302020204" pitchFamily="66" charset="0"/>
              </a:rPr>
              <a:t>. They are </a:t>
            </a:r>
            <a:r>
              <a:rPr lang="zh-CN" altLang="en-US" sz="4000">
                <a:solidFill>
                  <a:srgbClr val="6600FF"/>
                </a:solidFill>
                <a:latin typeface="Comic Sans MS" panose="030F0702030302020204" pitchFamily="66" charset="0"/>
              </a:rPr>
              <a:t>sweet</a:t>
            </a:r>
            <a:r>
              <a:rPr lang="zh-CN" altLang="en-US" sz="400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53706" name="Picture 10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6013" y="1557338"/>
            <a:ext cx="8318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7" name="Picture 10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31913" y="1484313"/>
            <a:ext cx="8318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8" name="Picture 10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7813" y="1268413"/>
            <a:ext cx="8318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9" name="Picture 10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11363" y="1412875"/>
            <a:ext cx="8318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0" name="Picture 1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213" y="1341438"/>
            <a:ext cx="8318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1" name="Picture 1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19425" y="1341438"/>
            <a:ext cx="8318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WordArt 15"/>
          <p:cNvSpPr>
            <a:spLocks noChangeArrowheads="1" noChangeShapeType="1" noTextEdit="1"/>
          </p:cNvSpPr>
          <p:nvPr/>
        </p:nvSpPr>
        <p:spPr bwMode="auto">
          <a:xfrm>
            <a:off x="1116013" y="3644900"/>
            <a:ext cx="2400300" cy="1352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sweet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16" name="Rectangle 112"/>
          <p:cNvSpPr>
            <a:spLocks noChangeArrowheads="1"/>
          </p:cNvSpPr>
          <p:nvPr/>
        </p:nvSpPr>
        <p:spPr bwMode="auto">
          <a:xfrm>
            <a:off x="250825" y="260350"/>
            <a:ext cx="49688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white"/>
                </a:solidFill>
              </a:rPr>
              <a:t>Count and chant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4" name="one apple 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4185 L -0.00174 0.374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3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e apple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509 L -1.94444E-6 0.3278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3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4185 L -0.00174 0.3747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3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53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78035E-8 L 0.00348 0.2938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3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21" dur="1000" fill="hold"/>
                                        <p:tgtEl>
                                          <p:spTgt spid="153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4185 L -0.00174 0.374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3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4185 L -0.00174 0.3747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3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4185 L -0.00174 0.3747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53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4185 L -0.00174 0.3747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53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4185 L -0.00174 0.3747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3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4185 L -0.00174 0.3747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53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4185 L -0.00174 0.3747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53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3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1640" fill="hold"/>
                                        <p:tgtEl>
                                          <p:spTgt spid="1536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5"/>
                  </p:tgtEl>
                </p:cond>
              </p:nextCondLst>
            </p:seq>
          </p:childTnLst>
        </p:cTn>
      </p:par>
    </p:tnLst>
    <p:bldLst>
      <p:bldP spid="153705" grpId="0" bldLvl="0"/>
      <p:bldP spid="102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74"/>
          <p:cNvGrpSpPr/>
          <p:nvPr/>
        </p:nvGrpSpPr>
        <p:grpSpPr bwMode="auto">
          <a:xfrm>
            <a:off x="611188" y="4437063"/>
            <a:ext cx="5834062" cy="863600"/>
            <a:chOff x="385" y="2795"/>
            <a:chExt cx="3675" cy="544"/>
          </a:xfrm>
        </p:grpSpPr>
        <p:sp>
          <p:nvSpPr>
            <p:cNvPr id="21559" name="圆角矩形 14"/>
            <p:cNvSpPr>
              <a:spLocks noChangeArrowheads="1"/>
            </p:cNvSpPr>
            <p:nvPr/>
          </p:nvSpPr>
          <p:spPr bwMode="auto">
            <a:xfrm>
              <a:off x="385" y="2795"/>
              <a:ext cx="3675" cy="544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476" y="2925"/>
              <a:ext cx="3584" cy="32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prstClr val="black"/>
                  </a:solidFill>
                </a:rPr>
                <a:t>I like banana</a:t>
              </a:r>
              <a:r>
                <a:rPr lang="en-US" altLang="zh-CN" sz="2800" b="1" dirty="0">
                  <a:solidFill>
                    <a:srgbClr val="FF0000"/>
                  </a:solidFill>
                </a:rPr>
                <a:t>s</a:t>
              </a:r>
              <a:r>
                <a:rPr lang="en-US" altLang="zh-CN" sz="2800" b="1" dirty="0">
                  <a:solidFill>
                    <a:prstClr val="black"/>
                  </a:solidFill>
                </a:rPr>
                <a:t>. They are </a:t>
              </a:r>
              <a:r>
                <a:rPr lang="en-US" altLang="zh-CN" sz="2800" b="1" u="sng" dirty="0">
                  <a:solidFill>
                    <a:prstClr val="black"/>
                  </a:solidFill>
                </a:rPr>
                <a:t>             </a:t>
              </a:r>
              <a:r>
                <a:rPr lang="en-US" altLang="zh-CN" sz="2800" b="1" dirty="0">
                  <a:solidFill>
                    <a:prstClr val="black"/>
                  </a:solidFill>
                </a:rPr>
                <a:t> .</a:t>
              </a:r>
            </a:p>
          </p:txBody>
        </p:sp>
      </p:grpSp>
      <p:grpSp>
        <p:nvGrpSpPr>
          <p:cNvPr id="21505" name="Group 3"/>
          <p:cNvGrpSpPr/>
          <p:nvPr/>
        </p:nvGrpSpPr>
        <p:grpSpPr bwMode="auto">
          <a:xfrm>
            <a:off x="4373563" y="6203950"/>
            <a:ext cx="990600" cy="320675"/>
            <a:chOff x="4944" y="3955"/>
            <a:chExt cx="624" cy="202"/>
          </a:xfrm>
        </p:grpSpPr>
        <p:grpSp>
          <p:nvGrpSpPr>
            <p:cNvPr id="21506" name="Group 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1507" name="Group 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4630" name="Oval 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4631" name="Oval 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4632" name="Oval 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33" name="Oval 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34" name="Oval 1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35" name="Oval 1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514" name="Text Box 12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1515" name="Group 13"/>
          <p:cNvGrpSpPr/>
          <p:nvPr/>
        </p:nvGrpSpPr>
        <p:grpSpPr bwMode="auto">
          <a:xfrm>
            <a:off x="3275013" y="6203950"/>
            <a:ext cx="990600" cy="320675"/>
            <a:chOff x="4944" y="3955"/>
            <a:chExt cx="624" cy="202"/>
          </a:xfrm>
        </p:grpSpPr>
        <p:grpSp>
          <p:nvGrpSpPr>
            <p:cNvPr id="21516" name="Group 1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1517" name="Group 1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4640" name="Oval 1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4641" name="Oval 1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4642" name="Oval 1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43" name="Oval 1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44" name="Oval 2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45" name="Oval 2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524" name="Text Box 22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1525" name="Group 23"/>
          <p:cNvGrpSpPr/>
          <p:nvPr/>
        </p:nvGrpSpPr>
        <p:grpSpPr bwMode="auto">
          <a:xfrm>
            <a:off x="5526088" y="6203950"/>
            <a:ext cx="990600" cy="320675"/>
            <a:chOff x="4944" y="3955"/>
            <a:chExt cx="624" cy="202"/>
          </a:xfrm>
        </p:grpSpPr>
        <p:grpSp>
          <p:nvGrpSpPr>
            <p:cNvPr id="21526" name="Group 2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1527" name="Group 2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4650" name="Oval 2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4651" name="Oval 2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4652" name="Oval 2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53" name="Oval 2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54" name="Oval 3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55" name="Oval 3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534" name="Text Box 32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1535" name="Group 33"/>
          <p:cNvGrpSpPr/>
          <p:nvPr/>
        </p:nvGrpSpPr>
        <p:grpSpPr bwMode="auto">
          <a:xfrm>
            <a:off x="2051050" y="6203950"/>
            <a:ext cx="990600" cy="320675"/>
            <a:chOff x="4944" y="3955"/>
            <a:chExt cx="624" cy="202"/>
          </a:xfrm>
        </p:grpSpPr>
        <p:grpSp>
          <p:nvGrpSpPr>
            <p:cNvPr id="21536" name="Group 34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1537" name="Group 35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4660" name="Oval 36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4661" name="Oval 37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4662" name="Oval 38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63" name="Oval 39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64" name="Oval 40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4665" name="Oval 41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544" name="Text Box 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800080"/>
                  </a:solidFill>
                </a:rPr>
                <a:t>主页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21545" name="Rectangle 43"/>
          <p:cNvSpPr>
            <a:spLocks noChangeArrowheads="1"/>
          </p:cNvSpPr>
          <p:nvPr/>
        </p:nvSpPr>
        <p:spPr bwMode="auto">
          <a:xfrm>
            <a:off x="2051050" y="201613"/>
            <a:ext cx="4968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prstClr val="white"/>
                </a:solidFill>
              </a:rPr>
              <a:t>Look and learn</a:t>
            </a:r>
          </a:p>
        </p:txBody>
      </p:sp>
      <p:pic>
        <p:nvPicPr>
          <p:cNvPr id="154678" name="Picture 31" descr="香蕉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052513"/>
            <a:ext cx="18002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3203575" y="1227138"/>
            <a:ext cx="3527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GCFrutiger" panose="020B0604020202020204" pitchFamily="50" charset="0"/>
              </a:rPr>
              <a:t>  a </a:t>
            </a:r>
            <a:r>
              <a:rPr lang="en-US" altLang="zh-CN" sz="4400" b="1" dirty="0">
                <a:solidFill>
                  <a:prstClr val="black"/>
                </a:solidFill>
                <a:latin typeface="GCFrutiger" panose="020B0604020202020204" pitchFamily="50" charset="0"/>
              </a:rPr>
              <a:t>banana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787900" y="3363913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CC00"/>
                </a:solidFill>
                <a:latin typeface="GCFrutiger" panose="020B0604020202020204" pitchFamily="50" charset="0"/>
              </a:rPr>
              <a:t>yellow</a:t>
            </a:r>
          </a:p>
        </p:txBody>
      </p:sp>
      <p:grpSp>
        <p:nvGrpSpPr>
          <p:cNvPr id="20" name="Group 62"/>
          <p:cNvGrpSpPr/>
          <p:nvPr/>
        </p:nvGrpSpPr>
        <p:grpSpPr bwMode="auto">
          <a:xfrm>
            <a:off x="6804025" y="3497263"/>
            <a:ext cx="1836738" cy="2308225"/>
            <a:chOff x="113" y="2248"/>
            <a:chExt cx="1157" cy="1454"/>
          </a:xfrm>
        </p:grpSpPr>
        <p:pic>
          <p:nvPicPr>
            <p:cNvPr id="21550" name="Picture 31" descr="香蕉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2248"/>
              <a:ext cx="1134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1" descr="香蕉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" y="2520"/>
              <a:ext cx="1134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31" descr="香蕉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" y="2792"/>
              <a:ext cx="1134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27313" y="3357563"/>
            <a:ext cx="4537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  three  </a:t>
            </a:r>
            <a:r>
              <a:rPr lang="en-US" altLang="zh-CN" sz="4400" b="1">
                <a:solidFill>
                  <a:prstClr val="black"/>
                </a:solidFill>
                <a:latin typeface="GCFrutiger" panose="020B0604020202020204" pitchFamily="50" charset="0"/>
              </a:rPr>
              <a:t>banana</a:t>
            </a: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s</a:t>
            </a:r>
          </a:p>
        </p:txBody>
      </p:sp>
      <p:grpSp>
        <p:nvGrpSpPr>
          <p:cNvPr id="21" name="Group 72"/>
          <p:cNvGrpSpPr/>
          <p:nvPr/>
        </p:nvGrpSpPr>
        <p:grpSpPr bwMode="auto">
          <a:xfrm>
            <a:off x="2339975" y="2638425"/>
            <a:ext cx="5761038" cy="1511300"/>
            <a:chOff x="1565" y="1162"/>
            <a:chExt cx="3629" cy="952"/>
          </a:xfrm>
        </p:grpSpPr>
        <p:sp>
          <p:nvSpPr>
            <p:cNvPr id="21556" name="圆角矩形 14"/>
            <p:cNvSpPr>
              <a:spLocks noChangeArrowheads="1"/>
            </p:cNvSpPr>
            <p:nvPr/>
          </p:nvSpPr>
          <p:spPr bwMode="auto">
            <a:xfrm>
              <a:off x="1565" y="1162"/>
              <a:ext cx="3629" cy="952"/>
            </a:xfrm>
            <a:prstGeom prst="roundRect">
              <a:avLst>
                <a:gd name="adj" fmla="val 24046"/>
              </a:avLst>
            </a:prstGeom>
            <a:noFill/>
            <a:ln w="28575">
              <a:solidFill>
                <a:srgbClr val="00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1882" y="1252"/>
              <a:ext cx="3128" cy="73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srgbClr val="FF0000"/>
                  </a:solidFill>
                </a:rPr>
                <a:t>A </a:t>
              </a:r>
              <a:r>
                <a:rPr lang="en-US" altLang="zh-CN" sz="2800" b="1" dirty="0">
                  <a:solidFill>
                    <a:prstClr val="black"/>
                  </a:solidFill>
                </a:rPr>
                <a:t>________,</a:t>
              </a:r>
              <a:r>
                <a:rPr lang="en-US" altLang="zh-CN" sz="2800" b="1" dirty="0">
                  <a:solidFill>
                    <a:srgbClr val="FF0000"/>
                  </a:solidFill>
                </a:rPr>
                <a:t> a </a:t>
              </a:r>
              <a:r>
                <a:rPr lang="en-US" altLang="zh-CN" sz="2800" b="1" dirty="0">
                  <a:solidFill>
                    <a:prstClr val="black"/>
                  </a:solidFill>
                </a:rPr>
                <a:t>_________.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800" b="1" dirty="0">
                  <a:solidFill>
                    <a:prstClr val="black"/>
                  </a:solidFill>
                </a:rPr>
                <a:t>I can see </a:t>
              </a:r>
              <a:r>
                <a:rPr lang="en-US" altLang="zh-CN" sz="2800" b="1" dirty="0">
                  <a:solidFill>
                    <a:srgbClr val="FF0000"/>
                  </a:solidFill>
                </a:rPr>
                <a:t>a</a:t>
              </a:r>
              <a:r>
                <a:rPr lang="en-US" altLang="zh-CN" sz="2800" b="1" dirty="0">
                  <a:solidFill>
                    <a:prstClr val="black"/>
                  </a:solidFill>
                </a:rPr>
                <a:t> </a:t>
              </a:r>
              <a:r>
                <a:rPr lang="en-US" altLang="zh-CN" sz="2800" b="1" u="sng" dirty="0">
                  <a:solidFill>
                    <a:prstClr val="black"/>
                  </a:solidFill>
                </a:rPr>
                <a:t>              </a:t>
              </a:r>
              <a:r>
                <a:rPr lang="en-US" altLang="zh-CN" sz="2800" b="1" dirty="0">
                  <a:solidFill>
                    <a:prstClr val="black"/>
                  </a:solidFill>
                </a:rPr>
                <a:t>  banana.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87900" y="4581525"/>
            <a:ext cx="1871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GCFrutiger" panose="020B0604020202020204" pitchFamily="50" charset="0"/>
              </a:rPr>
              <a:t>yummy</a:t>
            </a:r>
            <a:endParaRPr lang="en-US" altLang="zh-CN" sz="3200" b="1" dirty="0">
              <a:solidFill>
                <a:prstClr val="black"/>
              </a:solidFill>
              <a:latin typeface="GCFrutiger" panose="020B0604020202020204" pitchFamily="50" charset="0"/>
            </a:endParaRPr>
          </a:p>
        </p:txBody>
      </p:sp>
      <p:sp>
        <p:nvSpPr>
          <p:cNvPr id="11279" name="WordArt 12"/>
          <p:cNvSpPr>
            <a:spLocks noChangeArrowheads="1" noChangeShapeType="1" noTextEdit="1"/>
          </p:cNvSpPr>
          <p:nvPr/>
        </p:nvSpPr>
        <p:spPr bwMode="auto">
          <a:xfrm>
            <a:off x="6804025" y="4437063"/>
            <a:ext cx="2051050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yummy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2765425"/>
            <a:ext cx="1439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ea typeface="黑体" panose="02010609060101010101" pitchFamily="49" charset="-122"/>
              </a:rPr>
              <a:t>banana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5600" y="2781300"/>
            <a:ext cx="1439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/>
                </a:solidFill>
                <a:ea typeface="黑体" panose="02010609060101010101" pitchFamily="49" charset="-122"/>
              </a:rPr>
              <a:t>banana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/>
      <p:bldP spid="2" grpId="0"/>
      <p:bldP spid="2" grpId="1"/>
      <p:bldP spid="3" grpId="0"/>
      <p:bldP spid="5" grpId="0"/>
      <p:bldP spid="11279" grpId="0" animBg="1"/>
      <p:bldP spid="6" grpId="0"/>
      <p:bldP spid="6" grpId="1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6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9"/>
</p:tagLst>
</file>

<file path=ppt/theme/theme1.xml><?xml version="1.0" encoding="utf-8"?>
<a:theme xmlns:a="http://schemas.openxmlformats.org/drawingml/2006/main" name="WWW.2PPT.COM&#10;">
  <a:themeElements>
    <a:clrScheme name="自定义 2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92C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Office PowerPoint</Application>
  <PresentationFormat>全屏显示(4:3)</PresentationFormat>
  <Paragraphs>412</Paragraphs>
  <Slides>34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2" baseType="lpstr">
      <vt:lpstr>Browallia New</vt:lpstr>
      <vt:lpstr>EucrosiaUPC</vt:lpstr>
      <vt:lpstr>GCFrutiger</vt:lpstr>
      <vt:lpstr>Monotype Sorts</vt:lpstr>
      <vt:lpstr>PMingLiU</vt:lpstr>
      <vt:lpstr>黑体</vt:lpstr>
      <vt:lpstr>华文新魏</vt:lpstr>
      <vt:lpstr>楷体_GB2312</vt:lpstr>
      <vt:lpstr>宋体</vt:lpstr>
      <vt:lpstr>微软雅黑</vt:lpstr>
      <vt:lpstr>Arial</vt:lpstr>
      <vt:lpstr>Arial Black</vt:lpstr>
      <vt:lpstr>Calibri</vt:lpstr>
      <vt:lpstr>Comic Sans MS</vt:lpstr>
      <vt:lpstr>Lucida Sans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2018-07-30T06:02:00Z</dcterms:created>
  <dcterms:modified xsi:type="dcterms:W3CDTF">2023-01-17T02:14:46Z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555FE5011F094E15B006D7EECF6B3A01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