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8" r:id="rId3"/>
    <p:sldId id="259" r:id="rId4"/>
    <p:sldId id="1334" r:id="rId5"/>
    <p:sldId id="998" r:id="rId6"/>
    <p:sldId id="1014" r:id="rId7"/>
    <p:sldId id="1248" r:id="rId8"/>
    <p:sldId id="1189" r:id="rId9"/>
    <p:sldId id="260" r:id="rId10"/>
    <p:sldId id="1194" r:id="rId11"/>
    <p:sldId id="1200" r:id="rId12"/>
    <p:sldId id="1219" r:id="rId13"/>
    <p:sldId id="993" r:id="rId14"/>
    <p:sldId id="262" r:id="rId15"/>
    <p:sldId id="922" r:id="rId16"/>
    <p:sldId id="925" r:id="rId17"/>
    <p:sldId id="1016" r:id="rId18"/>
    <p:sldId id="928" r:id="rId19"/>
    <p:sldId id="1069" r:id="rId20"/>
    <p:sldId id="261" r:id="rId21"/>
    <p:sldId id="1073" r:id="rId22"/>
    <p:sldId id="1091" r:id="rId23"/>
    <p:sldId id="1093"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198"/>
    <a:srgbClr val="F4F2CE"/>
    <a:srgbClr val="ACD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3770" autoAdjust="0"/>
  </p:normalViewPr>
  <p:slideViewPr>
    <p:cSldViewPr snapToGrid="0">
      <p:cViewPr varScale="1">
        <p:scale>
          <a:sx n="62" d="100"/>
          <a:sy n="62" d="100"/>
        </p:scale>
        <p:origin x="-96" y="-13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AE09A-DDC3-49AC-ACDE-494EC8C23D2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4F50D-BD80-40C2-AC6E-B904AB10FAD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screen"/>
          <a:stretch>
            <a:fillRect/>
          </a:stretch>
        </p:blipFill>
        <p:spPr>
          <a:xfrm>
            <a:off x="1" y="0"/>
            <a:ext cx="2489200" cy="3434194"/>
          </a:xfrm>
          <a:prstGeom prst="rect">
            <a:avLst/>
          </a:prstGeom>
        </p:spPr>
      </p:pic>
      <p:pic>
        <p:nvPicPr>
          <p:cNvPr id="6" name="图片 5"/>
          <p:cNvPicPr>
            <a:picLocks noChangeAspect="1"/>
          </p:cNvPicPr>
          <p:nvPr userDrawn="1"/>
        </p:nvPicPr>
        <p:blipFill>
          <a:blip r:embed="rId4" cstate="screen"/>
          <a:stretch>
            <a:fillRect/>
          </a:stretch>
        </p:blipFill>
        <p:spPr>
          <a:xfrm>
            <a:off x="9100410" y="4694752"/>
            <a:ext cx="2951890" cy="2163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2225F2-18F0-4DE0-B55A-D46B8A0EEB34}" type="slidenum">
              <a:rPr lang="zh-CN" altLang="en-US" smtClean="0"/>
              <a:t>‹#›</a:t>
            </a:fld>
            <a:endParaRPr lang="zh-CN" altLang="en-US"/>
          </a:p>
        </p:txBody>
      </p:sp>
      <p:sp>
        <p:nvSpPr>
          <p:cNvPr id="11" name="矩形 10"/>
          <p:cNvSpPr/>
          <p:nvPr userDrawn="1"/>
        </p:nvSpPr>
        <p:spPr>
          <a:xfrm>
            <a:off x="8950068" y="643874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11C83EF-EA3F-4885-A07E-3EF3B2BFFBA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C83EF-EA3F-4885-A07E-3EF3B2BFFBA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225F2-18F0-4DE0-B55A-D46B8A0EEB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0.png"/><Relationship Id="rId4" Type="http://schemas.openxmlformats.org/officeDocument/2006/relationships/tags" Target="../tags/tag4.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screen"/>
          <a:srcRect l="16484" t="20393" r="25859" b="15857"/>
          <a:stretch>
            <a:fillRect/>
          </a:stretch>
        </p:blipFill>
        <p:spPr>
          <a:xfrm>
            <a:off x="5446525" y="-586802"/>
            <a:ext cx="7029450" cy="3886201"/>
          </a:xfrm>
          <a:prstGeom prst="rect">
            <a:avLst/>
          </a:prstGeom>
        </p:spPr>
      </p:pic>
      <p:pic>
        <p:nvPicPr>
          <p:cNvPr id="18" name="图片 17"/>
          <p:cNvPicPr>
            <a:picLocks noChangeAspect="1"/>
          </p:cNvPicPr>
          <p:nvPr/>
        </p:nvPicPr>
        <p:blipFill>
          <a:blip r:embed="rId3" cstate="screen"/>
          <a:stretch>
            <a:fillRect/>
          </a:stretch>
        </p:blipFill>
        <p:spPr>
          <a:xfrm>
            <a:off x="0" y="0"/>
            <a:ext cx="4970871" cy="6858000"/>
          </a:xfrm>
          <a:prstGeom prst="rect">
            <a:avLst/>
          </a:prstGeom>
        </p:spPr>
      </p:pic>
      <p:pic>
        <p:nvPicPr>
          <p:cNvPr id="20" name="图片 19"/>
          <p:cNvPicPr>
            <a:picLocks noChangeAspect="1"/>
          </p:cNvPicPr>
          <p:nvPr/>
        </p:nvPicPr>
        <p:blipFill>
          <a:blip r:embed="rId4" cstate="screen"/>
          <a:stretch>
            <a:fillRect/>
          </a:stretch>
        </p:blipFill>
        <p:spPr>
          <a:xfrm>
            <a:off x="9817313" y="0"/>
            <a:ext cx="2385391" cy="6858000"/>
          </a:xfrm>
          <a:prstGeom prst="rect">
            <a:avLst/>
          </a:prstGeom>
        </p:spPr>
      </p:pic>
      <p:pic>
        <p:nvPicPr>
          <p:cNvPr id="22" name="图片 21"/>
          <p:cNvPicPr>
            <a:picLocks noChangeAspect="1"/>
          </p:cNvPicPr>
          <p:nvPr/>
        </p:nvPicPr>
        <p:blipFill>
          <a:blip r:embed="rId5"/>
          <a:stretch>
            <a:fillRect/>
          </a:stretch>
        </p:blipFill>
        <p:spPr>
          <a:xfrm>
            <a:off x="6013105" y="0"/>
            <a:ext cx="3793504" cy="5593937"/>
          </a:xfrm>
          <a:prstGeom prst="rect">
            <a:avLst/>
          </a:prstGeom>
        </p:spPr>
      </p:pic>
      <p:pic>
        <p:nvPicPr>
          <p:cNvPr id="26" name="图片 25"/>
          <p:cNvPicPr>
            <a:picLocks noChangeAspect="1"/>
          </p:cNvPicPr>
          <p:nvPr/>
        </p:nvPicPr>
        <p:blipFill>
          <a:blip r:embed="rId6" cstate="screen"/>
          <a:stretch>
            <a:fillRect/>
          </a:stretch>
        </p:blipFill>
        <p:spPr>
          <a:xfrm>
            <a:off x="2725444" y="3333337"/>
            <a:ext cx="4970871" cy="36428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4887277" y="1340765"/>
            <a:ext cx="6585588" cy="5514063"/>
            <a:chOff x="4711483" y="653160"/>
            <a:chExt cx="7406816" cy="6201666"/>
          </a:xfrm>
        </p:grpSpPr>
        <p:sp>
          <p:nvSpPr>
            <p:cNvPr id="19" name="Freeform: Shape 2"/>
            <p:cNvSpPr/>
            <p:nvPr/>
          </p:nvSpPr>
          <p:spPr bwMode="auto">
            <a:xfrm>
              <a:off x="7529225" y="2847975"/>
              <a:ext cx="1361091" cy="4006851"/>
            </a:xfrm>
            <a:custGeom>
              <a:avLst/>
              <a:gdLst>
                <a:gd name="T0" fmla="*/ 0 w 407"/>
                <a:gd name="T1" fmla="*/ 33 h 1302"/>
                <a:gd name="T2" fmla="*/ 77 w 407"/>
                <a:gd name="T3" fmla="*/ 1302 h 1302"/>
                <a:gd name="T4" fmla="*/ 368 w 407"/>
                <a:gd name="T5" fmla="*/ 1302 h 1302"/>
                <a:gd name="T6" fmla="*/ 354 w 407"/>
                <a:gd name="T7" fmla="*/ 656 h 1302"/>
                <a:gd name="T8" fmla="*/ 49 w 407"/>
                <a:gd name="T9" fmla="*/ 0 h 1302"/>
                <a:gd name="T10" fmla="*/ 0 w 407"/>
                <a:gd name="T11" fmla="*/ 33 h 1302"/>
              </a:gdLst>
              <a:ahLst/>
              <a:cxnLst>
                <a:cxn ang="0">
                  <a:pos x="T0" y="T1"/>
                </a:cxn>
                <a:cxn ang="0">
                  <a:pos x="T2" y="T3"/>
                </a:cxn>
                <a:cxn ang="0">
                  <a:pos x="T4" y="T5"/>
                </a:cxn>
                <a:cxn ang="0">
                  <a:pos x="T6" y="T7"/>
                </a:cxn>
                <a:cxn ang="0">
                  <a:pos x="T8" y="T9"/>
                </a:cxn>
                <a:cxn ang="0">
                  <a:pos x="T10" y="T11"/>
                </a:cxn>
              </a:cxnLst>
              <a:rect l="0" t="0" r="r" b="b"/>
              <a:pathLst>
                <a:path w="407" h="1302">
                  <a:moveTo>
                    <a:pt x="0" y="33"/>
                  </a:moveTo>
                  <a:cubicBezTo>
                    <a:pt x="228" y="442"/>
                    <a:pt x="210" y="885"/>
                    <a:pt x="77" y="1302"/>
                  </a:cubicBezTo>
                  <a:cubicBezTo>
                    <a:pt x="368" y="1302"/>
                    <a:pt x="368" y="1302"/>
                    <a:pt x="368" y="1302"/>
                  </a:cubicBezTo>
                  <a:cubicBezTo>
                    <a:pt x="402" y="1058"/>
                    <a:pt x="407" y="897"/>
                    <a:pt x="354" y="656"/>
                  </a:cubicBezTo>
                  <a:cubicBezTo>
                    <a:pt x="302" y="416"/>
                    <a:pt x="196" y="189"/>
                    <a:pt x="49" y="0"/>
                  </a:cubicBezTo>
                  <a:lnTo>
                    <a:pt x="0" y="33"/>
                  </a:lnTo>
                  <a:close/>
                </a:path>
              </a:pathLst>
            </a:custGeom>
            <a:solidFill>
              <a:schemeClr val="tx2"/>
            </a:solidFill>
            <a:ln>
              <a:noFill/>
            </a:ln>
          </p:spPr>
          <p:txBody>
            <a:bodyPr anchor="ctr"/>
            <a:lstStyle/>
            <a:p>
              <a:pPr algn="ctr"/>
              <a:endParaRPr sz="2400"/>
            </a:p>
          </p:txBody>
        </p:sp>
        <p:sp>
          <p:nvSpPr>
            <p:cNvPr id="20" name="Freeform: Shape 3"/>
            <p:cNvSpPr/>
            <p:nvPr/>
          </p:nvSpPr>
          <p:spPr bwMode="auto">
            <a:xfrm>
              <a:off x="6560850" y="3962401"/>
              <a:ext cx="1798637" cy="944563"/>
            </a:xfrm>
            <a:custGeom>
              <a:avLst/>
              <a:gdLst>
                <a:gd name="T0" fmla="*/ 127 w 585"/>
                <a:gd name="T1" fmla="*/ 29 h 307"/>
                <a:gd name="T2" fmla="*/ 82 w 585"/>
                <a:gd name="T3" fmla="*/ 0 h 307"/>
                <a:gd name="T4" fmla="*/ 0 w 585"/>
                <a:gd name="T5" fmla="*/ 18 h 307"/>
                <a:gd name="T6" fmla="*/ 102 w 585"/>
                <a:gd name="T7" fmla="*/ 106 h 307"/>
                <a:gd name="T8" fmla="*/ 581 w 585"/>
                <a:gd name="T9" fmla="*/ 307 h 307"/>
                <a:gd name="T10" fmla="*/ 585 w 585"/>
                <a:gd name="T11" fmla="*/ 168 h 307"/>
                <a:gd name="T12" fmla="*/ 127 w 585"/>
                <a:gd name="T13" fmla="*/ 29 h 307"/>
              </a:gdLst>
              <a:ahLst/>
              <a:cxnLst>
                <a:cxn ang="0">
                  <a:pos x="T0" y="T1"/>
                </a:cxn>
                <a:cxn ang="0">
                  <a:pos x="T2" y="T3"/>
                </a:cxn>
                <a:cxn ang="0">
                  <a:pos x="T4" y="T5"/>
                </a:cxn>
                <a:cxn ang="0">
                  <a:pos x="T6" y="T7"/>
                </a:cxn>
                <a:cxn ang="0">
                  <a:pos x="T8" y="T9"/>
                </a:cxn>
                <a:cxn ang="0">
                  <a:pos x="T10" y="T11"/>
                </a:cxn>
                <a:cxn ang="0">
                  <a:pos x="T12" y="T13"/>
                </a:cxn>
              </a:cxnLst>
              <a:rect l="0" t="0" r="r" b="b"/>
              <a:pathLst>
                <a:path w="585" h="307">
                  <a:moveTo>
                    <a:pt x="127" y="29"/>
                  </a:moveTo>
                  <a:cubicBezTo>
                    <a:pt x="112" y="20"/>
                    <a:pt x="97" y="11"/>
                    <a:pt x="82" y="0"/>
                  </a:cubicBezTo>
                  <a:cubicBezTo>
                    <a:pt x="0" y="18"/>
                    <a:pt x="0" y="18"/>
                    <a:pt x="0" y="18"/>
                  </a:cubicBezTo>
                  <a:cubicBezTo>
                    <a:pt x="33" y="50"/>
                    <a:pt x="67" y="79"/>
                    <a:pt x="102" y="106"/>
                  </a:cubicBezTo>
                  <a:cubicBezTo>
                    <a:pt x="251" y="215"/>
                    <a:pt x="411" y="279"/>
                    <a:pt x="581" y="307"/>
                  </a:cubicBezTo>
                  <a:cubicBezTo>
                    <a:pt x="585" y="168"/>
                    <a:pt x="585" y="168"/>
                    <a:pt x="585" y="168"/>
                  </a:cubicBezTo>
                  <a:cubicBezTo>
                    <a:pt x="432" y="161"/>
                    <a:pt x="271" y="116"/>
                    <a:pt x="127" y="29"/>
                  </a:cubicBezTo>
                  <a:close/>
                </a:path>
              </a:pathLst>
            </a:custGeom>
            <a:solidFill>
              <a:schemeClr val="tx2"/>
            </a:solidFill>
            <a:ln>
              <a:noFill/>
            </a:ln>
          </p:spPr>
          <p:txBody>
            <a:bodyPr anchor="ctr"/>
            <a:lstStyle/>
            <a:p>
              <a:pPr algn="ctr"/>
              <a:endParaRPr sz="2400"/>
            </a:p>
          </p:txBody>
        </p:sp>
        <p:sp>
          <p:nvSpPr>
            <p:cNvPr id="21" name="Freeform: Shape 4"/>
            <p:cNvSpPr/>
            <p:nvPr/>
          </p:nvSpPr>
          <p:spPr bwMode="auto">
            <a:xfrm>
              <a:off x="8305511" y="2722173"/>
              <a:ext cx="1124935" cy="2118256"/>
            </a:xfrm>
            <a:custGeom>
              <a:avLst/>
              <a:gdLst>
                <a:gd name="T0" fmla="*/ 234 w 266"/>
                <a:gd name="T1" fmla="*/ 0 h 614"/>
                <a:gd name="T2" fmla="*/ 193 w 266"/>
                <a:gd name="T3" fmla="*/ 156 h 614"/>
                <a:gd name="T4" fmla="*/ 50 w 266"/>
                <a:gd name="T5" fmla="*/ 429 h 614"/>
                <a:gd name="T6" fmla="*/ 0 w 266"/>
                <a:gd name="T7" fmla="*/ 489 h 614"/>
                <a:gd name="T8" fmla="*/ 36 w 266"/>
                <a:gd name="T9" fmla="*/ 614 h 614"/>
                <a:gd name="T10" fmla="*/ 102 w 266"/>
                <a:gd name="T11" fmla="*/ 517 h 614"/>
                <a:gd name="T12" fmla="*/ 235 w 266"/>
                <a:gd name="T13" fmla="*/ 202 h 614"/>
                <a:gd name="T14" fmla="*/ 266 w 266"/>
                <a:gd name="T15" fmla="*/ 49 h 614"/>
                <a:gd name="T16" fmla="*/ 234 w 266"/>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614">
                  <a:moveTo>
                    <a:pt x="234" y="0"/>
                  </a:moveTo>
                  <a:cubicBezTo>
                    <a:pt x="224" y="55"/>
                    <a:pt x="210" y="108"/>
                    <a:pt x="193" y="156"/>
                  </a:cubicBezTo>
                  <a:cubicBezTo>
                    <a:pt x="157" y="262"/>
                    <a:pt x="107" y="353"/>
                    <a:pt x="50" y="429"/>
                  </a:cubicBezTo>
                  <a:cubicBezTo>
                    <a:pt x="34" y="450"/>
                    <a:pt x="17" y="470"/>
                    <a:pt x="0" y="489"/>
                  </a:cubicBezTo>
                  <a:cubicBezTo>
                    <a:pt x="36" y="614"/>
                    <a:pt x="36" y="614"/>
                    <a:pt x="36" y="614"/>
                  </a:cubicBezTo>
                  <a:cubicBezTo>
                    <a:pt x="59" y="583"/>
                    <a:pt x="81" y="551"/>
                    <a:pt x="102" y="517"/>
                  </a:cubicBezTo>
                  <a:cubicBezTo>
                    <a:pt x="157" y="426"/>
                    <a:pt x="203" y="321"/>
                    <a:pt x="235" y="202"/>
                  </a:cubicBezTo>
                  <a:cubicBezTo>
                    <a:pt x="247" y="153"/>
                    <a:pt x="258" y="102"/>
                    <a:pt x="266" y="49"/>
                  </a:cubicBezTo>
                  <a:lnTo>
                    <a:pt x="234" y="0"/>
                  </a:lnTo>
                  <a:close/>
                </a:path>
              </a:pathLst>
            </a:custGeom>
            <a:solidFill>
              <a:schemeClr val="tx2"/>
            </a:solidFill>
            <a:ln>
              <a:noFill/>
            </a:ln>
          </p:spPr>
          <p:txBody>
            <a:bodyPr anchor="ctr"/>
            <a:lstStyle/>
            <a:p>
              <a:pPr algn="ctr"/>
              <a:endParaRPr sz="2400"/>
            </a:p>
          </p:txBody>
        </p:sp>
        <p:sp>
          <p:nvSpPr>
            <p:cNvPr id="22" name="TextBox 5"/>
            <p:cNvSpPr txBox="1"/>
            <p:nvPr/>
          </p:nvSpPr>
          <p:spPr>
            <a:xfrm rot="16200000">
              <a:off x="7341823" y="5237889"/>
              <a:ext cx="1801393" cy="369332"/>
            </a:xfrm>
            <a:prstGeom prst="rect">
              <a:avLst/>
            </a:prstGeom>
            <a:noFill/>
          </p:spPr>
          <p:txBody>
            <a:bodyPr wrap="none">
              <a:prstTxWarp prst="textArchDown">
                <a:avLst/>
              </a:prstTxWarp>
              <a:normAutofit fontScale="92500" lnSpcReduction="10000"/>
            </a:bodyPr>
            <a:lstStyle/>
            <a:p>
              <a:r>
                <a:rPr lang="zh-CN" altLang="en-US" sz="1865" b="1">
                  <a:solidFill>
                    <a:schemeClr val="bg1"/>
                  </a:solidFill>
                </a:rPr>
                <a:t>标题文本预设</a:t>
              </a:r>
            </a:p>
          </p:txBody>
        </p:sp>
        <p:sp>
          <p:nvSpPr>
            <p:cNvPr id="23" name="TextBox 6"/>
            <p:cNvSpPr txBox="1"/>
            <p:nvPr/>
          </p:nvSpPr>
          <p:spPr>
            <a:xfrm rot="655513">
              <a:off x="7190189" y="4255801"/>
              <a:ext cx="1679667" cy="376531"/>
            </a:xfrm>
            <a:prstGeom prst="rect">
              <a:avLst/>
            </a:prstGeom>
            <a:noFill/>
          </p:spPr>
          <p:txBody>
            <a:bodyPr wrap="none">
              <a:prstTxWarp prst="textArchDown">
                <a:avLst/>
              </a:prstTxWarp>
              <a:normAutofit fontScale="92500" lnSpcReduction="10000"/>
            </a:bodyPr>
            <a:lstStyle/>
            <a:p>
              <a:r>
                <a:rPr lang="zh-CN" altLang="en-US" sz="1865" b="1">
                  <a:solidFill>
                    <a:schemeClr val="bg1"/>
                  </a:solidFill>
                </a:rPr>
                <a:t>标题文本预设</a:t>
              </a:r>
            </a:p>
          </p:txBody>
        </p:sp>
        <p:sp>
          <p:nvSpPr>
            <p:cNvPr id="24" name="TextBox 7"/>
            <p:cNvSpPr txBox="1"/>
            <p:nvPr/>
          </p:nvSpPr>
          <p:spPr>
            <a:xfrm rot="17681662">
              <a:off x="8095600" y="3399795"/>
              <a:ext cx="1679667" cy="376531"/>
            </a:xfrm>
            <a:prstGeom prst="rect">
              <a:avLst/>
            </a:prstGeom>
            <a:noFill/>
          </p:spPr>
          <p:txBody>
            <a:bodyPr wrap="none">
              <a:prstTxWarp prst="textArchDown">
                <a:avLst/>
              </a:prstTxWarp>
              <a:normAutofit fontScale="92500" lnSpcReduction="10000"/>
            </a:bodyPr>
            <a:lstStyle/>
            <a:p>
              <a:r>
                <a:rPr lang="zh-CN" altLang="en-US" sz="1865" b="1">
                  <a:solidFill>
                    <a:schemeClr val="bg1"/>
                  </a:solidFill>
                </a:rPr>
                <a:t>标题文本预设</a:t>
              </a:r>
            </a:p>
          </p:txBody>
        </p:sp>
        <p:sp>
          <p:nvSpPr>
            <p:cNvPr id="25" name="Freeform: Shape 8"/>
            <p:cNvSpPr/>
            <p:nvPr/>
          </p:nvSpPr>
          <p:spPr bwMode="auto">
            <a:xfrm rot="4500000">
              <a:off x="9766417" y="2289417"/>
              <a:ext cx="1706563" cy="2997200"/>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2"/>
            </a:solidFill>
            <a:ln>
              <a:noFill/>
            </a:ln>
          </p:spPr>
          <p:txBody>
            <a:bodyPr anchor="ctr"/>
            <a:lstStyle/>
            <a:p>
              <a:pPr algn="ctr"/>
              <a:endParaRPr sz="2400"/>
            </a:p>
          </p:txBody>
        </p:sp>
        <p:sp>
          <p:nvSpPr>
            <p:cNvPr id="26" name="Freeform: Shape 9"/>
            <p:cNvSpPr/>
            <p:nvPr/>
          </p:nvSpPr>
          <p:spPr bwMode="auto">
            <a:xfrm>
              <a:off x="8179526" y="2176029"/>
              <a:ext cx="861125" cy="1512376"/>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3"/>
            </a:solidFill>
            <a:ln>
              <a:noFill/>
            </a:ln>
          </p:spPr>
          <p:txBody>
            <a:bodyPr anchor="ctr"/>
            <a:lstStyle/>
            <a:p>
              <a:pPr algn="ctr"/>
              <a:endParaRPr sz="2400"/>
            </a:p>
          </p:txBody>
        </p:sp>
        <p:sp>
          <p:nvSpPr>
            <p:cNvPr id="27" name="Freeform: Shape 10"/>
            <p:cNvSpPr/>
            <p:nvPr/>
          </p:nvSpPr>
          <p:spPr bwMode="auto">
            <a:xfrm rot="1034185">
              <a:off x="9254180" y="653160"/>
              <a:ext cx="1318753" cy="2316099"/>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4"/>
            </a:solidFill>
            <a:ln>
              <a:noFill/>
            </a:ln>
          </p:spPr>
          <p:txBody>
            <a:bodyPr anchor="ctr"/>
            <a:lstStyle/>
            <a:p>
              <a:pPr algn="ctr"/>
              <a:endParaRPr sz="2400"/>
            </a:p>
          </p:txBody>
        </p:sp>
        <p:sp>
          <p:nvSpPr>
            <p:cNvPr id="28" name="Freeform: Shape 11"/>
            <p:cNvSpPr/>
            <p:nvPr/>
          </p:nvSpPr>
          <p:spPr bwMode="auto">
            <a:xfrm rot="18372114">
              <a:off x="5210156" y="2030235"/>
              <a:ext cx="1318753" cy="2316099"/>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3"/>
            </a:solidFill>
            <a:ln>
              <a:noFill/>
            </a:ln>
          </p:spPr>
          <p:txBody>
            <a:bodyPr anchor="ctr"/>
            <a:lstStyle/>
            <a:p>
              <a:pPr algn="ctr"/>
              <a:endParaRPr sz="2400"/>
            </a:p>
          </p:txBody>
        </p:sp>
        <p:sp>
          <p:nvSpPr>
            <p:cNvPr id="29" name="Freeform: Shape 12"/>
            <p:cNvSpPr/>
            <p:nvPr/>
          </p:nvSpPr>
          <p:spPr bwMode="auto">
            <a:xfrm rot="19386348">
              <a:off x="7118909" y="3187239"/>
              <a:ext cx="646103" cy="1134736"/>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2"/>
            </a:solidFill>
            <a:ln>
              <a:noFill/>
            </a:ln>
          </p:spPr>
          <p:txBody>
            <a:bodyPr anchor="ctr"/>
            <a:lstStyle/>
            <a:p>
              <a:pPr algn="ctr"/>
              <a:endParaRPr sz="2400"/>
            </a:p>
          </p:txBody>
        </p:sp>
        <p:sp>
          <p:nvSpPr>
            <p:cNvPr id="30" name="Freeform: Shape 13"/>
            <p:cNvSpPr/>
            <p:nvPr/>
          </p:nvSpPr>
          <p:spPr bwMode="auto">
            <a:xfrm rot="8899099">
              <a:off x="8945094" y="4344303"/>
              <a:ext cx="646103" cy="1134736"/>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2"/>
            </a:solidFill>
            <a:ln>
              <a:noFill/>
            </a:ln>
          </p:spPr>
          <p:txBody>
            <a:bodyPr anchor="ctr"/>
            <a:lstStyle/>
            <a:p>
              <a:pPr algn="ctr"/>
              <a:endParaRPr sz="2400"/>
            </a:p>
          </p:txBody>
        </p:sp>
        <p:sp>
          <p:nvSpPr>
            <p:cNvPr id="31" name="Freeform: Shape 14"/>
            <p:cNvSpPr/>
            <p:nvPr/>
          </p:nvSpPr>
          <p:spPr bwMode="auto">
            <a:xfrm rot="14235448">
              <a:off x="5841078" y="4043924"/>
              <a:ext cx="678703" cy="1191992"/>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2" name="Freeform: Shape 15"/>
            <p:cNvSpPr/>
            <p:nvPr/>
          </p:nvSpPr>
          <p:spPr bwMode="auto">
            <a:xfrm rot="19765408">
              <a:off x="6422390" y="858042"/>
              <a:ext cx="1202479" cy="2111889"/>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3" name="Freeform: Shape 16"/>
            <p:cNvSpPr/>
            <p:nvPr/>
          </p:nvSpPr>
          <p:spPr bwMode="auto">
            <a:xfrm rot="14235448">
              <a:off x="7585773" y="4857255"/>
              <a:ext cx="292603" cy="513893"/>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4" name="Freeform: Shape 17"/>
            <p:cNvSpPr/>
            <p:nvPr/>
          </p:nvSpPr>
          <p:spPr bwMode="auto">
            <a:xfrm rot="10800000">
              <a:off x="6704262" y="4479826"/>
              <a:ext cx="351047" cy="616535"/>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4"/>
            </a:solidFill>
            <a:ln>
              <a:noFill/>
            </a:ln>
          </p:spPr>
          <p:txBody>
            <a:bodyPr anchor="ctr"/>
            <a:lstStyle/>
            <a:p>
              <a:pPr algn="ctr"/>
              <a:endParaRPr sz="2400"/>
            </a:p>
          </p:txBody>
        </p:sp>
        <p:sp>
          <p:nvSpPr>
            <p:cNvPr id="35" name="Freeform: Shape 18"/>
            <p:cNvSpPr/>
            <p:nvPr/>
          </p:nvSpPr>
          <p:spPr bwMode="auto">
            <a:xfrm rot="829878">
              <a:off x="7801869" y="2175347"/>
              <a:ext cx="326321" cy="573111"/>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4"/>
            </a:solidFill>
            <a:ln>
              <a:noFill/>
            </a:ln>
          </p:spPr>
          <p:txBody>
            <a:bodyPr anchor="ctr"/>
            <a:lstStyle/>
            <a:p>
              <a:pPr algn="ctr"/>
              <a:endParaRPr sz="2400"/>
            </a:p>
          </p:txBody>
        </p:sp>
        <p:sp>
          <p:nvSpPr>
            <p:cNvPr id="36" name="Freeform: Shape 19"/>
            <p:cNvSpPr/>
            <p:nvPr/>
          </p:nvSpPr>
          <p:spPr bwMode="auto">
            <a:xfrm rot="17678962">
              <a:off x="7080688" y="2794874"/>
              <a:ext cx="313088" cy="549871"/>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7" name="TextBox 20"/>
            <p:cNvSpPr txBox="1"/>
            <p:nvPr/>
          </p:nvSpPr>
          <p:spPr>
            <a:xfrm>
              <a:off x="9510084" y="3594695"/>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38" name="TextBox 21"/>
            <p:cNvSpPr txBox="1"/>
            <p:nvPr/>
          </p:nvSpPr>
          <p:spPr>
            <a:xfrm rot="1784377">
              <a:off x="5270709" y="3047324"/>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39" name="TextBox 22"/>
            <p:cNvSpPr txBox="1"/>
            <p:nvPr/>
          </p:nvSpPr>
          <p:spPr>
            <a:xfrm rot="3552194">
              <a:off x="6318654" y="1776012"/>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40" name="TextBox 23"/>
            <p:cNvSpPr txBox="1"/>
            <p:nvPr/>
          </p:nvSpPr>
          <p:spPr>
            <a:xfrm rot="17333049">
              <a:off x="9173298" y="1670430"/>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41" name="Freeform: Shape 24"/>
            <p:cNvSpPr/>
            <p:nvPr/>
          </p:nvSpPr>
          <p:spPr bwMode="auto">
            <a:xfrm rot="829878">
              <a:off x="8191357" y="1845295"/>
              <a:ext cx="326321" cy="573111"/>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grpSp>
      <p:grpSp>
        <p:nvGrpSpPr>
          <p:cNvPr id="5" name="Group 25"/>
          <p:cNvGrpSpPr/>
          <p:nvPr/>
        </p:nvGrpSpPr>
        <p:grpSpPr>
          <a:xfrm>
            <a:off x="958747" y="1928853"/>
            <a:ext cx="4115139" cy="3463425"/>
            <a:chOff x="1307468" y="1697288"/>
            <a:chExt cx="2713719" cy="3463424"/>
          </a:xfrm>
        </p:grpSpPr>
        <p:grpSp>
          <p:nvGrpSpPr>
            <p:cNvPr id="6" name="Group 26"/>
            <p:cNvGrpSpPr/>
            <p:nvPr/>
          </p:nvGrpSpPr>
          <p:grpSpPr>
            <a:xfrm>
              <a:off x="1410010" y="1697288"/>
              <a:ext cx="2611177" cy="3463424"/>
              <a:chOff x="1193500" y="1491637"/>
              <a:chExt cx="3761195" cy="3463424"/>
            </a:xfrm>
          </p:grpSpPr>
          <p:grpSp>
            <p:nvGrpSpPr>
              <p:cNvPr id="10" name="Group 30"/>
              <p:cNvGrpSpPr/>
              <p:nvPr/>
            </p:nvGrpSpPr>
            <p:grpSpPr>
              <a:xfrm>
                <a:off x="1193500" y="1491637"/>
                <a:ext cx="3761195" cy="815608"/>
                <a:chOff x="1317257" y="1824875"/>
                <a:chExt cx="3761195" cy="815608"/>
              </a:xfrm>
            </p:grpSpPr>
            <p:sp>
              <p:nvSpPr>
                <p:cNvPr id="17" name="TextBox 3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200" dirty="0">
                      <a:solidFill>
                        <a:schemeClr val="bg1">
                          <a:lumMod val="50000"/>
                        </a:schemeClr>
                      </a:solidFill>
                      <a:latin typeface="微软雅黑" panose="020B0503020204020204" charset="-122"/>
                      <a:ea typeface="微软雅黑" panose="020B0503020204020204" charset="-122"/>
                    </a:rPr>
                  </a:br>
                  <a:r>
                    <a:rPr lang="zh-CN" altLang="en-US" sz="1200" dirty="0">
                      <a:solidFill>
                        <a:schemeClr val="bg1">
                          <a:lumMod val="50000"/>
                        </a:schemeClr>
                      </a:solidFill>
                      <a:latin typeface="微软雅黑" panose="020B0503020204020204" charset="-122"/>
                      <a:ea typeface="微软雅黑" panose="020B0503020204020204" charset="-122"/>
                    </a:rPr>
                    <a:t>（建议使用主题字体）</a:t>
                  </a:r>
                </a:p>
              </p:txBody>
            </p:sp>
            <p:sp>
              <p:nvSpPr>
                <p:cNvPr id="18" name="Rectangle 38"/>
                <p:cNvSpPr/>
                <p:nvPr/>
              </p:nvSpPr>
              <p:spPr>
                <a:xfrm>
                  <a:off x="1317257" y="1824875"/>
                  <a:ext cx="3761195" cy="307777"/>
                </a:xfrm>
                <a:prstGeom prst="rect">
                  <a:avLst/>
                </a:prstGeom>
              </p:spPr>
              <p:txBody>
                <a:bodyPr wrap="none" lIns="0" tIns="0" rIns="0" bIns="0">
                  <a:normAutofit/>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grpSp>
          <p:grpSp>
            <p:nvGrpSpPr>
              <p:cNvPr id="11" name="Group 31"/>
              <p:cNvGrpSpPr/>
              <p:nvPr/>
            </p:nvGrpSpPr>
            <p:grpSpPr>
              <a:xfrm>
                <a:off x="1193500" y="2815545"/>
                <a:ext cx="3761195" cy="815608"/>
                <a:chOff x="1317257" y="1824875"/>
                <a:chExt cx="3761195" cy="815608"/>
              </a:xfrm>
            </p:grpSpPr>
            <p:sp>
              <p:nvSpPr>
                <p:cNvPr id="15" name="TextBox 3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（建议使用主题字体）</a:t>
                  </a:r>
                </a:p>
              </p:txBody>
            </p:sp>
            <p:sp>
              <p:nvSpPr>
                <p:cNvPr id="16" name="Rectangle 36"/>
                <p:cNvSpPr/>
                <p:nvPr/>
              </p:nvSpPr>
              <p:spPr>
                <a:xfrm>
                  <a:off x="1317257" y="1824875"/>
                  <a:ext cx="3761195" cy="307777"/>
                </a:xfrm>
                <a:prstGeom prst="rect">
                  <a:avLst/>
                </a:prstGeom>
              </p:spPr>
              <p:txBody>
                <a:bodyPr wrap="none" lIns="0" tIns="0" rIns="0" bIns="0">
                  <a:normAutofit/>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grpSp>
          <p:grpSp>
            <p:nvGrpSpPr>
              <p:cNvPr id="12" name="Group 32"/>
              <p:cNvGrpSpPr/>
              <p:nvPr/>
            </p:nvGrpSpPr>
            <p:grpSpPr>
              <a:xfrm>
                <a:off x="1193500" y="4139453"/>
                <a:ext cx="3761195" cy="815608"/>
                <a:chOff x="1317257" y="1824875"/>
                <a:chExt cx="3761195" cy="815608"/>
              </a:xfrm>
            </p:grpSpPr>
            <p:sp>
              <p:nvSpPr>
                <p:cNvPr id="13" name="TextBox 33"/>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200" dirty="0">
                      <a:solidFill>
                        <a:schemeClr val="bg1">
                          <a:lumMod val="50000"/>
                        </a:schemeClr>
                      </a:solidFill>
                      <a:latin typeface="微软雅黑" panose="020B0503020204020204" charset="-122"/>
                      <a:ea typeface="微软雅黑" panose="020B0503020204020204" charset="-122"/>
                    </a:rPr>
                  </a:br>
                  <a:r>
                    <a:rPr lang="zh-CN" altLang="en-US" sz="1200" dirty="0">
                      <a:solidFill>
                        <a:schemeClr val="bg1">
                          <a:lumMod val="50000"/>
                        </a:schemeClr>
                      </a:solidFill>
                      <a:latin typeface="微软雅黑" panose="020B0503020204020204" charset="-122"/>
                      <a:ea typeface="微软雅黑" panose="020B0503020204020204" charset="-122"/>
                    </a:rPr>
                    <a:t>（建议使用主题字体）</a:t>
                  </a:r>
                </a:p>
              </p:txBody>
            </p:sp>
            <p:sp>
              <p:nvSpPr>
                <p:cNvPr id="14" name="Rectangle 34"/>
                <p:cNvSpPr/>
                <p:nvPr/>
              </p:nvSpPr>
              <p:spPr>
                <a:xfrm>
                  <a:off x="1317257" y="1824875"/>
                  <a:ext cx="3761195" cy="307777"/>
                </a:xfrm>
                <a:prstGeom prst="rect">
                  <a:avLst/>
                </a:prstGeom>
              </p:spPr>
              <p:txBody>
                <a:bodyPr wrap="none" lIns="0" tIns="0" rIns="0" bIns="0">
                  <a:normAutofit/>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grpSp>
        </p:grpSp>
        <p:grpSp>
          <p:nvGrpSpPr>
            <p:cNvPr id="7" name="Group 27"/>
            <p:cNvGrpSpPr/>
            <p:nvPr/>
          </p:nvGrpSpPr>
          <p:grpSpPr>
            <a:xfrm>
              <a:off x="1307468" y="2710116"/>
              <a:ext cx="2448272" cy="1338747"/>
              <a:chOff x="1307468" y="2924944"/>
              <a:chExt cx="2448272" cy="1338747"/>
            </a:xfrm>
          </p:grpSpPr>
          <p:cxnSp>
            <p:nvCxnSpPr>
              <p:cNvPr id="8" name="Straight Connector 2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4513225" y="5484285"/>
            <a:ext cx="2655599" cy="584200"/>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sz="2400">
              <a:solidFill>
                <a:srgbClr val="FFFFFF"/>
              </a:solidFill>
            </a:endParaRPr>
          </a:p>
        </p:txBody>
      </p:sp>
      <p:grpSp>
        <p:nvGrpSpPr>
          <p:cNvPr id="6" name="组合 12"/>
          <p:cNvGrpSpPr/>
          <p:nvPr/>
        </p:nvGrpSpPr>
        <p:grpSpPr bwMode="auto">
          <a:xfrm>
            <a:off x="4297391" y="1748370"/>
            <a:ext cx="2164683" cy="1530351"/>
            <a:chOff x="0" y="0"/>
            <a:chExt cx="1624019" cy="1147515"/>
          </a:xfrm>
        </p:grpSpPr>
        <p:grpSp>
          <p:nvGrpSpPr>
            <p:cNvPr id="7" name="组合 7"/>
            <p:cNvGrpSpPr/>
            <p:nvPr/>
          </p:nvGrpSpPr>
          <p:grpSpPr bwMode="auto">
            <a:xfrm>
              <a:off x="0" y="0"/>
              <a:ext cx="1624019" cy="1147515"/>
              <a:chOff x="0" y="0"/>
              <a:chExt cx="2070437" cy="1462949"/>
            </a:xfrm>
          </p:grpSpPr>
          <p:sp>
            <p:nvSpPr>
              <p:cNvPr id="2664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4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10" name="Freeform 6"/>
            <p:cNvSpPr>
              <a:spLocks noEditPoints="1"/>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2400"/>
            </a:p>
          </p:txBody>
        </p:sp>
      </p:grpSp>
      <p:grpSp>
        <p:nvGrpSpPr>
          <p:cNvPr id="8" name="组合 13"/>
          <p:cNvGrpSpPr/>
          <p:nvPr/>
        </p:nvGrpSpPr>
        <p:grpSpPr bwMode="auto">
          <a:xfrm>
            <a:off x="6483232" y="1989667"/>
            <a:ext cx="1529877" cy="2165351"/>
            <a:chOff x="0" y="0"/>
            <a:chExt cx="1147515" cy="1624019"/>
          </a:xfrm>
        </p:grpSpPr>
        <p:grpSp>
          <p:nvGrpSpPr>
            <p:cNvPr id="9" name="组合 16"/>
            <p:cNvGrpSpPr/>
            <p:nvPr/>
          </p:nvGrpSpPr>
          <p:grpSpPr bwMode="auto">
            <a:xfrm rot="5400000">
              <a:off x="-238252" y="238252"/>
              <a:ext cx="1624019" cy="1147515"/>
              <a:chOff x="0" y="0"/>
              <a:chExt cx="2070437" cy="1462949"/>
            </a:xfrm>
          </p:grpSpPr>
          <p:sp>
            <p:nvSpPr>
              <p:cNvPr id="26646" name="等腰三角形 6"/>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4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06" name="Freeform 11"/>
            <p:cNvSpPr>
              <a:spLocks noEditPoints="1"/>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2400"/>
            </a:p>
          </p:txBody>
        </p:sp>
      </p:grpSp>
      <p:grpSp>
        <p:nvGrpSpPr>
          <p:cNvPr id="10" name="组合 14"/>
          <p:cNvGrpSpPr/>
          <p:nvPr/>
        </p:nvGrpSpPr>
        <p:grpSpPr bwMode="auto">
          <a:xfrm>
            <a:off x="5622016" y="4106337"/>
            <a:ext cx="2164683" cy="1530351"/>
            <a:chOff x="0" y="0"/>
            <a:chExt cx="1624019" cy="1147515"/>
          </a:xfrm>
        </p:grpSpPr>
        <p:grpSp>
          <p:nvGrpSpPr>
            <p:cNvPr id="11" name="组合 19"/>
            <p:cNvGrpSpPr/>
            <p:nvPr/>
          </p:nvGrpSpPr>
          <p:grpSpPr bwMode="auto">
            <a:xfrm rot="10800000">
              <a:off x="0" y="0"/>
              <a:ext cx="1624019" cy="1147515"/>
              <a:chOff x="0" y="0"/>
              <a:chExt cx="2070437" cy="1462949"/>
            </a:xfrm>
          </p:grpSpPr>
          <p:sp>
            <p:nvSpPr>
              <p:cNvPr id="26651" name="等腰三角形 6"/>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52" name="右箭头 5"/>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02" name="Freeform 16"/>
            <p:cNvSpPr>
              <a:spLocks noEditPoints="1"/>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2400"/>
            </a:p>
          </p:txBody>
        </p:sp>
      </p:grpSp>
      <p:grpSp>
        <p:nvGrpSpPr>
          <p:cNvPr id="12" name="组合 15"/>
          <p:cNvGrpSpPr/>
          <p:nvPr/>
        </p:nvGrpSpPr>
        <p:grpSpPr bwMode="auto">
          <a:xfrm>
            <a:off x="4083672" y="3202520"/>
            <a:ext cx="1529877" cy="2165349"/>
            <a:chOff x="0" y="0"/>
            <a:chExt cx="1147515" cy="1624019"/>
          </a:xfrm>
        </p:grpSpPr>
        <p:grpSp>
          <p:nvGrpSpPr>
            <p:cNvPr id="13" name="组合 22"/>
            <p:cNvGrpSpPr/>
            <p:nvPr/>
          </p:nvGrpSpPr>
          <p:grpSpPr bwMode="auto">
            <a:xfrm rot="-5400000">
              <a:off x="-238252" y="238252"/>
              <a:ext cx="1624019" cy="1147515"/>
              <a:chOff x="0" y="0"/>
              <a:chExt cx="2070437" cy="1462949"/>
            </a:xfrm>
          </p:grpSpPr>
          <p:sp>
            <p:nvSpPr>
              <p:cNvPr id="2665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5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498" name="Freeform 21"/>
            <p:cNvSpPr>
              <a:spLocks noEditPoints="1"/>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2400"/>
            </a:p>
          </p:txBody>
        </p:sp>
      </p:grpSp>
      <p:sp>
        <p:nvSpPr>
          <p:cNvPr id="26659" name="TextBox 37"/>
          <p:cNvSpPr txBox="1">
            <a:spLocks noChangeArrowheads="1"/>
          </p:cNvSpPr>
          <p:nvPr/>
        </p:nvSpPr>
        <p:spPr bwMode="auto">
          <a:xfrm>
            <a:off x="717097" y="210608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0" name="矩形 1"/>
          <p:cNvSpPr>
            <a:spLocks noChangeArrowheads="1"/>
          </p:cNvSpPr>
          <p:nvPr/>
        </p:nvSpPr>
        <p:spPr bwMode="auto">
          <a:xfrm>
            <a:off x="717093" y="2444754"/>
            <a:ext cx="326924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dirty="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
        <p:nvSpPr>
          <p:cNvPr id="26661" name="TextBox 39"/>
          <p:cNvSpPr txBox="1">
            <a:spLocks noChangeArrowheads="1"/>
          </p:cNvSpPr>
          <p:nvPr/>
        </p:nvSpPr>
        <p:spPr bwMode="auto">
          <a:xfrm>
            <a:off x="717097" y="396663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2" name="矩形 1"/>
          <p:cNvSpPr>
            <a:spLocks noChangeArrowheads="1"/>
          </p:cNvSpPr>
          <p:nvPr/>
        </p:nvSpPr>
        <p:spPr bwMode="auto">
          <a:xfrm>
            <a:off x="717093" y="4305302"/>
            <a:ext cx="326924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
        <p:nvSpPr>
          <p:cNvPr id="26663" name="TextBox 41"/>
          <p:cNvSpPr txBox="1">
            <a:spLocks noChangeArrowheads="1"/>
          </p:cNvSpPr>
          <p:nvPr/>
        </p:nvSpPr>
        <p:spPr bwMode="auto">
          <a:xfrm>
            <a:off x="8201435" y="210608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4" name="矩形 1"/>
          <p:cNvSpPr>
            <a:spLocks noChangeArrowheads="1"/>
          </p:cNvSpPr>
          <p:nvPr/>
        </p:nvSpPr>
        <p:spPr bwMode="auto">
          <a:xfrm>
            <a:off x="8201436" y="2444754"/>
            <a:ext cx="326924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
        <p:nvSpPr>
          <p:cNvPr id="26665" name="TextBox 47"/>
          <p:cNvSpPr txBox="1">
            <a:spLocks noChangeArrowheads="1"/>
          </p:cNvSpPr>
          <p:nvPr/>
        </p:nvSpPr>
        <p:spPr bwMode="auto">
          <a:xfrm>
            <a:off x="8201435" y="415078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6" name="矩形 1"/>
          <p:cNvSpPr>
            <a:spLocks noChangeArrowheads="1"/>
          </p:cNvSpPr>
          <p:nvPr/>
        </p:nvSpPr>
        <p:spPr bwMode="auto">
          <a:xfrm>
            <a:off x="8201436" y="4489453"/>
            <a:ext cx="326924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659"/>
                                        </p:tgtEl>
                                        <p:attrNameLst>
                                          <p:attrName>style.visibility</p:attrName>
                                        </p:attrNameLst>
                                      </p:cBhvr>
                                      <p:to>
                                        <p:strVal val="visible"/>
                                      </p:to>
                                    </p:set>
                                    <p:anim calcmode="lin" valueType="num">
                                      <p:cBhvr additive="base">
                                        <p:cTn id="27" dur="500" fill="hold"/>
                                        <p:tgtEl>
                                          <p:spTgt spid="26659"/>
                                        </p:tgtEl>
                                        <p:attrNameLst>
                                          <p:attrName>ppt_x</p:attrName>
                                        </p:attrNameLst>
                                      </p:cBhvr>
                                      <p:tavLst>
                                        <p:tav tm="0">
                                          <p:val>
                                            <p:strVal val="0-#ppt_w/2"/>
                                          </p:val>
                                        </p:tav>
                                        <p:tav tm="100000">
                                          <p:val>
                                            <p:strVal val="#ppt_x"/>
                                          </p:val>
                                        </p:tav>
                                      </p:tavLst>
                                    </p:anim>
                                    <p:anim calcmode="lin" valueType="num">
                                      <p:cBhvr additive="base">
                                        <p:cTn id="28" dur="500" fill="hold"/>
                                        <p:tgtEl>
                                          <p:spTgt spid="2665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6660"/>
                                        </p:tgtEl>
                                        <p:attrNameLst>
                                          <p:attrName>style.visibility</p:attrName>
                                        </p:attrNameLst>
                                      </p:cBhvr>
                                      <p:to>
                                        <p:strVal val="visible"/>
                                      </p:to>
                                    </p:set>
                                    <p:anim calcmode="lin" valueType="num">
                                      <p:cBhvr additive="base">
                                        <p:cTn id="31" dur="300" fill="hold"/>
                                        <p:tgtEl>
                                          <p:spTgt spid="26660"/>
                                        </p:tgtEl>
                                        <p:attrNameLst>
                                          <p:attrName>ppt_x</p:attrName>
                                        </p:attrNameLst>
                                      </p:cBhvr>
                                      <p:tavLst>
                                        <p:tav tm="0">
                                          <p:val>
                                            <p:strVal val="1+#ppt_w/2"/>
                                          </p:val>
                                        </p:tav>
                                        <p:tav tm="100000">
                                          <p:val>
                                            <p:strVal val="#ppt_x"/>
                                          </p:val>
                                        </p:tav>
                                      </p:tavLst>
                                    </p:anim>
                                    <p:anim calcmode="lin" valueType="num">
                                      <p:cBhvr additive="base">
                                        <p:cTn id="32" dur="300" fill="hold"/>
                                        <p:tgtEl>
                                          <p:spTgt spid="2666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6661"/>
                                        </p:tgtEl>
                                        <p:attrNameLst>
                                          <p:attrName>style.visibility</p:attrName>
                                        </p:attrNameLst>
                                      </p:cBhvr>
                                      <p:to>
                                        <p:strVal val="visible"/>
                                      </p:to>
                                    </p:set>
                                    <p:anim calcmode="lin" valueType="num">
                                      <p:cBhvr additive="base">
                                        <p:cTn id="36" dur="500" fill="hold"/>
                                        <p:tgtEl>
                                          <p:spTgt spid="26661"/>
                                        </p:tgtEl>
                                        <p:attrNameLst>
                                          <p:attrName>ppt_x</p:attrName>
                                        </p:attrNameLst>
                                      </p:cBhvr>
                                      <p:tavLst>
                                        <p:tav tm="0">
                                          <p:val>
                                            <p:strVal val="0-#ppt_w/2"/>
                                          </p:val>
                                        </p:tav>
                                        <p:tav tm="100000">
                                          <p:val>
                                            <p:strVal val="#ppt_x"/>
                                          </p:val>
                                        </p:tav>
                                      </p:tavLst>
                                    </p:anim>
                                    <p:anim calcmode="lin" valueType="num">
                                      <p:cBhvr additive="base">
                                        <p:cTn id="37" dur="500" fill="hold"/>
                                        <p:tgtEl>
                                          <p:spTgt spid="2666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26662"/>
                                        </p:tgtEl>
                                        <p:attrNameLst>
                                          <p:attrName>style.visibility</p:attrName>
                                        </p:attrNameLst>
                                      </p:cBhvr>
                                      <p:to>
                                        <p:strVal val="visible"/>
                                      </p:to>
                                    </p:set>
                                    <p:anim calcmode="lin" valueType="num">
                                      <p:cBhvr additive="base">
                                        <p:cTn id="40" dur="300" fill="hold"/>
                                        <p:tgtEl>
                                          <p:spTgt spid="26662"/>
                                        </p:tgtEl>
                                        <p:attrNameLst>
                                          <p:attrName>ppt_x</p:attrName>
                                        </p:attrNameLst>
                                      </p:cBhvr>
                                      <p:tavLst>
                                        <p:tav tm="0">
                                          <p:val>
                                            <p:strVal val="1+#ppt_w/2"/>
                                          </p:val>
                                        </p:tav>
                                        <p:tav tm="100000">
                                          <p:val>
                                            <p:strVal val="#ppt_x"/>
                                          </p:val>
                                        </p:tav>
                                      </p:tavLst>
                                    </p:anim>
                                    <p:anim calcmode="lin" valueType="num">
                                      <p:cBhvr additive="base">
                                        <p:cTn id="41" dur="300" fill="hold"/>
                                        <p:tgtEl>
                                          <p:spTgt spid="26662"/>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26663"/>
                                        </p:tgtEl>
                                        <p:attrNameLst>
                                          <p:attrName>style.visibility</p:attrName>
                                        </p:attrNameLst>
                                      </p:cBhvr>
                                      <p:to>
                                        <p:strVal val="visible"/>
                                      </p:to>
                                    </p:set>
                                    <p:anim calcmode="lin" valueType="num">
                                      <p:cBhvr additive="base">
                                        <p:cTn id="45" dur="500" fill="hold"/>
                                        <p:tgtEl>
                                          <p:spTgt spid="26663"/>
                                        </p:tgtEl>
                                        <p:attrNameLst>
                                          <p:attrName>ppt_x</p:attrName>
                                        </p:attrNameLst>
                                      </p:cBhvr>
                                      <p:tavLst>
                                        <p:tav tm="0">
                                          <p:val>
                                            <p:strVal val="0-#ppt_w/2"/>
                                          </p:val>
                                        </p:tav>
                                        <p:tav tm="100000">
                                          <p:val>
                                            <p:strVal val="#ppt_x"/>
                                          </p:val>
                                        </p:tav>
                                      </p:tavLst>
                                    </p:anim>
                                    <p:anim calcmode="lin" valueType="num">
                                      <p:cBhvr additive="base">
                                        <p:cTn id="46" dur="500" fill="hold"/>
                                        <p:tgtEl>
                                          <p:spTgt spid="266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6664"/>
                                        </p:tgtEl>
                                        <p:attrNameLst>
                                          <p:attrName>style.visibility</p:attrName>
                                        </p:attrNameLst>
                                      </p:cBhvr>
                                      <p:to>
                                        <p:strVal val="visible"/>
                                      </p:to>
                                    </p:set>
                                    <p:anim calcmode="lin" valueType="num">
                                      <p:cBhvr additive="base">
                                        <p:cTn id="49" dur="300" fill="hold"/>
                                        <p:tgtEl>
                                          <p:spTgt spid="26664"/>
                                        </p:tgtEl>
                                        <p:attrNameLst>
                                          <p:attrName>ppt_x</p:attrName>
                                        </p:attrNameLst>
                                      </p:cBhvr>
                                      <p:tavLst>
                                        <p:tav tm="0">
                                          <p:val>
                                            <p:strVal val="1+#ppt_w/2"/>
                                          </p:val>
                                        </p:tav>
                                        <p:tav tm="100000">
                                          <p:val>
                                            <p:strVal val="#ppt_x"/>
                                          </p:val>
                                        </p:tav>
                                      </p:tavLst>
                                    </p:anim>
                                    <p:anim calcmode="lin" valueType="num">
                                      <p:cBhvr additive="base">
                                        <p:cTn id="50" dur="300" fill="hold"/>
                                        <p:tgtEl>
                                          <p:spTgt spid="26664"/>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6665"/>
                                        </p:tgtEl>
                                        <p:attrNameLst>
                                          <p:attrName>style.visibility</p:attrName>
                                        </p:attrNameLst>
                                      </p:cBhvr>
                                      <p:to>
                                        <p:strVal val="visible"/>
                                      </p:to>
                                    </p:set>
                                    <p:anim calcmode="lin" valueType="num">
                                      <p:cBhvr additive="base">
                                        <p:cTn id="54" dur="500" fill="hold"/>
                                        <p:tgtEl>
                                          <p:spTgt spid="26665"/>
                                        </p:tgtEl>
                                        <p:attrNameLst>
                                          <p:attrName>ppt_x</p:attrName>
                                        </p:attrNameLst>
                                      </p:cBhvr>
                                      <p:tavLst>
                                        <p:tav tm="0">
                                          <p:val>
                                            <p:strVal val="0-#ppt_w/2"/>
                                          </p:val>
                                        </p:tav>
                                        <p:tav tm="100000">
                                          <p:val>
                                            <p:strVal val="#ppt_x"/>
                                          </p:val>
                                        </p:tav>
                                      </p:tavLst>
                                    </p:anim>
                                    <p:anim calcmode="lin" valueType="num">
                                      <p:cBhvr additive="base">
                                        <p:cTn id="55" dur="500" fill="hold"/>
                                        <p:tgtEl>
                                          <p:spTgt spid="2666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26666"/>
                                        </p:tgtEl>
                                        <p:attrNameLst>
                                          <p:attrName>style.visibility</p:attrName>
                                        </p:attrNameLst>
                                      </p:cBhvr>
                                      <p:to>
                                        <p:strVal val="visible"/>
                                      </p:to>
                                    </p:set>
                                    <p:anim calcmode="lin" valueType="num">
                                      <p:cBhvr additive="base">
                                        <p:cTn id="58" dur="300" fill="hold"/>
                                        <p:tgtEl>
                                          <p:spTgt spid="26666"/>
                                        </p:tgtEl>
                                        <p:attrNameLst>
                                          <p:attrName>ppt_x</p:attrName>
                                        </p:attrNameLst>
                                      </p:cBhvr>
                                      <p:tavLst>
                                        <p:tav tm="0">
                                          <p:val>
                                            <p:strVal val="1+#ppt_w/2"/>
                                          </p:val>
                                        </p:tav>
                                        <p:tav tm="100000">
                                          <p:val>
                                            <p:strVal val="#ppt_x"/>
                                          </p:val>
                                        </p:tav>
                                      </p:tavLst>
                                    </p:anim>
                                    <p:anim calcmode="lin" valueType="num">
                                      <p:cBhvr additive="base">
                                        <p:cTn id="59"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979877" y="1018216"/>
            <a:ext cx="1880263" cy="3425888"/>
            <a:chOff x="3734907" y="763662"/>
            <a:chExt cx="1410197" cy="2569416"/>
          </a:xfrm>
        </p:grpSpPr>
        <p:sp>
          <p:nvSpPr>
            <p:cNvPr id="5" name="Freeform: Shape 6"/>
            <p:cNvSpPr/>
            <p:nvPr/>
          </p:nvSpPr>
          <p:spPr bwMode="auto">
            <a:xfrm>
              <a:off x="3745576" y="1531745"/>
              <a:ext cx="1388858" cy="1454654"/>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anchor="ctr"/>
            <a:lstStyle/>
            <a:p>
              <a:pPr algn="ctr"/>
              <a:endParaRPr sz="2400"/>
            </a:p>
          </p:txBody>
        </p:sp>
        <p:sp>
          <p:nvSpPr>
            <p:cNvPr id="6" name="Oval 7"/>
            <p:cNvSpPr/>
            <p:nvPr/>
          </p:nvSpPr>
          <p:spPr bwMode="auto">
            <a:xfrm>
              <a:off x="3734907" y="1277447"/>
              <a:ext cx="1410197" cy="457914"/>
            </a:xfrm>
            <a:prstGeom prst="ellipse">
              <a:avLst/>
            </a:prstGeom>
            <a:solidFill>
              <a:schemeClr val="accent1">
                <a:lumMod val="20000"/>
                <a:lumOff val="80000"/>
              </a:schemeClr>
            </a:solidFill>
            <a:ln>
              <a:noFill/>
            </a:ln>
          </p:spPr>
          <p:txBody>
            <a:bodyPr anchor="ctr"/>
            <a:lstStyle/>
            <a:p>
              <a:pPr algn="ctr"/>
              <a:endParaRPr sz="2400"/>
            </a:p>
          </p:txBody>
        </p:sp>
        <p:sp>
          <p:nvSpPr>
            <p:cNvPr id="13" name="TextBox 16"/>
            <p:cNvSpPr txBox="1"/>
            <p:nvPr/>
          </p:nvSpPr>
          <p:spPr>
            <a:xfrm>
              <a:off x="4021501" y="763662"/>
              <a:ext cx="959638" cy="992579"/>
            </a:xfrm>
            <a:prstGeom prst="rect">
              <a:avLst/>
            </a:prstGeom>
            <a:noFill/>
            <a:effectLst/>
          </p:spPr>
          <p:txBody>
            <a:bodyPr wrap="none">
              <a:normAutofit fontScale="85000" lnSpcReduction="20000"/>
            </a:bodyPr>
            <a:lstStyle/>
            <a:p>
              <a:r>
                <a:rPr lang="id-ID" sz="10665" b="1">
                  <a:solidFill>
                    <a:schemeClr val="accent1"/>
                  </a:solidFill>
                  <a:latin typeface="Impact" panose="020B0806030902050204" pitchFamily="34" charset="0"/>
                </a:rPr>
                <a:t>03</a:t>
              </a:r>
            </a:p>
          </p:txBody>
        </p:sp>
        <p:sp>
          <p:nvSpPr>
            <p:cNvPr id="14" name="Freeform: Shape 17"/>
            <p:cNvSpPr/>
            <p:nvPr/>
          </p:nvSpPr>
          <p:spPr bwMode="auto">
            <a:xfrm>
              <a:off x="4324544" y="2121253"/>
              <a:ext cx="245347" cy="172669"/>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anchor="ctr"/>
            <a:lstStyle/>
            <a:p>
              <a:pPr algn="ctr"/>
              <a:endParaRPr sz="2400"/>
            </a:p>
          </p:txBody>
        </p:sp>
        <p:cxnSp>
          <p:nvCxnSpPr>
            <p:cNvPr id="19" name="Straight Connector 28"/>
            <p:cNvCxnSpPr/>
            <p:nvPr/>
          </p:nvCxnSpPr>
          <p:spPr>
            <a:xfrm>
              <a:off x="4432488" y="3333078"/>
              <a:ext cx="540000"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29"/>
            <p:cNvCxnSpPr/>
            <p:nvPr/>
          </p:nvCxnSpPr>
          <p:spPr>
            <a:xfrm flipH="1" flipV="1">
              <a:off x="4432488" y="2459202"/>
              <a:ext cx="0" cy="872234"/>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3113850" y="1432939"/>
            <a:ext cx="1880263" cy="3467860"/>
            <a:chOff x="2335387" y="1074704"/>
            <a:chExt cx="1410197" cy="2600895"/>
          </a:xfrm>
        </p:grpSpPr>
        <p:sp>
          <p:nvSpPr>
            <p:cNvPr id="7" name="Freeform: Shape 9"/>
            <p:cNvSpPr/>
            <p:nvPr/>
          </p:nvSpPr>
          <p:spPr bwMode="auto">
            <a:xfrm>
              <a:off x="2346056" y="1863668"/>
              <a:ext cx="1388858" cy="1454654"/>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anchor="ctr"/>
            <a:lstStyle/>
            <a:p>
              <a:pPr algn="ctr"/>
              <a:endParaRPr sz="2400"/>
            </a:p>
          </p:txBody>
        </p:sp>
        <p:sp>
          <p:nvSpPr>
            <p:cNvPr id="8" name="Oval 10"/>
            <p:cNvSpPr/>
            <p:nvPr/>
          </p:nvSpPr>
          <p:spPr bwMode="auto">
            <a:xfrm>
              <a:off x="2335387" y="1609370"/>
              <a:ext cx="1410197" cy="457914"/>
            </a:xfrm>
            <a:prstGeom prst="ellipse">
              <a:avLst/>
            </a:prstGeom>
            <a:solidFill>
              <a:schemeClr val="accent2">
                <a:lumMod val="20000"/>
                <a:lumOff val="80000"/>
              </a:schemeClr>
            </a:solidFill>
            <a:ln>
              <a:noFill/>
            </a:ln>
          </p:spPr>
          <p:txBody>
            <a:bodyPr anchor="ctr"/>
            <a:lstStyle/>
            <a:p>
              <a:pPr algn="ctr"/>
              <a:endParaRPr sz="2400"/>
            </a:p>
          </p:txBody>
        </p:sp>
        <p:sp>
          <p:nvSpPr>
            <p:cNvPr id="12" name="TextBox 15"/>
            <p:cNvSpPr txBox="1"/>
            <p:nvPr/>
          </p:nvSpPr>
          <p:spPr>
            <a:xfrm>
              <a:off x="2621981" y="1074704"/>
              <a:ext cx="937997" cy="992579"/>
            </a:xfrm>
            <a:prstGeom prst="rect">
              <a:avLst/>
            </a:prstGeom>
            <a:noFill/>
            <a:effectLst/>
          </p:spPr>
          <p:txBody>
            <a:bodyPr wrap="none">
              <a:normAutofit fontScale="85000" lnSpcReduction="20000"/>
            </a:bodyPr>
            <a:lstStyle/>
            <a:p>
              <a:r>
                <a:rPr lang="id-ID" sz="10665" b="1">
                  <a:solidFill>
                    <a:schemeClr val="accent2"/>
                  </a:solidFill>
                  <a:latin typeface="Impact" panose="020B0806030902050204" pitchFamily="34" charset="0"/>
                </a:rPr>
                <a:t>02</a:t>
              </a:r>
            </a:p>
          </p:txBody>
        </p:sp>
        <p:cxnSp>
          <p:nvCxnSpPr>
            <p:cNvPr id="17" name="Straight Connector 24"/>
            <p:cNvCxnSpPr/>
            <p:nvPr/>
          </p:nvCxnSpPr>
          <p:spPr>
            <a:xfrm>
              <a:off x="3035841" y="3675599"/>
              <a:ext cx="540000"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5"/>
            <p:cNvCxnSpPr/>
            <p:nvPr/>
          </p:nvCxnSpPr>
          <p:spPr>
            <a:xfrm flipH="1" flipV="1">
              <a:off x="3035841" y="2801723"/>
              <a:ext cx="0" cy="872234"/>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1" name="Group 30"/>
            <p:cNvGrpSpPr>
              <a:grpSpLocks noChangeAspect="1"/>
            </p:cNvGrpSpPr>
            <p:nvPr/>
          </p:nvGrpSpPr>
          <p:grpSpPr>
            <a:xfrm>
              <a:off x="2890475" y="2358550"/>
              <a:ext cx="284972" cy="267014"/>
              <a:chOff x="4763" y="0"/>
              <a:chExt cx="957262" cy="896938"/>
            </a:xfrm>
            <a:solidFill>
              <a:schemeClr val="bg1"/>
            </a:solidFill>
          </p:grpSpPr>
          <p:sp>
            <p:nvSpPr>
              <p:cNvPr id="37" name="Freeform: Shape 3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Freeform: Shape 32"/>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Freeform: Shape 33"/>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grpSp>
        <p:nvGrpSpPr>
          <p:cNvPr id="2" name="组合 1"/>
          <p:cNvGrpSpPr/>
          <p:nvPr/>
        </p:nvGrpSpPr>
        <p:grpSpPr>
          <a:xfrm>
            <a:off x="1233587" y="1873583"/>
            <a:ext cx="1880263" cy="3571404"/>
            <a:chOff x="925190" y="1405187"/>
            <a:chExt cx="1410197" cy="2678553"/>
          </a:xfrm>
        </p:grpSpPr>
        <p:sp>
          <p:nvSpPr>
            <p:cNvPr id="9" name="Freeform: Shape 12"/>
            <p:cNvSpPr/>
            <p:nvPr/>
          </p:nvSpPr>
          <p:spPr bwMode="auto">
            <a:xfrm>
              <a:off x="935860" y="2194433"/>
              <a:ext cx="1388858" cy="1454654"/>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3"/>
            </a:solidFill>
            <a:ln>
              <a:noFill/>
            </a:ln>
          </p:spPr>
          <p:txBody>
            <a:bodyPr anchor="ctr"/>
            <a:lstStyle/>
            <a:p>
              <a:pPr algn="ctr"/>
              <a:endParaRPr sz="2400"/>
            </a:p>
          </p:txBody>
        </p:sp>
        <p:sp>
          <p:nvSpPr>
            <p:cNvPr id="10" name="Oval 13"/>
            <p:cNvSpPr/>
            <p:nvPr/>
          </p:nvSpPr>
          <p:spPr bwMode="auto">
            <a:xfrm>
              <a:off x="925190" y="1940135"/>
              <a:ext cx="1410197" cy="457914"/>
            </a:xfrm>
            <a:prstGeom prst="ellipse">
              <a:avLst/>
            </a:prstGeom>
            <a:solidFill>
              <a:schemeClr val="accent3">
                <a:lumMod val="20000"/>
                <a:lumOff val="80000"/>
              </a:schemeClr>
            </a:solidFill>
            <a:ln>
              <a:noFill/>
            </a:ln>
          </p:spPr>
          <p:txBody>
            <a:bodyPr anchor="ctr"/>
            <a:lstStyle/>
            <a:p>
              <a:pPr algn="ctr"/>
              <a:endParaRPr sz="2400"/>
            </a:p>
          </p:txBody>
        </p:sp>
        <p:sp>
          <p:nvSpPr>
            <p:cNvPr id="11" name="TextBox 14"/>
            <p:cNvSpPr txBox="1"/>
            <p:nvPr/>
          </p:nvSpPr>
          <p:spPr>
            <a:xfrm>
              <a:off x="1205288" y="1405187"/>
              <a:ext cx="840615" cy="992579"/>
            </a:xfrm>
            <a:prstGeom prst="rect">
              <a:avLst/>
            </a:prstGeom>
            <a:noFill/>
            <a:effectLst/>
          </p:spPr>
          <p:txBody>
            <a:bodyPr wrap="none">
              <a:normAutofit fontScale="85000" lnSpcReduction="20000"/>
            </a:bodyPr>
            <a:lstStyle/>
            <a:p>
              <a:r>
                <a:rPr lang="id-ID" sz="10665" b="1">
                  <a:solidFill>
                    <a:schemeClr val="accent3"/>
                  </a:solidFill>
                  <a:latin typeface="Impact" panose="020B0806030902050204" pitchFamily="34" charset="0"/>
                </a:rPr>
                <a:t>01</a:t>
              </a:r>
            </a:p>
          </p:txBody>
        </p:sp>
        <p:cxnSp>
          <p:nvCxnSpPr>
            <p:cNvPr id="15" name="Straight Connector 20"/>
            <p:cNvCxnSpPr/>
            <p:nvPr/>
          </p:nvCxnSpPr>
          <p:spPr>
            <a:xfrm>
              <a:off x="1627417" y="4083740"/>
              <a:ext cx="540000"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nvCxnSpPr>
          <p:spPr>
            <a:xfrm flipH="1" flipV="1">
              <a:off x="1627417" y="3209864"/>
              <a:ext cx="0" cy="872234"/>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2" name="Group 34"/>
            <p:cNvGrpSpPr/>
            <p:nvPr/>
          </p:nvGrpSpPr>
          <p:grpSpPr>
            <a:xfrm>
              <a:off x="1507151" y="2762752"/>
              <a:ext cx="240530" cy="259404"/>
              <a:chOff x="3997325" y="3846513"/>
              <a:chExt cx="788988" cy="850900"/>
            </a:xfrm>
            <a:noFill/>
          </p:grpSpPr>
          <p:sp>
            <p:nvSpPr>
              <p:cNvPr id="34" name="Freeform: Shape 35"/>
              <p:cNvSpPr/>
              <p:nvPr/>
            </p:nvSpPr>
            <p:spPr bwMode="auto">
              <a:xfrm>
                <a:off x="3997325" y="3906838"/>
                <a:ext cx="788988" cy="790575"/>
              </a:xfrm>
              <a:custGeom>
                <a:avLst/>
                <a:gdLst>
                  <a:gd name="T0" fmla="*/ 248 w 497"/>
                  <a:gd name="T1" fmla="*/ 115 h 498"/>
                  <a:gd name="T2" fmla="*/ 497 w 497"/>
                  <a:gd name="T3" fmla="*/ 0 h 498"/>
                  <a:gd name="T4" fmla="*/ 497 w 497"/>
                  <a:gd name="T5" fmla="*/ 373 h 498"/>
                  <a:gd name="T6" fmla="*/ 248 w 497"/>
                  <a:gd name="T7" fmla="*/ 498 h 498"/>
                  <a:gd name="T8" fmla="*/ 0 w 497"/>
                  <a:gd name="T9" fmla="*/ 373 h 498"/>
                  <a:gd name="T10" fmla="*/ 0 w 497"/>
                  <a:gd name="T11" fmla="*/ 0 h 498"/>
                  <a:gd name="T12" fmla="*/ 248 w 497"/>
                  <a:gd name="T13" fmla="*/ 115 h 498"/>
                </a:gdLst>
                <a:ahLst/>
                <a:cxnLst>
                  <a:cxn ang="0">
                    <a:pos x="T0" y="T1"/>
                  </a:cxn>
                  <a:cxn ang="0">
                    <a:pos x="T2" y="T3"/>
                  </a:cxn>
                  <a:cxn ang="0">
                    <a:pos x="T4" y="T5"/>
                  </a:cxn>
                  <a:cxn ang="0">
                    <a:pos x="T6" y="T7"/>
                  </a:cxn>
                  <a:cxn ang="0">
                    <a:pos x="T8" y="T9"/>
                  </a:cxn>
                  <a:cxn ang="0">
                    <a:pos x="T10" y="T11"/>
                  </a:cxn>
                  <a:cxn ang="0">
                    <a:pos x="T12" y="T13"/>
                  </a:cxn>
                </a:cxnLst>
                <a:rect l="0" t="0" r="r" b="b"/>
                <a:pathLst>
                  <a:path w="497" h="498">
                    <a:moveTo>
                      <a:pt x="248" y="115"/>
                    </a:moveTo>
                    <a:lnTo>
                      <a:pt x="497" y="0"/>
                    </a:lnTo>
                    <a:lnTo>
                      <a:pt x="497" y="373"/>
                    </a:lnTo>
                    <a:lnTo>
                      <a:pt x="248" y="498"/>
                    </a:lnTo>
                    <a:lnTo>
                      <a:pt x="0" y="373"/>
                    </a:lnTo>
                    <a:lnTo>
                      <a:pt x="0" y="0"/>
                    </a:lnTo>
                    <a:lnTo>
                      <a:pt x="248" y="115"/>
                    </a:lnTo>
                    <a:close/>
                  </a:path>
                </a:pathLst>
              </a:custGeom>
              <a:grpFill/>
              <a:ln w="22225" cap="rnd">
                <a:solidFill>
                  <a:schemeClr val="bg1"/>
                </a:solidFill>
                <a:prstDash val="solid"/>
                <a:round/>
              </a:ln>
            </p:spPr>
            <p:txBody>
              <a:bodyPr anchor="ctr"/>
              <a:lstStyle/>
              <a:p>
                <a:pPr algn="ctr"/>
                <a:endParaRPr sz="2400"/>
              </a:p>
            </p:txBody>
          </p:sp>
          <p:sp>
            <p:nvSpPr>
              <p:cNvPr id="35" name="Freeform: Shape 36"/>
              <p:cNvSpPr/>
              <p:nvPr/>
            </p:nvSpPr>
            <p:spPr bwMode="auto">
              <a:xfrm>
                <a:off x="4087813" y="3846513"/>
                <a:ext cx="608013" cy="150812"/>
              </a:xfrm>
              <a:custGeom>
                <a:avLst/>
                <a:gdLst>
                  <a:gd name="T0" fmla="*/ 383 w 383"/>
                  <a:gd name="T1" fmla="*/ 0 h 95"/>
                  <a:gd name="T2" fmla="*/ 191 w 383"/>
                  <a:gd name="T3" fmla="*/ 95 h 95"/>
                  <a:gd name="T4" fmla="*/ 0 w 383"/>
                  <a:gd name="T5" fmla="*/ 0 h 95"/>
                </a:gdLst>
                <a:ahLst/>
                <a:cxnLst>
                  <a:cxn ang="0">
                    <a:pos x="T0" y="T1"/>
                  </a:cxn>
                  <a:cxn ang="0">
                    <a:pos x="T2" y="T3"/>
                  </a:cxn>
                  <a:cxn ang="0">
                    <a:pos x="T4" y="T5"/>
                  </a:cxn>
                </a:cxnLst>
                <a:rect l="0" t="0" r="r" b="b"/>
                <a:pathLst>
                  <a:path w="383" h="95">
                    <a:moveTo>
                      <a:pt x="383" y="0"/>
                    </a:moveTo>
                    <a:lnTo>
                      <a:pt x="191" y="95"/>
                    </a:lnTo>
                    <a:lnTo>
                      <a:pt x="0" y="0"/>
                    </a:lnTo>
                  </a:path>
                </a:pathLst>
              </a:custGeom>
              <a:grpFill/>
              <a:ln w="22225" cap="rnd">
                <a:solidFill>
                  <a:schemeClr val="bg1"/>
                </a:solidFill>
                <a:prstDash val="solid"/>
                <a:round/>
              </a:ln>
            </p:spPr>
            <p:txBody>
              <a:bodyPr anchor="ctr"/>
              <a:lstStyle/>
              <a:p>
                <a:pPr algn="ctr"/>
                <a:endParaRPr sz="2400"/>
              </a:p>
            </p:txBody>
          </p:sp>
          <p:sp>
            <p:nvSpPr>
              <p:cNvPr id="36" name="Straight Connector 37"/>
              <p:cNvSpPr/>
              <p:nvPr/>
            </p:nvSpPr>
            <p:spPr bwMode="auto">
              <a:xfrm>
                <a:off x="4391025" y="4089400"/>
                <a:ext cx="0" cy="608012"/>
              </a:xfrm>
              <a:prstGeom prst="line">
                <a:avLst/>
              </a:prstGeom>
              <a:grpFill/>
              <a:ln w="22225" cap="rnd">
                <a:solidFill>
                  <a:schemeClr val="bg1"/>
                </a:solidFill>
                <a:prstDash val="solid"/>
                <a:round/>
              </a:ln>
            </p:spPr>
            <p:txBody>
              <a:bodyPr anchor="ctr"/>
              <a:lstStyle/>
              <a:p>
                <a:pPr algn="ctr"/>
                <a:endParaRPr sz="2400"/>
              </a:p>
            </p:txBody>
          </p:sp>
        </p:grpSp>
      </p:grpSp>
      <p:grpSp>
        <p:nvGrpSpPr>
          <p:cNvPr id="23" name="Group 38"/>
          <p:cNvGrpSpPr/>
          <p:nvPr/>
        </p:nvGrpSpPr>
        <p:grpSpPr>
          <a:xfrm>
            <a:off x="6629985" y="4279820"/>
            <a:ext cx="2147255" cy="866137"/>
            <a:chOff x="9477009" y="3764961"/>
            <a:chExt cx="2001228" cy="866137"/>
          </a:xfrm>
        </p:grpSpPr>
        <p:sp>
          <p:nvSpPr>
            <p:cNvPr id="32" name="TextBox 39"/>
            <p:cNvSpPr txBox="1"/>
            <p:nvPr/>
          </p:nvSpPr>
          <p:spPr bwMode="auto">
            <a:xfrm>
              <a:off x="9477009" y="3764961"/>
              <a:ext cx="2001228" cy="309958"/>
            </a:xfrm>
            <a:prstGeom prst="rect">
              <a:avLst/>
            </a:prstGeom>
            <a:noFill/>
          </p:spPr>
          <p:txBody>
            <a:bodyPr wrap="none" lIns="480000" tIns="0" rIns="0" bIns="0" anchor="ctr" anchorCtr="0">
              <a:normAutofit/>
            </a:bodyPr>
            <a:lstStyle/>
            <a:p>
              <a:pPr algn="l" latinLnBrk="0"/>
              <a:r>
                <a:rPr lang="zh-CN" altLang="en-US" sz="1400">
                  <a:solidFill>
                    <a:schemeClr val="bg1">
                      <a:lumMod val="50000"/>
                    </a:schemeClr>
                  </a:solidFill>
                  <a:latin typeface="微软雅黑" panose="020B0503020204020204" charset="-122"/>
                  <a:ea typeface="微软雅黑" panose="020B0503020204020204" charset="-122"/>
                </a:rPr>
                <a:t>标题文本预设</a:t>
              </a:r>
            </a:p>
          </p:txBody>
        </p:sp>
        <p:sp>
          <p:nvSpPr>
            <p:cNvPr id="33" name="TextBox 40"/>
            <p:cNvSpPr txBox="1"/>
            <p:nvPr/>
          </p:nvSpPr>
          <p:spPr bwMode="auto">
            <a:xfrm>
              <a:off x="9477009" y="4074919"/>
              <a:ext cx="2001228" cy="556179"/>
            </a:xfrm>
            <a:prstGeom prst="rect">
              <a:avLst/>
            </a:prstGeom>
            <a:noFill/>
          </p:spPr>
          <p:txBody>
            <a:bodyPr wrap="square" lIns="480000" tIns="0" rIns="0" bIns="0" anchor="ctr" anchorCtr="0">
              <a:noAutofit/>
            </a:bodyPr>
            <a:lstStyle/>
            <a:p>
              <a:pPr algn="l" latinLnBrk="0">
                <a:lnSpc>
                  <a:spcPct val="120000"/>
                </a:lnSpc>
              </a:pPr>
              <a:r>
                <a:rPr lang="zh-CN" altLang="en-US" sz="8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800">
                  <a:solidFill>
                    <a:schemeClr val="bg1">
                      <a:lumMod val="50000"/>
                    </a:schemeClr>
                  </a:solidFill>
                  <a:latin typeface="微软雅黑" panose="020B0503020204020204" charset="-122"/>
                  <a:ea typeface="微软雅黑" panose="020B0503020204020204" charset="-122"/>
                </a:rPr>
              </a:br>
              <a:r>
                <a:rPr lang="zh-CN" altLang="en-US" sz="8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24" name="Group 41"/>
          <p:cNvGrpSpPr/>
          <p:nvPr/>
        </p:nvGrpSpPr>
        <p:grpSpPr>
          <a:xfrm>
            <a:off x="4767789" y="4763494"/>
            <a:ext cx="2147255" cy="866137"/>
            <a:chOff x="9477009" y="3764961"/>
            <a:chExt cx="2001228" cy="866137"/>
          </a:xfrm>
        </p:grpSpPr>
        <p:sp>
          <p:nvSpPr>
            <p:cNvPr id="30" name="TextBox 42"/>
            <p:cNvSpPr txBox="1"/>
            <p:nvPr/>
          </p:nvSpPr>
          <p:spPr bwMode="auto">
            <a:xfrm>
              <a:off x="9477009" y="3764961"/>
              <a:ext cx="2001228" cy="309958"/>
            </a:xfrm>
            <a:prstGeom prst="rect">
              <a:avLst/>
            </a:prstGeom>
            <a:noFill/>
          </p:spPr>
          <p:txBody>
            <a:bodyPr wrap="none" lIns="480000" tIns="0" rIns="0" bIns="0" anchor="ctr" anchorCtr="0">
              <a:normAutofit/>
            </a:bodyPr>
            <a:lstStyle/>
            <a:p>
              <a:pPr algn="l" latinLnBrk="0"/>
              <a:r>
                <a:rPr lang="zh-CN" altLang="en-US" sz="1400">
                  <a:solidFill>
                    <a:schemeClr val="bg1">
                      <a:lumMod val="50000"/>
                    </a:schemeClr>
                  </a:solidFill>
                  <a:latin typeface="微软雅黑" panose="020B0503020204020204" charset="-122"/>
                  <a:ea typeface="微软雅黑" panose="020B0503020204020204" charset="-122"/>
                </a:rPr>
                <a:t>标题文本预设</a:t>
              </a:r>
            </a:p>
          </p:txBody>
        </p:sp>
        <p:sp>
          <p:nvSpPr>
            <p:cNvPr id="31" name="TextBox 43"/>
            <p:cNvSpPr txBox="1"/>
            <p:nvPr/>
          </p:nvSpPr>
          <p:spPr bwMode="auto">
            <a:xfrm>
              <a:off x="9477009" y="4074919"/>
              <a:ext cx="2001228" cy="556179"/>
            </a:xfrm>
            <a:prstGeom prst="rect">
              <a:avLst/>
            </a:prstGeom>
            <a:noFill/>
          </p:spPr>
          <p:txBody>
            <a:bodyPr wrap="square" lIns="480000" tIns="0" rIns="0" bIns="0" anchor="ctr" anchorCtr="0">
              <a:noAutofit/>
            </a:bodyPr>
            <a:lstStyle/>
            <a:p>
              <a:pPr algn="l" latinLnBrk="0">
                <a:lnSpc>
                  <a:spcPct val="120000"/>
                </a:lnSpc>
              </a:pPr>
              <a:r>
                <a:rPr lang="zh-CN" altLang="en-US" sz="8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800">
                  <a:solidFill>
                    <a:schemeClr val="bg1">
                      <a:lumMod val="50000"/>
                    </a:schemeClr>
                  </a:solidFill>
                  <a:latin typeface="微软雅黑" panose="020B0503020204020204" charset="-122"/>
                  <a:ea typeface="微软雅黑" panose="020B0503020204020204" charset="-122"/>
                </a:rPr>
              </a:br>
              <a:r>
                <a:rPr lang="zh-CN" altLang="en-US" sz="8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25" name="Group 47"/>
          <p:cNvGrpSpPr/>
          <p:nvPr/>
        </p:nvGrpSpPr>
        <p:grpSpPr>
          <a:xfrm>
            <a:off x="2889890" y="5253806"/>
            <a:ext cx="2147255" cy="866137"/>
            <a:chOff x="9477009" y="3764961"/>
            <a:chExt cx="2001228" cy="866137"/>
          </a:xfrm>
        </p:grpSpPr>
        <p:sp>
          <p:nvSpPr>
            <p:cNvPr id="28" name="TextBox 48"/>
            <p:cNvSpPr txBox="1"/>
            <p:nvPr/>
          </p:nvSpPr>
          <p:spPr bwMode="auto">
            <a:xfrm>
              <a:off x="9477009" y="3764961"/>
              <a:ext cx="2001228" cy="309958"/>
            </a:xfrm>
            <a:prstGeom prst="rect">
              <a:avLst/>
            </a:prstGeom>
            <a:noFill/>
          </p:spPr>
          <p:txBody>
            <a:bodyPr wrap="none" lIns="480000" tIns="0" rIns="0" bIns="0" anchor="ctr" anchorCtr="0">
              <a:normAutofit/>
            </a:bodyPr>
            <a:lstStyle/>
            <a:p>
              <a:pPr algn="l" latinLnBrk="0"/>
              <a:r>
                <a:rPr lang="zh-CN" altLang="en-US" sz="1400" dirty="0">
                  <a:solidFill>
                    <a:schemeClr val="bg1">
                      <a:lumMod val="50000"/>
                    </a:schemeClr>
                  </a:solidFill>
                  <a:latin typeface="微软雅黑" panose="020B0503020204020204" charset="-122"/>
                  <a:ea typeface="微软雅黑" panose="020B0503020204020204" charset="-122"/>
                </a:rPr>
                <a:t>标题文本预设</a:t>
              </a:r>
            </a:p>
          </p:txBody>
        </p:sp>
        <p:sp>
          <p:nvSpPr>
            <p:cNvPr id="29" name="TextBox 49"/>
            <p:cNvSpPr txBox="1"/>
            <p:nvPr/>
          </p:nvSpPr>
          <p:spPr bwMode="auto">
            <a:xfrm>
              <a:off x="9477009" y="4074919"/>
              <a:ext cx="2001228" cy="556179"/>
            </a:xfrm>
            <a:prstGeom prst="rect">
              <a:avLst/>
            </a:prstGeom>
            <a:noFill/>
          </p:spPr>
          <p:txBody>
            <a:bodyPr wrap="square" lIns="480000" tIns="0" rIns="0" bIns="0" anchor="ctr" anchorCtr="0">
              <a:noAutofit/>
            </a:bodyPr>
            <a:lstStyle/>
            <a:p>
              <a:pPr algn="l" latinLnBrk="0">
                <a:lnSpc>
                  <a:spcPct val="120000"/>
                </a:lnSpc>
              </a:pPr>
              <a:r>
                <a:rPr lang="zh-CN" altLang="en-US" sz="8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800">
                  <a:solidFill>
                    <a:schemeClr val="bg1">
                      <a:lumMod val="50000"/>
                    </a:schemeClr>
                  </a:solidFill>
                  <a:latin typeface="微软雅黑" panose="020B0503020204020204" charset="-122"/>
                  <a:ea typeface="微软雅黑" panose="020B0503020204020204" charset="-122"/>
                </a:rPr>
              </a:br>
              <a:r>
                <a:rPr lang="zh-CN" altLang="en-US" sz="800">
                  <a:solidFill>
                    <a:schemeClr val="bg1">
                      <a:lumMod val="50000"/>
                    </a:schemeClr>
                  </a:solidFill>
                  <a:latin typeface="微软雅黑" panose="020B0503020204020204" charset="-122"/>
                  <a:ea typeface="微软雅黑" panose="020B0503020204020204" charset="-122"/>
                </a:rPr>
                <a:t>（建议使用主题字体）</a:t>
              </a:r>
            </a:p>
          </p:txBody>
        </p:sp>
      </p:grpSp>
      <p:sp>
        <p:nvSpPr>
          <p:cNvPr id="26" name="TextBox 50"/>
          <p:cNvSpPr txBox="1"/>
          <p:nvPr/>
        </p:nvSpPr>
        <p:spPr>
          <a:xfrm>
            <a:off x="7221798" y="2025989"/>
            <a:ext cx="3173599" cy="682143"/>
          </a:xfrm>
          <a:prstGeom prst="rect">
            <a:avLst/>
          </a:prstGeom>
          <a:noFill/>
        </p:spPr>
        <p:txBody>
          <a:bodyPr wrap="none" lIns="0" tIns="0" rIns="0" bIns="0" anchor="ctr" anchorCtr="0">
            <a:normAutofit/>
          </a:bodyPr>
          <a:lstStyle/>
          <a:p>
            <a:pPr algn="r"/>
            <a:r>
              <a:rPr lang="zh-CN" altLang="en-US" sz="2665" b="1" dirty="0">
                <a:solidFill>
                  <a:schemeClr val="bg1">
                    <a:lumMod val="50000"/>
                  </a:schemeClr>
                </a:solidFill>
                <a:latin typeface="微软雅黑" panose="020B0503020204020204" charset="-122"/>
                <a:ea typeface="微软雅黑" panose="020B0503020204020204" charset="-122"/>
              </a:rPr>
              <a:t>标题文本预设</a:t>
            </a:r>
          </a:p>
        </p:txBody>
      </p:sp>
      <p:sp>
        <p:nvSpPr>
          <p:cNvPr id="27" name="Rectangle 51"/>
          <p:cNvSpPr/>
          <p:nvPr/>
        </p:nvSpPr>
        <p:spPr>
          <a:xfrm>
            <a:off x="7221798" y="2708132"/>
            <a:ext cx="3173599" cy="722201"/>
          </a:xfrm>
          <a:prstGeom prst="rect">
            <a:avLst/>
          </a:prstGeom>
        </p:spPr>
        <p:txBody>
          <a:bodyPr wrap="square" lIns="0" tIns="0" rIns="0" bIns="0" anchor="ctr" anchorCtr="0">
            <a:normAutofit/>
          </a:bodyPr>
          <a:lstStyle/>
          <a:p>
            <a:pPr algn="r">
              <a:lnSpc>
                <a:spcPct val="120000"/>
              </a:lnSpc>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 （建议使用主题字体）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9055298" y="2186395"/>
            <a:ext cx="1116567" cy="3163651"/>
            <a:chOff x="8980794" y="2186396"/>
            <a:chExt cx="1116911" cy="3163650"/>
          </a:xfrm>
        </p:grpSpPr>
        <p:sp>
          <p:nvSpPr>
            <p:cNvPr id="59" name="圆角矩形 58"/>
            <p:cNvSpPr/>
            <p:nvPr/>
          </p:nvSpPr>
          <p:spPr>
            <a:xfrm>
              <a:off x="9089705" y="2214633"/>
              <a:ext cx="1008000" cy="3132000"/>
            </a:xfrm>
            <a:prstGeom prst="roundRect">
              <a:avLst/>
            </a:prstGeom>
            <a:solidFill>
              <a:srgbClr val="1D495D"/>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61" name="圆角矩形 60"/>
            <p:cNvSpPr/>
            <p:nvPr/>
          </p:nvSpPr>
          <p:spPr>
            <a:xfrm rot="29136">
              <a:off x="8980794" y="2186396"/>
              <a:ext cx="1104351" cy="3163650"/>
            </a:xfrm>
            <a:prstGeom prst="roundRect">
              <a:avLst/>
            </a:prstGeom>
            <a:solidFill>
              <a:schemeClr val="accent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62" name="圆角矩形 61"/>
            <p:cNvSpPr/>
            <p:nvPr/>
          </p:nvSpPr>
          <p:spPr>
            <a:xfrm rot="20533">
              <a:off x="9048660" y="2252561"/>
              <a:ext cx="966308" cy="3022903"/>
            </a:xfrm>
            <a:prstGeom prst="roundRect">
              <a:avLst/>
            </a:prstGeom>
            <a:noFill/>
            <a:ln w="25400" cap="flat" cmpd="sng" algn="ctr">
              <a:solidFill>
                <a:schemeClr val="accent4"/>
              </a:solidFill>
              <a:prstDash val="sysDot"/>
            </a:ln>
            <a:effectLst>
              <a:outerShdw dist="12700" algn="l" rotWithShape="0">
                <a:srgbClr val="F5EDE8"/>
              </a:outerShdw>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en-US" sz="2400" kern="0">
                <a:solidFill>
                  <a:sysClr val="window" lastClr="FFFFFF"/>
                </a:solidFill>
                <a:latin typeface="Calibri" panose="020F0502020204030204"/>
              </a:endParaRPr>
            </a:p>
          </p:txBody>
        </p:sp>
        <p:sp>
          <p:nvSpPr>
            <p:cNvPr id="63" name="椭圆 62"/>
            <p:cNvSpPr/>
            <p:nvPr/>
          </p:nvSpPr>
          <p:spPr>
            <a:xfrm rot="184381">
              <a:off x="9408525" y="2220325"/>
              <a:ext cx="216000" cy="216000"/>
            </a:xfrm>
            <a:prstGeom prst="ellipse">
              <a:avLst/>
            </a:prstGeom>
            <a:solidFill>
              <a:srgbClr val="F0E6DE"/>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9" name="文本框 98"/>
            <p:cNvSpPr txBox="1"/>
            <p:nvPr/>
          </p:nvSpPr>
          <p:spPr>
            <a:xfrm>
              <a:off x="9085272" y="2489247"/>
              <a:ext cx="990600" cy="461537"/>
            </a:xfrm>
            <a:prstGeom prst="rect">
              <a:avLst/>
            </a:prstGeom>
            <a:noFill/>
          </p:spPr>
          <p:txBody>
            <a:bodyPr wrap="square"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04</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100" name="文本框 99"/>
            <p:cNvSpPr txBox="1"/>
            <p:nvPr/>
          </p:nvSpPr>
          <p:spPr>
            <a:xfrm>
              <a:off x="9085272" y="2995144"/>
              <a:ext cx="937060" cy="1444691"/>
            </a:xfrm>
            <a:prstGeom prst="rect">
              <a:avLst/>
            </a:prstGeom>
            <a:noFill/>
          </p:spPr>
          <p:txBody>
            <a:bodyPr wrap="square"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sp>
        <p:nvSpPr>
          <p:cNvPr id="53" name="圆角矩形 52"/>
          <p:cNvSpPr/>
          <p:nvPr/>
        </p:nvSpPr>
        <p:spPr>
          <a:xfrm rot="21420000">
            <a:off x="6812430" y="2788083"/>
            <a:ext cx="1043677" cy="3096000"/>
          </a:xfrm>
          <a:prstGeom prst="roundRect">
            <a:avLst/>
          </a:prstGeom>
          <a:solidFill>
            <a:srgbClr val="982B1C"/>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5" name="圆角矩形 54"/>
          <p:cNvSpPr/>
          <p:nvPr/>
        </p:nvSpPr>
        <p:spPr>
          <a:xfrm rot="21444755">
            <a:off x="6740068" y="2717540"/>
            <a:ext cx="1104009" cy="3163651"/>
          </a:xfrm>
          <a:prstGeom prst="roundRect">
            <a:avLst/>
          </a:prstGeom>
          <a:solidFill>
            <a:schemeClr val="accent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6" name="圆角矩形 55"/>
          <p:cNvSpPr/>
          <p:nvPr/>
        </p:nvSpPr>
        <p:spPr>
          <a:xfrm rot="21436152">
            <a:off x="6807649" y="2783766"/>
            <a:ext cx="966009" cy="3022903"/>
          </a:xfrm>
          <a:prstGeom prst="roundRect">
            <a:avLst/>
          </a:prstGeom>
          <a:noFill/>
          <a:ln w="25400" cap="flat" cmpd="sng" algn="ctr">
            <a:solidFill>
              <a:schemeClr val="accent3"/>
            </a:solidFill>
            <a:prstDash val="sysDot"/>
          </a:ln>
          <a:effectLst>
            <a:outerShdw dist="12700" algn="l" rotWithShape="0">
              <a:srgbClr val="F5EDE8"/>
            </a:outerShdw>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endParaRPr lang="en-US" sz="2400" kern="0">
              <a:solidFill>
                <a:sysClr val="window" lastClr="FFFFFF"/>
              </a:solidFill>
              <a:latin typeface="Calibri" panose="020F0502020204030204"/>
            </a:endParaRPr>
          </a:p>
        </p:txBody>
      </p:sp>
      <p:sp>
        <p:nvSpPr>
          <p:cNvPr id="57" name="椭圆 56"/>
          <p:cNvSpPr/>
          <p:nvPr/>
        </p:nvSpPr>
        <p:spPr>
          <a:xfrm>
            <a:off x="7077088" y="2754325"/>
            <a:ext cx="215933" cy="216000"/>
          </a:xfrm>
          <a:prstGeom prst="ellipse">
            <a:avLst/>
          </a:prstGeom>
          <a:solidFill>
            <a:srgbClr val="F0E6DE"/>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7" name="文本框 96"/>
          <p:cNvSpPr txBox="1"/>
          <p:nvPr/>
        </p:nvSpPr>
        <p:spPr>
          <a:xfrm rot="21420000">
            <a:off x="6845187" y="3097639"/>
            <a:ext cx="990295" cy="461506"/>
          </a:xfrm>
          <a:prstGeom prst="rect">
            <a:avLst/>
          </a:prstGeom>
          <a:noFill/>
        </p:spPr>
        <p:txBody>
          <a:bodyPr wrap="square" lIns="91412" tIns="45705" rIns="91412" bIns="45705"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03</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98" name="文本框 97"/>
          <p:cNvSpPr txBox="1"/>
          <p:nvPr/>
        </p:nvSpPr>
        <p:spPr>
          <a:xfrm rot="21420000">
            <a:off x="6845188" y="3835232"/>
            <a:ext cx="936771" cy="1444661"/>
          </a:xfrm>
          <a:prstGeom prst="rect">
            <a:avLst/>
          </a:prstGeom>
          <a:noFill/>
        </p:spPr>
        <p:txBody>
          <a:bodyPr wrap="square" lIns="91412" tIns="45705" rIns="91412" bIns="45705"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nvGrpSpPr>
          <p:cNvPr id="4" name="组合 3"/>
          <p:cNvGrpSpPr/>
          <p:nvPr/>
        </p:nvGrpSpPr>
        <p:grpSpPr>
          <a:xfrm>
            <a:off x="4418815" y="2166879"/>
            <a:ext cx="1122060" cy="3163651"/>
            <a:chOff x="4681669" y="2166879"/>
            <a:chExt cx="1122406" cy="3163650"/>
          </a:xfrm>
        </p:grpSpPr>
        <p:sp>
          <p:nvSpPr>
            <p:cNvPr id="47" name="圆角矩形 46"/>
            <p:cNvSpPr/>
            <p:nvPr/>
          </p:nvSpPr>
          <p:spPr>
            <a:xfrm>
              <a:off x="4796075" y="2178483"/>
              <a:ext cx="1008000" cy="3132000"/>
            </a:xfrm>
            <a:prstGeom prst="roundRect">
              <a:avLst/>
            </a:prstGeom>
            <a:solidFill>
              <a:srgbClr val="1D495D"/>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9" name="圆角矩形 48"/>
            <p:cNvSpPr/>
            <p:nvPr/>
          </p:nvSpPr>
          <p:spPr>
            <a:xfrm rot="29136">
              <a:off x="4681669" y="2166879"/>
              <a:ext cx="1104351" cy="3163650"/>
            </a:xfrm>
            <a:prstGeom prst="roundRect">
              <a:avLst/>
            </a:prstGeom>
            <a:solidFill>
              <a:schemeClr val="accent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0" name="圆角矩形 49"/>
            <p:cNvSpPr/>
            <p:nvPr/>
          </p:nvSpPr>
          <p:spPr>
            <a:xfrm rot="20533">
              <a:off x="4749536" y="2233044"/>
              <a:ext cx="966308" cy="3022903"/>
            </a:xfrm>
            <a:prstGeom prst="roundRect">
              <a:avLst/>
            </a:prstGeom>
            <a:noFill/>
            <a:ln w="25400" cap="flat" cmpd="sng" algn="ctr">
              <a:solidFill>
                <a:schemeClr val="accent2"/>
              </a:solidFill>
              <a:prstDash val="sysDot"/>
            </a:ln>
            <a:effectLst>
              <a:outerShdw dist="12700" algn="l" rotWithShape="0">
                <a:srgbClr val="F5EDE8"/>
              </a:outerShdw>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1" name="椭圆 50"/>
            <p:cNvSpPr/>
            <p:nvPr/>
          </p:nvSpPr>
          <p:spPr>
            <a:xfrm rot="184381">
              <a:off x="5138374" y="2200809"/>
              <a:ext cx="216000" cy="216000"/>
            </a:xfrm>
            <a:prstGeom prst="ellipse">
              <a:avLst/>
            </a:prstGeom>
            <a:solidFill>
              <a:srgbClr val="F5EDE8"/>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5" name="文本框 94"/>
            <p:cNvSpPr txBox="1"/>
            <p:nvPr/>
          </p:nvSpPr>
          <p:spPr>
            <a:xfrm>
              <a:off x="4802906" y="2489247"/>
              <a:ext cx="990599" cy="461537"/>
            </a:xfrm>
            <a:prstGeom prst="rect">
              <a:avLst/>
            </a:prstGeom>
            <a:noFill/>
          </p:spPr>
          <p:txBody>
            <a:bodyPr wrap="square"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02</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96" name="文本框 95"/>
            <p:cNvSpPr txBox="1"/>
            <p:nvPr/>
          </p:nvSpPr>
          <p:spPr>
            <a:xfrm>
              <a:off x="4802906" y="2995143"/>
              <a:ext cx="937060" cy="1444691"/>
            </a:xfrm>
            <a:prstGeom prst="rect">
              <a:avLst/>
            </a:prstGeom>
            <a:noFill/>
          </p:spPr>
          <p:txBody>
            <a:bodyPr wrap="square"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sp>
        <p:nvSpPr>
          <p:cNvPr id="41" name="圆角矩形 40"/>
          <p:cNvSpPr/>
          <p:nvPr/>
        </p:nvSpPr>
        <p:spPr>
          <a:xfrm rot="21420000">
            <a:off x="2139956" y="2762355"/>
            <a:ext cx="1079667" cy="3119868"/>
          </a:xfrm>
          <a:prstGeom prst="roundRect">
            <a:avLst/>
          </a:prstGeom>
          <a:solidFill>
            <a:srgbClr val="982B1C"/>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3" name="圆角矩形 42"/>
          <p:cNvSpPr/>
          <p:nvPr/>
        </p:nvSpPr>
        <p:spPr>
          <a:xfrm rot="21444755">
            <a:off x="2100304" y="2737185"/>
            <a:ext cx="1104009" cy="3163651"/>
          </a:xfrm>
          <a:prstGeom prst="roundRect">
            <a:avLst/>
          </a:prstGeom>
          <a:solidFill>
            <a:schemeClr val="accent1"/>
          </a:solidFill>
          <a:ln w="38100" cap="flat" cmpd="sng" algn="ctr">
            <a:solidFill>
              <a:schemeClr val="accent1"/>
            </a:solid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4" name="圆角矩形 43"/>
          <p:cNvSpPr/>
          <p:nvPr/>
        </p:nvSpPr>
        <p:spPr>
          <a:xfrm rot="21436152">
            <a:off x="2167885" y="2803411"/>
            <a:ext cx="966009" cy="3022903"/>
          </a:xfrm>
          <a:prstGeom prst="roundRect">
            <a:avLst/>
          </a:prstGeom>
          <a:noFill/>
          <a:ln w="25400" cap="flat" cmpd="sng" algn="ctr">
            <a:solidFill>
              <a:schemeClr val="accent1"/>
            </a:solidFill>
            <a:prstDash val="sysDot"/>
          </a:ln>
          <a:effectLst>
            <a:outerShdw dist="12700" algn="l" rotWithShape="0">
              <a:srgbClr val="F5EDE8"/>
            </a:outerShdw>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5" name="椭圆 44"/>
          <p:cNvSpPr/>
          <p:nvPr/>
        </p:nvSpPr>
        <p:spPr>
          <a:xfrm>
            <a:off x="2437326" y="2773972"/>
            <a:ext cx="215933" cy="216000"/>
          </a:xfrm>
          <a:prstGeom prst="ellipse">
            <a:avLst/>
          </a:prstGeom>
          <a:solidFill>
            <a:srgbClr val="F5EDE8"/>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3" name="文本框 92"/>
          <p:cNvSpPr txBox="1"/>
          <p:nvPr/>
        </p:nvSpPr>
        <p:spPr>
          <a:xfrm rot="21420000">
            <a:off x="2192007" y="3097639"/>
            <a:ext cx="990295" cy="461506"/>
          </a:xfrm>
          <a:prstGeom prst="rect">
            <a:avLst/>
          </a:prstGeom>
          <a:noFill/>
        </p:spPr>
        <p:txBody>
          <a:bodyPr wrap="square" lIns="91412" tIns="45705" rIns="91412" bIns="45705"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01</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94" name="文本框 93"/>
          <p:cNvSpPr txBox="1"/>
          <p:nvPr/>
        </p:nvSpPr>
        <p:spPr>
          <a:xfrm rot="21420000">
            <a:off x="2192007" y="3835232"/>
            <a:ext cx="936771" cy="1444661"/>
          </a:xfrm>
          <a:prstGeom prst="rect">
            <a:avLst/>
          </a:prstGeom>
          <a:noFill/>
        </p:spPr>
        <p:txBody>
          <a:bodyPr wrap="square" lIns="91412" tIns="45705" rIns="91412" bIns="45705"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nvGrpSpPr>
          <p:cNvPr id="5" name="组合 1"/>
          <p:cNvGrpSpPr/>
          <p:nvPr/>
        </p:nvGrpSpPr>
        <p:grpSpPr>
          <a:xfrm>
            <a:off x="-26392" y="1659121"/>
            <a:ext cx="12216509" cy="1380249"/>
            <a:chOff x="-28281" y="1659120"/>
            <a:chExt cx="12220280" cy="1380250"/>
          </a:xfrm>
        </p:grpSpPr>
        <p:sp>
          <p:nvSpPr>
            <p:cNvPr id="68" name="任意多边形 67"/>
            <p:cNvSpPr/>
            <p:nvPr/>
          </p:nvSpPr>
          <p:spPr>
            <a:xfrm>
              <a:off x="9596486" y="1802756"/>
              <a:ext cx="2595513" cy="866363"/>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414888"/>
                <a:gd name="connsiteY0-2" fmla="*/ 1022874 h 1862323"/>
                <a:gd name="connsiteX1-3" fmla="*/ 1289154 w 1414888"/>
                <a:gd name="connsiteY1-4" fmla="*/ 18533 h 1862323"/>
                <a:gd name="connsiteX2-5" fmla="*/ 1364105 w 1414888"/>
                <a:gd name="connsiteY2-6" fmla="*/ 1862323 h 1862323"/>
                <a:gd name="connsiteX0-7" fmla="*/ 0 w 1364148"/>
                <a:gd name="connsiteY0-8" fmla="*/ 279647 h 1119096"/>
                <a:gd name="connsiteX1-9" fmla="*/ 1034321 w 1364148"/>
                <a:gd name="connsiteY1-10" fmla="*/ 174716 h 1119096"/>
                <a:gd name="connsiteX2-11" fmla="*/ 1364105 w 1364148"/>
                <a:gd name="connsiteY2-12" fmla="*/ 1119096 h 1119096"/>
                <a:gd name="connsiteX0-13" fmla="*/ 0 w 1364123"/>
                <a:gd name="connsiteY0-14" fmla="*/ 289987 h 1129436"/>
                <a:gd name="connsiteX1-15" fmla="*/ 1034321 w 1364123"/>
                <a:gd name="connsiteY1-16" fmla="*/ 185056 h 1129436"/>
                <a:gd name="connsiteX2-17" fmla="*/ 1364105 w 1364123"/>
                <a:gd name="connsiteY2-18" fmla="*/ 1129436 h 1129436"/>
                <a:gd name="connsiteX0-19" fmla="*/ 0 w 1738870"/>
                <a:gd name="connsiteY0-20" fmla="*/ 265576 h 850193"/>
                <a:gd name="connsiteX1-21" fmla="*/ 1034321 w 1738870"/>
                <a:gd name="connsiteY1-22" fmla="*/ 160645 h 850193"/>
                <a:gd name="connsiteX2-23" fmla="*/ 1738859 w 1738870"/>
                <a:gd name="connsiteY2-24" fmla="*/ 850193 h 850193"/>
                <a:gd name="connsiteX0-25" fmla="*/ 0 w 1738902"/>
                <a:gd name="connsiteY0-26" fmla="*/ 226278 h 810895"/>
                <a:gd name="connsiteX1-27" fmla="*/ 1034321 w 1738902"/>
                <a:gd name="connsiteY1-28" fmla="*/ 121347 h 810895"/>
                <a:gd name="connsiteX2-29" fmla="*/ 1738859 w 1738902"/>
                <a:gd name="connsiteY2-30" fmla="*/ 810895 h 810895"/>
                <a:gd name="connsiteX0-31" fmla="*/ 0 w 2376365"/>
                <a:gd name="connsiteY0-32" fmla="*/ 263775 h 814840"/>
                <a:gd name="connsiteX1-33" fmla="*/ 1034321 w 2376365"/>
                <a:gd name="connsiteY1-34" fmla="*/ 158844 h 814840"/>
                <a:gd name="connsiteX2-35" fmla="*/ 2376361 w 2376365"/>
                <a:gd name="connsiteY2-36" fmla="*/ 814840 h 814840"/>
                <a:gd name="connsiteX0-37" fmla="*/ 0 w 2376366"/>
                <a:gd name="connsiteY0-38" fmla="*/ 508726 h 1059791"/>
                <a:gd name="connsiteX1-39" fmla="*/ 1034321 w 2376366"/>
                <a:gd name="connsiteY1-40" fmla="*/ 403795 h 1059791"/>
                <a:gd name="connsiteX2-41" fmla="*/ 2376361 w 2376366"/>
                <a:gd name="connsiteY2-42" fmla="*/ 1059791 h 1059791"/>
              </a:gdLst>
              <a:ahLst/>
              <a:cxnLst>
                <a:cxn ang="0">
                  <a:pos x="connsiteX0-1" y="connsiteY0-2"/>
                </a:cxn>
                <a:cxn ang="0">
                  <a:pos x="connsiteX1-3" y="connsiteY1-4"/>
                </a:cxn>
                <a:cxn ang="0">
                  <a:pos x="connsiteX2-5" y="connsiteY2-6"/>
                </a:cxn>
              </a:cxnLst>
              <a:rect l="l" t="t" r="r" b="b"/>
              <a:pathLst>
                <a:path w="2376366" h="1059791">
                  <a:moveTo>
                    <a:pt x="0" y="508726"/>
                  </a:moveTo>
                  <a:cubicBezTo>
                    <a:pt x="508416" y="47778"/>
                    <a:pt x="554378" y="-308773"/>
                    <a:pt x="1034321" y="403795"/>
                  </a:cubicBezTo>
                  <a:cubicBezTo>
                    <a:pt x="1514264" y="1116363"/>
                    <a:pt x="2378859" y="1017319"/>
                    <a:pt x="2376361" y="1059791"/>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7" name="任意多边形 66"/>
            <p:cNvSpPr/>
            <p:nvPr/>
          </p:nvSpPr>
          <p:spPr>
            <a:xfrm>
              <a:off x="7142636" y="2347274"/>
              <a:ext cx="2453851" cy="631187"/>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414888"/>
                <a:gd name="connsiteY0-2" fmla="*/ 1022874 h 1862323"/>
                <a:gd name="connsiteX1-3" fmla="*/ 1289154 w 1414888"/>
                <a:gd name="connsiteY1-4" fmla="*/ 18533 h 1862323"/>
                <a:gd name="connsiteX2-5" fmla="*/ 1364105 w 1414888"/>
                <a:gd name="connsiteY2-6" fmla="*/ 1862323 h 1862323"/>
                <a:gd name="connsiteX0-7" fmla="*/ 0 w 1364148"/>
                <a:gd name="connsiteY0-8" fmla="*/ 279647 h 1119096"/>
                <a:gd name="connsiteX1-9" fmla="*/ 1034321 w 1364148"/>
                <a:gd name="connsiteY1-10" fmla="*/ 174716 h 1119096"/>
                <a:gd name="connsiteX2-11" fmla="*/ 1364105 w 1364148"/>
                <a:gd name="connsiteY2-12" fmla="*/ 1119096 h 1119096"/>
                <a:gd name="connsiteX0-13" fmla="*/ 0 w 1364123"/>
                <a:gd name="connsiteY0-14" fmla="*/ 289987 h 1129436"/>
                <a:gd name="connsiteX1-15" fmla="*/ 1034321 w 1364123"/>
                <a:gd name="connsiteY1-16" fmla="*/ 185056 h 1129436"/>
                <a:gd name="connsiteX2-17" fmla="*/ 1364105 w 1364123"/>
                <a:gd name="connsiteY2-18" fmla="*/ 1129436 h 1129436"/>
                <a:gd name="connsiteX0-19" fmla="*/ 0 w 1723880"/>
                <a:gd name="connsiteY0-20" fmla="*/ 513114 h 513114"/>
                <a:gd name="connsiteX1-21" fmla="*/ 1034321 w 1723880"/>
                <a:gd name="connsiteY1-22" fmla="*/ 408183 h 513114"/>
                <a:gd name="connsiteX2-23" fmla="*/ 1723869 w 1723880"/>
                <a:gd name="connsiteY2-24" fmla="*/ 3448 h 513114"/>
                <a:gd name="connsiteX0-25" fmla="*/ 0 w 1723877"/>
                <a:gd name="connsiteY0-26" fmla="*/ 511809 h 654152"/>
                <a:gd name="connsiteX1-27" fmla="*/ 884419 w 1723877"/>
                <a:gd name="connsiteY1-28" fmla="*/ 646721 h 654152"/>
                <a:gd name="connsiteX2-29" fmla="*/ 1723869 w 1723877"/>
                <a:gd name="connsiteY2-30" fmla="*/ 2143 h 654152"/>
              </a:gdLst>
              <a:ahLst/>
              <a:cxnLst>
                <a:cxn ang="0">
                  <a:pos x="connsiteX0-1" y="connsiteY0-2"/>
                </a:cxn>
                <a:cxn ang="0">
                  <a:pos x="connsiteX1-3" y="connsiteY1-4"/>
                </a:cxn>
                <a:cxn ang="0">
                  <a:pos x="connsiteX2-5" y="connsiteY2-6"/>
                </a:cxn>
              </a:cxnLst>
              <a:rect l="l" t="t" r="r" b="b"/>
              <a:pathLst>
                <a:path w="1723877" h="654152">
                  <a:moveTo>
                    <a:pt x="0" y="511809"/>
                  </a:moveTo>
                  <a:cubicBezTo>
                    <a:pt x="508416" y="50861"/>
                    <a:pt x="597108" y="731665"/>
                    <a:pt x="884419" y="646721"/>
                  </a:cubicBezTo>
                  <a:cubicBezTo>
                    <a:pt x="1171730" y="561777"/>
                    <a:pt x="1726367" y="-40329"/>
                    <a:pt x="1723869" y="2143"/>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6" name="任意多边形 65"/>
            <p:cNvSpPr/>
            <p:nvPr/>
          </p:nvSpPr>
          <p:spPr>
            <a:xfrm>
              <a:off x="5058831" y="1932555"/>
              <a:ext cx="2143247" cy="923296"/>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414888"/>
                <a:gd name="connsiteY0-2" fmla="*/ 1022874 h 1862323"/>
                <a:gd name="connsiteX1-3" fmla="*/ 1289154 w 1414888"/>
                <a:gd name="connsiteY1-4" fmla="*/ 18533 h 1862323"/>
                <a:gd name="connsiteX2-5" fmla="*/ 1364105 w 1414888"/>
                <a:gd name="connsiteY2-6" fmla="*/ 1862323 h 1862323"/>
                <a:gd name="connsiteX0-7" fmla="*/ 0 w 1364148"/>
                <a:gd name="connsiteY0-8" fmla="*/ 279647 h 1119096"/>
                <a:gd name="connsiteX1-9" fmla="*/ 1034321 w 1364148"/>
                <a:gd name="connsiteY1-10" fmla="*/ 174716 h 1119096"/>
                <a:gd name="connsiteX2-11" fmla="*/ 1364105 w 1364148"/>
                <a:gd name="connsiteY2-12" fmla="*/ 1119096 h 1119096"/>
                <a:gd name="connsiteX0-13" fmla="*/ 0 w 1364123"/>
                <a:gd name="connsiteY0-14" fmla="*/ 289987 h 1129436"/>
                <a:gd name="connsiteX1-15" fmla="*/ 1034321 w 1364123"/>
                <a:gd name="connsiteY1-16" fmla="*/ 185056 h 1129436"/>
                <a:gd name="connsiteX2-17" fmla="*/ 1364105 w 1364123"/>
                <a:gd name="connsiteY2-18" fmla="*/ 1129436 h 1129436"/>
              </a:gdLst>
              <a:ahLst/>
              <a:cxnLst>
                <a:cxn ang="0">
                  <a:pos x="connsiteX0-1" y="connsiteY0-2"/>
                </a:cxn>
                <a:cxn ang="0">
                  <a:pos x="connsiteX1-3" y="connsiteY1-4"/>
                </a:cxn>
                <a:cxn ang="0">
                  <a:pos x="connsiteX2-5" y="connsiteY2-6"/>
                </a:cxn>
              </a:cxnLst>
              <a:rect l="l" t="t" r="r" b="b"/>
              <a:pathLst>
                <a:path w="1364123" h="1129436">
                  <a:moveTo>
                    <a:pt x="0" y="289987"/>
                  </a:moveTo>
                  <a:cubicBezTo>
                    <a:pt x="508416" y="-170961"/>
                    <a:pt x="956872" y="15168"/>
                    <a:pt x="1034321" y="185056"/>
                  </a:cubicBezTo>
                  <a:cubicBezTo>
                    <a:pt x="1111770" y="354944"/>
                    <a:pt x="1366603" y="1086964"/>
                    <a:pt x="1364105" y="1129436"/>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5" name="任意多边形 64"/>
            <p:cNvSpPr/>
            <p:nvPr/>
          </p:nvSpPr>
          <p:spPr>
            <a:xfrm>
              <a:off x="2498374" y="1825686"/>
              <a:ext cx="2488405" cy="983501"/>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708912"/>
                <a:gd name="connsiteY0-2" fmla="*/ 1013432 h 1013432"/>
                <a:gd name="connsiteX1-3" fmla="*/ 1289154 w 1708912"/>
                <a:gd name="connsiteY1-4" fmla="*/ 9091 h 1013432"/>
                <a:gd name="connsiteX2-5" fmla="*/ 1708879 w 1708912"/>
                <a:gd name="connsiteY2-6" fmla="*/ 503766 h 1013432"/>
              </a:gdLst>
              <a:ahLst/>
              <a:cxnLst>
                <a:cxn ang="0">
                  <a:pos x="connsiteX0-1" y="connsiteY0-2"/>
                </a:cxn>
                <a:cxn ang="0">
                  <a:pos x="connsiteX1-3" y="connsiteY1-4"/>
                </a:cxn>
                <a:cxn ang="0">
                  <a:pos x="connsiteX2-5" y="connsiteY2-6"/>
                </a:cxn>
              </a:cxnLst>
              <a:rect l="l" t="t" r="r" b="b"/>
              <a:pathLst>
                <a:path w="1708912" h="1013432">
                  <a:moveTo>
                    <a:pt x="0" y="1013432"/>
                  </a:moveTo>
                  <a:cubicBezTo>
                    <a:pt x="508416" y="552484"/>
                    <a:pt x="1004341" y="94035"/>
                    <a:pt x="1289154" y="9091"/>
                  </a:cubicBezTo>
                  <a:cubicBezTo>
                    <a:pt x="1573967" y="-75853"/>
                    <a:pt x="1711377" y="461294"/>
                    <a:pt x="1708879" y="503766"/>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4" name="任意多边形 63"/>
            <p:cNvSpPr/>
            <p:nvPr/>
          </p:nvSpPr>
          <p:spPr>
            <a:xfrm>
              <a:off x="-28281" y="1659120"/>
              <a:ext cx="2556437" cy="1380250"/>
            </a:xfrm>
            <a:custGeom>
              <a:avLst/>
              <a:gdLst>
                <a:gd name="connsiteX0" fmla="*/ 0 w 1993691"/>
                <a:gd name="connsiteY0" fmla="*/ 0 h 974361"/>
                <a:gd name="connsiteX1" fmla="*/ 1993691 w 1993691"/>
                <a:gd name="connsiteY1" fmla="*/ 974361 h 974361"/>
                <a:gd name="connsiteX0-1" fmla="*/ 0 w 1993691"/>
                <a:gd name="connsiteY0-2" fmla="*/ 0 h 974361"/>
                <a:gd name="connsiteX1-3" fmla="*/ 1993691 w 1993691"/>
                <a:gd name="connsiteY1-4" fmla="*/ 974361 h 974361"/>
                <a:gd name="connsiteX0-5" fmla="*/ 0 w 1993691"/>
                <a:gd name="connsiteY0-6" fmla="*/ 0 h 1100308"/>
                <a:gd name="connsiteX1-7" fmla="*/ 1993691 w 1993691"/>
                <a:gd name="connsiteY1-8" fmla="*/ 974361 h 1100308"/>
                <a:gd name="connsiteX0-9" fmla="*/ 0 w 2413100"/>
                <a:gd name="connsiteY0-10" fmla="*/ 0 h 1100308"/>
                <a:gd name="connsiteX1-11" fmla="*/ 2413100 w 2413100"/>
                <a:gd name="connsiteY1-12" fmla="*/ 974361 h 1100308"/>
              </a:gdLst>
              <a:ahLst/>
              <a:cxnLst>
                <a:cxn ang="0">
                  <a:pos x="connsiteX0-1" y="connsiteY0-2"/>
                </a:cxn>
                <a:cxn ang="0">
                  <a:pos x="connsiteX1-3" y="connsiteY1-4"/>
                </a:cxn>
              </a:cxnLst>
              <a:rect l="l" t="t" r="r" b="b"/>
              <a:pathLst>
                <a:path w="2413100" h="1100308">
                  <a:moveTo>
                    <a:pt x="0" y="0"/>
                  </a:moveTo>
                  <a:cubicBezTo>
                    <a:pt x="1079291" y="1833796"/>
                    <a:pt x="869114" y="774493"/>
                    <a:pt x="2413100" y="974361"/>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nodeType="withEffect">
                                  <p:stCondLst>
                                    <p:cond delay="8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120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500"/>
                                        <p:tgtEl>
                                          <p:spTgt spid="97"/>
                                        </p:tgtEl>
                                      </p:cBhvr>
                                    </p:animEffect>
                                  </p:childTnLst>
                                </p:cTn>
                              </p:par>
                              <p:par>
                                <p:cTn id="44" presetID="10" presetClass="entr" presetSubtype="0" fill="hold" grpId="0" nodeType="withEffect">
                                  <p:stCondLst>
                                    <p:cond delay="120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par>
                                <p:cTn id="47" presetID="10" presetClass="entr" presetSubtype="0" fill="hold" nodeType="withEffect">
                                  <p:stCondLst>
                                    <p:cond delay="150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57" grpId="0" animBg="1"/>
      <p:bldP spid="97" grpId="0"/>
      <p:bldP spid="98" grpId="0"/>
      <p:bldP spid="41" grpId="0" animBg="1"/>
      <p:bldP spid="43" grpId="0" animBg="1"/>
      <p:bldP spid="44" grpId="0" animBg="1"/>
      <p:bldP spid="45" grpId="0" animBg="1"/>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34410" y="2101215"/>
            <a:ext cx="5125085" cy="2055495"/>
            <a:chOff x="5610" y="2923"/>
            <a:chExt cx="8071" cy="3237"/>
          </a:xfrm>
        </p:grpSpPr>
        <p:sp>
          <p:nvSpPr>
            <p:cNvPr id="6" name="TextBox 8"/>
            <p:cNvSpPr txBox="1"/>
            <p:nvPr/>
          </p:nvSpPr>
          <p:spPr>
            <a:xfrm>
              <a:off x="8208" y="2923"/>
              <a:ext cx="2871" cy="1018"/>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03</a:t>
              </a:r>
            </a:p>
          </p:txBody>
        </p:sp>
        <p:sp>
          <p:nvSpPr>
            <p:cNvPr id="7"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8"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9" name="图片 8"/>
          <p:cNvPicPr>
            <a:picLocks noChangeAspect="1"/>
          </p:cNvPicPr>
          <p:nvPr/>
        </p:nvPicPr>
        <p:blipFill>
          <a:blip r:embed="rId2" cstate="screen"/>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0b71456-bb78-4ace-824d-a189cb7ca7a1"/>
          <p:cNvGrpSpPr>
            <a:grpSpLocks noChangeAspect="1"/>
          </p:cNvGrpSpPr>
          <p:nvPr/>
        </p:nvGrpSpPr>
        <p:grpSpPr>
          <a:xfrm>
            <a:off x="772633" y="2443163"/>
            <a:ext cx="10646735" cy="1971675"/>
            <a:chOff x="544116" y="2443163"/>
            <a:chExt cx="11103769" cy="1971675"/>
          </a:xfrm>
        </p:grpSpPr>
        <p:grpSp>
          <p:nvGrpSpPr>
            <p:cNvPr id="4" name="组合 3"/>
            <p:cNvGrpSpPr/>
            <p:nvPr/>
          </p:nvGrpSpPr>
          <p:grpSpPr>
            <a:xfrm>
              <a:off x="544116" y="2443163"/>
              <a:ext cx="11103769" cy="1971675"/>
              <a:chOff x="544116" y="2730500"/>
              <a:chExt cx="11103769" cy="1971675"/>
            </a:xfrm>
          </p:grpSpPr>
          <p:sp>
            <p:nvSpPr>
              <p:cNvPr id="20" name="六边形 19"/>
              <p:cNvSpPr/>
              <p:nvPr/>
            </p:nvSpPr>
            <p:spPr>
              <a:xfrm>
                <a:off x="544116" y="2730500"/>
                <a:ext cx="3238500" cy="1971675"/>
              </a:xfrm>
              <a:prstGeom prst="hexagon">
                <a:avLst>
                  <a:gd name="adj" fmla="val 29094"/>
                  <a:gd name="vf" fmla="val 115470"/>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六边形 20"/>
              <p:cNvSpPr/>
              <p:nvPr/>
            </p:nvSpPr>
            <p:spPr>
              <a:xfrm>
                <a:off x="8409385" y="2730500"/>
                <a:ext cx="3238500" cy="1971675"/>
              </a:xfrm>
              <a:prstGeom prst="hexagon">
                <a:avLst>
                  <a:gd name="adj" fmla="val 29094"/>
                  <a:gd name="vf" fmla="val 115470"/>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2" name="六边形 21"/>
              <p:cNvSpPr/>
              <p:nvPr/>
            </p:nvSpPr>
            <p:spPr>
              <a:xfrm>
                <a:off x="2510433" y="2730500"/>
                <a:ext cx="3238500" cy="1971675"/>
              </a:xfrm>
              <a:prstGeom prst="hexagon">
                <a:avLst>
                  <a:gd name="adj" fmla="val 29094"/>
                  <a:gd name="vf" fmla="val 115470"/>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六边形 22"/>
              <p:cNvSpPr/>
              <p:nvPr/>
            </p:nvSpPr>
            <p:spPr>
              <a:xfrm>
                <a:off x="6443067" y="2730500"/>
                <a:ext cx="3238500" cy="1971675"/>
              </a:xfrm>
              <a:prstGeom prst="hexagon">
                <a:avLst>
                  <a:gd name="adj" fmla="val 29094"/>
                  <a:gd name="vf" fmla="val 115470"/>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4" name="六边形 23"/>
              <p:cNvSpPr/>
              <p:nvPr/>
            </p:nvSpPr>
            <p:spPr>
              <a:xfrm>
                <a:off x="4476750" y="2730500"/>
                <a:ext cx="3238500" cy="1971675"/>
              </a:xfrm>
              <a:prstGeom prst="hexagon">
                <a:avLst>
                  <a:gd name="adj" fmla="val 29094"/>
                  <a:gd name="vf" fmla="val 115470"/>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5" name="文本框 9"/>
            <p:cNvSpPr txBox="1"/>
            <p:nvPr/>
          </p:nvSpPr>
          <p:spPr>
            <a:xfrm>
              <a:off x="5085513" y="3594786"/>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400">
                  <a:solidFill>
                    <a:schemeClr val="bg1"/>
                  </a:solidFill>
                </a:rPr>
                <a:t>此部分内容作为文字排版占位显示 （建议使用主题字体）</a:t>
              </a:r>
            </a:p>
          </p:txBody>
        </p:sp>
        <p:sp>
          <p:nvSpPr>
            <p:cNvPr id="6" name="矩形 5"/>
            <p:cNvSpPr/>
            <p:nvPr/>
          </p:nvSpPr>
          <p:spPr>
            <a:xfrm>
              <a:off x="5085512" y="3266295"/>
              <a:ext cx="2020976"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sp>
          <p:nvSpPr>
            <p:cNvPr id="7" name="文本框 15"/>
            <p:cNvSpPr txBox="1"/>
            <p:nvPr/>
          </p:nvSpPr>
          <p:spPr>
            <a:xfrm>
              <a:off x="7662863"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8" name="矩形 7"/>
            <p:cNvSpPr/>
            <p:nvPr/>
          </p:nvSpPr>
          <p:spPr>
            <a:xfrm>
              <a:off x="7662863"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9" name="文本框 17"/>
            <p:cNvSpPr txBox="1"/>
            <p:nvPr/>
          </p:nvSpPr>
          <p:spPr>
            <a:xfrm>
              <a:off x="2929768"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10" name="矩形 9"/>
            <p:cNvSpPr/>
            <p:nvPr/>
          </p:nvSpPr>
          <p:spPr>
            <a:xfrm>
              <a:off x="2929768"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11" name="文本框 19"/>
            <p:cNvSpPr txBox="1"/>
            <p:nvPr/>
          </p:nvSpPr>
          <p:spPr>
            <a:xfrm>
              <a:off x="954918"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12" name="矩形 11"/>
            <p:cNvSpPr/>
            <p:nvPr/>
          </p:nvSpPr>
          <p:spPr>
            <a:xfrm>
              <a:off x="954918"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13" name="文本框 21"/>
            <p:cNvSpPr txBox="1"/>
            <p:nvPr/>
          </p:nvSpPr>
          <p:spPr>
            <a:xfrm>
              <a:off x="9635847"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14" name="矩形 13"/>
            <p:cNvSpPr/>
            <p:nvPr/>
          </p:nvSpPr>
          <p:spPr>
            <a:xfrm>
              <a:off x="9635847"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15" name="任意多边形: 形状 14"/>
            <p:cNvSpPr>
              <a:spLocks noChangeAspect="1"/>
            </p:cNvSpPr>
            <p:nvPr/>
          </p:nvSpPr>
          <p:spPr bwMode="auto">
            <a:xfrm>
              <a:off x="3465307" y="2591238"/>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2400"/>
            </a:p>
          </p:txBody>
        </p:sp>
        <p:sp>
          <p:nvSpPr>
            <p:cNvPr id="16" name="任意多边形: 形状 15"/>
            <p:cNvSpPr/>
            <p:nvPr/>
          </p:nvSpPr>
          <p:spPr bwMode="auto">
            <a:xfrm>
              <a:off x="5883966" y="2649590"/>
              <a:ext cx="424066" cy="42328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a:p>
          </p:txBody>
        </p:sp>
        <p:sp>
          <p:nvSpPr>
            <p:cNvPr id="17" name="任意多边形: 形状 16"/>
            <p:cNvSpPr/>
            <p:nvPr/>
          </p:nvSpPr>
          <p:spPr bwMode="auto">
            <a:xfrm>
              <a:off x="1542199" y="2643604"/>
              <a:ext cx="531375" cy="43674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400"/>
            </a:p>
          </p:txBody>
        </p:sp>
        <p:sp>
          <p:nvSpPr>
            <p:cNvPr id="18" name="任意多边形: 形状 17"/>
            <p:cNvSpPr/>
            <p:nvPr/>
          </p:nvSpPr>
          <p:spPr bwMode="auto">
            <a:xfrm>
              <a:off x="10208292" y="2637326"/>
              <a:ext cx="456434" cy="43983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2400"/>
            </a:p>
          </p:txBody>
        </p:sp>
        <p:sp>
          <p:nvSpPr>
            <p:cNvPr id="19" name="任意多边形: 形状 18"/>
            <p:cNvSpPr/>
            <p:nvPr/>
          </p:nvSpPr>
          <p:spPr bwMode="auto">
            <a:xfrm>
              <a:off x="8346292" y="2649590"/>
              <a:ext cx="244772" cy="440588"/>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sz="2400"/>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ppt_w*0.70"/>
                                          </p:val>
                                        </p:tav>
                                        <p:tav tm="100000">
                                          <p:val>
                                            <p:strVal val="#ppt_w"/>
                                          </p:val>
                                        </p:tav>
                                      </p:tavLst>
                                    </p:anim>
                                    <p:anim calcmode="lin" valueType="num">
                                      <p:cBhvr>
                                        <p:cTn id="8" dur="1500" fill="hold"/>
                                        <p:tgtEl>
                                          <p:spTgt spid="3"/>
                                        </p:tgtEl>
                                        <p:attrNameLst>
                                          <p:attrName>ppt_h</p:attrName>
                                        </p:attrNameLst>
                                      </p:cBhvr>
                                      <p:tavLst>
                                        <p:tav tm="0">
                                          <p:val>
                                            <p:strVal val="#ppt_h"/>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027321b-e93e-4907-a2ef-b9e91ff82059"/>
          <p:cNvGrpSpPr>
            <a:grpSpLocks noChangeAspect="1"/>
          </p:cNvGrpSpPr>
          <p:nvPr/>
        </p:nvGrpSpPr>
        <p:grpSpPr>
          <a:xfrm>
            <a:off x="1210731" y="1268603"/>
            <a:ext cx="9770539" cy="4320795"/>
            <a:chOff x="1536417" y="1448782"/>
            <a:chExt cx="9119167" cy="4032446"/>
          </a:xfrm>
        </p:grpSpPr>
        <p:cxnSp>
          <p:nvCxnSpPr>
            <p:cNvPr id="4" name="直接箭头连接符 3"/>
            <p:cNvCxnSpPr/>
            <p:nvPr/>
          </p:nvCxnSpPr>
          <p:spPr>
            <a:xfrm>
              <a:off x="1536417" y="5073926"/>
              <a:ext cx="9119167" cy="1818"/>
            </a:xfrm>
            <a:prstGeom prst="straightConnector1">
              <a:avLst/>
            </a:prstGeom>
            <a:noFill/>
            <a:ln w="12700" cap="flat" cmpd="sng">
              <a:solidFill>
                <a:schemeClr val="accent6"/>
              </a:solidFill>
              <a:prstDash val="solid"/>
              <a:round/>
              <a:headEnd type="none" w="med" len="med"/>
              <a:tailEnd type="none" w="med" len="med"/>
            </a:ln>
          </p:spPr>
        </p:cxnSp>
        <p:grpSp>
          <p:nvGrpSpPr>
            <p:cNvPr id="5" name="组合 4"/>
            <p:cNvGrpSpPr/>
            <p:nvPr/>
          </p:nvGrpSpPr>
          <p:grpSpPr>
            <a:xfrm>
              <a:off x="2108201" y="1448782"/>
              <a:ext cx="7975601" cy="2899804"/>
              <a:chOff x="1564184" y="1952298"/>
              <a:chExt cx="6881145" cy="2501875"/>
            </a:xfrm>
          </p:grpSpPr>
          <p:sp>
            <p:nvSpPr>
              <p:cNvPr id="7" name="文本框 6"/>
              <p:cNvSpPr txBox="1"/>
              <p:nvPr/>
            </p:nvSpPr>
            <p:spPr>
              <a:xfrm>
                <a:off x="2011110" y="3025743"/>
                <a:ext cx="1602330" cy="185102"/>
              </a:xfrm>
              <a:prstGeom prst="rect">
                <a:avLst/>
              </a:prstGeom>
              <a:noFill/>
              <a:ln>
                <a:noFill/>
              </a:ln>
            </p:spPr>
            <p:txBody>
              <a:bodyPr wrap="none" lIns="0" tIns="0" rIns="0" bIns="0" anchor="t" anchorCtr="0">
                <a:normAutofit fontScale="92500" lnSpcReduction="20000"/>
              </a:bodyPr>
              <a:lstStyle/>
              <a:p>
                <a:pPr algn="ctr">
                  <a:buSzPct val="25000"/>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8" name="文本框 7"/>
              <p:cNvSpPr txBox="1"/>
              <p:nvPr/>
            </p:nvSpPr>
            <p:spPr>
              <a:xfrm>
                <a:off x="2011110" y="3252692"/>
                <a:ext cx="1602330" cy="511380"/>
              </a:xfrm>
              <a:prstGeom prst="rect">
                <a:avLst/>
              </a:prstGeom>
              <a:noFill/>
              <a:ln>
                <a:noFill/>
              </a:ln>
            </p:spPr>
            <p:txBody>
              <a:bodyPr wrap="square" lIns="0" tIns="0" rIns="0" bIns="0" anchor="ctr" anchorCtr="1">
                <a:normAutofit/>
              </a:bodyPr>
              <a:lstStyle/>
              <a:p>
                <a:pPr algn="ctr">
                  <a:lnSpc>
                    <a:spcPct val="120000"/>
                  </a:lnSpc>
                  <a:buSzPct val="25000"/>
                </a:pPr>
                <a:r>
                  <a:rPr lang="zh-CN" altLang="en-US" sz="11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135">
                    <a:solidFill>
                      <a:schemeClr val="bg1">
                        <a:lumMod val="50000"/>
                      </a:schemeClr>
                    </a:solidFill>
                    <a:latin typeface="微软雅黑" panose="020B0503020204020204" charset="-122"/>
                    <a:ea typeface="微软雅黑" panose="020B0503020204020204" charset="-122"/>
                  </a:rPr>
                </a:br>
                <a:r>
                  <a:rPr lang="zh-CN" altLang="en-US" sz="1135">
                    <a:solidFill>
                      <a:schemeClr val="bg1">
                        <a:lumMod val="50000"/>
                      </a:schemeClr>
                    </a:solidFill>
                    <a:latin typeface="微软雅黑" panose="020B0503020204020204" charset="-122"/>
                    <a:ea typeface="微软雅黑" panose="020B0503020204020204" charset="-122"/>
                  </a:rPr>
                  <a:t>（建议使用主题字体）</a:t>
                </a:r>
              </a:p>
            </p:txBody>
          </p:sp>
          <p:sp>
            <p:nvSpPr>
              <p:cNvPr id="9" name="文本框 8"/>
              <p:cNvSpPr txBox="1"/>
              <p:nvPr/>
            </p:nvSpPr>
            <p:spPr>
              <a:xfrm>
                <a:off x="4222686" y="3025743"/>
                <a:ext cx="1602330" cy="185102"/>
              </a:xfrm>
              <a:prstGeom prst="rect">
                <a:avLst/>
              </a:prstGeom>
              <a:noFill/>
              <a:ln>
                <a:noFill/>
              </a:ln>
            </p:spPr>
            <p:txBody>
              <a:bodyPr wrap="none" lIns="0" tIns="0" rIns="0" bIns="0" anchor="t" anchorCtr="0">
                <a:normAutofit fontScale="92500" lnSpcReduction="20000"/>
              </a:bodyPr>
              <a:lstStyle/>
              <a:p>
                <a:pPr algn="ctr">
                  <a:buSzPct val="25000"/>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0" name="文本框 9"/>
              <p:cNvSpPr txBox="1"/>
              <p:nvPr/>
            </p:nvSpPr>
            <p:spPr>
              <a:xfrm>
                <a:off x="4222686" y="3252692"/>
                <a:ext cx="1602330" cy="511380"/>
              </a:xfrm>
              <a:prstGeom prst="rect">
                <a:avLst/>
              </a:prstGeom>
              <a:noFill/>
              <a:ln>
                <a:noFill/>
              </a:ln>
            </p:spPr>
            <p:txBody>
              <a:bodyPr wrap="square" lIns="0" tIns="0" rIns="0" bIns="0" anchor="ctr" anchorCtr="1">
                <a:normAutofit/>
              </a:bodyPr>
              <a:lstStyle/>
              <a:p>
                <a:pPr algn="ctr">
                  <a:lnSpc>
                    <a:spcPct val="120000"/>
                  </a:lnSpc>
                  <a:buSzPct val="25000"/>
                </a:pPr>
                <a:r>
                  <a:rPr lang="zh-CN" altLang="en-US" sz="11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135">
                    <a:solidFill>
                      <a:schemeClr val="bg1">
                        <a:lumMod val="50000"/>
                      </a:schemeClr>
                    </a:solidFill>
                    <a:latin typeface="微软雅黑" panose="020B0503020204020204" charset="-122"/>
                    <a:ea typeface="微软雅黑" panose="020B0503020204020204" charset="-122"/>
                  </a:rPr>
                </a:br>
                <a:r>
                  <a:rPr lang="zh-CN" altLang="en-US" sz="1135">
                    <a:solidFill>
                      <a:schemeClr val="bg1">
                        <a:lumMod val="50000"/>
                      </a:schemeClr>
                    </a:solidFill>
                    <a:latin typeface="微软雅黑" panose="020B0503020204020204" charset="-122"/>
                    <a:ea typeface="微软雅黑" panose="020B0503020204020204" charset="-122"/>
                  </a:rPr>
                  <a:t>（建议使用主题字体）</a:t>
                </a:r>
              </a:p>
            </p:txBody>
          </p:sp>
          <p:sp>
            <p:nvSpPr>
              <p:cNvPr id="11" name="文本框 10"/>
              <p:cNvSpPr txBox="1"/>
              <p:nvPr/>
            </p:nvSpPr>
            <p:spPr>
              <a:xfrm>
                <a:off x="6425193" y="3025743"/>
                <a:ext cx="1602330" cy="185102"/>
              </a:xfrm>
              <a:prstGeom prst="rect">
                <a:avLst/>
              </a:prstGeom>
              <a:noFill/>
              <a:ln>
                <a:noFill/>
              </a:ln>
            </p:spPr>
            <p:txBody>
              <a:bodyPr wrap="none" lIns="0" tIns="0" rIns="0" bIns="0" anchor="t" anchorCtr="0">
                <a:normAutofit fontScale="92500" lnSpcReduction="20000"/>
              </a:bodyPr>
              <a:lstStyle/>
              <a:p>
                <a:pPr algn="ctr">
                  <a:buSzPct val="25000"/>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2" name="文本框 11"/>
              <p:cNvSpPr txBox="1"/>
              <p:nvPr/>
            </p:nvSpPr>
            <p:spPr>
              <a:xfrm>
                <a:off x="6425193" y="3252692"/>
                <a:ext cx="1602330" cy="511380"/>
              </a:xfrm>
              <a:prstGeom prst="rect">
                <a:avLst/>
              </a:prstGeom>
              <a:noFill/>
              <a:ln>
                <a:noFill/>
              </a:ln>
            </p:spPr>
            <p:txBody>
              <a:bodyPr wrap="square" lIns="0" tIns="0" rIns="0" bIns="0" anchor="ctr" anchorCtr="1">
                <a:normAutofit/>
              </a:bodyPr>
              <a:lstStyle/>
              <a:p>
                <a:pPr algn="ctr">
                  <a:lnSpc>
                    <a:spcPct val="120000"/>
                  </a:lnSpc>
                  <a:buSzPct val="25000"/>
                </a:pPr>
                <a:r>
                  <a:rPr lang="zh-CN" altLang="en-US" sz="11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135">
                    <a:solidFill>
                      <a:schemeClr val="bg1">
                        <a:lumMod val="50000"/>
                      </a:schemeClr>
                    </a:solidFill>
                    <a:latin typeface="微软雅黑" panose="020B0503020204020204" charset="-122"/>
                    <a:ea typeface="微软雅黑" panose="020B0503020204020204" charset="-122"/>
                  </a:rPr>
                </a:br>
                <a:r>
                  <a:rPr lang="zh-CN" altLang="en-US" sz="1135">
                    <a:solidFill>
                      <a:schemeClr val="bg1">
                        <a:lumMod val="50000"/>
                      </a:schemeClr>
                    </a:solidFill>
                    <a:latin typeface="微软雅黑" panose="020B0503020204020204" charset="-122"/>
                    <a:ea typeface="微软雅黑" panose="020B0503020204020204" charset="-122"/>
                  </a:rPr>
                  <a:t>（建议使用主题字体）</a:t>
                </a:r>
              </a:p>
            </p:txBody>
          </p:sp>
          <p:sp>
            <p:nvSpPr>
              <p:cNvPr id="13" name="任意多边形 14"/>
              <p:cNvSpPr/>
              <p:nvPr/>
            </p:nvSpPr>
            <p:spPr>
              <a:xfrm>
                <a:off x="3752128"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1"/>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4" name="任意多边形 16"/>
              <p:cNvSpPr/>
              <p:nvPr/>
            </p:nvSpPr>
            <p:spPr>
              <a:xfrm>
                <a:off x="5940075"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5" name="任意多边形 17"/>
              <p:cNvSpPr/>
              <p:nvPr/>
            </p:nvSpPr>
            <p:spPr>
              <a:xfrm>
                <a:off x="1564184"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6" name="任意多边形 18"/>
              <p:cNvSpPr/>
              <p:nvPr/>
            </p:nvSpPr>
            <p:spPr>
              <a:xfrm>
                <a:off x="1564184"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7" name="任意多边形 19"/>
              <p:cNvSpPr/>
              <p:nvPr/>
            </p:nvSpPr>
            <p:spPr>
              <a:xfrm>
                <a:off x="5940075"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8" name="任意多边形 21"/>
              <p:cNvSpPr/>
              <p:nvPr/>
            </p:nvSpPr>
            <p:spPr>
              <a:xfrm>
                <a:off x="3752128"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9" name="任意多边形 23"/>
              <p:cNvSpPr/>
              <p:nvPr/>
            </p:nvSpPr>
            <p:spPr>
              <a:xfrm>
                <a:off x="2562811" y="2515452"/>
                <a:ext cx="457104" cy="348237"/>
              </a:xfrm>
              <a:custGeom>
                <a:avLst/>
                <a:gdLst/>
                <a:ahLst/>
                <a:cxnLst/>
                <a:rect l="0" t="0" r="0" b="0"/>
                <a:pathLst>
                  <a:path w="120000" h="120000" extrusionOk="0">
                    <a:moveTo>
                      <a:pt x="77144" y="56250"/>
                    </a:moveTo>
                    <a:lnTo>
                      <a:pt x="42855" y="56250"/>
                    </a:lnTo>
                    <a:lnTo>
                      <a:pt x="42855" y="69377"/>
                    </a:lnTo>
                    <a:cubicBezTo>
                      <a:pt x="42855" y="70627"/>
                      <a:pt x="43333" y="71250"/>
                      <a:pt x="44283" y="71250"/>
                    </a:cubicBezTo>
                    <a:lnTo>
                      <a:pt x="75716" y="71250"/>
                    </a:lnTo>
                    <a:cubicBezTo>
                      <a:pt x="76666" y="71250"/>
                      <a:pt x="77144" y="70627"/>
                      <a:pt x="77144" y="69377"/>
                    </a:cubicBezTo>
                    <a:cubicBezTo>
                      <a:pt x="77144" y="69377"/>
                      <a:pt x="77144" y="56250"/>
                      <a:pt x="77144" y="56250"/>
                    </a:cubicBezTo>
                    <a:close/>
                    <a:moveTo>
                      <a:pt x="75716" y="0"/>
                    </a:moveTo>
                    <a:cubicBezTo>
                      <a:pt x="76905" y="0"/>
                      <a:pt x="77916" y="550"/>
                      <a:pt x="78750" y="1638"/>
                    </a:cubicBezTo>
                    <a:cubicBezTo>
                      <a:pt x="79583" y="2733"/>
                      <a:pt x="80000" y="4066"/>
                      <a:pt x="80000" y="5622"/>
                    </a:cubicBezTo>
                    <a:lnTo>
                      <a:pt x="80000" y="20627"/>
                    </a:lnTo>
                    <a:cubicBezTo>
                      <a:pt x="80000" y="21877"/>
                      <a:pt x="79522" y="22500"/>
                      <a:pt x="78572" y="22500"/>
                    </a:cubicBezTo>
                    <a:cubicBezTo>
                      <a:pt x="77616" y="22500"/>
                      <a:pt x="77144" y="21877"/>
                      <a:pt x="77144" y="20627"/>
                    </a:cubicBezTo>
                    <a:lnTo>
                      <a:pt x="77144" y="5622"/>
                    </a:lnTo>
                    <a:cubicBezTo>
                      <a:pt x="77144" y="4377"/>
                      <a:pt x="76666" y="3750"/>
                      <a:pt x="75716" y="3750"/>
                    </a:cubicBezTo>
                    <a:lnTo>
                      <a:pt x="44283" y="3750"/>
                    </a:lnTo>
                    <a:cubicBezTo>
                      <a:pt x="43333" y="3750"/>
                      <a:pt x="42855" y="4377"/>
                      <a:pt x="42855" y="5622"/>
                    </a:cubicBezTo>
                    <a:lnTo>
                      <a:pt x="42855" y="20627"/>
                    </a:lnTo>
                    <a:cubicBezTo>
                      <a:pt x="42855" y="21877"/>
                      <a:pt x="42377" y="22500"/>
                      <a:pt x="41427" y="22500"/>
                    </a:cubicBezTo>
                    <a:cubicBezTo>
                      <a:pt x="40472" y="22500"/>
                      <a:pt x="40000" y="21877"/>
                      <a:pt x="40000" y="20627"/>
                    </a:cubicBezTo>
                    <a:lnTo>
                      <a:pt x="40000" y="5622"/>
                    </a:lnTo>
                    <a:cubicBezTo>
                      <a:pt x="40000" y="4066"/>
                      <a:pt x="40416" y="2733"/>
                      <a:pt x="41250" y="1638"/>
                    </a:cubicBezTo>
                    <a:cubicBezTo>
                      <a:pt x="42083" y="550"/>
                      <a:pt x="43094" y="0"/>
                      <a:pt x="44283" y="0"/>
                    </a:cubicBezTo>
                    <a:cubicBezTo>
                      <a:pt x="44283" y="0"/>
                      <a:pt x="75716" y="0"/>
                      <a:pt x="75716" y="0"/>
                    </a:cubicBezTo>
                    <a:close/>
                    <a:moveTo>
                      <a:pt x="117144" y="31872"/>
                    </a:moveTo>
                    <a:cubicBezTo>
                      <a:pt x="117144" y="30627"/>
                      <a:pt x="116666" y="30000"/>
                      <a:pt x="115716" y="30000"/>
                    </a:cubicBezTo>
                    <a:lnTo>
                      <a:pt x="4283" y="30000"/>
                    </a:lnTo>
                    <a:cubicBezTo>
                      <a:pt x="3333" y="30000"/>
                      <a:pt x="2855" y="30627"/>
                      <a:pt x="2855" y="31872"/>
                    </a:cubicBezTo>
                    <a:lnTo>
                      <a:pt x="2855" y="52500"/>
                    </a:lnTo>
                    <a:lnTo>
                      <a:pt x="117144" y="52500"/>
                    </a:lnTo>
                    <a:cubicBezTo>
                      <a:pt x="117144" y="52500"/>
                      <a:pt x="117144" y="31872"/>
                      <a:pt x="117144" y="31872"/>
                    </a:cubicBezTo>
                    <a:close/>
                    <a:moveTo>
                      <a:pt x="120000" y="65627"/>
                    </a:moveTo>
                    <a:lnTo>
                      <a:pt x="120000" y="114377"/>
                    </a:lnTo>
                    <a:cubicBezTo>
                      <a:pt x="120000" y="115933"/>
                      <a:pt x="119583" y="117266"/>
                      <a:pt x="118750" y="118361"/>
                    </a:cubicBezTo>
                    <a:cubicBezTo>
                      <a:pt x="117916" y="119450"/>
                      <a:pt x="116905" y="120000"/>
                      <a:pt x="115716" y="120000"/>
                    </a:cubicBezTo>
                    <a:lnTo>
                      <a:pt x="4283" y="120000"/>
                    </a:lnTo>
                    <a:cubicBezTo>
                      <a:pt x="3094" y="120000"/>
                      <a:pt x="2083" y="119450"/>
                      <a:pt x="1250" y="118361"/>
                    </a:cubicBezTo>
                    <a:cubicBezTo>
                      <a:pt x="416" y="117266"/>
                      <a:pt x="0" y="115933"/>
                      <a:pt x="0" y="114377"/>
                    </a:cubicBezTo>
                    <a:lnTo>
                      <a:pt x="0" y="65627"/>
                    </a:lnTo>
                    <a:cubicBezTo>
                      <a:pt x="0" y="64377"/>
                      <a:pt x="472" y="63750"/>
                      <a:pt x="1427" y="63750"/>
                    </a:cubicBezTo>
                    <a:cubicBezTo>
                      <a:pt x="2377" y="63750"/>
                      <a:pt x="2855" y="64377"/>
                      <a:pt x="2855" y="65627"/>
                    </a:cubicBezTo>
                    <a:lnTo>
                      <a:pt x="2855" y="114377"/>
                    </a:lnTo>
                    <a:cubicBezTo>
                      <a:pt x="2855" y="115622"/>
                      <a:pt x="3333" y="116250"/>
                      <a:pt x="4283" y="116250"/>
                    </a:cubicBezTo>
                    <a:lnTo>
                      <a:pt x="115716" y="116250"/>
                    </a:lnTo>
                    <a:cubicBezTo>
                      <a:pt x="116666" y="116250"/>
                      <a:pt x="117144" y="115622"/>
                      <a:pt x="117144" y="114377"/>
                    </a:cubicBezTo>
                    <a:lnTo>
                      <a:pt x="117144" y="65627"/>
                    </a:lnTo>
                    <a:cubicBezTo>
                      <a:pt x="117144" y="64377"/>
                      <a:pt x="117616" y="63750"/>
                      <a:pt x="118572" y="63750"/>
                    </a:cubicBezTo>
                    <a:cubicBezTo>
                      <a:pt x="119522" y="63750"/>
                      <a:pt x="120000" y="64377"/>
                      <a:pt x="120000" y="65627"/>
                    </a:cubicBezTo>
                    <a:close/>
                    <a:moveTo>
                      <a:pt x="118750" y="27888"/>
                    </a:moveTo>
                    <a:cubicBezTo>
                      <a:pt x="119583" y="28983"/>
                      <a:pt x="120000" y="30316"/>
                      <a:pt x="120000" y="31872"/>
                    </a:cubicBezTo>
                    <a:lnTo>
                      <a:pt x="120000" y="54377"/>
                    </a:lnTo>
                    <a:cubicBezTo>
                      <a:pt x="120000" y="55627"/>
                      <a:pt x="119522" y="56250"/>
                      <a:pt x="118572" y="56250"/>
                    </a:cubicBezTo>
                    <a:lnTo>
                      <a:pt x="80000" y="56250"/>
                    </a:lnTo>
                    <a:lnTo>
                      <a:pt x="80000" y="69377"/>
                    </a:lnTo>
                    <a:cubicBezTo>
                      <a:pt x="80000" y="70938"/>
                      <a:pt x="79583" y="72266"/>
                      <a:pt x="78750" y="73361"/>
                    </a:cubicBezTo>
                    <a:cubicBezTo>
                      <a:pt x="77916" y="74455"/>
                      <a:pt x="76905" y="75000"/>
                      <a:pt x="75716" y="75000"/>
                    </a:cubicBezTo>
                    <a:lnTo>
                      <a:pt x="44283" y="75000"/>
                    </a:lnTo>
                    <a:cubicBezTo>
                      <a:pt x="43094" y="75000"/>
                      <a:pt x="42083" y="74455"/>
                      <a:pt x="41250" y="73361"/>
                    </a:cubicBezTo>
                    <a:cubicBezTo>
                      <a:pt x="40416" y="72266"/>
                      <a:pt x="40000" y="70938"/>
                      <a:pt x="40000" y="69377"/>
                    </a:cubicBezTo>
                    <a:lnTo>
                      <a:pt x="40000" y="56250"/>
                    </a:lnTo>
                    <a:lnTo>
                      <a:pt x="1427" y="56250"/>
                    </a:lnTo>
                    <a:cubicBezTo>
                      <a:pt x="472" y="56250"/>
                      <a:pt x="0" y="55627"/>
                      <a:pt x="0" y="54377"/>
                    </a:cubicBezTo>
                    <a:lnTo>
                      <a:pt x="0" y="31872"/>
                    </a:lnTo>
                    <a:cubicBezTo>
                      <a:pt x="0" y="30316"/>
                      <a:pt x="416" y="28983"/>
                      <a:pt x="1250" y="27888"/>
                    </a:cubicBezTo>
                    <a:cubicBezTo>
                      <a:pt x="2083" y="26800"/>
                      <a:pt x="3094" y="26250"/>
                      <a:pt x="4283" y="26250"/>
                    </a:cubicBezTo>
                    <a:lnTo>
                      <a:pt x="115716" y="26250"/>
                    </a:lnTo>
                    <a:cubicBezTo>
                      <a:pt x="116905" y="26250"/>
                      <a:pt x="117916" y="26800"/>
                      <a:pt x="118750" y="27888"/>
                    </a:cubicBezTo>
                    <a:close/>
                  </a:path>
                </a:pathLst>
              </a:custGeom>
              <a:solidFill>
                <a:schemeClr val="tx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0" name="任意多边形 24"/>
              <p:cNvSpPr/>
              <p:nvPr/>
            </p:nvSpPr>
            <p:spPr>
              <a:xfrm>
                <a:off x="4820671" y="2528549"/>
                <a:ext cx="350900" cy="352085"/>
              </a:xfrm>
              <a:custGeom>
                <a:avLst/>
                <a:gdLst/>
                <a:ahLst/>
                <a:cxnLst/>
                <a:rect l="0" t="0" r="0" b="0"/>
                <a:pathLst>
                  <a:path w="120000" h="120000" extrusionOk="0">
                    <a:moveTo>
                      <a:pt x="115023" y="109016"/>
                    </a:moveTo>
                    <a:cubicBezTo>
                      <a:pt x="116112" y="108079"/>
                      <a:pt x="116112" y="107148"/>
                      <a:pt x="115023" y="106211"/>
                    </a:cubicBezTo>
                    <a:lnTo>
                      <a:pt x="77499" y="68823"/>
                    </a:lnTo>
                    <a:cubicBezTo>
                      <a:pt x="76717" y="67886"/>
                      <a:pt x="76756" y="66988"/>
                      <a:pt x="77616" y="66135"/>
                    </a:cubicBezTo>
                    <a:cubicBezTo>
                      <a:pt x="78477" y="65277"/>
                      <a:pt x="79376" y="65238"/>
                      <a:pt x="80314" y="66018"/>
                    </a:cubicBezTo>
                    <a:lnTo>
                      <a:pt x="117838" y="103407"/>
                    </a:lnTo>
                    <a:cubicBezTo>
                      <a:pt x="118927" y="104656"/>
                      <a:pt x="119480" y="106055"/>
                      <a:pt x="119480" y="107616"/>
                    </a:cubicBezTo>
                    <a:cubicBezTo>
                      <a:pt x="119480" y="109172"/>
                      <a:pt x="118927" y="110577"/>
                      <a:pt x="117838" y="111820"/>
                    </a:cubicBezTo>
                    <a:lnTo>
                      <a:pt x="112442" y="117429"/>
                    </a:lnTo>
                    <a:cubicBezTo>
                      <a:pt x="111191" y="118516"/>
                      <a:pt x="109744" y="119063"/>
                      <a:pt x="108102" y="119063"/>
                    </a:cubicBezTo>
                    <a:cubicBezTo>
                      <a:pt x="106460" y="119063"/>
                      <a:pt x="105092" y="118516"/>
                      <a:pt x="104002" y="117429"/>
                    </a:cubicBezTo>
                    <a:lnTo>
                      <a:pt x="66244" y="80040"/>
                    </a:lnTo>
                    <a:cubicBezTo>
                      <a:pt x="65462" y="79104"/>
                      <a:pt x="65501" y="78206"/>
                      <a:pt x="66361" y="77347"/>
                    </a:cubicBezTo>
                    <a:cubicBezTo>
                      <a:pt x="67222" y="76494"/>
                      <a:pt x="68121" y="76455"/>
                      <a:pt x="69059" y="77236"/>
                    </a:cubicBezTo>
                    <a:lnTo>
                      <a:pt x="106577" y="114625"/>
                    </a:lnTo>
                    <a:cubicBezTo>
                      <a:pt x="107672" y="115712"/>
                      <a:pt x="108689" y="115712"/>
                      <a:pt x="109627" y="114625"/>
                    </a:cubicBezTo>
                    <a:cubicBezTo>
                      <a:pt x="109627" y="114625"/>
                      <a:pt x="115023" y="109016"/>
                      <a:pt x="115023" y="109016"/>
                    </a:cubicBezTo>
                    <a:close/>
                    <a:moveTo>
                      <a:pt x="18175" y="13202"/>
                    </a:moveTo>
                    <a:lnTo>
                      <a:pt x="9495" y="4555"/>
                    </a:lnTo>
                    <a:lnTo>
                      <a:pt x="4568" y="9461"/>
                    </a:lnTo>
                    <a:lnTo>
                      <a:pt x="13248" y="18108"/>
                    </a:lnTo>
                    <a:cubicBezTo>
                      <a:pt x="13248" y="18108"/>
                      <a:pt x="18175" y="13202"/>
                      <a:pt x="18175" y="13202"/>
                    </a:cubicBezTo>
                    <a:close/>
                    <a:moveTo>
                      <a:pt x="88994" y="19742"/>
                    </a:moveTo>
                    <a:cubicBezTo>
                      <a:pt x="88994" y="18187"/>
                      <a:pt x="89536" y="16787"/>
                      <a:pt x="90636" y="15538"/>
                    </a:cubicBezTo>
                    <a:lnTo>
                      <a:pt x="101891" y="4555"/>
                    </a:lnTo>
                    <a:cubicBezTo>
                      <a:pt x="94697" y="2375"/>
                      <a:pt x="88441" y="3936"/>
                      <a:pt x="83129" y="9227"/>
                    </a:cubicBezTo>
                    <a:cubicBezTo>
                      <a:pt x="80314" y="12031"/>
                      <a:pt x="78516" y="15499"/>
                      <a:pt x="77734" y="19625"/>
                    </a:cubicBezTo>
                    <a:cubicBezTo>
                      <a:pt x="76952" y="23756"/>
                      <a:pt x="77264" y="27615"/>
                      <a:pt x="78672" y="31194"/>
                    </a:cubicBezTo>
                    <a:cubicBezTo>
                      <a:pt x="78985" y="31975"/>
                      <a:pt x="78907" y="32677"/>
                      <a:pt x="78437" y="33302"/>
                    </a:cubicBezTo>
                    <a:lnTo>
                      <a:pt x="33412" y="78167"/>
                    </a:lnTo>
                    <a:cubicBezTo>
                      <a:pt x="32787" y="78791"/>
                      <a:pt x="32083" y="78870"/>
                      <a:pt x="31307" y="78401"/>
                    </a:cubicBezTo>
                    <a:cubicBezTo>
                      <a:pt x="29111" y="77465"/>
                      <a:pt x="26693" y="77002"/>
                      <a:pt x="24034" y="77002"/>
                    </a:cubicBezTo>
                    <a:cubicBezTo>
                      <a:pt x="18404" y="77002"/>
                      <a:pt x="13634" y="79026"/>
                      <a:pt x="9730" y="83073"/>
                    </a:cubicBezTo>
                    <a:cubicBezTo>
                      <a:pt x="4412" y="88220"/>
                      <a:pt x="2697" y="94291"/>
                      <a:pt x="4568" y="101305"/>
                    </a:cubicBezTo>
                    <a:lnTo>
                      <a:pt x="15594" y="90321"/>
                    </a:lnTo>
                    <a:cubicBezTo>
                      <a:pt x="16684" y="89234"/>
                      <a:pt x="18091" y="88649"/>
                      <a:pt x="19811" y="88565"/>
                    </a:cubicBezTo>
                    <a:cubicBezTo>
                      <a:pt x="21532" y="88493"/>
                      <a:pt x="22939" y="89000"/>
                      <a:pt x="24034" y="90087"/>
                    </a:cubicBezTo>
                    <a:lnTo>
                      <a:pt x="29664" y="95930"/>
                    </a:lnTo>
                    <a:cubicBezTo>
                      <a:pt x="30754" y="97179"/>
                      <a:pt x="31307" y="98579"/>
                      <a:pt x="31307" y="100134"/>
                    </a:cubicBezTo>
                    <a:cubicBezTo>
                      <a:pt x="31307" y="101695"/>
                      <a:pt x="30675" y="103095"/>
                      <a:pt x="29430" y="104344"/>
                    </a:cubicBezTo>
                    <a:lnTo>
                      <a:pt x="18404" y="115327"/>
                    </a:lnTo>
                    <a:cubicBezTo>
                      <a:pt x="21688" y="116414"/>
                      <a:pt x="25012" y="116532"/>
                      <a:pt x="28374" y="115679"/>
                    </a:cubicBezTo>
                    <a:cubicBezTo>
                      <a:pt x="31731" y="114820"/>
                      <a:pt x="34663" y="113142"/>
                      <a:pt x="37166" y="110650"/>
                    </a:cubicBezTo>
                    <a:cubicBezTo>
                      <a:pt x="39981" y="107845"/>
                      <a:pt x="41774" y="104383"/>
                      <a:pt x="42561" y="100251"/>
                    </a:cubicBezTo>
                    <a:cubicBezTo>
                      <a:pt x="43343" y="96126"/>
                      <a:pt x="43031" y="92273"/>
                      <a:pt x="41623" y="88682"/>
                    </a:cubicBezTo>
                    <a:cubicBezTo>
                      <a:pt x="41305" y="87907"/>
                      <a:pt x="41388" y="87205"/>
                      <a:pt x="41858" y="86580"/>
                    </a:cubicBezTo>
                    <a:lnTo>
                      <a:pt x="86883" y="41709"/>
                    </a:lnTo>
                    <a:cubicBezTo>
                      <a:pt x="87503" y="41247"/>
                      <a:pt x="88207" y="41168"/>
                      <a:pt x="88994" y="41481"/>
                    </a:cubicBezTo>
                    <a:cubicBezTo>
                      <a:pt x="91178" y="42412"/>
                      <a:pt x="93602" y="42880"/>
                      <a:pt x="96261" y="42880"/>
                    </a:cubicBezTo>
                    <a:cubicBezTo>
                      <a:pt x="101891" y="42880"/>
                      <a:pt x="106734" y="40934"/>
                      <a:pt x="110800" y="37037"/>
                    </a:cubicBezTo>
                    <a:cubicBezTo>
                      <a:pt x="115961" y="31746"/>
                      <a:pt x="117603" y="25585"/>
                      <a:pt x="115727" y="18577"/>
                    </a:cubicBezTo>
                    <a:lnTo>
                      <a:pt x="104706" y="29560"/>
                    </a:lnTo>
                    <a:cubicBezTo>
                      <a:pt x="103606" y="30653"/>
                      <a:pt x="102243" y="31194"/>
                      <a:pt x="100601" y="31194"/>
                    </a:cubicBezTo>
                    <a:cubicBezTo>
                      <a:pt x="98959" y="31194"/>
                      <a:pt x="97512" y="30653"/>
                      <a:pt x="96261" y="29560"/>
                    </a:cubicBezTo>
                    <a:lnTo>
                      <a:pt x="90636" y="23952"/>
                    </a:lnTo>
                    <a:cubicBezTo>
                      <a:pt x="89536" y="22708"/>
                      <a:pt x="88994" y="21303"/>
                      <a:pt x="88994" y="19742"/>
                    </a:cubicBezTo>
                    <a:close/>
                    <a:moveTo>
                      <a:pt x="93446" y="18343"/>
                    </a:moveTo>
                    <a:cubicBezTo>
                      <a:pt x="92351" y="19279"/>
                      <a:pt x="92351" y="20210"/>
                      <a:pt x="93446" y="21147"/>
                    </a:cubicBezTo>
                    <a:lnTo>
                      <a:pt x="99076" y="26756"/>
                    </a:lnTo>
                    <a:cubicBezTo>
                      <a:pt x="100014" y="27849"/>
                      <a:pt x="100953" y="27849"/>
                      <a:pt x="101891" y="26756"/>
                    </a:cubicBezTo>
                    <a:lnTo>
                      <a:pt x="115023" y="13670"/>
                    </a:lnTo>
                    <a:cubicBezTo>
                      <a:pt x="115492" y="13202"/>
                      <a:pt x="116078" y="13046"/>
                      <a:pt x="116782" y="13202"/>
                    </a:cubicBezTo>
                    <a:cubicBezTo>
                      <a:pt x="117486" y="13358"/>
                      <a:pt x="117911" y="13749"/>
                      <a:pt x="118072" y="14367"/>
                    </a:cubicBezTo>
                    <a:cubicBezTo>
                      <a:pt x="119944" y="18577"/>
                      <a:pt x="120452" y="22981"/>
                      <a:pt x="119597" y="27576"/>
                    </a:cubicBezTo>
                    <a:cubicBezTo>
                      <a:pt x="118732" y="32170"/>
                      <a:pt x="116665" y="36184"/>
                      <a:pt x="113381" y="39607"/>
                    </a:cubicBezTo>
                    <a:cubicBezTo>
                      <a:pt x="108689" y="44285"/>
                      <a:pt x="102980" y="46621"/>
                      <a:pt x="96261" y="46621"/>
                    </a:cubicBezTo>
                    <a:cubicBezTo>
                      <a:pt x="93602" y="46621"/>
                      <a:pt x="91100" y="46153"/>
                      <a:pt x="88760" y="45216"/>
                    </a:cubicBezTo>
                    <a:lnTo>
                      <a:pt x="45377" y="88448"/>
                    </a:lnTo>
                    <a:cubicBezTo>
                      <a:pt x="46935" y="92658"/>
                      <a:pt x="47209" y="97062"/>
                      <a:pt x="46198" y="101656"/>
                    </a:cubicBezTo>
                    <a:cubicBezTo>
                      <a:pt x="45175" y="106250"/>
                      <a:pt x="43031" y="110109"/>
                      <a:pt x="39746" y="113220"/>
                    </a:cubicBezTo>
                    <a:cubicBezTo>
                      <a:pt x="35367" y="117741"/>
                      <a:pt x="30134" y="120000"/>
                      <a:pt x="24034" y="120000"/>
                    </a:cubicBezTo>
                    <a:cubicBezTo>
                      <a:pt x="20750" y="120000"/>
                      <a:pt x="17544" y="119219"/>
                      <a:pt x="14421" y="117663"/>
                    </a:cubicBezTo>
                    <a:cubicBezTo>
                      <a:pt x="13796" y="117351"/>
                      <a:pt x="13399" y="116883"/>
                      <a:pt x="13248" y="116258"/>
                    </a:cubicBezTo>
                    <a:cubicBezTo>
                      <a:pt x="13092" y="115634"/>
                      <a:pt x="13248" y="115093"/>
                      <a:pt x="13718" y="114625"/>
                    </a:cubicBezTo>
                    <a:lnTo>
                      <a:pt x="26849" y="101539"/>
                    </a:lnTo>
                    <a:cubicBezTo>
                      <a:pt x="27788" y="100603"/>
                      <a:pt x="27788" y="99666"/>
                      <a:pt x="26849" y="98735"/>
                    </a:cubicBezTo>
                    <a:lnTo>
                      <a:pt x="21219" y="92658"/>
                    </a:lnTo>
                    <a:cubicBezTo>
                      <a:pt x="20281" y="91877"/>
                      <a:pt x="19342" y="91955"/>
                      <a:pt x="18404" y="92892"/>
                    </a:cubicBezTo>
                    <a:lnTo>
                      <a:pt x="5272" y="106211"/>
                    </a:lnTo>
                    <a:cubicBezTo>
                      <a:pt x="4803" y="106680"/>
                      <a:pt x="4217" y="106836"/>
                      <a:pt x="3518" y="106680"/>
                    </a:cubicBezTo>
                    <a:cubicBezTo>
                      <a:pt x="2815" y="106524"/>
                      <a:pt x="2379" y="106133"/>
                      <a:pt x="2228" y="105509"/>
                    </a:cubicBezTo>
                    <a:cubicBezTo>
                      <a:pt x="351" y="101305"/>
                      <a:pt x="-156" y="96906"/>
                      <a:pt x="703" y="92306"/>
                    </a:cubicBezTo>
                    <a:cubicBezTo>
                      <a:pt x="1558" y="87712"/>
                      <a:pt x="3636" y="83698"/>
                      <a:pt x="6914" y="80269"/>
                    </a:cubicBezTo>
                    <a:cubicBezTo>
                      <a:pt x="11606" y="75597"/>
                      <a:pt x="17309" y="73261"/>
                      <a:pt x="24034" y="73261"/>
                    </a:cubicBezTo>
                    <a:cubicBezTo>
                      <a:pt x="26693" y="73261"/>
                      <a:pt x="29195" y="73729"/>
                      <a:pt x="31541" y="74660"/>
                    </a:cubicBezTo>
                    <a:lnTo>
                      <a:pt x="74924" y="31428"/>
                    </a:lnTo>
                    <a:cubicBezTo>
                      <a:pt x="73355" y="27224"/>
                      <a:pt x="73081" y="22825"/>
                      <a:pt x="74103" y="18226"/>
                    </a:cubicBezTo>
                    <a:cubicBezTo>
                      <a:pt x="75114" y="13631"/>
                      <a:pt x="77264" y="9779"/>
                      <a:pt x="80549" y="6657"/>
                    </a:cubicBezTo>
                    <a:cubicBezTo>
                      <a:pt x="83833" y="3233"/>
                      <a:pt x="87821" y="1131"/>
                      <a:pt x="92507" y="351"/>
                    </a:cubicBezTo>
                    <a:cubicBezTo>
                      <a:pt x="97199" y="-429"/>
                      <a:pt x="101657" y="195"/>
                      <a:pt x="105874" y="2219"/>
                    </a:cubicBezTo>
                    <a:cubicBezTo>
                      <a:pt x="106499" y="2531"/>
                      <a:pt x="106890" y="2999"/>
                      <a:pt x="107047" y="3618"/>
                    </a:cubicBezTo>
                    <a:cubicBezTo>
                      <a:pt x="107203" y="4242"/>
                      <a:pt x="107047" y="4789"/>
                      <a:pt x="106577" y="5257"/>
                    </a:cubicBezTo>
                    <a:cubicBezTo>
                      <a:pt x="106577" y="5257"/>
                      <a:pt x="93446" y="18343"/>
                      <a:pt x="93446" y="18343"/>
                    </a:cubicBezTo>
                    <a:close/>
                    <a:moveTo>
                      <a:pt x="22157" y="14602"/>
                    </a:moveTo>
                    <a:lnTo>
                      <a:pt x="19577" y="16938"/>
                    </a:lnTo>
                    <a:lnTo>
                      <a:pt x="48421" y="45450"/>
                    </a:lnTo>
                    <a:cubicBezTo>
                      <a:pt x="49203" y="46387"/>
                      <a:pt x="49203" y="47318"/>
                      <a:pt x="48421" y="48255"/>
                    </a:cubicBezTo>
                    <a:cubicBezTo>
                      <a:pt x="47951" y="48567"/>
                      <a:pt x="47482" y="48723"/>
                      <a:pt x="47019" y="48723"/>
                    </a:cubicBezTo>
                    <a:cubicBezTo>
                      <a:pt x="46549" y="48723"/>
                      <a:pt x="46080" y="48567"/>
                      <a:pt x="45611" y="48255"/>
                    </a:cubicBezTo>
                    <a:lnTo>
                      <a:pt x="17002" y="19514"/>
                    </a:lnTo>
                    <a:lnTo>
                      <a:pt x="14656" y="22084"/>
                    </a:lnTo>
                    <a:cubicBezTo>
                      <a:pt x="14187" y="22396"/>
                      <a:pt x="13718" y="22547"/>
                      <a:pt x="13248" y="22547"/>
                    </a:cubicBezTo>
                    <a:cubicBezTo>
                      <a:pt x="12779" y="22547"/>
                      <a:pt x="12310" y="22396"/>
                      <a:pt x="11841" y="22084"/>
                    </a:cubicBezTo>
                    <a:lnTo>
                      <a:pt x="586" y="10866"/>
                    </a:lnTo>
                    <a:cubicBezTo>
                      <a:pt x="-195" y="9929"/>
                      <a:pt x="-195" y="8993"/>
                      <a:pt x="586" y="8062"/>
                    </a:cubicBezTo>
                    <a:lnTo>
                      <a:pt x="8087" y="579"/>
                    </a:lnTo>
                    <a:cubicBezTo>
                      <a:pt x="9026" y="-195"/>
                      <a:pt x="9964" y="-195"/>
                      <a:pt x="10902" y="579"/>
                    </a:cubicBezTo>
                    <a:lnTo>
                      <a:pt x="22157" y="11797"/>
                    </a:lnTo>
                    <a:cubicBezTo>
                      <a:pt x="22939" y="12734"/>
                      <a:pt x="22939" y="13670"/>
                      <a:pt x="22157" y="14602"/>
                    </a:cubicBezTo>
                    <a:close/>
                  </a:path>
                </a:pathLst>
              </a:custGeom>
              <a:solidFill>
                <a:schemeClr val="tx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1" name="任意多边形 25"/>
              <p:cNvSpPr/>
              <p:nvPr/>
            </p:nvSpPr>
            <p:spPr>
              <a:xfrm>
                <a:off x="7036372" y="2526305"/>
                <a:ext cx="307205" cy="351057"/>
              </a:xfrm>
              <a:custGeom>
                <a:avLst/>
                <a:gdLst/>
                <a:ahLst/>
                <a:cxnLst/>
                <a:rect l="0" t="0" r="0" b="0"/>
                <a:pathLst>
                  <a:path w="120000" h="120000" extrusionOk="0">
                    <a:moveTo>
                      <a:pt x="34283" y="88122"/>
                    </a:moveTo>
                    <a:cubicBezTo>
                      <a:pt x="34283" y="86877"/>
                      <a:pt x="34994" y="86250"/>
                      <a:pt x="36427" y="86250"/>
                    </a:cubicBezTo>
                    <a:lnTo>
                      <a:pt x="83572" y="86250"/>
                    </a:lnTo>
                    <a:cubicBezTo>
                      <a:pt x="85000" y="86250"/>
                      <a:pt x="85716" y="86877"/>
                      <a:pt x="85716" y="88122"/>
                    </a:cubicBezTo>
                    <a:cubicBezTo>
                      <a:pt x="85716" y="89377"/>
                      <a:pt x="85000" y="90000"/>
                      <a:pt x="83572" y="90000"/>
                    </a:cubicBezTo>
                    <a:lnTo>
                      <a:pt x="36427" y="90000"/>
                    </a:lnTo>
                    <a:cubicBezTo>
                      <a:pt x="34994" y="90000"/>
                      <a:pt x="34283" y="89377"/>
                      <a:pt x="34283" y="88122"/>
                    </a:cubicBezTo>
                    <a:close/>
                    <a:moveTo>
                      <a:pt x="34283" y="73127"/>
                    </a:moveTo>
                    <a:cubicBezTo>
                      <a:pt x="34283" y="71877"/>
                      <a:pt x="34994" y="71250"/>
                      <a:pt x="36427" y="71250"/>
                    </a:cubicBezTo>
                    <a:lnTo>
                      <a:pt x="83572" y="71250"/>
                    </a:lnTo>
                    <a:cubicBezTo>
                      <a:pt x="85000" y="71250"/>
                      <a:pt x="85716" y="71877"/>
                      <a:pt x="85716" y="73127"/>
                    </a:cubicBezTo>
                    <a:cubicBezTo>
                      <a:pt x="85716" y="74377"/>
                      <a:pt x="85000" y="75000"/>
                      <a:pt x="83572" y="75000"/>
                    </a:cubicBezTo>
                    <a:lnTo>
                      <a:pt x="36427" y="75000"/>
                    </a:lnTo>
                    <a:cubicBezTo>
                      <a:pt x="34994" y="75000"/>
                      <a:pt x="34283" y="74377"/>
                      <a:pt x="34283" y="73127"/>
                    </a:cubicBezTo>
                    <a:close/>
                    <a:moveTo>
                      <a:pt x="34283" y="58127"/>
                    </a:moveTo>
                    <a:cubicBezTo>
                      <a:pt x="34283" y="56877"/>
                      <a:pt x="34994" y="56250"/>
                      <a:pt x="36427" y="56250"/>
                    </a:cubicBezTo>
                    <a:lnTo>
                      <a:pt x="83572" y="56250"/>
                    </a:lnTo>
                    <a:cubicBezTo>
                      <a:pt x="85000" y="56250"/>
                      <a:pt x="85716" y="56877"/>
                      <a:pt x="85716" y="58127"/>
                    </a:cubicBezTo>
                    <a:cubicBezTo>
                      <a:pt x="85716" y="59377"/>
                      <a:pt x="85000" y="60000"/>
                      <a:pt x="83572" y="60000"/>
                    </a:cubicBezTo>
                    <a:lnTo>
                      <a:pt x="36427" y="60000"/>
                    </a:lnTo>
                    <a:cubicBezTo>
                      <a:pt x="34994" y="60000"/>
                      <a:pt x="34283" y="59377"/>
                      <a:pt x="34283" y="58127"/>
                    </a:cubicBezTo>
                    <a:close/>
                    <a:moveTo>
                      <a:pt x="34283" y="43127"/>
                    </a:moveTo>
                    <a:cubicBezTo>
                      <a:pt x="34283" y="41877"/>
                      <a:pt x="34994" y="41250"/>
                      <a:pt x="36427" y="41250"/>
                    </a:cubicBezTo>
                    <a:lnTo>
                      <a:pt x="83572" y="41250"/>
                    </a:lnTo>
                    <a:cubicBezTo>
                      <a:pt x="85000" y="41250"/>
                      <a:pt x="85716" y="41877"/>
                      <a:pt x="85716" y="43127"/>
                    </a:cubicBezTo>
                    <a:cubicBezTo>
                      <a:pt x="85716" y="44377"/>
                      <a:pt x="85000" y="45000"/>
                      <a:pt x="83572" y="45000"/>
                    </a:cubicBezTo>
                    <a:lnTo>
                      <a:pt x="36427" y="45000"/>
                    </a:lnTo>
                    <a:cubicBezTo>
                      <a:pt x="34994" y="45000"/>
                      <a:pt x="34283" y="44377"/>
                      <a:pt x="34283" y="43127"/>
                    </a:cubicBezTo>
                    <a:close/>
                    <a:moveTo>
                      <a:pt x="34283" y="18750"/>
                    </a:moveTo>
                    <a:cubicBezTo>
                      <a:pt x="34283" y="21250"/>
                      <a:pt x="35711" y="22500"/>
                      <a:pt x="38572" y="22500"/>
                    </a:cubicBezTo>
                    <a:lnTo>
                      <a:pt x="81427" y="22500"/>
                    </a:lnTo>
                    <a:cubicBezTo>
                      <a:pt x="84283" y="22500"/>
                      <a:pt x="85716" y="21250"/>
                      <a:pt x="85716" y="18750"/>
                    </a:cubicBezTo>
                    <a:lnTo>
                      <a:pt x="85716" y="3750"/>
                    </a:lnTo>
                    <a:lnTo>
                      <a:pt x="34283" y="3750"/>
                    </a:lnTo>
                    <a:cubicBezTo>
                      <a:pt x="34283" y="3750"/>
                      <a:pt x="34283" y="18750"/>
                      <a:pt x="34283" y="18750"/>
                    </a:cubicBezTo>
                    <a:close/>
                    <a:moveTo>
                      <a:pt x="32277" y="24255"/>
                    </a:moveTo>
                    <a:cubicBezTo>
                      <a:pt x="30755" y="22933"/>
                      <a:pt x="30000" y="21094"/>
                      <a:pt x="30000" y="18750"/>
                    </a:cubicBezTo>
                    <a:lnTo>
                      <a:pt x="30000" y="1872"/>
                    </a:lnTo>
                    <a:cubicBezTo>
                      <a:pt x="30000" y="627"/>
                      <a:pt x="30711" y="0"/>
                      <a:pt x="32144" y="0"/>
                    </a:cubicBezTo>
                    <a:lnTo>
                      <a:pt x="87855" y="0"/>
                    </a:lnTo>
                    <a:cubicBezTo>
                      <a:pt x="89283" y="0"/>
                      <a:pt x="90000" y="627"/>
                      <a:pt x="90000" y="1872"/>
                    </a:cubicBezTo>
                    <a:lnTo>
                      <a:pt x="90000" y="18750"/>
                    </a:lnTo>
                    <a:cubicBezTo>
                      <a:pt x="90000" y="21094"/>
                      <a:pt x="89238" y="22933"/>
                      <a:pt x="87722" y="24255"/>
                    </a:cubicBezTo>
                    <a:cubicBezTo>
                      <a:pt x="86205" y="25588"/>
                      <a:pt x="84105" y="26250"/>
                      <a:pt x="81427" y="26250"/>
                    </a:cubicBezTo>
                    <a:lnTo>
                      <a:pt x="38572" y="26250"/>
                    </a:lnTo>
                    <a:cubicBezTo>
                      <a:pt x="35894" y="26250"/>
                      <a:pt x="33794" y="25588"/>
                      <a:pt x="32277" y="24255"/>
                    </a:cubicBezTo>
                    <a:close/>
                    <a:moveTo>
                      <a:pt x="17144" y="18750"/>
                    </a:moveTo>
                    <a:lnTo>
                      <a:pt x="17144" y="105000"/>
                    </a:lnTo>
                    <a:lnTo>
                      <a:pt x="102855" y="105000"/>
                    </a:lnTo>
                    <a:lnTo>
                      <a:pt x="102855" y="18750"/>
                    </a:lnTo>
                    <a:lnTo>
                      <a:pt x="96427" y="18750"/>
                    </a:lnTo>
                    <a:cubicBezTo>
                      <a:pt x="95000" y="18750"/>
                      <a:pt x="94283" y="18127"/>
                      <a:pt x="94283" y="16872"/>
                    </a:cubicBezTo>
                    <a:cubicBezTo>
                      <a:pt x="94283" y="15627"/>
                      <a:pt x="95000" y="15000"/>
                      <a:pt x="96427" y="15000"/>
                    </a:cubicBezTo>
                    <a:lnTo>
                      <a:pt x="105000" y="15000"/>
                    </a:lnTo>
                    <a:cubicBezTo>
                      <a:pt x="106427" y="15000"/>
                      <a:pt x="107144" y="15627"/>
                      <a:pt x="107144" y="16872"/>
                    </a:cubicBezTo>
                    <a:lnTo>
                      <a:pt x="107144" y="106872"/>
                    </a:lnTo>
                    <a:cubicBezTo>
                      <a:pt x="107144" y="108127"/>
                      <a:pt x="106427" y="108750"/>
                      <a:pt x="105000" y="108750"/>
                    </a:cubicBezTo>
                    <a:lnTo>
                      <a:pt x="15000" y="108750"/>
                    </a:lnTo>
                    <a:cubicBezTo>
                      <a:pt x="13566" y="108750"/>
                      <a:pt x="12855" y="108127"/>
                      <a:pt x="12855" y="106872"/>
                    </a:cubicBezTo>
                    <a:lnTo>
                      <a:pt x="12855" y="16872"/>
                    </a:lnTo>
                    <a:cubicBezTo>
                      <a:pt x="12855" y="15627"/>
                      <a:pt x="13566" y="15000"/>
                      <a:pt x="15000" y="15000"/>
                    </a:cubicBezTo>
                    <a:lnTo>
                      <a:pt x="23572" y="15000"/>
                    </a:lnTo>
                    <a:cubicBezTo>
                      <a:pt x="25000" y="15000"/>
                      <a:pt x="25716" y="15627"/>
                      <a:pt x="25716" y="16872"/>
                    </a:cubicBezTo>
                    <a:cubicBezTo>
                      <a:pt x="25716" y="18127"/>
                      <a:pt x="25000" y="18750"/>
                      <a:pt x="23572" y="18750"/>
                    </a:cubicBezTo>
                    <a:cubicBezTo>
                      <a:pt x="23572" y="18750"/>
                      <a:pt x="17144" y="18750"/>
                      <a:pt x="17144" y="18750"/>
                    </a:cubicBezTo>
                    <a:close/>
                    <a:moveTo>
                      <a:pt x="1872" y="118361"/>
                    </a:moveTo>
                    <a:cubicBezTo>
                      <a:pt x="622" y="117266"/>
                      <a:pt x="0" y="115933"/>
                      <a:pt x="0" y="114377"/>
                    </a:cubicBezTo>
                    <a:lnTo>
                      <a:pt x="0" y="9372"/>
                    </a:lnTo>
                    <a:cubicBezTo>
                      <a:pt x="0" y="7816"/>
                      <a:pt x="622" y="6483"/>
                      <a:pt x="1872" y="5388"/>
                    </a:cubicBezTo>
                    <a:cubicBezTo>
                      <a:pt x="3122" y="4300"/>
                      <a:pt x="4638" y="3750"/>
                      <a:pt x="6427" y="3750"/>
                    </a:cubicBezTo>
                    <a:lnTo>
                      <a:pt x="23572" y="3750"/>
                    </a:lnTo>
                    <a:cubicBezTo>
                      <a:pt x="25000" y="3750"/>
                      <a:pt x="25716" y="4377"/>
                      <a:pt x="25716" y="5622"/>
                    </a:cubicBezTo>
                    <a:cubicBezTo>
                      <a:pt x="25716" y="6877"/>
                      <a:pt x="25000" y="7500"/>
                      <a:pt x="23572" y="7500"/>
                    </a:cubicBezTo>
                    <a:lnTo>
                      <a:pt x="6427" y="7500"/>
                    </a:lnTo>
                    <a:cubicBezTo>
                      <a:pt x="4994" y="7500"/>
                      <a:pt x="4283" y="8127"/>
                      <a:pt x="4283" y="9372"/>
                    </a:cubicBezTo>
                    <a:lnTo>
                      <a:pt x="4283" y="114377"/>
                    </a:lnTo>
                    <a:cubicBezTo>
                      <a:pt x="4283" y="115622"/>
                      <a:pt x="4994" y="116250"/>
                      <a:pt x="6427" y="116250"/>
                    </a:cubicBezTo>
                    <a:lnTo>
                      <a:pt x="113572" y="116250"/>
                    </a:lnTo>
                    <a:cubicBezTo>
                      <a:pt x="115000" y="116250"/>
                      <a:pt x="115716" y="115622"/>
                      <a:pt x="115716" y="114377"/>
                    </a:cubicBezTo>
                    <a:lnTo>
                      <a:pt x="115716" y="9372"/>
                    </a:lnTo>
                    <a:cubicBezTo>
                      <a:pt x="115716" y="8127"/>
                      <a:pt x="115000" y="7500"/>
                      <a:pt x="113572" y="7500"/>
                    </a:cubicBezTo>
                    <a:lnTo>
                      <a:pt x="96427" y="7500"/>
                    </a:lnTo>
                    <a:cubicBezTo>
                      <a:pt x="95000" y="7500"/>
                      <a:pt x="94283" y="6877"/>
                      <a:pt x="94283" y="5622"/>
                    </a:cubicBezTo>
                    <a:cubicBezTo>
                      <a:pt x="94283" y="4377"/>
                      <a:pt x="95000" y="3750"/>
                      <a:pt x="96427" y="3750"/>
                    </a:cubicBezTo>
                    <a:lnTo>
                      <a:pt x="113572" y="3750"/>
                    </a:lnTo>
                    <a:cubicBezTo>
                      <a:pt x="115355" y="3750"/>
                      <a:pt x="116872" y="4300"/>
                      <a:pt x="118127" y="5388"/>
                    </a:cubicBezTo>
                    <a:cubicBezTo>
                      <a:pt x="119372" y="6483"/>
                      <a:pt x="120000" y="7816"/>
                      <a:pt x="120000" y="9372"/>
                    </a:cubicBezTo>
                    <a:lnTo>
                      <a:pt x="120000" y="114377"/>
                    </a:lnTo>
                    <a:cubicBezTo>
                      <a:pt x="120000" y="115933"/>
                      <a:pt x="119372" y="117266"/>
                      <a:pt x="118127" y="118361"/>
                    </a:cubicBezTo>
                    <a:cubicBezTo>
                      <a:pt x="116872" y="119450"/>
                      <a:pt x="115355" y="120000"/>
                      <a:pt x="113572" y="120000"/>
                    </a:cubicBezTo>
                    <a:lnTo>
                      <a:pt x="6427" y="120000"/>
                    </a:lnTo>
                    <a:cubicBezTo>
                      <a:pt x="4638" y="120000"/>
                      <a:pt x="3122" y="119450"/>
                      <a:pt x="1872" y="118361"/>
                    </a:cubicBezTo>
                    <a:close/>
                  </a:path>
                </a:pathLst>
              </a:custGeom>
              <a:solidFill>
                <a:schemeClr val="tx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sp>
          <p:nvSpPr>
            <p:cNvPr id="6" name="文本框 4"/>
            <p:cNvSpPr txBox="1"/>
            <p:nvPr/>
          </p:nvSpPr>
          <p:spPr>
            <a:xfrm>
              <a:off x="3857198" y="4667548"/>
              <a:ext cx="4477604" cy="813680"/>
            </a:xfrm>
            <a:prstGeom prst="rect">
              <a:avLst/>
            </a:prstGeom>
            <a:solidFill>
              <a:schemeClr val="bg1"/>
            </a:solidFill>
          </p:spPr>
          <p:txBody>
            <a:bodyPr wrap="square" lIns="96000" tIns="96000" rIns="96000" bIns="96000" anchor="ctr" anchorCtr="1">
              <a:normAutofit fontScale="70000" lnSpcReduction="20000"/>
            </a:bodyPr>
            <a:lstStyle/>
            <a:p>
              <a:pPr algn="ctr">
                <a:lnSpc>
                  <a:spcPct val="130000"/>
                </a:lnSpc>
              </a:pPr>
              <a:r>
                <a:rPr lang="zh-CN" altLang="en-US" sz="146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465">
                  <a:solidFill>
                    <a:schemeClr val="bg1">
                      <a:lumMod val="50000"/>
                    </a:schemeClr>
                  </a:solidFill>
                  <a:latin typeface="微软雅黑" panose="020B0503020204020204" charset="-122"/>
                  <a:ea typeface="微软雅黑" panose="020B0503020204020204" charset="-122"/>
                </a:rPr>
              </a:br>
              <a:r>
                <a:rPr lang="zh-CN" altLang="en-US" sz="1465">
                  <a:solidFill>
                    <a:schemeClr val="bg1">
                      <a:lumMod val="50000"/>
                    </a:schemeClr>
                  </a:solidFill>
                  <a:latin typeface="微软雅黑" panose="020B0503020204020204" charset="-122"/>
                  <a:ea typeface="微软雅黑" panose="020B0503020204020204" charset="-122"/>
                </a:rPr>
                <a:t>建议使用主题字体，已保持全文档文本格式的统一</a:t>
              </a:r>
              <a:br>
                <a:rPr lang="zh-CN" altLang="en-US" sz="1465">
                  <a:solidFill>
                    <a:schemeClr val="bg1">
                      <a:lumMod val="50000"/>
                    </a:schemeClr>
                  </a:solidFill>
                  <a:latin typeface="微软雅黑" panose="020B0503020204020204" charset="-122"/>
                  <a:ea typeface="微软雅黑" panose="020B0503020204020204" charset="-122"/>
                </a:rPr>
              </a:br>
              <a:r>
                <a:rPr lang="zh-CN" altLang="en-US" sz="146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465">
                  <a:solidFill>
                    <a:schemeClr val="bg1">
                      <a:lumMod val="50000"/>
                    </a:schemeClr>
                  </a:solidFill>
                  <a:latin typeface="微软雅黑" panose="020B0503020204020204" charset="-122"/>
                  <a:ea typeface="微软雅黑" panose="020B0503020204020204" charset="-122"/>
                </a:rPr>
              </a:br>
              <a:r>
                <a:rPr lang="zh-CN" altLang="en-US" sz="1465">
                  <a:solidFill>
                    <a:schemeClr val="bg1">
                      <a:lumMod val="50000"/>
                    </a:schemeClr>
                  </a:solidFill>
                  <a:latin typeface="微软雅黑" panose="020B0503020204020204" charset="-122"/>
                  <a:ea typeface="微软雅黑" panose="020B0503020204020204" charset="-122"/>
                </a:rPr>
                <a:t>建议使用主题字体，已保持全文档文本格式的统一</a:t>
              </a:r>
              <a:endParaRPr lang="zh-CN" altLang="en-US" sz="1465" dirty="0">
                <a:solidFill>
                  <a:schemeClr val="bg1">
                    <a:lumMod val="50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010312 -1.000986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7253" y="1111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093903" y="1340768"/>
            <a:ext cx="4731511" cy="1550021"/>
            <a:chOff x="3820427" y="1005576"/>
            <a:chExt cx="3548633" cy="1162516"/>
          </a:xfrm>
        </p:grpSpPr>
        <p:grpSp>
          <p:nvGrpSpPr>
            <p:cNvPr id="31" name="组合 30"/>
            <p:cNvGrpSpPr/>
            <p:nvPr/>
          </p:nvGrpSpPr>
          <p:grpSpPr>
            <a:xfrm>
              <a:off x="3820427" y="1005576"/>
              <a:ext cx="3548633" cy="1162516"/>
              <a:chOff x="3820427" y="1005576"/>
              <a:chExt cx="3548633" cy="1162516"/>
            </a:xfrm>
          </p:grpSpPr>
          <p:sp>
            <p:nvSpPr>
              <p:cNvPr id="4" name="任意多边形: 形状 3"/>
              <p:cNvSpPr/>
              <p:nvPr/>
            </p:nvSpPr>
            <p:spPr bwMode="auto">
              <a:xfrm>
                <a:off x="3820427" y="1033426"/>
                <a:ext cx="1594247" cy="1134666"/>
              </a:xfrm>
              <a:custGeom>
                <a:avLst/>
                <a:gdLst>
                  <a:gd name="T0" fmla="*/ 1339 w 1339"/>
                  <a:gd name="T1" fmla="*/ 953 h 953"/>
                  <a:gd name="T2" fmla="*/ 670 w 1339"/>
                  <a:gd name="T3" fmla="*/ 0 h 953"/>
                  <a:gd name="T4" fmla="*/ 0 w 1339"/>
                  <a:gd name="T5" fmla="*/ 953 h 953"/>
                  <a:gd name="T6" fmla="*/ 1339 w 1339"/>
                  <a:gd name="T7" fmla="*/ 953 h 953"/>
                </a:gdLst>
                <a:ahLst/>
                <a:cxnLst>
                  <a:cxn ang="0">
                    <a:pos x="T0" y="T1"/>
                  </a:cxn>
                  <a:cxn ang="0">
                    <a:pos x="T2" y="T3"/>
                  </a:cxn>
                  <a:cxn ang="0">
                    <a:pos x="T4" y="T5"/>
                  </a:cxn>
                  <a:cxn ang="0">
                    <a:pos x="T6" y="T7"/>
                  </a:cxn>
                </a:cxnLst>
                <a:rect l="0" t="0" r="r" b="b"/>
                <a:pathLst>
                  <a:path w="1339" h="953">
                    <a:moveTo>
                      <a:pt x="1339" y="953"/>
                    </a:moveTo>
                    <a:lnTo>
                      <a:pt x="670" y="0"/>
                    </a:lnTo>
                    <a:lnTo>
                      <a:pt x="0" y="953"/>
                    </a:lnTo>
                    <a:lnTo>
                      <a:pt x="1339" y="953"/>
                    </a:lnTo>
                    <a:close/>
                  </a:path>
                </a:pathLst>
              </a:custGeom>
              <a:solidFill>
                <a:schemeClr val="accent3"/>
              </a:solidFill>
              <a:ln>
                <a:noFill/>
              </a:ln>
            </p:spPr>
            <p:txBody>
              <a:bodyPr anchor="ctr"/>
              <a:lstStyle/>
              <a:p>
                <a:pPr algn="ctr"/>
                <a:endParaRPr sz="2400"/>
              </a:p>
            </p:txBody>
          </p:sp>
          <p:sp>
            <p:nvSpPr>
              <p:cNvPr id="12" name="任意多边形: 形状 11"/>
              <p:cNvSpPr/>
              <p:nvPr/>
            </p:nvSpPr>
            <p:spPr bwMode="auto">
              <a:xfrm>
                <a:off x="4398417" y="1411610"/>
                <a:ext cx="444815" cy="304098"/>
              </a:xfrm>
              <a:custGeom>
                <a:avLst/>
                <a:gdLst>
                  <a:gd name="T0" fmla="*/ 99 w 199"/>
                  <a:gd name="T1" fmla="*/ 101 h 136"/>
                  <a:gd name="T2" fmla="*/ 0 w 199"/>
                  <a:gd name="T3" fmla="*/ 51 h 136"/>
                  <a:gd name="T4" fmla="*/ 99 w 199"/>
                  <a:gd name="T5" fmla="*/ 0 h 136"/>
                  <a:gd name="T6" fmla="*/ 199 w 199"/>
                  <a:gd name="T7" fmla="*/ 51 h 136"/>
                  <a:gd name="T8" fmla="*/ 157 w 199"/>
                  <a:gd name="T9" fmla="*/ 72 h 136"/>
                  <a:gd name="T10" fmla="*/ 157 w 199"/>
                  <a:gd name="T11" fmla="*/ 71 h 136"/>
                  <a:gd name="T12" fmla="*/ 107 w 199"/>
                  <a:gd name="T13" fmla="*/ 46 h 136"/>
                  <a:gd name="T14" fmla="*/ 101 w 199"/>
                  <a:gd name="T15" fmla="*/ 44 h 136"/>
                  <a:gd name="T16" fmla="*/ 95 w 199"/>
                  <a:gd name="T17" fmla="*/ 46 h 136"/>
                  <a:gd name="T18" fmla="*/ 93 w 199"/>
                  <a:gd name="T19" fmla="*/ 52 h 136"/>
                  <a:gd name="T20" fmla="*/ 97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4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5 h 136"/>
                  <a:gd name="T50" fmla="*/ 147 w 199"/>
                  <a:gd name="T51" fmla="*/ 132 h 136"/>
                  <a:gd name="T52" fmla="*/ 146 w 199"/>
                  <a:gd name="T53" fmla="*/ 136 h 136"/>
                  <a:gd name="T54" fmla="*/ 157 w 199"/>
                  <a:gd name="T55" fmla="*/ 124 h 136"/>
                  <a:gd name="T56" fmla="*/ 153 w 199"/>
                  <a:gd name="T57" fmla="*/ 117 h 136"/>
                  <a:gd name="T58" fmla="*/ 34 w 199"/>
                  <a:gd name="T59" fmla="*/ 75 h 136"/>
                  <a:gd name="T60" fmla="*/ 34 w 199"/>
                  <a:gd name="T61" fmla="*/ 117 h 136"/>
                  <a:gd name="T62" fmla="*/ 35 w 199"/>
                  <a:gd name="T63" fmla="*/ 117 h 136"/>
                  <a:gd name="T64" fmla="*/ 100 w 199"/>
                  <a:gd name="T65" fmla="*/ 135 h 136"/>
                  <a:gd name="T66" fmla="*/ 139 w 199"/>
                  <a:gd name="T67" fmla="*/ 129 h 136"/>
                  <a:gd name="T68" fmla="*/ 138 w 199"/>
                  <a:gd name="T69" fmla="*/ 125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20 h 136"/>
                  <a:gd name="T90" fmla="*/ 164 w 199"/>
                  <a:gd name="T91" fmla="*/ 117 h 136"/>
                  <a:gd name="T92" fmla="*/ 165 w 199"/>
                  <a:gd name="T93" fmla="*/ 117 h 136"/>
                  <a:gd name="T94" fmla="*/ 165 w 199"/>
                  <a:gd name="T95" fmla="*/ 75 h 136"/>
                  <a:gd name="T96" fmla="*/ 157 w 199"/>
                  <a:gd name="T97" fmla="*/ 79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1"/>
                      <a:pt x="0" y="51"/>
                      <a:pt x="0" y="51"/>
                    </a:cubicBezTo>
                    <a:cubicBezTo>
                      <a:pt x="99" y="0"/>
                      <a:pt x="99" y="0"/>
                      <a:pt x="99" y="0"/>
                    </a:cubicBezTo>
                    <a:cubicBezTo>
                      <a:pt x="199" y="51"/>
                      <a:pt x="199" y="51"/>
                      <a:pt x="199" y="51"/>
                    </a:cubicBezTo>
                    <a:cubicBezTo>
                      <a:pt x="157" y="72"/>
                      <a:pt x="157" y="72"/>
                      <a:pt x="157" y="72"/>
                    </a:cubicBezTo>
                    <a:cubicBezTo>
                      <a:pt x="157" y="71"/>
                      <a:pt x="157" y="71"/>
                      <a:pt x="157" y="71"/>
                    </a:cubicBezTo>
                    <a:cubicBezTo>
                      <a:pt x="107" y="46"/>
                      <a:pt x="107" y="46"/>
                      <a:pt x="107" y="46"/>
                    </a:cubicBezTo>
                    <a:cubicBezTo>
                      <a:pt x="106" y="45"/>
                      <a:pt x="104" y="44"/>
                      <a:pt x="101" y="44"/>
                    </a:cubicBezTo>
                    <a:cubicBezTo>
                      <a:pt x="99" y="44"/>
                      <a:pt x="97" y="44"/>
                      <a:pt x="95" y="46"/>
                    </a:cubicBezTo>
                    <a:cubicBezTo>
                      <a:pt x="93" y="48"/>
                      <a:pt x="92" y="51"/>
                      <a:pt x="93" y="52"/>
                    </a:cubicBezTo>
                    <a:cubicBezTo>
                      <a:pt x="93" y="56"/>
                      <a:pt x="96" y="58"/>
                      <a:pt x="97" y="59"/>
                    </a:cubicBezTo>
                    <a:cubicBezTo>
                      <a:pt x="140" y="80"/>
                      <a:pt x="140" y="80"/>
                      <a:pt x="140" y="80"/>
                    </a:cubicBezTo>
                    <a:lnTo>
                      <a:pt x="99" y="101"/>
                    </a:lnTo>
                    <a:close/>
                    <a:moveTo>
                      <a:pt x="153" y="117"/>
                    </a:moveTo>
                    <a:cubicBezTo>
                      <a:pt x="154" y="117"/>
                      <a:pt x="155" y="115"/>
                      <a:pt x="155" y="114"/>
                    </a:cubicBezTo>
                    <a:cubicBezTo>
                      <a:pt x="155" y="113"/>
                      <a:pt x="154" y="112"/>
                      <a:pt x="153" y="111"/>
                    </a:cubicBezTo>
                    <a:cubicBezTo>
                      <a:pt x="153" y="74"/>
                      <a:pt x="153" y="74"/>
                      <a:pt x="153" y="74"/>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2"/>
                      <a:pt x="143" y="113"/>
                      <a:pt x="143" y="114"/>
                    </a:cubicBezTo>
                    <a:cubicBezTo>
                      <a:pt x="143" y="115"/>
                      <a:pt x="144" y="117"/>
                      <a:pt x="145" y="117"/>
                    </a:cubicBezTo>
                    <a:cubicBezTo>
                      <a:pt x="144" y="118"/>
                      <a:pt x="142" y="121"/>
                      <a:pt x="142" y="125"/>
                    </a:cubicBezTo>
                    <a:cubicBezTo>
                      <a:pt x="142" y="129"/>
                      <a:pt x="147" y="129"/>
                      <a:pt x="147" y="132"/>
                    </a:cubicBezTo>
                    <a:cubicBezTo>
                      <a:pt x="147" y="134"/>
                      <a:pt x="146" y="136"/>
                      <a:pt x="146" y="136"/>
                    </a:cubicBezTo>
                    <a:cubicBezTo>
                      <a:pt x="146" y="136"/>
                      <a:pt x="157" y="132"/>
                      <a:pt x="157" y="124"/>
                    </a:cubicBezTo>
                    <a:cubicBezTo>
                      <a:pt x="157" y="120"/>
                      <a:pt x="154" y="118"/>
                      <a:pt x="153" y="117"/>
                    </a:cubicBezTo>
                    <a:close/>
                    <a:moveTo>
                      <a:pt x="34" y="75"/>
                    </a:moveTo>
                    <a:cubicBezTo>
                      <a:pt x="34" y="117"/>
                      <a:pt x="34" y="117"/>
                      <a:pt x="34" y="117"/>
                    </a:cubicBezTo>
                    <a:cubicBezTo>
                      <a:pt x="35" y="117"/>
                      <a:pt x="35" y="117"/>
                      <a:pt x="35" y="117"/>
                    </a:cubicBezTo>
                    <a:cubicBezTo>
                      <a:pt x="53" y="129"/>
                      <a:pt x="76" y="135"/>
                      <a:pt x="100" y="135"/>
                    </a:cubicBezTo>
                    <a:cubicBezTo>
                      <a:pt x="113" y="135"/>
                      <a:pt x="127" y="133"/>
                      <a:pt x="139" y="129"/>
                    </a:cubicBezTo>
                    <a:cubicBezTo>
                      <a:pt x="138" y="128"/>
                      <a:pt x="138" y="126"/>
                      <a:pt x="138" y="125"/>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1"/>
                      <a:pt x="159" y="112"/>
                      <a:pt x="159" y="114"/>
                    </a:cubicBezTo>
                    <a:cubicBezTo>
                      <a:pt x="159" y="115"/>
                      <a:pt x="159" y="116"/>
                      <a:pt x="158" y="117"/>
                    </a:cubicBezTo>
                    <a:cubicBezTo>
                      <a:pt x="159" y="118"/>
                      <a:pt x="159" y="119"/>
                      <a:pt x="160" y="120"/>
                    </a:cubicBezTo>
                    <a:cubicBezTo>
                      <a:pt x="161" y="119"/>
                      <a:pt x="163" y="118"/>
                      <a:pt x="164" y="117"/>
                    </a:cubicBezTo>
                    <a:cubicBezTo>
                      <a:pt x="165" y="117"/>
                      <a:pt x="165" y="117"/>
                      <a:pt x="165" y="117"/>
                    </a:cubicBezTo>
                    <a:cubicBezTo>
                      <a:pt x="165" y="75"/>
                      <a:pt x="165" y="75"/>
                      <a:pt x="165" y="75"/>
                    </a:cubicBezTo>
                    <a:cubicBezTo>
                      <a:pt x="157" y="79"/>
                      <a:pt x="157" y="79"/>
                      <a:pt x="157" y="79"/>
                    </a:cubicBezTo>
                    <a:lnTo>
                      <a:pt x="157" y="109"/>
                    </a:lnTo>
                    <a:close/>
                  </a:path>
                </a:pathLst>
              </a:custGeom>
              <a:solidFill>
                <a:schemeClr val="bg1"/>
              </a:solidFill>
              <a:ln>
                <a:noFill/>
              </a:ln>
            </p:spPr>
            <p:txBody>
              <a:bodyPr anchor="ctr"/>
              <a:lstStyle/>
              <a:p>
                <a:pPr algn="ctr"/>
                <a:endParaRPr sz="2400"/>
              </a:p>
            </p:txBody>
          </p:sp>
          <p:sp>
            <p:nvSpPr>
              <p:cNvPr id="22" name="文本框 19"/>
              <p:cNvSpPr txBox="1"/>
              <p:nvPr/>
            </p:nvSpPr>
            <p:spPr>
              <a:xfrm>
                <a:off x="5606021" y="1249748"/>
                <a:ext cx="1763039" cy="796372"/>
              </a:xfrm>
              <a:prstGeom prst="rect">
                <a:avLst/>
              </a:prstGeom>
              <a:noFill/>
            </p:spPr>
            <p:txBody>
              <a:bodyPr wrap="square">
                <a:normAutofit/>
              </a:bodyPr>
              <a:lstStyle/>
              <a:p>
                <a:pPr>
                  <a:lnSpc>
                    <a:spcPct val="120000"/>
                  </a:lnSpc>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23" name="文本框 20"/>
              <p:cNvSpPr txBox="1"/>
              <p:nvPr/>
            </p:nvSpPr>
            <p:spPr>
              <a:xfrm>
                <a:off x="5606020" y="1005576"/>
                <a:ext cx="1763039" cy="207749"/>
              </a:xfrm>
              <a:prstGeom prst="rect">
                <a:avLst/>
              </a:prstGeom>
              <a:noFill/>
            </p:spPr>
            <p:txBody>
              <a:bodyPr wrap="none" lIns="0" tIns="0" rIns="0" bIns="0">
                <a:noAutofit/>
              </a:bodyPr>
              <a:lstStyle/>
              <a:p>
                <a:pPr>
                  <a:lnSpc>
                    <a:spcPct val="120000"/>
                  </a:lnSpc>
                </a:pPr>
                <a:r>
                  <a:rPr lang="zh-CN" altLang="en-US" sz="1335" b="1">
                    <a:solidFill>
                      <a:schemeClr val="bg1">
                        <a:lumMod val="50000"/>
                      </a:schemeClr>
                    </a:solidFill>
                    <a:latin typeface="微软雅黑" panose="020B0503020204020204" charset="-122"/>
                    <a:ea typeface="微软雅黑" panose="020B0503020204020204" charset="-122"/>
                  </a:rPr>
                  <a:t>标题文本预设</a:t>
                </a:r>
              </a:p>
            </p:txBody>
          </p:sp>
          <p:cxnSp>
            <p:nvCxnSpPr>
              <p:cNvPr id="27" name="直接箭头连接符 26"/>
              <p:cNvCxnSpPr/>
              <p:nvPr/>
            </p:nvCxnSpPr>
            <p:spPr>
              <a:xfrm>
                <a:off x="4736391" y="1302059"/>
                <a:ext cx="761411" cy="0"/>
              </a:xfrm>
              <a:prstGeom prst="straightConnector1">
                <a:avLst/>
              </a:prstGeom>
              <a:ln w="15875">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11" name="文本框 8"/>
            <p:cNvSpPr txBox="1"/>
            <p:nvPr/>
          </p:nvSpPr>
          <p:spPr>
            <a:xfrm>
              <a:off x="4147618" y="1836428"/>
              <a:ext cx="946414" cy="230833"/>
            </a:xfrm>
            <a:prstGeom prst="rect">
              <a:avLst/>
            </a:prstGeom>
            <a:noFill/>
          </p:spPr>
          <p:txBody>
            <a:bodyPr wrap="none">
              <a:normAutofit fontScale="92500" lnSpcReduction="10000"/>
            </a:bodyPr>
            <a:lstStyle/>
            <a:p>
              <a:pPr algn="ctr"/>
              <a:r>
                <a:rPr lang="zh-CN" altLang="en-US" sz="1600" b="1" dirty="0">
                  <a:solidFill>
                    <a:schemeClr val="bg1"/>
                  </a:solidFill>
                </a:rPr>
                <a:t>标题文本预设</a:t>
              </a:r>
            </a:p>
          </p:txBody>
        </p:sp>
      </p:grpSp>
      <p:grpSp>
        <p:nvGrpSpPr>
          <p:cNvPr id="32" name="组合 31"/>
          <p:cNvGrpSpPr/>
          <p:nvPr/>
        </p:nvGrpSpPr>
        <p:grpSpPr>
          <a:xfrm>
            <a:off x="901315" y="2793644"/>
            <a:ext cx="7392989" cy="1627496"/>
            <a:chOff x="675986" y="2095233"/>
            <a:chExt cx="5544742" cy="1220622"/>
          </a:xfrm>
        </p:grpSpPr>
        <p:sp>
          <p:nvSpPr>
            <p:cNvPr id="5" name="任意多边形: 形状 4"/>
            <p:cNvSpPr/>
            <p:nvPr/>
          </p:nvSpPr>
          <p:spPr bwMode="auto">
            <a:xfrm>
              <a:off x="3014374" y="2193095"/>
              <a:ext cx="3206354" cy="1122760"/>
            </a:xfrm>
            <a:custGeom>
              <a:avLst/>
              <a:gdLst>
                <a:gd name="T0" fmla="*/ 0 w 2693"/>
                <a:gd name="T1" fmla="*/ 943 h 943"/>
                <a:gd name="T2" fmla="*/ 1336 w 2693"/>
                <a:gd name="T3" fmla="*/ 943 h 943"/>
                <a:gd name="T4" fmla="*/ 1358 w 2693"/>
                <a:gd name="T5" fmla="*/ 943 h 943"/>
                <a:gd name="T6" fmla="*/ 2693 w 2693"/>
                <a:gd name="T7" fmla="*/ 943 h 943"/>
                <a:gd name="T8" fmla="*/ 2031 w 2693"/>
                <a:gd name="T9" fmla="*/ 0 h 943"/>
                <a:gd name="T10" fmla="*/ 662 w 2693"/>
                <a:gd name="T11" fmla="*/ 0 h 943"/>
                <a:gd name="T12" fmla="*/ 0 w 2693"/>
                <a:gd name="T13" fmla="*/ 943 h 943"/>
              </a:gdLst>
              <a:ahLst/>
              <a:cxnLst>
                <a:cxn ang="0">
                  <a:pos x="T0" y="T1"/>
                </a:cxn>
                <a:cxn ang="0">
                  <a:pos x="T2" y="T3"/>
                </a:cxn>
                <a:cxn ang="0">
                  <a:pos x="T4" y="T5"/>
                </a:cxn>
                <a:cxn ang="0">
                  <a:pos x="T6" y="T7"/>
                </a:cxn>
                <a:cxn ang="0">
                  <a:pos x="T8" y="T9"/>
                </a:cxn>
                <a:cxn ang="0">
                  <a:pos x="T10" y="T11"/>
                </a:cxn>
                <a:cxn ang="0">
                  <a:pos x="T12" y="T13"/>
                </a:cxn>
              </a:cxnLst>
              <a:rect l="0" t="0" r="r" b="b"/>
              <a:pathLst>
                <a:path w="2693" h="943">
                  <a:moveTo>
                    <a:pt x="0" y="943"/>
                  </a:moveTo>
                  <a:lnTo>
                    <a:pt x="1336" y="943"/>
                  </a:lnTo>
                  <a:lnTo>
                    <a:pt x="1358" y="943"/>
                  </a:lnTo>
                  <a:lnTo>
                    <a:pt x="2693" y="943"/>
                  </a:lnTo>
                  <a:lnTo>
                    <a:pt x="2031" y="0"/>
                  </a:lnTo>
                  <a:lnTo>
                    <a:pt x="662" y="0"/>
                  </a:lnTo>
                  <a:lnTo>
                    <a:pt x="0" y="943"/>
                  </a:lnTo>
                  <a:close/>
                </a:path>
              </a:pathLst>
            </a:custGeom>
            <a:solidFill>
              <a:schemeClr val="accent2"/>
            </a:solidFill>
            <a:ln>
              <a:noFill/>
            </a:ln>
          </p:spPr>
          <p:txBody>
            <a:bodyPr anchor="ctr"/>
            <a:lstStyle/>
            <a:p>
              <a:pPr algn="ctr"/>
              <a:endParaRPr sz="2400"/>
            </a:p>
          </p:txBody>
        </p:sp>
        <p:sp>
          <p:nvSpPr>
            <p:cNvPr id="10" name="文本框 7"/>
            <p:cNvSpPr txBox="1"/>
            <p:nvPr/>
          </p:nvSpPr>
          <p:spPr>
            <a:xfrm>
              <a:off x="4147618" y="2843771"/>
              <a:ext cx="946414" cy="230833"/>
            </a:xfrm>
            <a:prstGeom prst="rect">
              <a:avLst/>
            </a:prstGeom>
            <a:noFill/>
          </p:spPr>
          <p:txBody>
            <a:bodyPr wrap="none">
              <a:normAutofit fontScale="92500" lnSpcReduction="10000"/>
            </a:bodyPr>
            <a:lstStyle/>
            <a:p>
              <a:pPr algn="ctr"/>
              <a:r>
                <a:rPr lang="zh-CN" altLang="en-US" sz="1600" b="1">
                  <a:solidFill>
                    <a:schemeClr val="bg1"/>
                  </a:solidFill>
                </a:rPr>
                <a:t>标题文本预设</a:t>
              </a:r>
            </a:p>
          </p:txBody>
        </p:sp>
        <p:sp>
          <p:nvSpPr>
            <p:cNvPr id="14" name="任意多边形: 形状 13"/>
            <p:cNvSpPr/>
            <p:nvPr/>
          </p:nvSpPr>
          <p:spPr bwMode="auto">
            <a:xfrm>
              <a:off x="4437610" y="2388939"/>
              <a:ext cx="366429" cy="413649"/>
            </a:xfrm>
            <a:custGeom>
              <a:avLst/>
              <a:gdLst>
                <a:gd name="T0" fmla="*/ 50 w 164"/>
                <a:gd name="T1" fmla="*/ 67 h 185"/>
                <a:gd name="T2" fmla="*/ 46 w 164"/>
                <a:gd name="T3" fmla="*/ 67 h 185"/>
                <a:gd name="T4" fmla="*/ 42 w 164"/>
                <a:gd name="T5" fmla="*/ 59 h 185"/>
                <a:gd name="T6" fmla="*/ 50 w 164"/>
                <a:gd name="T7" fmla="*/ 63 h 185"/>
                <a:gd name="T8" fmla="*/ 79 w 164"/>
                <a:gd name="T9" fmla="*/ 148 h 185"/>
                <a:gd name="T10" fmla="*/ 82 w 164"/>
                <a:gd name="T11" fmla="*/ 156 h 185"/>
                <a:gd name="T12" fmla="*/ 85 w 164"/>
                <a:gd name="T13" fmla="*/ 148 h 185"/>
                <a:gd name="T14" fmla="*/ 46 w 164"/>
                <a:gd name="T15" fmla="*/ 132 h 185"/>
                <a:gd name="T16" fmla="*/ 42 w 164"/>
                <a:gd name="T17" fmla="*/ 140 h 185"/>
                <a:gd name="T18" fmla="*/ 46 w 164"/>
                <a:gd name="T19" fmla="*/ 140 h 185"/>
                <a:gd name="T20" fmla="*/ 50 w 164"/>
                <a:gd name="T21" fmla="*/ 132 h 185"/>
                <a:gd name="T22" fmla="*/ 33 w 164"/>
                <a:gd name="T23" fmla="*/ 97 h 185"/>
                <a:gd name="T24" fmla="*/ 25 w 164"/>
                <a:gd name="T25" fmla="*/ 100 h 185"/>
                <a:gd name="T26" fmla="*/ 33 w 164"/>
                <a:gd name="T27" fmla="*/ 102 h 185"/>
                <a:gd name="T28" fmla="*/ 33 w 164"/>
                <a:gd name="T29" fmla="*/ 97 h 185"/>
                <a:gd name="T30" fmla="*/ 85 w 164"/>
                <a:gd name="T31" fmla="*/ 51 h 185"/>
                <a:gd name="T32" fmla="*/ 82 w 164"/>
                <a:gd name="T33" fmla="*/ 43 h 185"/>
                <a:gd name="T34" fmla="*/ 79 w 164"/>
                <a:gd name="T35" fmla="*/ 51 h 185"/>
                <a:gd name="T36" fmla="*/ 119 w 164"/>
                <a:gd name="T37" fmla="*/ 132 h 185"/>
                <a:gd name="T38" fmla="*/ 114 w 164"/>
                <a:gd name="T39" fmla="*/ 136 h 185"/>
                <a:gd name="T40" fmla="*/ 120 w 164"/>
                <a:gd name="T41" fmla="*/ 141 h 185"/>
                <a:gd name="T42" fmla="*/ 122 w 164"/>
                <a:gd name="T43" fmla="*/ 136 h 185"/>
                <a:gd name="T44" fmla="*/ 131 w 164"/>
                <a:gd name="T45" fmla="*/ 102 h 185"/>
                <a:gd name="T46" fmla="*/ 139 w 164"/>
                <a:gd name="T47" fmla="*/ 100 h 185"/>
                <a:gd name="T48" fmla="*/ 131 w 164"/>
                <a:gd name="T49" fmla="*/ 97 h 185"/>
                <a:gd name="T50" fmla="*/ 131 w 164"/>
                <a:gd name="T51" fmla="*/ 102 h 185"/>
                <a:gd name="T52" fmla="*/ 111 w 164"/>
                <a:gd name="T53" fmla="*/ 97 h 185"/>
                <a:gd name="T54" fmla="*/ 84 w 164"/>
                <a:gd name="T55" fmla="*/ 95 h 185"/>
                <a:gd name="T56" fmla="*/ 82 w 164"/>
                <a:gd name="T57" fmla="*/ 59 h 185"/>
                <a:gd name="T58" fmla="*/ 80 w 164"/>
                <a:gd name="T59" fmla="*/ 95 h 185"/>
                <a:gd name="T60" fmla="*/ 82 w 164"/>
                <a:gd name="T61" fmla="*/ 105 h 185"/>
                <a:gd name="T62" fmla="*/ 111 w 164"/>
                <a:gd name="T63" fmla="*/ 102 h 185"/>
                <a:gd name="T64" fmla="*/ 159 w 164"/>
                <a:gd name="T65" fmla="*/ 100 h 185"/>
                <a:gd name="T66" fmla="*/ 148 w 164"/>
                <a:gd name="T67" fmla="*/ 170 h 185"/>
                <a:gd name="T68" fmla="*/ 142 w 164"/>
                <a:gd name="T69" fmla="*/ 184 h 185"/>
                <a:gd name="T70" fmla="*/ 128 w 164"/>
                <a:gd name="T71" fmla="*/ 179 h 185"/>
                <a:gd name="T72" fmla="*/ 82 w 164"/>
                <a:gd name="T73" fmla="*/ 177 h 185"/>
                <a:gd name="T74" fmla="*/ 36 w 164"/>
                <a:gd name="T75" fmla="*/ 179 h 185"/>
                <a:gd name="T76" fmla="*/ 22 w 164"/>
                <a:gd name="T77" fmla="*/ 184 h 185"/>
                <a:gd name="T78" fmla="*/ 16 w 164"/>
                <a:gd name="T79" fmla="*/ 170 h 185"/>
                <a:gd name="T80" fmla="*/ 5 w 164"/>
                <a:gd name="T81" fmla="*/ 100 h 185"/>
                <a:gd name="T82" fmla="*/ 159 w 164"/>
                <a:gd name="T83" fmla="*/ 100 h 185"/>
                <a:gd name="T84" fmla="*/ 148 w 164"/>
                <a:gd name="T85" fmla="*/ 100 h 185"/>
                <a:gd name="T86" fmla="*/ 16 w 164"/>
                <a:gd name="T87" fmla="*/ 100 h 185"/>
                <a:gd name="T88" fmla="*/ 118 w 164"/>
                <a:gd name="T89" fmla="*/ 59 h 185"/>
                <a:gd name="T90" fmla="*/ 114 w 164"/>
                <a:gd name="T91" fmla="*/ 67 h 185"/>
                <a:gd name="T92" fmla="*/ 119 w 164"/>
                <a:gd name="T93" fmla="*/ 67 h 185"/>
                <a:gd name="T94" fmla="*/ 122 w 164"/>
                <a:gd name="T95" fmla="*/ 59 h 185"/>
                <a:gd name="T96" fmla="*/ 156 w 164"/>
                <a:gd name="T97" fmla="*/ 47 h 185"/>
                <a:gd name="T98" fmla="*/ 141 w 164"/>
                <a:gd name="T99" fmla="*/ 7 h 185"/>
                <a:gd name="T100" fmla="*/ 110 w 164"/>
                <a:gd name="T101" fmla="*/ 17 h 185"/>
                <a:gd name="T102" fmla="*/ 156 w 164"/>
                <a:gd name="T103" fmla="*/ 47 h 185"/>
                <a:gd name="T104" fmla="*/ 54 w 164"/>
                <a:gd name="T105" fmla="*/ 17 h 185"/>
                <a:gd name="T106" fmla="*/ 23 w 164"/>
                <a:gd name="T107" fmla="*/ 7 h 185"/>
                <a:gd name="T108" fmla="*/ 8 w 164"/>
                <a:gd name="T109"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85">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bg1"/>
            </a:solidFill>
            <a:ln>
              <a:noFill/>
            </a:ln>
          </p:spPr>
          <p:txBody>
            <a:bodyPr anchor="ctr"/>
            <a:lstStyle/>
            <a:p>
              <a:pPr algn="ctr"/>
              <a:endParaRPr sz="2400"/>
            </a:p>
          </p:txBody>
        </p:sp>
        <p:sp>
          <p:nvSpPr>
            <p:cNvPr id="16" name="文本框 13"/>
            <p:cNvSpPr txBox="1"/>
            <p:nvPr/>
          </p:nvSpPr>
          <p:spPr>
            <a:xfrm>
              <a:off x="675986" y="2339405"/>
              <a:ext cx="1763039" cy="796372"/>
            </a:xfrm>
            <a:prstGeom prst="rect">
              <a:avLst/>
            </a:prstGeom>
            <a:noFill/>
          </p:spPr>
          <p:txBody>
            <a:bodyPr wrap="square">
              <a:normAutofit/>
            </a:bodyPr>
            <a:lstStyle/>
            <a:p>
              <a:pPr algn="r">
                <a:lnSpc>
                  <a:spcPct val="120000"/>
                </a:lnSpc>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17" name="文本框 14"/>
            <p:cNvSpPr txBox="1"/>
            <p:nvPr/>
          </p:nvSpPr>
          <p:spPr>
            <a:xfrm>
              <a:off x="675986" y="2095233"/>
              <a:ext cx="1763039" cy="207749"/>
            </a:xfrm>
            <a:prstGeom prst="rect">
              <a:avLst/>
            </a:prstGeom>
            <a:noFill/>
          </p:spPr>
          <p:txBody>
            <a:bodyPr wrap="none" lIns="0" tIns="0" rIns="0" bIns="0">
              <a:noAutofit/>
            </a:bodyPr>
            <a:lstStyle/>
            <a:p>
              <a:pPr algn="r">
                <a:lnSpc>
                  <a:spcPct val="120000"/>
                </a:lnSpc>
              </a:pPr>
              <a:r>
                <a:rPr lang="zh-CN" altLang="en-US" sz="1335" b="1" dirty="0">
                  <a:solidFill>
                    <a:schemeClr val="bg1">
                      <a:lumMod val="50000"/>
                    </a:schemeClr>
                  </a:solidFill>
                  <a:latin typeface="微软雅黑" panose="020B0503020204020204" charset="-122"/>
                  <a:ea typeface="微软雅黑" panose="020B0503020204020204" charset="-122"/>
                </a:rPr>
                <a:t>标题文本预设</a:t>
              </a:r>
            </a:p>
          </p:txBody>
        </p:sp>
        <p:cxnSp>
          <p:nvCxnSpPr>
            <p:cNvPr id="24" name="直接箭头连接符 23"/>
            <p:cNvCxnSpPr/>
            <p:nvPr/>
          </p:nvCxnSpPr>
          <p:spPr>
            <a:xfrm flipH="1">
              <a:off x="3067625" y="2388939"/>
              <a:ext cx="761411" cy="0"/>
            </a:xfrm>
            <a:prstGeom prst="straightConnector1">
              <a:avLst/>
            </a:prstGeom>
            <a:ln w="15875">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93988" y="4454476"/>
            <a:ext cx="5646077" cy="1512888"/>
            <a:chOff x="370491" y="3340857"/>
            <a:chExt cx="4234558" cy="1134666"/>
          </a:xfrm>
        </p:grpSpPr>
        <p:sp>
          <p:nvSpPr>
            <p:cNvPr id="6" name="任意多边形: 形状 5"/>
            <p:cNvSpPr/>
            <p:nvPr/>
          </p:nvSpPr>
          <p:spPr bwMode="auto">
            <a:xfrm>
              <a:off x="2199986" y="3340857"/>
              <a:ext cx="2405063" cy="1134666"/>
            </a:xfrm>
            <a:custGeom>
              <a:avLst/>
              <a:gdLst>
                <a:gd name="T0" fmla="*/ 2020 w 2020"/>
                <a:gd name="T1" fmla="*/ 0 h 953"/>
                <a:gd name="T2" fmla="*/ 669 w 2020"/>
                <a:gd name="T3" fmla="*/ 0 h 953"/>
                <a:gd name="T4" fmla="*/ 0 w 2020"/>
                <a:gd name="T5" fmla="*/ 953 h 953"/>
                <a:gd name="T6" fmla="*/ 2020 w 2020"/>
                <a:gd name="T7" fmla="*/ 953 h 953"/>
                <a:gd name="T8" fmla="*/ 2020 w 2020"/>
                <a:gd name="T9" fmla="*/ 0 h 953"/>
              </a:gdLst>
              <a:ahLst/>
              <a:cxnLst>
                <a:cxn ang="0">
                  <a:pos x="T0" y="T1"/>
                </a:cxn>
                <a:cxn ang="0">
                  <a:pos x="T2" y="T3"/>
                </a:cxn>
                <a:cxn ang="0">
                  <a:pos x="T4" y="T5"/>
                </a:cxn>
                <a:cxn ang="0">
                  <a:pos x="T6" y="T7"/>
                </a:cxn>
                <a:cxn ang="0">
                  <a:pos x="T8" y="T9"/>
                </a:cxn>
              </a:cxnLst>
              <a:rect l="0" t="0" r="r" b="b"/>
              <a:pathLst>
                <a:path w="2020" h="953">
                  <a:moveTo>
                    <a:pt x="2020" y="0"/>
                  </a:moveTo>
                  <a:lnTo>
                    <a:pt x="669" y="0"/>
                  </a:lnTo>
                  <a:lnTo>
                    <a:pt x="0" y="953"/>
                  </a:lnTo>
                  <a:lnTo>
                    <a:pt x="2020" y="953"/>
                  </a:lnTo>
                  <a:lnTo>
                    <a:pt x="2020" y="0"/>
                  </a:lnTo>
                  <a:close/>
                </a:path>
              </a:pathLst>
            </a:custGeom>
            <a:solidFill>
              <a:schemeClr val="accent1"/>
            </a:solidFill>
            <a:ln>
              <a:noFill/>
            </a:ln>
          </p:spPr>
          <p:txBody>
            <a:bodyPr anchor="ctr"/>
            <a:lstStyle/>
            <a:p>
              <a:pPr algn="ctr"/>
              <a:endParaRPr sz="2400"/>
            </a:p>
          </p:txBody>
        </p:sp>
        <p:sp>
          <p:nvSpPr>
            <p:cNvPr id="8" name="文本框 5"/>
            <p:cNvSpPr txBox="1"/>
            <p:nvPr/>
          </p:nvSpPr>
          <p:spPr>
            <a:xfrm>
              <a:off x="3139245" y="3936765"/>
              <a:ext cx="946414" cy="230833"/>
            </a:xfrm>
            <a:prstGeom prst="rect">
              <a:avLst/>
            </a:prstGeom>
            <a:noFill/>
          </p:spPr>
          <p:txBody>
            <a:bodyPr wrap="none">
              <a:normAutofit fontScale="92500" lnSpcReduction="10000"/>
            </a:bodyPr>
            <a:lstStyle/>
            <a:p>
              <a:pPr algn="ctr"/>
              <a:r>
                <a:rPr lang="zh-CN" altLang="en-US" sz="1600" b="1">
                  <a:solidFill>
                    <a:schemeClr val="bg1"/>
                  </a:solidFill>
                </a:rPr>
                <a:t>标题文本预设</a:t>
              </a:r>
            </a:p>
          </p:txBody>
        </p:sp>
        <p:sp>
          <p:nvSpPr>
            <p:cNvPr id="15" name="任意多边形: 形状 14"/>
            <p:cNvSpPr/>
            <p:nvPr/>
          </p:nvSpPr>
          <p:spPr bwMode="auto">
            <a:xfrm>
              <a:off x="3448331" y="3532364"/>
              <a:ext cx="372096" cy="318265"/>
            </a:xfrm>
            <a:custGeom>
              <a:avLst/>
              <a:gdLst>
                <a:gd name="T0" fmla="*/ 394 w 394"/>
                <a:gd name="T1" fmla="*/ 0 h 337"/>
                <a:gd name="T2" fmla="*/ 298 w 394"/>
                <a:gd name="T3" fmla="*/ 337 h 337"/>
                <a:gd name="T4" fmla="*/ 132 w 394"/>
                <a:gd name="T5" fmla="*/ 218 h 337"/>
                <a:gd name="T6" fmla="*/ 394 w 394"/>
                <a:gd name="T7" fmla="*/ 0 h 337"/>
                <a:gd name="T8" fmla="*/ 113 w 394"/>
                <a:gd name="T9" fmla="*/ 204 h 337"/>
                <a:gd name="T10" fmla="*/ 394 w 394"/>
                <a:gd name="T11" fmla="*/ 0 h 337"/>
                <a:gd name="T12" fmla="*/ 0 w 394"/>
                <a:gd name="T13" fmla="*/ 123 h 337"/>
                <a:gd name="T14" fmla="*/ 113 w 394"/>
                <a:gd name="T15" fmla="*/ 204 h 337"/>
                <a:gd name="T16" fmla="*/ 132 w 394"/>
                <a:gd name="T17" fmla="*/ 322 h 337"/>
                <a:gd name="T18" fmla="*/ 177 w 394"/>
                <a:gd name="T19" fmla="*/ 268 h 337"/>
                <a:gd name="T20" fmla="*/ 132 w 394"/>
                <a:gd name="T21" fmla="*/ 237 h 337"/>
                <a:gd name="T22" fmla="*/ 132 w 394"/>
                <a:gd name="T23" fmla="*/ 32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337">
                  <a:moveTo>
                    <a:pt x="394" y="0"/>
                  </a:moveTo>
                  <a:lnTo>
                    <a:pt x="298" y="337"/>
                  </a:lnTo>
                  <a:lnTo>
                    <a:pt x="132" y="218"/>
                  </a:lnTo>
                  <a:lnTo>
                    <a:pt x="394" y="0"/>
                  </a:lnTo>
                  <a:close/>
                  <a:moveTo>
                    <a:pt x="113" y="204"/>
                  </a:moveTo>
                  <a:lnTo>
                    <a:pt x="394" y="0"/>
                  </a:lnTo>
                  <a:lnTo>
                    <a:pt x="0" y="123"/>
                  </a:lnTo>
                  <a:lnTo>
                    <a:pt x="113" y="204"/>
                  </a:lnTo>
                  <a:close/>
                  <a:moveTo>
                    <a:pt x="132" y="322"/>
                  </a:moveTo>
                  <a:lnTo>
                    <a:pt x="177" y="268"/>
                  </a:lnTo>
                  <a:lnTo>
                    <a:pt x="132" y="237"/>
                  </a:lnTo>
                  <a:lnTo>
                    <a:pt x="132" y="322"/>
                  </a:lnTo>
                  <a:close/>
                </a:path>
              </a:pathLst>
            </a:custGeom>
            <a:solidFill>
              <a:schemeClr val="bg1"/>
            </a:solidFill>
            <a:ln>
              <a:noFill/>
            </a:ln>
          </p:spPr>
          <p:txBody>
            <a:bodyPr anchor="ctr"/>
            <a:lstStyle/>
            <a:p>
              <a:pPr algn="ctr"/>
              <a:endParaRPr sz="2400"/>
            </a:p>
          </p:txBody>
        </p:sp>
        <p:sp>
          <p:nvSpPr>
            <p:cNvPr id="18" name="文本框 15"/>
            <p:cNvSpPr txBox="1"/>
            <p:nvPr/>
          </p:nvSpPr>
          <p:spPr>
            <a:xfrm>
              <a:off x="370491" y="3665577"/>
              <a:ext cx="1763039" cy="614591"/>
            </a:xfrm>
            <a:prstGeom prst="rect">
              <a:avLst/>
            </a:prstGeom>
            <a:noFill/>
          </p:spPr>
          <p:txBody>
            <a:bodyPr wrap="square">
              <a:normAutofit/>
            </a:bodyPr>
            <a:lstStyle/>
            <a:p>
              <a:pPr algn="r">
                <a:lnSpc>
                  <a:spcPct val="120000"/>
                </a:lnSpc>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19" name="文本框 16"/>
            <p:cNvSpPr txBox="1"/>
            <p:nvPr/>
          </p:nvSpPr>
          <p:spPr>
            <a:xfrm>
              <a:off x="370491" y="3421405"/>
              <a:ext cx="1763039" cy="207749"/>
            </a:xfrm>
            <a:prstGeom prst="rect">
              <a:avLst/>
            </a:prstGeom>
            <a:noFill/>
          </p:spPr>
          <p:txBody>
            <a:bodyPr wrap="none" lIns="0" tIns="0" rIns="0" bIns="0">
              <a:noAutofit/>
            </a:bodyPr>
            <a:lstStyle/>
            <a:p>
              <a:pPr algn="r">
                <a:lnSpc>
                  <a:spcPct val="120000"/>
                </a:lnSpc>
              </a:pPr>
              <a:r>
                <a:rPr lang="zh-CN" altLang="en-US" sz="1465" b="1" dirty="0">
                  <a:solidFill>
                    <a:schemeClr val="bg1">
                      <a:lumMod val="50000"/>
                    </a:schemeClr>
                  </a:solidFill>
                  <a:latin typeface="微软雅黑" panose="020B0503020204020204" charset="-122"/>
                  <a:ea typeface="微软雅黑" panose="020B0503020204020204" charset="-122"/>
                </a:rPr>
                <a:t>标题文本预设</a:t>
              </a:r>
            </a:p>
          </p:txBody>
        </p:sp>
        <p:cxnSp>
          <p:nvCxnSpPr>
            <p:cNvPr id="25" name="直接箭头连接符 24"/>
            <p:cNvCxnSpPr/>
            <p:nvPr/>
          </p:nvCxnSpPr>
          <p:spPr>
            <a:xfrm flipH="1">
              <a:off x="2306215" y="3704976"/>
              <a:ext cx="761411" cy="0"/>
            </a:xfrm>
            <a:prstGeom prst="straightConnector1">
              <a:avLst/>
            </a:prstGeom>
            <a:ln w="15875">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174991" y="4454476"/>
            <a:ext cx="5523023" cy="1512888"/>
            <a:chOff x="4631243" y="3340857"/>
            <a:chExt cx="4142267" cy="1134666"/>
          </a:xfrm>
        </p:grpSpPr>
        <p:sp>
          <p:nvSpPr>
            <p:cNvPr id="7" name="任意多边形: 形状 6"/>
            <p:cNvSpPr/>
            <p:nvPr/>
          </p:nvSpPr>
          <p:spPr bwMode="auto">
            <a:xfrm>
              <a:off x="4631243" y="3340857"/>
              <a:ext cx="2405063" cy="1134666"/>
            </a:xfrm>
            <a:custGeom>
              <a:avLst/>
              <a:gdLst>
                <a:gd name="T0" fmla="*/ 0 w 2020"/>
                <a:gd name="T1" fmla="*/ 0 h 953"/>
                <a:gd name="T2" fmla="*/ 0 w 2020"/>
                <a:gd name="T3" fmla="*/ 953 h 953"/>
                <a:gd name="T4" fmla="*/ 2020 w 2020"/>
                <a:gd name="T5" fmla="*/ 953 h 953"/>
                <a:gd name="T6" fmla="*/ 1350 w 2020"/>
                <a:gd name="T7" fmla="*/ 0 h 953"/>
                <a:gd name="T8" fmla="*/ 0 w 2020"/>
                <a:gd name="T9" fmla="*/ 0 h 953"/>
              </a:gdLst>
              <a:ahLst/>
              <a:cxnLst>
                <a:cxn ang="0">
                  <a:pos x="T0" y="T1"/>
                </a:cxn>
                <a:cxn ang="0">
                  <a:pos x="T2" y="T3"/>
                </a:cxn>
                <a:cxn ang="0">
                  <a:pos x="T4" y="T5"/>
                </a:cxn>
                <a:cxn ang="0">
                  <a:pos x="T6" y="T7"/>
                </a:cxn>
                <a:cxn ang="0">
                  <a:pos x="T8" y="T9"/>
                </a:cxn>
              </a:cxnLst>
              <a:rect l="0" t="0" r="r" b="b"/>
              <a:pathLst>
                <a:path w="2020" h="953">
                  <a:moveTo>
                    <a:pt x="0" y="0"/>
                  </a:moveTo>
                  <a:lnTo>
                    <a:pt x="0" y="953"/>
                  </a:lnTo>
                  <a:lnTo>
                    <a:pt x="2020" y="953"/>
                  </a:lnTo>
                  <a:lnTo>
                    <a:pt x="1350" y="0"/>
                  </a:lnTo>
                  <a:lnTo>
                    <a:pt x="0" y="0"/>
                  </a:lnTo>
                  <a:close/>
                </a:path>
              </a:pathLst>
            </a:custGeom>
            <a:solidFill>
              <a:schemeClr val="accent1">
                <a:lumMod val="75000"/>
              </a:schemeClr>
            </a:solidFill>
            <a:ln>
              <a:noFill/>
            </a:ln>
          </p:spPr>
          <p:txBody>
            <a:bodyPr anchor="ctr"/>
            <a:lstStyle/>
            <a:p>
              <a:pPr algn="ctr"/>
              <a:endParaRPr sz="2400"/>
            </a:p>
          </p:txBody>
        </p:sp>
        <p:sp>
          <p:nvSpPr>
            <p:cNvPr id="9" name="文本框 6"/>
            <p:cNvSpPr txBox="1"/>
            <p:nvPr/>
          </p:nvSpPr>
          <p:spPr>
            <a:xfrm>
              <a:off x="5232364" y="3936765"/>
              <a:ext cx="946414" cy="230833"/>
            </a:xfrm>
            <a:prstGeom prst="rect">
              <a:avLst/>
            </a:prstGeom>
            <a:noFill/>
          </p:spPr>
          <p:txBody>
            <a:bodyPr wrap="none">
              <a:normAutofit fontScale="92500" lnSpcReduction="10000"/>
            </a:bodyPr>
            <a:lstStyle/>
            <a:p>
              <a:pPr algn="ctr"/>
              <a:r>
                <a:rPr lang="zh-CN" altLang="en-US" sz="1600" b="1">
                  <a:solidFill>
                    <a:schemeClr val="bg1"/>
                  </a:solidFill>
                </a:rPr>
                <a:t>标题文本预设</a:t>
              </a:r>
            </a:p>
          </p:txBody>
        </p:sp>
        <p:sp>
          <p:nvSpPr>
            <p:cNvPr id="13" name="任意多边形: 形状 12"/>
            <p:cNvSpPr/>
            <p:nvPr/>
          </p:nvSpPr>
          <p:spPr bwMode="auto">
            <a:xfrm>
              <a:off x="5497802" y="3535197"/>
              <a:ext cx="415538" cy="312598"/>
            </a:xfrm>
            <a:custGeom>
              <a:avLst/>
              <a:gdLst>
                <a:gd name="T0" fmla="*/ 56 w 186"/>
                <a:gd name="T1" fmla="*/ 67 h 140"/>
                <a:gd name="T2" fmla="*/ 34 w 186"/>
                <a:gd name="T3" fmla="*/ 77 h 140"/>
                <a:gd name="T4" fmla="*/ 15 w 186"/>
                <a:gd name="T5" fmla="*/ 87 h 140"/>
                <a:gd name="T6" fmla="*/ 50 w 186"/>
                <a:gd name="T7" fmla="*/ 61 h 140"/>
                <a:gd name="T8" fmla="*/ 68 w 186"/>
                <a:gd name="T9" fmla="*/ 67 h 140"/>
                <a:gd name="T10" fmla="*/ 59 w 186"/>
                <a:gd name="T11" fmla="*/ 81 h 140"/>
                <a:gd name="T12" fmla="*/ 82 w 186"/>
                <a:gd name="T13" fmla="*/ 68 h 140"/>
                <a:gd name="T14" fmla="*/ 68 w 186"/>
                <a:gd name="T15" fmla="*/ 67 h 140"/>
                <a:gd name="T16" fmla="*/ 82 w 186"/>
                <a:gd name="T17" fmla="*/ 27 h 140"/>
                <a:gd name="T18" fmla="*/ 64 w 186"/>
                <a:gd name="T19" fmla="*/ 40 h 140"/>
                <a:gd name="T20" fmla="*/ 36 w 186"/>
                <a:gd name="T21" fmla="*/ 36 h 140"/>
                <a:gd name="T22" fmla="*/ 15 w 186"/>
                <a:gd name="T23" fmla="*/ 27 h 140"/>
                <a:gd name="T24" fmla="*/ 72 w 186"/>
                <a:gd name="T25" fmla="*/ 40 h 140"/>
                <a:gd name="T26" fmla="*/ 72 w 186"/>
                <a:gd name="T27" fmla="*/ 26 h 140"/>
                <a:gd name="T28" fmla="*/ 106 w 186"/>
                <a:gd name="T29" fmla="*/ 95 h 140"/>
                <a:gd name="T30" fmla="*/ 144 w 186"/>
                <a:gd name="T31" fmla="*/ 95 h 140"/>
                <a:gd name="T32" fmla="*/ 106 w 186"/>
                <a:gd name="T33" fmla="*/ 95 h 140"/>
                <a:gd name="T34" fmla="*/ 106 w 186"/>
                <a:gd name="T35" fmla="*/ 72 h 140"/>
                <a:gd name="T36" fmla="*/ 170 w 186"/>
                <a:gd name="T37" fmla="*/ 68 h 140"/>
                <a:gd name="T38" fmla="*/ 126 w 186"/>
                <a:gd name="T39" fmla="*/ 24 h 140"/>
                <a:gd name="T40" fmla="*/ 170 w 186"/>
                <a:gd name="T41" fmla="*/ 31 h 140"/>
                <a:gd name="T42" fmla="*/ 126 w 186"/>
                <a:gd name="T43" fmla="*/ 24 h 140"/>
                <a:gd name="T44" fmla="*/ 106 w 186"/>
                <a:gd name="T45" fmla="*/ 45 h 140"/>
                <a:gd name="T46" fmla="*/ 170 w 186"/>
                <a:gd name="T47" fmla="*/ 40 h 140"/>
                <a:gd name="T48" fmla="*/ 106 w 186"/>
                <a:gd name="T49" fmla="*/ 81 h 140"/>
                <a:gd name="T50" fmla="*/ 170 w 186"/>
                <a:gd name="T51" fmla="*/ 86 h 140"/>
                <a:gd name="T52" fmla="*/ 106 w 186"/>
                <a:gd name="T53" fmla="*/ 81 h 140"/>
                <a:gd name="T54" fmla="*/ 106 w 186"/>
                <a:gd name="T55" fmla="*/ 59 h 140"/>
                <a:gd name="T56" fmla="*/ 170 w 186"/>
                <a:gd name="T57" fmla="*/ 54 h 140"/>
                <a:gd name="T58" fmla="*/ 186 w 186"/>
                <a:gd name="T59" fmla="*/ 9 h 140"/>
                <a:gd name="T60" fmla="*/ 186 w 186"/>
                <a:gd name="T61" fmla="*/ 134 h 140"/>
                <a:gd name="T62" fmla="*/ 142 w 186"/>
                <a:gd name="T63" fmla="*/ 128 h 140"/>
                <a:gd name="T64" fmla="*/ 93 w 186"/>
                <a:gd name="T65" fmla="*/ 140 h 140"/>
                <a:gd name="T66" fmla="*/ 44 w 186"/>
                <a:gd name="T67" fmla="*/ 128 h 140"/>
                <a:gd name="T68" fmla="*/ 0 w 186"/>
                <a:gd name="T69" fmla="*/ 134 h 140"/>
                <a:gd name="T70" fmla="*/ 0 w 186"/>
                <a:gd name="T71" fmla="*/ 9 h 140"/>
                <a:gd name="T72" fmla="*/ 44 w 186"/>
                <a:gd name="T73" fmla="*/ 0 h 140"/>
                <a:gd name="T74" fmla="*/ 142 w 186"/>
                <a:gd name="T75" fmla="*/ 0 h 140"/>
                <a:gd name="T76" fmla="*/ 186 w 186"/>
                <a:gd name="T77" fmla="*/ 9 h 140"/>
                <a:gd name="T78" fmla="*/ 44 w 186"/>
                <a:gd name="T79" fmla="*/ 8 h 140"/>
                <a:gd name="T80" fmla="*/ 8 w 186"/>
                <a:gd name="T81" fmla="*/ 118 h 140"/>
                <a:gd name="T82" fmla="*/ 89 w 186"/>
                <a:gd name="T83" fmla="*/ 121 h 140"/>
                <a:gd name="T84" fmla="*/ 178 w 186"/>
                <a:gd name="T85" fmla="*/ 14 h 140"/>
                <a:gd name="T86" fmla="*/ 97 w 186"/>
                <a:gd name="T87" fmla="*/ 18 h 140"/>
                <a:gd name="T88" fmla="*/ 142 w 186"/>
                <a:gd name="T89" fmla="*/ 112 h 140"/>
                <a:gd name="T90" fmla="*/ 178 w 186"/>
                <a:gd name="T9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40">
                  <a:moveTo>
                    <a:pt x="56" y="66"/>
                  </a:moveTo>
                  <a:cubicBezTo>
                    <a:pt x="56" y="66"/>
                    <a:pt x="56" y="67"/>
                    <a:pt x="56" y="67"/>
                  </a:cubicBezTo>
                  <a:cubicBezTo>
                    <a:pt x="54" y="69"/>
                    <a:pt x="50" y="70"/>
                    <a:pt x="46" y="71"/>
                  </a:cubicBezTo>
                  <a:cubicBezTo>
                    <a:pt x="41" y="72"/>
                    <a:pt x="37" y="73"/>
                    <a:pt x="34" y="77"/>
                  </a:cubicBezTo>
                  <a:cubicBezTo>
                    <a:pt x="32" y="79"/>
                    <a:pt x="31" y="80"/>
                    <a:pt x="29" y="82"/>
                  </a:cubicBezTo>
                  <a:cubicBezTo>
                    <a:pt x="24" y="83"/>
                    <a:pt x="19" y="85"/>
                    <a:pt x="15" y="87"/>
                  </a:cubicBezTo>
                  <a:cubicBezTo>
                    <a:pt x="15" y="80"/>
                    <a:pt x="15" y="74"/>
                    <a:pt x="15" y="68"/>
                  </a:cubicBezTo>
                  <a:cubicBezTo>
                    <a:pt x="26" y="63"/>
                    <a:pt x="38" y="61"/>
                    <a:pt x="50" y="61"/>
                  </a:cubicBezTo>
                  <a:cubicBezTo>
                    <a:pt x="52" y="62"/>
                    <a:pt x="56" y="64"/>
                    <a:pt x="56" y="66"/>
                  </a:cubicBezTo>
                  <a:close/>
                  <a:moveTo>
                    <a:pt x="68" y="67"/>
                  </a:moveTo>
                  <a:cubicBezTo>
                    <a:pt x="70" y="73"/>
                    <a:pt x="67" y="75"/>
                    <a:pt x="62" y="77"/>
                  </a:cubicBezTo>
                  <a:cubicBezTo>
                    <a:pt x="60" y="78"/>
                    <a:pt x="59" y="80"/>
                    <a:pt x="59" y="81"/>
                  </a:cubicBezTo>
                  <a:cubicBezTo>
                    <a:pt x="67" y="82"/>
                    <a:pt x="74" y="84"/>
                    <a:pt x="82" y="87"/>
                  </a:cubicBezTo>
                  <a:cubicBezTo>
                    <a:pt x="82" y="80"/>
                    <a:pt x="82" y="74"/>
                    <a:pt x="82" y="68"/>
                  </a:cubicBezTo>
                  <a:cubicBezTo>
                    <a:pt x="76" y="66"/>
                    <a:pt x="71" y="64"/>
                    <a:pt x="65" y="63"/>
                  </a:cubicBezTo>
                  <a:cubicBezTo>
                    <a:pt x="66" y="64"/>
                    <a:pt x="67" y="66"/>
                    <a:pt x="68" y="67"/>
                  </a:cubicBezTo>
                  <a:close/>
                  <a:moveTo>
                    <a:pt x="15" y="27"/>
                  </a:moveTo>
                  <a:cubicBezTo>
                    <a:pt x="36" y="19"/>
                    <a:pt x="60" y="19"/>
                    <a:pt x="82" y="27"/>
                  </a:cubicBezTo>
                  <a:cubicBezTo>
                    <a:pt x="82" y="39"/>
                    <a:pt x="82" y="51"/>
                    <a:pt x="82" y="63"/>
                  </a:cubicBezTo>
                  <a:cubicBezTo>
                    <a:pt x="76" y="55"/>
                    <a:pt x="70" y="47"/>
                    <a:pt x="64" y="40"/>
                  </a:cubicBezTo>
                  <a:cubicBezTo>
                    <a:pt x="60" y="43"/>
                    <a:pt x="55" y="47"/>
                    <a:pt x="51" y="51"/>
                  </a:cubicBezTo>
                  <a:cubicBezTo>
                    <a:pt x="46" y="45"/>
                    <a:pt x="41" y="41"/>
                    <a:pt x="36" y="36"/>
                  </a:cubicBezTo>
                  <a:cubicBezTo>
                    <a:pt x="29" y="44"/>
                    <a:pt x="22" y="53"/>
                    <a:pt x="15" y="63"/>
                  </a:cubicBezTo>
                  <a:cubicBezTo>
                    <a:pt x="15" y="51"/>
                    <a:pt x="15" y="39"/>
                    <a:pt x="15" y="27"/>
                  </a:cubicBezTo>
                  <a:close/>
                  <a:moveTo>
                    <a:pt x="65" y="32"/>
                  </a:moveTo>
                  <a:cubicBezTo>
                    <a:pt x="65" y="35"/>
                    <a:pt x="68" y="39"/>
                    <a:pt x="72" y="40"/>
                  </a:cubicBezTo>
                  <a:cubicBezTo>
                    <a:pt x="75" y="41"/>
                    <a:pt x="78" y="39"/>
                    <a:pt x="78" y="35"/>
                  </a:cubicBezTo>
                  <a:cubicBezTo>
                    <a:pt x="78" y="31"/>
                    <a:pt x="75" y="27"/>
                    <a:pt x="72" y="26"/>
                  </a:cubicBezTo>
                  <a:cubicBezTo>
                    <a:pt x="68" y="25"/>
                    <a:pt x="65" y="28"/>
                    <a:pt x="65" y="32"/>
                  </a:cubicBezTo>
                  <a:close/>
                  <a:moveTo>
                    <a:pt x="106" y="95"/>
                  </a:moveTo>
                  <a:cubicBezTo>
                    <a:pt x="106" y="99"/>
                    <a:pt x="106" y="99"/>
                    <a:pt x="106" y="99"/>
                  </a:cubicBezTo>
                  <a:cubicBezTo>
                    <a:pt x="118" y="96"/>
                    <a:pt x="131" y="95"/>
                    <a:pt x="144" y="95"/>
                  </a:cubicBezTo>
                  <a:cubicBezTo>
                    <a:pt x="144" y="91"/>
                    <a:pt x="144" y="91"/>
                    <a:pt x="144" y="91"/>
                  </a:cubicBezTo>
                  <a:cubicBezTo>
                    <a:pt x="131" y="90"/>
                    <a:pt x="118" y="92"/>
                    <a:pt x="106" y="95"/>
                  </a:cubicBezTo>
                  <a:close/>
                  <a:moveTo>
                    <a:pt x="106" y="68"/>
                  </a:moveTo>
                  <a:cubicBezTo>
                    <a:pt x="106" y="72"/>
                    <a:pt x="106" y="72"/>
                    <a:pt x="106" y="72"/>
                  </a:cubicBezTo>
                  <a:cubicBezTo>
                    <a:pt x="126" y="66"/>
                    <a:pt x="150" y="66"/>
                    <a:pt x="170" y="72"/>
                  </a:cubicBezTo>
                  <a:cubicBezTo>
                    <a:pt x="170" y="68"/>
                    <a:pt x="170" y="68"/>
                    <a:pt x="170" y="68"/>
                  </a:cubicBezTo>
                  <a:cubicBezTo>
                    <a:pt x="149" y="62"/>
                    <a:pt x="127" y="62"/>
                    <a:pt x="106" y="68"/>
                  </a:cubicBezTo>
                  <a:close/>
                  <a:moveTo>
                    <a:pt x="126" y="24"/>
                  </a:moveTo>
                  <a:cubicBezTo>
                    <a:pt x="126" y="28"/>
                    <a:pt x="126" y="28"/>
                    <a:pt x="126" y="28"/>
                  </a:cubicBezTo>
                  <a:cubicBezTo>
                    <a:pt x="140" y="26"/>
                    <a:pt x="156" y="27"/>
                    <a:pt x="170" y="31"/>
                  </a:cubicBezTo>
                  <a:cubicBezTo>
                    <a:pt x="170" y="27"/>
                    <a:pt x="170" y="27"/>
                    <a:pt x="170" y="27"/>
                  </a:cubicBezTo>
                  <a:cubicBezTo>
                    <a:pt x="156" y="23"/>
                    <a:pt x="140" y="22"/>
                    <a:pt x="126" y="24"/>
                  </a:cubicBezTo>
                  <a:close/>
                  <a:moveTo>
                    <a:pt x="106" y="41"/>
                  </a:moveTo>
                  <a:cubicBezTo>
                    <a:pt x="106" y="45"/>
                    <a:pt x="106" y="45"/>
                    <a:pt x="106" y="45"/>
                  </a:cubicBezTo>
                  <a:cubicBezTo>
                    <a:pt x="126" y="39"/>
                    <a:pt x="150" y="39"/>
                    <a:pt x="170" y="45"/>
                  </a:cubicBezTo>
                  <a:cubicBezTo>
                    <a:pt x="170" y="40"/>
                    <a:pt x="170" y="40"/>
                    <a:pt x="170" y="40"/>
                  </a:cubicBezTo>
                  <a:cubicBezTo>
                    <a:pt x="149" y="35"/>
                    <a:pt x="127" y="35"/>
                    <a:pt x="106" y="41"/>
                  </a:cubicBezTo>
                  <a:close/>
                  <a:moveTo>
                    <a:pt x="106" y="81"/>
                  </a:moveTo>
                  <a:cubicBezTo>
                    <a:pt x="106" y="86"/>
                    <a:pt x="106" y="86"/>
                    <a:pt x="106" y="86"/>
                  </a:cubicBezTo>
                  <a:cubicBezTo>
                    <a:pt x="126" y="80"/>
                    <a:pt x="150" y="80"/>
                    <a:pt x="170" y="86"/>
                  </a:cubicBezTo>
                  <a:cubicBezTo>
                    <a:pt x="170" y="81"/>
                    <a:pt x="170" y="81"/>
                    <a:pt x="170" y="81"/>
                  </a:cubicBezTo>
                  <a:cubicBezTo>
                    <a:pt x="149" y="76"/>
                    <a:pt x="127" y="76"/>
                    <a:pt x="106" y="81"/>
                  </a:cubicBezTo>
                  <a:close/>
                  <a:moveTo>
                    <a:pt x="106" y="54"/>
                  </a:moveTo>
                  <a:cubicBezTo>
                    <a:pt x="106" y="59"/>
                    <a:pt x="106" y="59"/>
                    <a:pt x="106" y="59"/>
                  </a:cubicBezTo>
                  <a:cubicBezTo>
                    <a:pt x="126" y="53"/>
                    <a:pt x="150" y="53"/>
                    <a:pt x="170" y="59"/>
                  </a:cubicBezTo>
                  <a:cubicBezTo>
                    <a:pt x="170" y="54"/>
                    <a:pt x="170" y="54"/>
                    <a:pt x="170" y="54"/>
                  </a:cubicBezTo>
                  <a:cubicBezTo>
                    <a:pt x="149" y="48"/>
                    <a:pt x="127" y="49"/>
                    <a:pt x="106" y="54"/>
                  </a:cubicBezTo>
                  <a:close/>
                  <a:moveTo>
                    <a:pt x="186" y="9"/>
                  </a:moveTo>
                  <a:cubicBezTo>
                    <a:pt x="186" y="126"/>
                    <a:pt x="186" y="126"/>
                    <a:pt x="186" y="126"/>
                  </a:cubicBezTo>
                  <a:cubicBezTo>
                    <a:pt x="186" y="134"/>
                    <a:pt x="186" y="134"/>
                    <a:pt x="186" y="134"/>
                  </a:cubicBezTo>
                  <a:cubicBezTo>
                    <a:pt x="184" y="136"/>
                    <a:pt x="182" y="136"/>
                    <a:pt x="180" y="135"/>
                  </a:cubicBezTo>
                  <a:cubicBezTo>
                    <a:pt x="168" y="131"/>
                    <a:pt x="155" y="128"/>
                    <a:pt x="142" y="128"/>
                  </a:cubicBezTo>
                  <a:cubicBezTo>
                    <a:pt x="126" y="128"/>
                    <a:pt x="110" y="132"/>
                    <a:pt x="96" y="139"/>
                  </a:cubicBezTo>
                  <a:cubicBezTo>
                    <a:pt x="95" y="140"/>
                    <a:pt x="94" y="140"/>
                    <a:pt x="93" y="140"/>
                  </a:cubicBezTo>
                  <a:cubicBezTo>
                    <a:pt x="92" y="140"/>
                    <a:pt x="91" y="140"/>
                    <a:pt x="91" y="139"/>
                  </a:cubicBezTo>
                  <a:cubicBezTo>
                    <a:pt x="76" y="132"/>
                    <a:pt x="60" y="128"/>
                    <a:pt x="44" y="128"/>
                  </a:cubicBezTo>
                  <a:cubicBezTo>
                    <a:pt x="31" y="128"/>
                    <a:pt x="18" y="131"/>
                    <a:pt x="6" y="135"/>
                  </a:cubicBezTo>
                  <a:cubicBezTo>
                    <a:pt x="4" y="136"/>
                    <a:pt x="2" y="136"/>
                    <a:pt x="0" y="134"/>
                  </a:cubicBezTo>
                  <a:cubicBezTo>
                    <a:pt x="0" y="126"/>
                    <a:pt x="0" y="126"/>
                    <a:pt x="0" y="126"/>
                  </a:cubicBezTo>
                  <a:cubicBezTo>
                    <a:pt x="0" y="9"/>
                    <a:pt x="0" y="9"/>
                    <a:pt x="0" y="9"/>
                  </a:cubicBezTo>
                  <a:cubicBezTo>
                    <a:pt x="3" y="8"/>
                    <a:pt x="3" y="8"/>
                    <a:pt x="3" y="8"/>
                  </a:cubicBezTo>
                  <a:cubicBezTo>
                    <a:pt x="16" y="3"/>
                    <a:pt x="30" y="0"/>
                    <a:pt x="44" y="0"/>
                  </a:cubicBezTo>
                  <a:cubicBezTo>
                    <a:pt x="61" y="0"/>
                    <a:pt x="78" y="4"/>
                    <a:pt x="93" y="11"/>
                  </a:cubicBezTo>
                  <a:cubicBezTo>
                    <a:pt x="108" y="4"/>
                    <a:pt x="125" y="0"/>
                    <a:pt x="142" y="0"/>
                  </a:cubicBezTo>
                  <a:cubicBezTo>
                    <a:pt x="157" y="0"/>
                    <a:pt x="170" y="3"/>
                    <a:pt x="183" y="8"/>
                  </a:cubicBezTo>
                  <a:lnTo>
                    <a:pt x="186" y="9"/>
                  </a:lnTo>
                  <a:close/>
                  <a:moveTo>
                    <a:pt x="89" y="18"/>
                  </a:moveTo>
                  <a:cubicBezTo>
                    <a:pt x="75" y="11"/>
                    <a:pt x="60" y="8"/>
                    <a:pt x="44" y="8"/>
                  </a:cubicBezTo>
                  <a:cubicBezTo>
                    <a:pt x="31" y="8"/>
                    <a:pt x="19" y="10"/>
                    <a:pt x="8" y="14"/>
                  </a:cubicBezTo>
                  <a:cubicBezTo>
                    <a:pt x="8" y="118"/>
                    <a:pt x="8" y="118"/>
                    <a:pt x="8" y="118"/>
                  </a:cubicBezTo>
                  <a:cubicBezTo>
                    <a:pt x="19" y="114"/>
                    <a:pt x="31" y="112"/>
                    <a:pt x="44" y="112"/>
                  </a:cubicBezTo>
                  <a:cubicBezTo>
                    <a:pt x="60" y="112"/>
                    <a:pt x="75" y="115"/>
                    <a:pt x="89" y="121"/>
                  </a:cubicBezTo>
                  <a:lnTo>
                    <a:pt x="89" y="18"/>
                  </a:lnTo>
                  <a:close/>
                  <a:moveTo>
                    <a:pt x="178" y="14"/>
                  </a:moveTo>
                  <a:cubicBezTo>
                    <a:pt x="167" y="10"/>
                    <a:pt x="155" y="8"/>
                    <a:pt x="142" y="8"/>
                  </a:cubicBezTo>
                  <a:cubicBezTo>
                    <a:pt x="126" y="8"/>
                    <a:pt x="111" y="11"/>
                    <a:pt x="97" y="18"/>
                  </a:cubicBezTo>
                  <a:cubicBezTo>
                    <a:pt x="97" y="121"/>
                    <a:pt x="97" y="121"/>
                    <a:pt x="97" y="121"/>
                  </a:cubicBezTo>
                  <a:cubicBezTo>
                    <a:pt x="111" y="115"/>
                    <a:pt x="127" y="112"/>
                    <a:pt x="142" y="112"/>
                  </a:cubicBezTo>
                  <a:cubicBezTo>
                    <a:pt x="155" y="112"/>
                    <a:pt x="167" y="114"/>
                    <a:pt x="178" y="118"/>
                  </a:cubicBezTo>
                  <a:lnTo>
                    <a:pt x="178" y="14"/>
                  </a:lnTo>
                  <a:close/>
                </a:path>
              </a:pathLst>
            </a:custGeom>
            <a:solidFill>
              <a:schemeClr val="bg1"/>
            </a:solidFill>
            <a:ln>
              <a:noFill/>
            </a:ln>
          </p:spPr>
          <p:txBody>
            <a:bodyPr anchor="ctr"/>
            <a:lstStyle/>
            <a:p>
              <a:pPr algn="ctr"/>
              <a:endParaRPr sz="2400"/>
            </a:p>
          </p:txBody>
        </p:sp>
        <p:sp>
          <p:nvSpPr>
            <p:cNvPr id="20" name="文本框 17"/>
            <p:cNvSpPr txBox="1"/>
            <p:nvPr/>
          </p:nvSpPr>
          <p:spPr>
            <a:xfrm>
              <a:off x="7010471" y="3665577"/>
              <a:ext cx="1763039" cy="614591"/>
            </a:xfrm>
            <a:prstGeom prst="rect">
              <a:avLst/>
            </a:prstGeom>
            <a:noFill/>
          </p:spPr>
          <p:txBody>
            <a:bodyPr wrap="square">
              <a:normAutofit/>
            </a:bodyPr>
            <a:lstStyle/>
            <a:p>
              <a:pPr>
                <a:lnSpc>
                  <a:spcPct val="120000"/>
                </a:lnSpc>
              </a:pPr>
              <a:r>
                <a:rPr lang="zh-CN" altLang="en-US" sz="9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935">
                  <a:solidFill>
                    <a:schemeClr val="bg1">
                      <a:lumMod val="50000"/>
                    </a:schemeClr>
                  </a:solidFill>
                  <a:latin typeface="微软雅黑" panose="020B0503020204020204" charset="-122"/>
                  <a:ea typeface="微软雅黑" panose="020B0503020204020204" charset="-122"/>
                </a:rPr>
              </a:br>
              <a:r>
                <a:rPr lang="zh-CN" altLang="en-US" sz="935">
                  <a:solidFill>
                    <a:schemeClr val="bg1">
                      <a:lumMod val="50000"/>
                    </a:schemeClr>
                  </a:solidFill>
                  <a:latin typeface="微软雅黑" panose="020B0503020204020204" charset="-122"/>
                  <a:ea typeface="微软雅黑" panose="020B0503020204020204" charset="-122"/>
                </a:rPr>
                <a:t>（建议使用主题字体）</a:t>
              </a:r>
            </a:p>
          </p:txBody>
        </p:sp>
        <p:sp>
          <p:nvSpPr>
            <p:cNvPr id="21" name="文本框 18"/>
            <p:cNvSpPr txBox="1"/>
            <p:nvPr/>
          </p:nvSpPr>
          <p:spPr>
            <a:xfrm>
              <a:off x="7010471" y="3421405"/>
              <a:ext cx="1763039" cy="207749"/>
            </a:xfrm>
            <a:prstGeom prst="rect">
              <a:avLst/>
            </a:prstGeom>
            <a:noFill/>
          </p:spPr>
          <p:txBody>
            <a:bodyPr wrap="none" lIns="0" tIns="0" rIns="0" bIns="0">
              <a:normAutofit/>
            </a:bodyPr>
            <a:lstStyle/>
            <a:p>
              <a:pPr>
                <a:lnSpc>
                  <a:spcPct val="120000"/>
                </a:lnSpc>
              </a:pPr>
              <a:r>
                <a:rPr lang="zh-CN" altLang="en-US" sz="1400" b="1" dirty="0">
                  <a:solidFill>
                    <a:schemeClr val="bg1">
                      <a:lumMod val="50000"/>
                    </a:schemeClr>
                  </a:solidFill>
                  <a:latin typeface="微软雅黑" panose="020B0503020204020204" charset="-122"/>
                  <a:ea typeface="微软雅黑" panose="020B0503020204020204" charset="-122"/>
                </a:rPr>
                <a:t>标题文本预设</a:t>
              </a:r>
            </a:p>
          </p:txBody>
        </p:sp>
        <p:cxnSp>
          <p:nvCxnSpPr>
            <p:cNvPr id="26" name="直接箭头连接符 25"/>
            <p:cNvCxnSpPr/>
            <p:nvPr/>
          </p:nvCxnSpPr>
          <p:spPr>
            <a:xfrm>
              <a:off x="6143912" y="3702013"/>
              <a:ext cx="761411" cy="0"/>
            </a:xfrm>
            <a:prstGeom prst="straightConnector1">
              <a:avLst/>
            </a:prstGeom>
            <a:ln w="158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902390" y="1520789"/>
            <a:ext cx="4433455" cy="4433455"/>
            <a:chOff x="676792" y="1140591"/>
            <a:chExt cx="3325091" cy="3325091"/>
          </a:xfrm>
        </p:grpSpPr>
        <p:sp>
          <p:nvSpPr>
            <p:cNvPr id="4" name="任意多边形: 形状 3"/>
            <p:cNvSpPr/>
            <p:nvPr/>
          </p:nvSpPr>
          <p:spPr>
            <a:xfrm>
              <a:off x="676792" y="1140591"/>
              <a:ext cx="3325091" cy="3325091"/>
            </a:xfrm>
            <a:custGeom>
              <a:avLst/>
              <a:gdLst>
                <a:gd name="connsiteX0" fmla="*/ 0 w 4093507"/>
                <a:gd name="connsiteY0" fmla="*/ 2046754 h 4093507"/>
                <a:gd name="connsiteX1" fmla="*/ 2046754 w 4093507"/>
                <a:gd name="connsiteY1" fmla="*/ 0 h 4093507"/>
                <a:gd name="connsiteX2" fmla="*/ 4093508 w 4093507"/>
                <a:gd name="connsiteY2" fmla="*/ 2046754 h 4093507"/>
                <a:gd name="connsiteX3" fmla="*/ 2046754 w 4093507"/>
                <a:gd name="connsiteY3" fmla="*/ 4093508 h 4093507"/>
                <a:gd name="connsiteX4" fmla="*/ 0 w 4093507"/>
                <a:gd name="connsiteY4" fmla="*/ 2046754 h 409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507" h="4093507">
                  <a:moveTo>
                    <a:pt x="0" y="2046754"/>
                  </a:moveTo>
                  <a:cubicBezTo>
                    <a:pt x="0" y="916363"/>
                    <a:pt x="916363" y="0"/>
                    <a:pt x="2046754" y="0"/>
                  </a:cubicBezTo>
                  <a:cubicBezTo>
                    <a:pt x="3177145" y="0"/>
                    <a:pt x="4093508" y="916363"/>
                    <a:pt x="4093508" y="2046754"/>
                  </a:cubicBezTo>
                  <a:cubicBezTo>
                    <a:pt x="4093508" y="3177145"/>
                    <a:pt x="3177145" y="4093508"/>
                    <a:pt x="2046754" y="4093508"/>
                  </a:cubicBezTo>
                  <a:cubicBezTo>
                    <a:pt x="916363" y="4093508"/>
                    <a:pt x="0" y="3177145"/>
                    <a:pt x="0" y="2046754"/>
                  </a:cubicBezTo>
                  <a:close/>
                </a:path>
              </a:pathLst>
            </a:custGeom>
            <a:solidFill>
              <a:schemeClr val="accent1"/>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8" name="文本框 52"/>
            <p:cNvSpPr txBox="1"/>
            <p:nvPr/>
          </p:nvSpPr>
          <p:spPr>
            <a:xfrm>
              <a:off x="752790" y="2673353"/>
              <a:ext cx="679706" cy="293157"/>
            </a:xfrm>
            <a:prstGeom prst="rect">
              <a:avLst/>
            </a:prstGeom>
            <a:noFill/>
          </p:spPr>
          <p:txBody>
            <a:bodyPr wrap="square">
              <a:normAutofit fontScale="70000" lnSpcReduction="20000"/>
            </a:bodyPr>
            <a:lstStyle/>
            <a:p>
              <a:r>
                <a:rPr lang="en-US" sz="3200" b="1" dirty="0">
                  <a:solidFill>
                    <a:schemeClr val="bg1"/>
                  </a:solidFill>
                </a:rPr>
                <a:t>01</a:t>
              </a:r>
            </a:p>
          </p:txBody>
        </p:sp>
      </p:grpSp>
      <p:grpSp>
        <p:nvGrpSpPr>
          <p:cNvPr id="27" name="组合 26"/>
          <p:cNvGrpSpPr/>
          <p:nvPr/>
        </p:nvGrpSpPr>
        <p:grpSpPr>
          <a:xfrm>
            <a:off x="1686935" y="1964133"/>
            <a:ext cx="3546763" cy="3546763"/>
            <a:chOff x="1265201" y="1473100"/>
            <a:chExt cx="2660072" cy="2660072"/>
          </a:xfrm>
        </p:grpSpPr>
        <p:sp>
          <p:nvSpPr>
            <p:cNvPr id="5" name="任意多边形: 形状 4"/>
            <p:cNvSpPr/>
            <p:nvPr/>
          </p:nvSpPr>
          <p:spPr>
            <a:xfrm>
              <a:off x="1265201" y="1473100"/>
              <a:ext cx="2660072" cy="2660072"/>
            </a:xfrm>
            <a:custGeom>
              <a:avLst/>
              <a:gdLst>
                <a:gd name="connsiteX0" fmla="*/ 0 w 3274805"/>
                <a:gd name="connsiteY0" fmla="*/ 1637403 h 3274805"/>
                <a:gd name="connsiteX1" fmla="*/ 1637403 w 3274805"/>
                <a:gd name="connsiteY1" fmla="*/ 0 h 3274805"/>
                <a:gd name="connsiteX2" fmla="*/ 3274806 w 3274805"/>
                <a:gd name="connsiteY2" fmla="*/ 1637403 h 3274805"/>
                <a:gd name="connsiteX3" fmla="*/ 1637403 w 3274805"/>
                <a:gd name="connsiteY3" fmla="*/ 3274806 h 3274805"/>
                <a:gd name="connsiteX4" fmla="*/ 0 w 3274805"/>
                <a:gd name="connsiteY4" fmla="*/ 1637403 h 327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805" h="3274805">
                  <a:moveTo>
                    <a:pt x="0" y="1637403"/>
                  </a:moveTo>
                  <a:cubicBezTo>
                    <a:pt x="0" y="733090"/>
                    <a:pt x="733090" y="0"/>
                    <a:pt x="1637403" y="0"/>
                  </a:cubicBezTo>
                  <a:cubicBezTo>
                    <a:pt x="2541716" y="0"/>
                    <a:pt x="3274806" y="733090"/>
                    <a:pt x="3274806" y="1637403"/>
                  </a:cubicBezTo>
                  <a:cubicBezTo>
                    <a:pt x="3274806" y="2541716"/>
                    <a:pt x="2541716" y="3274806"/>
                    <a:pt x="1637403" y="3274806"/>
                  </a:cubicBezTo>
                  <a:cubicBezTo>
                    <a:pt x="733090" y="3274806"/>
                    <a:pt x="0" y="2541716"/>
                    <a:pt x="0" y="1637403"/>
                  </a:cubicBezTo>
                  <a:close/>
                </a:path>
              </a:pathLst>
            </a:custGeom>
            <a:solidFill>
              <a:schemeClr val="accent2"/>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9" name="文本框 53"/>
            <p:cNvSpPr txBox="1"/>
            <p:nvPr/>
          </p:nvSpPr>
          <p:spPr>
            <a:xfrm>
              <a:off x="1321551" y="2673353"/>
              <a:ext cx="822557" cy="293157"/>
            </a:xfrm>
            <a:prstGeom prst="rect">
              <a:avLst/>
            </a:prstGeom>
            <a:noFill/>
          </p:spPr>
          <p:txBody>
            <a:bodyPr wrap="square">
              <a:normAutofit fontScale="70000" lnSpcReduction="20000"/>
            </a:bodyPr>
            <a:lstStyle/>
            <a:p>
              <a:r>
                <a:rPr lang="en-US" sz="3200" b="1" dirty="0">
                  <a:solidFill>
                    <a:schemeClr val="bg1"/>
                  </a:solidFill>
                </a:rPr>
                <a:t>02</a:t>
              </a:r>
            </a:p>
          </p:txBody>
        </p:sp>
      </p:grpSp>
      <p:grpSp>
        <p:nvGrpSpPr>
          <p:cNvPr id="26" name="组合 25"/>
          <p:cNvGrpSpPr/>
          <p:nvPr/>
        </p:nvGrpSpPr>
        <p:grpSpPr>
          <a:xfrm>
            <a:off x="2473013" y="2407480"/>
            <a:ext cx="2660073" cy="2660073"/>
            <a:chOff x="1854759" y="1805609"/>
            <a:chExt cx="1995055" cy="1995055"/>
          </a:xfrm>
        </p:grpSpPr>
        <p:sp>
          <p:nvSpPr>
            <p:cNvPr id="6" name="任意多边形: 形状 5"/>
            <p:cNvSpPr/>
            <p:nvPr/>
          </p:nvSpPr>
          <p:spPr>
            <a:xfrm>
              <a:off x="1854759" y="1805609"/>
              <a:ext cx="1995055" cy="1995055"/>
            </a:xfrm>
            <a:custGeom>
              <a:avLst/>
              <a:gdLst>
                <a:gd name="connsiteX0" fmla="*/ 0 w 2456104"/>
                <a:gd name="connsiteY0" fmla="*/ 1228052 h 2456104"/>
                <a:gd name="connsiteX1" fmla="*/ 1228052 w 2456104"/>
                <a:gd name="connsiteY1" fmla="*/ 0 h 2456104"/>
                <a:gd name="connsiteX2" fmla="*/ 2456104 w 2456104"/>
                <a:gd name="connsiteY2" fmla="*/ 1228052 h 2456104"/>
                <a:gd name="connsiteX3" fmla="*/ 1228052 w 2456104"/>
                <a:gd name="connsiteY3" fmla="*/ 2456104 h 2456104"/>
                <a:gd name="connsiteX4" fmla="*/ 0 w 2456104"/>
                <a:gd name="connsiteY4" fmla="*/ 1228052 h 245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04" h="2456104">
                  <a:moveTo>
                    <a:pt x="0" y="1228052"/>
                  </a:moveTo>
                  <a:cubicBezTo>
                    <a:pt x="0" y="549818"/>
                    <a:pt x="549818" y="0"/>
                    <a:pt x="1228052" y="0"/>
                  </a:cubicBezTo>
                  <a:cubicBezTo>
                    <a:pt x="1906286" y="0"/>
                    <a:pt x="2456104" y="549818"/>
                    <a:pt x="2456104" y="1228052"/>
                  </a:cubicBezTo>
                  <a:cubicBezTo>
                    <a:pt x="2456104" y="1906286"/>
                    <a:pt x="1906286" y="2456104"/>
                    <a:pt x="1228052" y="2456104"/>
                  </a:cubicBezTo>
                  <a:cubicBezTo>
                    <a:pt x="549818" y="2456104"/>
                    <a:pt x="0" y="1906286"/>
                    <a:pt x="0" y="1228052"/>
                  </a:cubicBezTo>
                  <a:close/>
                </a:path>
              </a:pathLst>
            </a:custGeom>
            <a:solidFill>
              <a:schemeClr val="accent3"/>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10" name="文本框 54"/>
            <p:cNvSpPr txBox="1"/>
            <p:nvPr/>
          </p:nvSpPr>
          <p:spPr>
            <a:xfrm>
              <a:off x="1896441" y="2673353"/>
              <a:ext cx="679706" cy="293157"/>
            </a:xfrm>
            <a:prstGeom prst="rect">
              <a:avLst/>
            </a:prstGeom>
            <a:noFill/>
          </p:spPr>
          <p:txBody>
            <a:bodyPr wrap="square">
              <a:normAutofit fontScale="70000" lnSpcReduction="20000"/>
            </a:bodyPr>
            <a:lstStyle/>
            <a:p>
              <a:r>
                <a:rPr lang="en-US" sz="3200" b="1" dirty="0">
                  <a:solidFill>
                    <a:schemeClr val="bg1"/>
                  </a:solidFill>
                </a:rPr>
                <a:t>03</a:t>
              </a:r>
            </a:p>
          </p:txBody>
        </p:sp>
      </p:grpSp>
      <p:sp>
        <p:nvSpPr>
          <p:cNvPr id="12" name="文本框 56"/>
          <p:cNvSpPr txBox="1"/>
          <p:nvPr/>
        </p:nvSpPr>
        <p:spPr>
          <a:xfrm>
            <a:off x="6251594" y="1735426"/>
            <a:ext cx="4493909" cy="502765"/>
          </a:xfrm>
          <a:prstGeom prst="rect">
            <a:avLst/>
          </a:prstGeom>
          <a:noFill/>
        </p:spPr>
        <p:txBody>
          <a:bodyPr wrap="none">
            <a:normAutofit/>
          </a:bodyPr>
          <a:lstStyle/>
          <a:p>
            <a:r>
              <a:rPr lang="zh-CN" altLang="en-US" sz="2665" b="1">
                <a:solidFill>
                  <a:schemeClr val="bg1">
                    <a:lumMod val="50000"/>
                  </a:schemeClr>
                </a:solidFill>
                <a:latin typeface="微软雅黑" panose="020B0503020204020204" charset="-122"/>
                <a:ea typeface="微软雅黑" panose="020B0503020204020204" charset="-122"/>
              </a:rPr>
              <a:t>标题文本预设</a:t>
            </a:r>
            <a:endParaRPr lang="zh-CN" altLang="en-US" sz="2665" b="1" dirty="0">
              <a:solidFill>
                <a:schemeClr val="bg1">
                  <a:lumMod val="50000"/>
                </a:schemeClr>
              </a:solidFill>
              <a:latin typeface="微软雅黑" panose="020B0503020204020204" charset="-122"/>
              <a:ea typeface="微软雅黑" panose="020B0503020204020204" charset="-122"/>
            </a:endParaRPr>
          </a:p>
        </p:txBody>
      </p:sp>
      <p:sp>
        <p:nvSpPr>
          <p:cNvPr id="13" name="矩形 12"/>
          <p:cNvSpPr/>
          <p:nvPr/>
        </p:nvSpPr>
        <p:spPr>
          <a:xfrm>
            <a:off x="6251595" y="2201247"/>
            <a:ext cx="4493908" cy="830200"/>
          </a:xfrm>
          <a:prstGeom prst="rect">
            <a:avLst/>
          </a:prstGeom>
        </p:spPr>
        <p:txBody>
          <a:bodyPr wrap="square">
            <a:normAutofit/>
          </a:bodyPr>
          <a:lstStyle/>
          <a:p>
            <a:pPr>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nvGrpSpPr>
          <p:cNvPr id="14" name="组合 13"/>
          <p:cNvGrpSpPr/>
          <p:nvPr/>
        </p:nvGrpSpPr>
        <p:grpSpPr>
          <a:xfrm>
            <a:off x="6299787" y="3384224"/>
            <a:ext cx="4967103" cy="554920"/>
            <a:chOff x="6528480" y="3075709"/>
            <a:chExt cx="4967103" cy="554920"/>
          </a:xfrm>
        </p:grpSpPr>
        <p:sp>
          <p:nvSpPr>
            <p:cNvPr id="22" name="任意多边形: 形状 21"/>
            <p:cNvSpPr/>
            <p:nvPr/>
          </p:nvSpPr>
          <p:spPr>
            <a:xfrm>
              <a:off x="6528480" y="3171934"/>
              <a:ext cx="331846" cy="33182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lumMod val="100000"/>
              </a:schemeClr>
            </a:solidFill>
            <a:ln w="12700">
              <a:miter lim="400000"/>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3" name="矩形 22"/>
            <p:cNvSpPr/>
            <p:nvPr/>
          </p:nvSpPr>
          <p:spPr>
            <a:xfrm>
              <a:off x="7067167" y="3075709"/>
              <a:ext cx="4428416" cy="554920"/>
            </a:xfrm>
            <a:prstGeom prst="rect">
              <a:avLst/>
            </a:prstGeom>
          </p:spPr>
          <p:txBody>
            <a:bodyPr wrap="square">
              <a:normAutofit/>
            </a:bodyPr>
            <a:lstStyle/>
            <a:p>
              <a:pPr>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065" dirty="0">
                <a:solidFill>
                  <a:schemeClr val="bg1">
                    <a:lumMod val="50000"/>
                  </a:schemeClr>
                </a:solidFill>
                <a:latin typeface="微软雅黑" panose="020B0503020204020204" charset="-122"/>
                <a:ea typeface="微软雅黑" panose="020B0503020204020204" charset="-122"/>
              </a:endParaRPr>
            </a:p>
          </p:txBody>
        </p:sp>
      </p:grpSp>
      <p:grpSp>
        <p:nvGrpSpPr>
          <p:cNvPr id="15" name="组合 14"/>
          <p:cNvGrpSpPr/>
          <p:nvPr/>
        </p:nvGrpSpPr>
        <p:grpSpPr>
          <a:xfrm>
            <a:off x="6299787" y="4269979"/>
            <a:ext cx="4989823" cy="554920"/>
            <a:chOff x="6505760" y="3961464"/>
            <a:chExt cx="4989823" cy="554920"/>
          </a:xfrm>
        </p:grpSpPr>
        <p:sp>
          <p:nvSpPr>
            <p:cNvPr id="20" name="任意多边形: 形状 19"/>
            <p:cNvSpPr/>
            <p:nvPr/>
          </p:nvSpPr>
          <p:spPr>
            <a:xfrm>
              <a:off x="6505760" y="4087854"/>
              <a:ext cx="331845" cy="271490"/>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lumMod val="100000"/>
              </a:schemeClr>
            </a:solidFill>
            <a:ln w="12700">
              <a:miter lim="400000"/>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1" name="矩形 20"/>
            <p:cNvSpPr/>
            <p:nvPr/>
          </p:nvSpPr>
          <p:spPr>
            <a:xfrm>
              <a:off x="7067167" y="3961464"/>
              <a:ext cx="4428416" cy="554920"/>
            </a:xfrm>
            <a:prstGeom prst="rect">
              <a:avLst/>
            </a:prstGeom>
          </p:spPr>
          <p:txBody>
            <a:bodyPr wrap="square">
              <a:normAutofit/>
            </a:bodyPr>
            <a:lstStyle/>
            <a:p>
              <a:pPr>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065" dirty="0">
                <a:solidFill>
                  <a:schemeClr val="bg1">
                    <a:lumMod val="50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6299787" y="5155733"/>
            <a:ext cx="4967103" cy="554920"/>
            <a:chOff x="6528480" y="4847219"/>
            <a:chExt cx="4967103" cy="554920"/>
          </a:xfrm>
        </p:grpSpPr>
        <p:sp>
          <p:nvSpPr>
            <p:cNvPr id="18" name="任意多边形: 形状 17"/>
            <p:cNvSpPr/>
            <p:nvPr/>
          </p:nvSpPr>
          <p:spPr>
            <a:xfrm>
              <a:off x="6528480" y="4943436"/>
              <a:ext cx="331640" cy="331837"/>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3">
                <a:lumMod val="100000"/>
              </a:schemeClr>
            </a:solidFill>
            <a:ln w="12700">
              <a:miter lim="400000"/>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19" name="矩形 18"/>
            <p:cNvSpPr/>
            <p:nvPr/>
          </p:nvSpPr>
          <p:spPr>
            <a:xfrm>
              <a:off x="7067167" y="4847219"/>
              <a:ext cx="4428416" cy="554920"/>
            </a:xfrm>
            <a:prstGeom prst="rect">
              <a:avLst/>
            </a:prstGeom>
          </p:spPr>
          <p:txBody>
            <a:bodyPr wrap="square">
              <a:normAutofit/>
            </a:bodyPr>
            <a:lstStyle/>
            <a:p>
              <a:pPr>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065" dirty="0">
                <a:solidFill>
                  <a:schemeClr val="bg1">
                    <a:lumMod val="50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3259020" y="2850826"/>
            <a:ext cx="1773381" cy="1773381"/>
            <a:chOff x="2444265" y="2138119"/>
            <a:chExt cx="1330036" cy="1330036"/>
          </a:xfrm>
        </p:grpSpPr>
        <p:sp>
          <p:nvSpPr>
            <p:cNvPr id="7" name="任意多边形: 形状 6"/>
            <p:cNvSpPr/>
            <p:nvPr/>
          </p:nvSpPr>
          <p:spPr>
            <a:xfrm>
              <a:off x="2444265" y="2138119"/>
              <a:ext cx="1330036" cy="1330036"/>
            </a:xfrm>
            <a:custGeom>
              <a:avLst/>
              <a:gdLst>
                <a:gd name="connsiteX0" fmla="*/ 0 w 1637402"/>
                <a:gd name="connsiteY0" fmla="*/ 818701 h 1637402"/>
                <a:gd name="connsiteX1" fmla="*/ 818701 w 1637402"/>
                <a:gd name="connsiteY1" fmla="*/ 0 h 1637402"/>
                <a:gd name="connsiteX2" fmla="*/ 1637402 w 1637402"/>
                <a:gd name="connsiteY2" fmla="*/ 818701 h 1637402"/>
                <a:gd name="connsiteX3" fmla="*/ 818701 w 1637402"/>
                <a:gd name="connsiteY3" fmla="*/ 1637402 h 1637402"/>
                <a:gd name="connsiteX4" fmla="*/ 0 w 1637402"/>
                <a:gd name="connsiteY4" fmla="*/ 818701 h 163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402" h="1637402">
                  <a:moveTo>
                    <a:pt x="0" y="818701"/>
                  </a:moveTo>
                  <a:cubicBezTo>
                    <a:pt x="0" y="366545"/>
                    <a:pt x="366545" y="0"/>
                    <a:pt x="818701" y="0"/>
                  </a:cubicBezTo>
                  <a:cubicBezTo>
                    <a:pt x="1270857" y="0"/>
                    <a:pt x="1637402" y="366545"/>
                    <a:pt x="1637402" y="818701"/>
                  </a:cubicBezTo>
                  <a:cubicBezTo>
                    <a:pt x="1637402" y="1270857"/>
                    <a:pt x="1270857" y="1637402"/>
                    <a:pt x="818701" y="1637402"/>
                  </a:cubicBezTo>
                  <a:cubicBezTo>
                    <a:pt x="366545" y="1637402"/>
                    <a:pt x="0" y="1270857"/>
                    <a:pt x="0" y="818701"/>
                  </a:cubicBezTo>
                  <a:close/>
                </a:path>
              </a:pathLst>
            </a:custGeom>
            <a:solidFill>
              <a:schemeClr val="accent4"/>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11" name="文本框 55"/>
            <p:cNvSpPr txBox="1"/>
            <p:nvPr/>
          </p:nvSpPr>
          <p:spPr>
            <a:xfrm>
              <a:off x="2484849" y="2673353"/>
              <a:ext cx="679706" cy="293157"/>
            </a:xfrm>
            <a:prstGeom prst="rect">
              <a:avLst/>
            </a:prstGeom>
            <a:noFill/>
          </p:spPr>
          <p:txBody>
            <a:bodyPr wrap="square">
              <a:normAutofit fontScale="70000" lnSpcReduction="20000"/>
            </a:bodyPr>
            <a:lstStyle/>
            <a:p>
              <a:r>
                <a:rPr lang="en-US" sz="3200" b="1">
                  <a:solidFill>
                    <a:schemeClr val="bg1"/>
                  </a:solidFill>
                </a:rPr>
                <a:t>04</a:t>
              </a:r>
              <a:endParaRPr lang="en-US" sz="3200" b="1" dirty="0">
                <a:solidFill>
                  <a:schemeClr val="bg1"/>
                </a:solidFill>
              </a:endParaRPr>
            </a:p>
          </p:txBody>
        </p:sp>
        <p:sp>
          <p:nvSpPr>
            <p:cNvPr id="17" name="任意多边形: 形状 16"/>
            <p:cNvSpPr/>
            <p:nvPr/>
          </p:nvSpPr>
          <p:spPr>
            <a:xfrm>
              <a:off x="2958582" y="2528866"/>
              <a:ext cx="585969" cy="54854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w="3175" cmpd="sng">
              <a:noFill/>
            </a:ln>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0-#ppt_w/2"/>
                                          </p:val>
                                        </p:tav>
                                        <p:tav tm="100000">
                                          <p:val>
                                            <p:strVal val="#ppt_x"/>
                                          </p:val>
                                        </p:tav>
                                      </p:tavLst>
                                    </p:anim>
                                    <p:anim calcmode="lin" valueType="num">
                                      <p:cBhvr additive="base">
                                        <p:cTn id="8" dur="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0-#ppt_w/2"/>
                                          </p:val>
                                        </p:tav>
                                        <p:tav tm="100000">
                                          <p:val>
                                            <p:strVal val="#ppt_x"/>
                                          </p:val>
                                        </p:tav>
                                      </p:tavLst>
                                    </p:anim>
                                    <p:anim calcmode="lin" valueType="num">
                                      <p:cBhvr additive="base">
                                        <p:cTn id="13" dur="25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50" fill="hold"/>
                                        <p:tgtEl>
                                          <p:spTgt spid="27"/>
                                        </p:tgtEl>
                                        <p:attrNameLst>
                                          <p:attrName>ppt_x</p:attrName>
                                        </p:attrNameLst>
                                      </p:cBhvr>
                                      <p:tavLst>
                                        <p:tav tm="0">
                                          <p:val>
                                            <p:strVal val="0-#ppt_w/2"/>
                                          </p:val>
                                        </p:tav>
                                        <p:tav tm="100000">
                                          <p:val>
                                            <p:strVal val="#ppt_x"/>
                                          </p:val>
                                        </p:tav>
                                      </p:tavLst>
                                    </p:anim>
                                    <p:anim calcmode="lin" valueType="num">
                                      <p:cBhvr additive="base">
                                        <p:cTn id="18" dur="25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250" fill="hold"/>
                                        <p:tgtEl>
                                          <p:spTgt spid="28"/>
                                        </p:tgtEl>
                                        <p:attrNameLst>
                                          <p:attrName>ppt_x</p:attrName>
                                        </p:attrNameLst>
                                      </p:cBhvr>
                                      <p:tavLst>
                                        <p:tav tm="0">
                                          <p:val>
                                            <p:strVal val="0-#ppt_w/2"/>
                                          </p:val>
                                        </p:tav>
                                        <p:tav tm="100000">
                                          <p:val>
                                            <p:strVal val="#ppt_x"/>
                                          </p:val>
                                        </p:tav>
                                      </p:tavLst>
                                    </p:anim>
                                    <p:anim calcmode="lin" valueType="num">
                                      <p:cBhvr additive="base">
                                        <p:cTn id="23" dur="25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4"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447766" y="1868463"/>
            <a:ext cx="2156108" cy="2156108"/>
            <a:chOff x="1835824" y="1401347"/>
            <a:chExt cx="1617081" cy="1617081"/>
          </a:xfrm>
        </p:grpSpPr>
        <p:sp>
          <p:nvSpPr>
            <p:cNvPr id="6" name="Oval 6"/>
            <p:cNvSpPr/>
            <p:nvPr/>
          </p:nvSpPr>
          <p:spPr>
            <a:xfrm flipV="1">
              <a:off x="1835824" y="1401347"/>
              <a:ext cx="1617081" cy="1617081"/>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Freeform: Shape 7"/>
            <p:cNvSpPr/>
            <p:nvPr/>
          </p:nvSpPr>
          <p:spPr bwMode="auto">
            <a:xfrm>
              <a:off x="2469938" y="2035759"/>
              <a:ext cx="348853" cy="34825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a:p>
          </p:txBody>
        </p:sp>
      </p:grpSp>
      <p:grpSp>
        <p:nvGrpSpPr>
          <p:cNvPr id="2" name="组合 1"/>
          <p:cNvGrpSpPr/>
          <p:nvPr/>
        </p:nvGrpSpPr>
        <p:grpSpPr>
          <a:xfrm>
            <a:off x="3359001" y="3329159"/>
            <a:ext cx="2156108" cy="2156108"/>
            <a:chOff x="2519250" y="2496869"/>
            <a:chExt cx="1617081" cy="1617081"/>
          </a:xfrm>
        </p:grpSpPr>
        <p:sp>
          <p:nvSpPr>
            <p:cNvPr id="5" name="Oval 5"/>
            <p:cNvSpPr/>
            <p:nvPr/>
          </p:nvSpPr>
          <p:spPr>
            <a:xfrm flipV="1">
              <a:off x="2519250" y="2496869"/>
              <a:ext cx="1617081" cy="1617081"/>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8" name="Group 8"/>
            <p:cNvGrpSpPr/>
            <p:nvPr/>
          </p:nvGrpSpPr>
          <p:grpSpPr>
            <a:xfrm>
              <a:off x="3153363" y="3135913"/>
              <a:ext cx="348853" cy="326827"/>
              <a:chOff x="3613710" y="4303892"/>
              <a:chExt cx="465138" cy="435769"/>
            </a:xfrm>
            <a:solidFill>
              <a:schemeClr val="bg1"/>
            </a:solidFill>
          </p:grpSpPr>
          <p:sp>
            <p:nvSpPr>
              <p:cNvPr id="25" name="Freeform: Shape 9"/>
              <p:cNvSpPr/>
              <p:nvPr/>
            </p:nvSpPr>
            <p:spPr bwMode="auto">
              <a:xfrm>
                <a:off x="3672447" y="4361836"/>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a:p>
            </p:txBody>
          </p:sp>
          <p:sp>
            <p:nvSpPr>
              <p:cNvPr id="26" name="Freeform: Shape 10"/>
              <p:cNvSpPr/>
              <p:nvPr/>
            </p:nvSpPr>
            <p:spPr bwMode="auto">
              <a:xfrm>
                <a:off x="3613710" y="4303892"/>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a:p>
            </p:txBody>
          </p:sp>
        </p:grpSp>
      </p:grpSp>
      <p:grpSp>
        <p:nvGrpSpPr>
          <p:cNvPr id="28" name="组合 27"/>
          <p:cNvGrpSpPr/>
          <p:nvPr/>
        </p:nvGrpSpPr>
        <p:grpSpPr>
          <a:xfrm>
            <a:off x="1536531" y="3329159"/>
            <a:ext cx="2156108" cy="2156108"/>
            <a:chOff x="1152398" y="2496869"/>
            <a:chExt cx="1617081" cy="1617081"/>
          </a:xfrm>
        </p:grpSpPr>
        <p:sp>
          <p:nvSpPr>
            <p:cNvPr id="4" name="Oval 4"/>
            <p:cNvSpPr/>
            <p:nvPr/>
          </p:nvSpPr>
          <p:spPr>
            <a:xfrm flipV="1">
              <a:off x="1152398" y="2496869"/>
              <a:ext cx="1617081" cy="1617081"/>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9" name="Group 11"/>
            <p:cNvGrpSpPr/>
            <p:nvPr/>
          </p:nvGrpSpPr>
          <p:grpSpPr>
            <a:xfrm>
              <a:off x="1786512" y="3158664"/>
              <a:ext cx="348853" cy="293489"/>
              <a:chOff x="1791241" y="4334227"/>
              <a:chExt cx="465138" cy="391319"/>
            </a:xfrm>
            <a:solidFill>
              <a:schemeClr val="bg1"/>
            </a:solidFill>
          </p:grpSpPr>
          <p:sp>
            <p:nvSpPr>
              <p:cNvPr id="22" name="Freeform: Shape 12"/>
              <p:cNvSpPr/>
              <p:nvPr/>
            </p:nvSpPr>
            <p:spPr bwMode="auto">
              <a:xfrm>
                <a:off x="1907922" y="4435827"/>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a:p>
            </p:txBody>
          </p:sp>
          <p:sp>
            <p:nvSpPr>
              <p:cNvPr id="23" name="Freeform: Shape 13"/>
              <p:cNvSpPr/>
              <p:nvPr/>
            </p:nvSpPr>
            <p:spPr bwMode="auto">
              <a:xfrm>
                <a:off x="1965866" y="4493771"/>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a:p>
            </p:txBody>
          </p:sp>
          <p:sp>
            <p:nvSpPr>
              <p:cNvPr id="24" name="Freeform: Shape 14"/>
              <p:cNvSpPr/>
              <p:nvPr/>
            </p:nvSpPr>
            <p:spPr bwMode="auto">
              <a:xfrm>
                <a:off x="1791241" y="4334227"/>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400"/>
              </a:p>
            </p:txBody>
          </p:sp>
        </p:grpSp>
      </p:grpSp>
      <p:grpSp>
        <p:nvGrpSpPr>
          <p:cNvPr id="30" name="组合 29"/>
          <p:cNvGrpSpPr/>
          <p:nvPr/>
        </p:nvGrpSpPr>
        <p:grpSpPr>
          <a:xfrm>
            <a:off x="6167483" y="1808820"/>
            <a:ext cx="5033123" cy="3945456"/>
            <a:chOff x="4625612" y="1356615"/>
            <a:chExt cx="3774842" cy="2959092"/>
          </a:xfrm>
        </p:grpSpPr>
        <p:sp>
          <p:nvSpPr>
            <p:cNvPr id="10" name="Rectangle 16"/>
            <p:cNvSpPr/>
            <p:nvPr/>
          </p:nvSpPr>
          <p:spPr>
            <a:xfrm>
              <a:off x="4625612" y="1356615"/>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GB" sz="4265">
                  <a:solidFill>
                    <a:schemeClr val="accent1"/>
                  </a:solidFill>
                  <a:latin typeface="Impact" panose="020B0806030902050204" pitchFamily="34" charset="0"/>
                </a:rPr>
                <a:t>01</a:t>
              </a:r>
            </a:p>
          </p:txBody>
        </p:sp>
        <p:sp>
          <p:nvSpPr>
            <p:cNvPr id="11" name="Rectangle 19"/>
            <p:cNvSpPr/>
            <p:nvPr/>
          </p:nvSpPr>
          <p:spPr>
            <a:xfrm>
              <a:off x="4625612" y="2493261"/>
              <a:ext cx="685800" cy="685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GB" sz="4265">
                  <a:solidFill>
                    <a:schemeClr val="accent2"/>
                  </a:solidFill>
                  <a:latin typeface="Impact" panose="020B0806030902050204" pitchFamily="34" charset="0"/>
                </a:rPr>
                <a:t>02</a:t>
              </a:r>
            </a:p>
          </p:txBody>
        </p:sp>
        <p:sp>
          <p:nvSpPr>
            <p:cNvPr id="12" name="Rectangle 22"/>
            <p:cNvSpPr/>
            <p:nvPr/>
          </p:nvSpPr>
          <p:spPr>
            <a:xfrm>
              <a:off x="4625612" y="3629907"/>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GB" sz="4265">
                  <a:solidFill>
                    <a:schemeClr val="accent3"/>
                  </a:solidFill>
                  <a:latin typeface="Impact" panose="020B0806030902050204" pitchFamily="34" charset="0"/>
                </a:rPr>
                <a:t>03</a:t>
              </a:r>
            </a:p>
          </p:txBody>
        </p:sp>
        <p:grpSp>
          <p:nvGrpSpPr>
            <p:cNvPr id="13" name="Group 36"/>
            <p:cNvGrpSpPr/>
            <p:nvPr/>
          </p:nvGrpSpPr>
          <p:grpSpPr>
            <a:xfrm>
              <a:off x="5311412" y="1397659"/>
              <a:ext cx="3089042" cy="588623"/>
              <a:chOff x="7081882" y="1863545"/>
              <a:chExt cx="4118723" cy="784830"/>
            </a:xfrm>
          </p:grpSpPr>
          <p:sp>
            <p:nvSpPr>
              <p:cNvPr id="20" name="TextBox 25"/>
              <p:cNvSpPr txBox="1"/>
              <p:nvPr/>
            </p:nvSpPr>
            <p:spPr>
              <a:xfrm>
                <a:off x="7081882" y="1863545"/>
                <a:ext cx="4118723" cy="276999"/>
              </a:xfrm>
              <a:prstGeom prst="rect">
                <a:avLst/>
              </a:prstGeom>
              <a:noFill/>
            </p:spPr>
            <p:txBody>
              <a:bodyPr wrap="none" lIns="288000" tIns="0" rIns="288000" bIns="0" anchor="ctr">
                <a:normAutofit lnSpcReduction="10000"/>
              </a:bodyPr>
              <a:lstStyle/>
              <a:p>
                <a:r>
                  <a:rPr lang="zh-CN" altLang="en-US" sz="1865" b="1" dirty="0">
                    <a:solidFill>
                      <a:schemeClr val="bg1">
                        <a:lumMod val="50000"/>
                      </a:schemeClr>
                    </a:solidFill>
                    <a:latin typeface="微软雅黑" panose="020B0503020204020204" charset="-122"/>
                    <a:ea typeface="微软雅黑" panose="020B0503020204020204" charset="-122"/>
                  </a:rPr>
                  <a:t>标题文本预设</a:t>
                </a:r>
              </a:p>
            </p:txBody>
          </p:sp>
          <p:sp>
            <p:nvSpPr>
              <p:cNvPr id="21" name="Rectangle 26"/>
              <p:cNvSpPr/>
              <p:nvPr/>
            </p:nvSpPr>
            <p:spPr>
              <a:xfrm>
                <a:off x="7081882" y="2140544"/>
                <a:ext cx="4118723" cy="507831"/>
              </a:xfrm>
              <a:prstGeom prst="rect">
                <a:avLst/>
              </a:prstGeom>
            </p:spPr>
            <p:txBody>
              <a:bodyPr wrap="square" lIns="288000" tIns="0" rIns="288000" bIns="0" anchor="ctr">
                <a:noAutofit/>
              </a:bodyPr>
              <a:lstStyle/>
              <a:p>
                <a:pPr>
                  <a:lnSpc>
                    <a:spcPct val="120000"/>
                  </a:lnSpc>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14" name="Group 37"/>
            <p:cNvGrpSpPr/>
            <p:nvPr/>
          </p:nvGrpSpPr>
          <p:grpSpPr>
            <a:xfrm>
              <a:off x="5311412" y="2534495"/>
              <a:ext cx="3089042" cy="588623"/>
              <a:chOff x="7081882" y="3379327"/>
              <a:chExt cx="4118723" cy="784830"/>
            </a:xfrm>
          </p:grpSpPr>
          <p:sp>
            <p:nvSpPr>
              <p:cNvPr id="18" name="TextBox 28"/>
              <p:cNvSpPr txBox="1"/>
              <p:nvPr/>
            </p:nvSpPr>
            <p:spPr>
              <a:xfrm>
                <a:off x="7081882" y="3379327"/>
                <a:ext cx="4118723" cy="276999"/>
              </a:xfrm>
              <a:prstGeom prst="rect">
                <a:avLst/>
              </a:prstGeom>
              <a:noFill/>
            </p:spPr>
            <p:txBody>
              <a:bodyPr wrap="none" lIns="288000" tIns="0" rIns="288000" bIns="0" anchor="ctr">
                <a:normAutofit lnSpcReduction="10000"/>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9" name="Rectangle 29"/>
              <p:cNvSpPr/>
              <p:nvPr/>
            </p:nvSpPr>
            <p:spPr>
              <a:xfrm>
                <a:off x="7081882" y="3656326"/>
                <a:ext cx="4118723" cy="507831"/>
              </a:xfrm>
              <a:prstGeom prst="rect">
                <a:avLst/>
              </a:prstGeom>
            </p:spPr>
            <p:txBody>
              <a:bodyPr wrap="square" lIns="288000" tIns="0" rIns="288000" bIns="0" anchor="ctr">
                <a:noAutofit/>
              </a:bodyPr>
              <a:lstStyle/>
              <a:p>
                <a:pPr>
                  <a:lnSpc>
                    <a:spcPct val="120000"/>
                  </a:lnSpc>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15" name="Group 38"/>
            <p:cNvGrpSpPr/>
            <p:nvPr/>
          </p:nvGrpSpPr>
          <p:grpSpPr>
            <a:xfrm>
              <a:off x="5311412" y="3671332"/>
              <a:ext cx="3089042" cy="588623"/>
              <a:chOff x="7081882" y="4895109"/>
              <a:chExt cx="4118723" cy="784830"/>
            </a:xfrm>
          </p:grpSpPr>
          <p:sp>
            <p:nvSpPr>
              <p:cNvPr id="16" name="TextBox 31"/>
              <p:cNvSpPr txBox="1"/>
              <p:nvPr/>
            </p:nvSpPr>
            <p:spPr>
              <a:xfrm>
                <a:off x="7081882" y="4895109"/>
                <a:ext cx="4118723" cy="276999"/>
              </a:xfrm>
              <a:prstGeom prst="rect">
                <a:avLst/>
              </a:prstGeom>
              <a:noFill/>
            </p:spPr>
            <p:txBody>
              <a:bodyPr wrap="none" lIns="288000" tIns="0" rIns="288000" bIns="0" anchor="ctr">
                <a:normAutofit lnSpcReduction="10000"/>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7" name="Rectangle 32"/>
              <p:cNvSpPr/>
              <p:nvPr/>
            </p:nvSpPr>
            <p:spPr>
              <a:xfrm>
                <a:off x="7081882" y="5172108"/>
                <a:ext cx="4118723" cy="507831"/>
              </a:xfrm>
              <a:prstGeom prst="rect">
                <a:avLst/>
              </a:prstGeom>
            </p:spPr>
            <p:txBody>
              <a:bodyPr wrap="square" lIns="288000" tIns="0" rIns="288000" bIns="0" anchor="ctr">
                <a:noAutofit/>
              </a:bodyPr>
              <a:lstStyle/>
              <a:p>
                <a:pPr>
                  <a:lnSpc>
                    <a:spcPct val="120000"/>
                  </a:lnSpc>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53857" y="1657325"/>
            <a:ext cx="1383527" cy="1333432"/>
          </a:xfrm>
          <a:prstGeom prst="rect">
            <a:avLst/>
          </a:prstGeom>
          <a:noFill/>
          <a:ln>
            <a:solidFill>
              <a:srgbClr val="A3B267"/>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endParaRPr lang="zh-CN" altLang="en-US" sz="2400">
              <a:solidFill>
                <a:schemeClr val="bg1"/>
              </a:solidFill>
            </a:endParaRPr>
          </a:p>
        </p:txBody>
      </p:sp>
      <p:sp>
        <p:nvSpPr>
          <p:cNvPr id="5" name="矩形 4"/>
          <p:cNvSpPr/>
          <p:nvPr/>
        </p:nvSpPr>
        <p:spPr>
          <a:xfrm>
            <a:off x="2027555" y="-12700"/>
            <a:ext cx="1297305" cy="2690495"/>
          </a:xfrm>
          <a:prstGeom prst="rect">
            <a:avLst/>
          </a:prstGeom>
          <a:solidFill>
            <a:srgbClr val="CCE198"/>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endParaRPr lang="zh-CN" altLang="en-US" sz="2400">
              <a:solidFill>
                <a:schemeClr val="bg1"/>
              </a:solidFill>
            </a:endParaRPr>
          </a:p>
        </p:txBody>
      </p:sp>
      <p:sp>
        <p:nvSpPr>
          <p:cNvPr id="6" name="TextBox 148"/>
          <p:cNvSpPr txBox="1"/>
          <p:nvPr/>
        </p:nvSpPr>
        <p:spPr>
          <a:xfrm>
            <a:off x="2253312" y="521486"/>
            <a:ext cx="1010285" cy="1498547"/>
          </a:xfrm>
          <a:prstGeom prst="rect">
            <a:avLst/>
          </a:prstGeom>
          <a:noFill/>
        </p:spPr>
        <p:txBody>
          <a:bodyPr vert="eaVert" wrap="square" lIns="86697" tIns="43348" rIns="86697" bIns="43348" rtlCol="0">
            <a:spAutoFit/>
          </a:bodyPr>
          <a:lstStyle/>
          <a:p>
            <a:pPr algn="ctr">
              <a:lnSpc>
                <a:spcPct val="120000"/>
              </a:lnSpc>
            </a:pPr>
            <a:r>
              <a:rPr lang="zh-CN" altLang="en-US" sz="4535" cap="all" spc="213" dirty="0">
                <a:solidFill>
                  <a:schemeClr val="bg1"/>
                </a:solidFill>
                <a:latin typeface="微软雅黑" panose="020B0503020204020204" charset="-122"/>
                <a:ea typeface="微软雅黑" panose="020B0503020204020204" charset="-122"/>
                <a:cs typeface="+mn-ea"/>
                <a:sym typeface="+mn-lt"/>
              </a:rPr>
              <a:t>目录</a:t>
            </a:r>
          </a:p>
        </p:txBody>
      </p:sp>
      <p:sp>
        <p:nvSpPr>
          <p:cNvPr id="7" name="TextBox 148"/>
          <p:cNvSpPr txBox="1"/>
          <p:nvPr/>
        </p:nvSpPr>
        <p:spPr>
          <a:xfrm>
            <a:off x="1905212" y="2142588"/>
            <a:ext cx="1477768" cy="578485"/>
          </a:xfrm>
          <a:prstGeom prst="rect">
            <a:avLst/>
          </a:prstGeom>
          <a:noFill/>
        </p:spPr>
        <p:txBody>
          <a:bodyPr wrap="square" lIns="86697" tIns="43348" rIns="86697" bIns="43348" rtlCol="0">
            <a:spAutoFit/>
          </a:bodyPr>
          <a:lstStyle/>
          <a:p>
            <a:pPr algn="ctr">
              <a:lnSpc>
                <a:spcPct val="120000"/>
              </a:lnSpc>
            </a:pPr>
            <a:r>
              <a:rPr lang="en-US" altLang="zh-CN" sz="2665" dirty="0">
                <a:solidFill>
                  <a:schemeClr val="bg1"/>
                </a:solidFill>
                <a:latin typeface="Arial" panose="020B0604020202020204" pitchFamily="34" charset="0"/>
                <a:ea typeface="Cambria Math" panose="02040503050406030204" pitchFamily="18" charset="0"/>
                <a:cs typeface="Arial" panose="020B0604020202020204" pitchFamily="34" charset="0"/>
                <a:sym typeface="+mn-lt"/>
              </a:rPr>
              <a:t>Content</a:t>
            </a:r>
          </a:p>
        </p:txBody>
      </p:sp>
      <p:sp>
        <p:nvSpPr>
          <p:cNvPr id="8" name="MH_Number_1"/>
          <p:cNvSpPr/>
          <p:nvPr>
            <p:custDataLst>
              <p:tags r:id="rId1"/>
            </p:custDataLst>
          </p:nvPr>
        </p:nvSpPr>
        <p:spPr>
          <a:xfrm>
            <a:off x="5517912" y="1641687"/>
            <a:ext cx="681567" cy="68156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1</a:t>
            </a:r>
          </a:p>
        </p:txBody>
      </p:sp>
      <p:sp>
        <p:nvSpPr>
          <p:cNvPr id="9" name="MH_Entry_1"/>
          <p:cNvSpPr/>
          <p:nvPr>
            <p:custDataLst>
              <p:tags r:id="rId2"/>
            </p:custDataLst>
          </p:nvPr>
        </p:nvSpPr>
        <p:spPr>
          <a:xfrm>
            <a:off x="6784207" y="1797513"/>
            <a:ext cx="315806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rPr>
              <a:t>在此输入标题</a:t>
            </a:r>
          </a:p>
        </p:txBody>
      </p:sp>
      <p:sp>
        <p:nvSpPr>
          <p:cNvPr id="10" name="MH_Number_2"/>
          <p:cNvSpPr/>
          <p:nvPr>
            <p:custDataLst>
              <p:tags r:id="rId3"/>
            </p:custDataLst>
          </p:nvPr>
        </p:nvSpPr>
        <p:spPr>
          <a:xfrm>
            <a:off x="5517912" y="2463165"/>
            <a:ext cx="681567" cy="68557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2</a:t>
            </a:r>
          </a:p>
        </p:txBody>
      </p:sp>
      <p:sp>
        <p:nvSpPr>
          <p:cNvPr id="11" name="MH_Entry_2"/>
          <p:cNvSpPr/>
          <p:nvPr>
            <p:custDataLst>
              <p:tags r:id="rId4"/>
            </p:custDataLst>
          </p:nvPr>
        </p:nvSpPr>
        <p:spPr>
          <a:xfrm>
            <a:off x="6784207" y="2621955"/>
            <a:ext cx="334221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sym typeface="+mn-ea"/>
              </a:rPr>
              <a:t>在此输入标题</a:t>
            </a:r>
          </a:p>
        </p:txBody>
      </p:sp>
      <p:sp>
        <p:nvSpPr>
          <p:cNvPr id="12" name="MH_Number_3"/>
          <p:cNvSpPr/>
          <p:nvPr>
            <p:custDataLst>
              <p:tags r:id="rId5"/>
            </p:custDataLst>
          </p:nvPr>
        </p:nvSpPr>
        <p:spPr>
          <a:xfrm>
            <a:off x="5517912" y="3281680"/>
            <a:ext cx="681567" cy="68156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3</a:t>
            </a:r>
          </a:p>
        </p:txBody>
      </p:sp>
      <p:sp>
        <p:nvSpPr>
          <p:cNvPr id="13" name="MH_Entry_3"/>
          <p:cNvSpPr/>
          <p:nvPr>
            <p:custDataLst>
              <p:tags r:id="rId6"/>
            </p:custDataLst>
          </p:nvPr>
        </p:nvSpPr>
        <p:spPr>
          <a:xfrm>
            <a:off x="6784207" y="3447455"/>
            <a:ext cx="334221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sym typeface="+mn-ea"/>
              </a:rPr>
              <a:t>在此输入标题</a:t>
            </a:r>
          </a:p>
        </p:txBody>
      </p:sp>
      <p:sp>
        <p:nvSpPr>
          <p:cNvPr id="14" name="MH_Number_4"/>
          <p:cNvSpPr/>
          <p:nvPr>
            <p:custDataLst>
              <p:tags r:id="rId7"/>
            </p:custDataLst>
          </p:nvPr>
        </p:nvSpPr>
        <p:spPr>
          <a:xfrm>
            <a:off x="5517912" y="4107180"/>
            <a:ext cx="681567" cy="68156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4</a:t>
            </a:r>
          </a:p>
        </p:txBody>
      </p:sp>
      <p:sp>
        <p:nvSpPr>
          <p:cNvPr id="15" name="MH_Entry_4"/>
          <p:cNvSpPr/>
          <p:nvPr>
            <p:custDataLst>
              <p:tags r:id="rId8"/>
            </p:custDataLst>
          </p:nvPr>
        </p:nvSpPr>
        <p:spPr>
          <a:xfrm>
            <a:off x="6784207" y="4309533"/>
            <a:ext cx="334221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sym typeface="+mn-ea"/>
              </a:rPr>
              <a:t>在此输入标题</a:t>
            </a:r>
          </a:p>
        </p:txBody>
      </p:sp>
      <p:pic>
        <p:nvPicPr>
          <p:cNvPr id="18" name="图片 17"/>
          <p:cNvPicPr>
            <a:picLocks noChangeAspect="1"/>
          </p:cNvPicPr>
          <p:nvPr/>
        </p:nvPicPr>
        <p:blipFill>
          <a:blip r:embed="rId10" cstate="screen"/>
          <a:stretch>
            <a:fillRect/>
          </a:stretch>
        </p:blipFill>
        <p:spPr>
          <a:xfrm>
            <a:off x="7431134" y="-418073"/>
            <a:ext cx="6191735" cy="30958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23"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4*#ppt_w"/>
                                          </p:val>
                                        </p:tav>
                                        <p:tav tm="100000">
                                          <p:val>
                                            <p:strVal val="#ppt_w"/>
                                          </p:val>
                                        </p:tav>
                                      </p:tavLst>
                                    </p:anim>
                                    <p:anim calcmode="lin" valueType="num">
                                      <p:cBhvr>
                                        <p:cTn id="20" dur="500" fill="hold"/>
                                        <p:tgtEl>
                                          <p:spTgt spid="7"/>
                                        </p:tgtEl>
                                        <p:attrNameLst>
                                          <p:attrName>ppt_h</p:attrName>
                                        </p:attrNameLst>
                                      </p:cBhvr>
                                      <p:tavLst>
                                        <p:tav tm="0">
                                          <p:val>
                                            <p:strVal val="4*#ppt_h"/>
                                          </p:val>
                                        </p:tav>
                                        <p:tav tm="100000">
                                          <p:val>
                                            <p:strVal val="#ppt_h"/>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34410" y="2101215"/>
            <a:ext cx="5125085" cy="2055495"/>
            <a:chOff x="5610" y="2923"/>
            <a:chExt cx="8071" cy="3237"/>
          </a:xfrm>
        </p:grpSpPr>
        <p:sp>
          <p:nvSpPr>
            <p:cNvPr id="6" name="TextBox 8"/>
            <p:cNvSpPr txBox="1"/>
            <p:nvPr/>
          </p:nvSpPr>
          <p:spPr>
            <a:xfrm>
              <a:off x="8208" y="2923"/>
              <a:ext cx="2871" cy="1018"/>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04</a:t>
              </a:r>
            </a:p>
          </p:txBody>
        </p:sp>
        <p:sp>
          <p:nvSpPr>
            <p:cNvPr id="7"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8"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9" name="图片 8"/>
          <p:cNvPicPr>
            <a:picLocks noChangeAspect="1"/>
          </p:cNvPicPr>
          <p:nvPr/>
        </p:nvPicPr>
        <p:blipFill>
          <a:blip r:embed="rId2" cstate="screen"/>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215a998-6735-4028-9747-c71a7337c7c5"/>
          <p:cNvGrpSpPr>
            <a:grpSpLocks noChangeAspect="1"/>
          </p:cNvGrpSpPr>
          <p:nvPr/>
        </p:nvGrpSpPr>
        <p:grpSpPr>
          <a:xfrm>
            <a:off x="371364" y="1852629"/>
            <a:ext cx="11449272" cy="3196552"/>
            <a:chOff x="371364" y="1852629"/>
            <a:chExt cx="11449272" cy="3196552"/>
          </a:xfrm>
        </p:grpSpPr>
        <p:cxnSp>
          <p:nvCxnSpPr>
            <p:cNvPr id="4" name="直接连接符 3"/>
            <p:cNvCxnSpPr/>
            <p:nvPr/>
          </p:nvCxnSpPr>
          <p:spPr>
            <a:xfrm>
              <a:off x="371364" y="3626214"/>
              <a:ext cx="11449272"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22948" y="1852629"/>
              <a:ext cx="10146105" cy="3196552"/>
              <a:chOff x="1022948" y="1852629"/>
              <a:chExt cx="10146105" cy="3196552"/>
            </a:xfrm>
          </p:grpSpPr>
          <p:grpSp>
            <p:nvGrpSpPr>
              <p:cNvPr id="6" name="组合 5"/>
              <p:cNvGrpSpPr/>
              <p:nvPr/>
            </p:nvGrpSpPr>
            <p:grpSpPr>
              <a:xfrm>
                <a:off x="1022948" y="1852629"/>
                <a:ext cx="3169904" cy="3196552"/>
                <a:chOff x="1022948" y="1852629"/>
                <a:chExt cx="3169904" cy="3196552"/>
              </a:xfrm>
            </p:grpSpPr>
            <p:sp>
              <p:nvSpPr>
                <p:cNvPr id="21" name="六边形 20"/>
                <p:cNvSpPr/>
                <p:nvPr/>
              </p:nvSpPr>
              <p:spPr>
                <a:xfrm rot="1800000">
                  <a:off x="1022948" y="2316509"/>
                  <a:ext cx="3169904" cy="2732672"/>
                </a:xfrm>
                <a:prstGeom prst="hexagon">
                  <a:avLst>
                    <a:gd name="adj" fmla="val 28912"/>
                    <a:gd name="vf" fmla="val 115470"/>
                  </a:avLst>
                </a:prstGeom>
                <a:solidFill>
                  <a:schemeClr val="accen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2" name="文本框 8"/>
                <p:cNvSpPr txBox="1"/>
                <p:nvPr/>
              </p:nvSpPr>
              <p:spPr bwMode="auto">
                <a:xfrm>
                  <a:off x="1235195" y="3374899"/>
                  <a:ext cx="2745412" cy="285039"/>
                </a:xfrm>
                <a:prstGeom prst="rect">
                  <a:avLst/>
                </a:prstGeom>
                <a:noFill/>
                <a:scene3d>
                  <a:camera prst="orthographicFront">
                    <a:rot lat="0" lon="0" rev="0"/>
                  </a:camera>
                  <a:lightRig rig="threePt" dir="t"/>
                </a:scene3d>
                <a:sp3d prstMaterial="matte">
                  <a:bevelT w="1270" h="1270"/>
                </a:sp3d>
              </p:spPr>
              <p:txBody>
                <a:bodyPr wrap="none" lIns="0" tIns="0" rIns="0" bIns="0" anchor="ctr">
                  <a:normAutofit fontScale="92500" lnSpcReduction="10000"/>
                </a:bodyPr>
                <a:lstStyle/>
                <a:p>
                  <a:pPr algn="ctr">
                    <a:defRPr/>
                  </a:pPr>
                  <a:r>
                    <a:rPr lang="zh-CN" altLang="en-US" sz="2135" b="1">
                      <a:solidFill>
                        <a:schemeClr val="bg1"/>
                      </a:solidFill>
                    </a:rPr>
                    <a:t>标题文本预设</a:t>
                  </a:r>
                </a:p>
              </p:txBody>
            </p:sp>
            <p:sp>
              <p:nvSpPr>
                <p:cNvPr id="23" name="矩形 22"/>
                <p:cNvSpPr/>
                <p:nvPr/>
              </p:nvSpPr>
              <p:spPr>
                <a:xfrm>
                  <a:off x="1235195" y="3659938"/>
                  <a:ext cx="2754295" cy="732956"/>
                </a:xfrm>
                <a:prstGeom prst="rect">
                  <a:avLst/>
                </a:prstGeom>
              </p:spPr>
              <p:txBody>
                <a:bodyPr wrap="square" anchor="ctr" anchorCtr="1">
                  <a:normAutofit fontScale="92500" lnSpcReduction="20000"/>
                </a:bodyPr>
                <a:lstStyle/>
                <a:p>
                  <a:pPr algn="ctr">
                    <a:lnSpc>
                      <a:spcPct val="120000"/>
                    </a:lnSpc>
                    <a:defRPr/>
                  </a:pPr>
                  <a:r>
                    <a:rPr lang="zh-CN" altLang="en-US" sz="1465">
                      <a:solidFill>
                        <a:schemeClr val="bg1"/>
                      </a:solidFill>
                    </a:rPr>
                    <a:t>此部分内容作为文字排版占位显示</a:t>
                  </a:r>
                  <a:br>
                    <a:rPr lang="zh-CN" altLang="en-US" sz="1465">
                      <a:solidFill>
                        <a:schemeClr val="bg1"/>
                      </a:solidFill>
                    </a:rPr>
                  </a:br>
                  <a:r>
                    <a:rPr lang="zh-CN" altLang="en-US" sz="1465">
                      <a:solidFill>
                        <a:schemeClr val="bg1"/>
                      </a:solidFill>
                    </a:rPr>
                    <a:t>（建议使用主题字体）</a:t>
                  </a:r>
                </a:p>
              </p:txBody>
            </p:sp>
            <p:grpSp>
              <p:nvGrpSpPr>
                <p:cNvPr id="24" name="组合 23"/>
                <p:cNvGrpSpPr/>
                <p:nvPr/>
              </p:nvGrpSpPr>
              <p:grpSpPr>
                <a:xfrm>
                  <a:off x="1939749" y="1852629"/>
                  <a:ext cx="1336303" cy="1151984"/>
                  <a:chOff x="2026813" y="1702803"/>
                  <a:chExt cx="1010032" cy="870716"/>
                </a:xfrm>
              </p:grpSpPr>
              <p:sp>
                <p:nvSpPr>
                  <p:cNvPr id="25" name="六边形 24"/>
                  <p:cNvSpPr/>
                  <p:nvPr/>
                </p:nvSpPr>
                <p:spPr>
                  <a:xfrm rot="1800000">
                    <a:off x="2026813" y="1702803"/>
                    <a:ext cx="1010032" cy="870716"/>
                  </a:xfrm>
                  <a:prstGeom prst="hexagon">
                    <a:avLst>
                      <a:gd name="adj" fmla="val 28912"/>
                      <a:gd name="vf" fmla="val 115470"/>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6" name="任意多边形 23"/>
                  <p:cNvSpPr/>
                  <p:nvPr/>
                </p:nvSpPr>
                <p:spPr bwMode="auto">
                  <a:xfrm>
                    <a:off x="2288060" y="1860636"/>
                    <a:ext cx="506452" cy="50645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p:spPr>
                <p:txBody>
                  <a:bodyPr anchor="ctr"/>
                  <a:lstStyle/>
                  <a:p>
                    <a:pPr algn="ctr"/>
                    <a:endParaRPr sz="2400"/>
                  </a:p>
                </p:txBody>
              </p:sp>
            </p:grpSp>
          </p:grpSp>
          <p:grpSp>
            <p:nvGrpSpPr>
              <p:cNvPr id="7" name="组合 6"/>
              <p:cNvGrpSpPr/>
              <p:nvPr/>
            </p:nvGrpSpPr>
            <p:grpSpPr>
              <a:xfrm>
                <a:off x="4511049" y="1852629"/>
                <a:ext cx="3169904" cy="3196552"/>
                <a:chOff x="4511048" y="1852629"/>
                <a:chExt cx="3169904" cy="3196552"/>
              </a:xfrm>
            </p:grpSpPr>
            <p:sp>
              <p:nvSpPr>
                <p:cNvPr id="15" name="六边形 14"/>
                <p:cNvSpPr/>
                <p:nvPr/>
              </p:nvSpPr>
              <p:spPr>
                <a:xfrm rot="1800000">
                  <a:off x="4511048" y="2316509"/>
                  <a:ext cx="3169904" cy="2732672"/>
                </a:xfrm>
                <a:prstGeom prst="hexagon">
                  <a:avLst>
                    <a:gd name="adj" fmla="val 28912"/>
                    <a:gd name="vf" fmla="val 115470"/>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矩形 15"/>
                <p:cNvSpPr/>
                <p:nvPr/>
              </p:nvSpPr>
              <p:spPr>
                <a:xfrm>
                  <a:off x="4717286" y="3659938"/>
                  <a:ext cx="2760303" cy="732956"/>
                </a:xfrm>
                <a:prstGeom prst="rect">
                  <a:avLst/>
                </a:prstGeom>
              </p:spPr>
              <p:txBody>
                <a:bodyPr wrap="square" anchor="ctr" anchorCtr="1">
                  <a:normAutofit fontScale="92500" lnSpcReduction="20000"/>
                </a:bodyPr>
                <a:lstStyle/>
                <a:p>
                  <a:pPr algn="ctr">
                    <a:lnSpc>
                      <a:spcPct val="120000"/>
                    </a:lnSpc>
                    <a:defRPr/>
                  </a:pPr>
                  <a:r>
                    <a:rPr lang="zh-CN" altLang="en-US" sz="1465">
                      <a:solidFill>
                        <a:schemeClr val="bg1"/>
                      </a:solidFill>
                    </a:rPr>
                    <a:t>此部分内容作为文字排版占位显示</a:t>
                  </a:r>
                  <a:br>
                    <a:rPr lang="zh-CN" altLang="en-US" sz="1465">
                      <a:solidFill>
                        <a:schemeClr val="bg1"/>
                      </a:solidFill>
                    </a:rPr>
                  </a:br>
                  <a:r>
                    <a:rPr lang="zh-CN" altLang="en-US" sz="1465">
                      <a:solidFill>
                        <a:schemeClr val="bg1"/>
                      </a:solidFill>
                    </a:rPr>
                    <a:t>（建议使用主题字体）</a:t>
                  </a:r>
                </a:p>
              </p:txBody>
            </p:sp>
            <p:grpSp>
              <p:nvGrpSpPr>
                <p:cNvPr id="17" name="组合 16"/>
                <p:cNvGrpSpPr/>
                <p:nvPr/>
              </p:nvGrpSpPr>
              <p:grpSpPr>
                <a:xfrm>
                  <a:off x="5427847" y="1852629"/>
                  <a:ext cx="1336303" cy="1151984"/>
                  <a:chOff x="4444522" y="1702803"/>
                  <a:chExt cx="1010032" cy="870716"/>
                </a:xfrm>
              </p:grpSpPr>
              <p:sp>
                <p:nvSpPr>
                  <p:cNvPr id="19" name="六边形 18"/>
                  <p:cNvSpPr/>
                  <p:nvPr/>
                </p:nvSpPr>
                <p:spPr>
                  <a:xfrm rot="1800000">
                    <a:off x="4444522" y="1702803"/>
                    <a:ext cx="1010032" cy="870716"/>
                  </a:xfrm>
                  <a:prstGeom prst="hexagon">
                    <a:avLst>
                      <a:gd name="adj" fmla="val 28912"/>
                      <a:gd name="vf" fmla="val 115470"/>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任意多边形 27"/>
                  <p:cNvSpPr/>
                  <p:nvPr/>
                </p:nvSpPr>
                <p:spPr bwMode="auto">
                  <a:xfrm>
                    <a:off x="4696313" y="1860636"/>
                    <a:ext cx="506452" cy="50645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2"/>
                  </a:solidFill>
                  <a:ln>
                    <a:noFill/>
                  </a:ln>
                </p:spPr>
                <p:txBody>
                  <a:bodyPr anchor="ctr"/>
                  <a:lstStyle/>
                  <a:p>
                    <a:pPr algn="ctr"/>
                    <a:endParaRPr sz="2400"/>
                  </a:p>
                </p:txBody>
              </p:sp>
            </p:grpSp>
            <p:sp>
              <p:nvSpPr>
                <p:cNvPr id="18" name="文本框 17"/>
                <p:cNvSpPr txBox="1"/>
                <p:nvPr/>
              </p:nvSpPr>
              <p:spPr bwMode="auto">
                <a:xfrm>
                  <a:off x="4695336" y="3374899"/>
                  <a:ext cx="2745412" cy="285039"/>
                </a:xfrm>
                <a:prstGeom prst="rect">
                  <a:avLst/>
                </a:prstGeom>
                <a:noFill/>
                <a:scene3d>
                  <a:camera prst="orthographicFront">
                    <a:rot lat="0" lon="0" rev="0"/>
                  </a:camera>
                  <a:lightRig rig="threePt" dir="t"/>
                </a:scene3d>
                <a:sp3d prstMaterial="matte">
                  <a:bevelT w="1270" h="1270"/>
                </a:sp3d>
              </p:spPr>
              <p:txBody>
                <a:bodyPr wrap="none" lIns="0" tIns="0" rIns="0" bIns="0" anchor="ctr">
                  <a:normAutofit fontScale="92500" lnSpcReduction="10000"/>
                </a:bodyPr>
                <a:lstStyle/>
                <a:p>
                  <a:pPr algn="ctr">
                    <a:defRPr/>
                  </a:pPr>
                  <a:r>
                    <a:rPr lang="zh-CN" altLang="en-US" sz="2135" b="1">
                      <a:solidFill>
                        <a:schemeClr val="bg1"/>
                      </a:solidFill>
                    </a:rPr>
                    <a:t>标题文本预设</a:t>
                  </a:r>
                </a:p>
              </p:txBody>
            </p:sp>
          </p:grpSp>
          <p:grpSp>
            <p:nvGrpSpPr>
              <p:cNvPr id="8" name="组合 7"/>
              <p:cNvGrpSpPr/>
              <p:nvPr/>
            </p:nvGrpSpPr>
            <p:grpSpPr>
              <a:xfrm>
                <a:off x="7999149" y="1852629"/>
                <a:ext cx="3169904" cy="3196552"/>
                <a:chOff x="7999149" y="1852629"/>
                <a:chExt cx="3169904" cy="3196552"/>
              </a:xfrm>
            </p:grpSpPr>
            <p:sp>
              <p:nvSpPr>
                <p:cNvPr id="9" name="六边形 8"/>
                <p:cNvSpPr/>
                <p:nvPr/>
              </p:nvSpPr>
              <p:spPr>
                <a:xfrm rot="1800000">
                  <a:off x="7999149" y="2316509"/>
                  <a:ext cx="3169904" cy="2732672"/>
                </a:xfrm>
                <a:prstGeom prst="hexagon">
                  <a:avLst>
                    <a:gd name="adj" fmla="val 28912"/>
                    <a:gd name="vf" fmla="val 115470"/>
                  </a:avLst>
                </a:prstGeom>
                <a:solidFill>
                  <a:schemeClr val="accent3"/>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矩形 9"/>
                <p:cNvSpPr/>
                <p:nvPr/>
              </p:nvSpPr>
              <p:spPr>
                <a:xfrm>
                  <a:off x="8205386" y="3659938"/>
                  <a:ext cx="2745415" cy="732956"/>
                </a:xfrm>
                <a:prstGeom prst="rect">
                  <a:avLst/>
                </a:prstGeom>
              </p:spPr>
              <p:txBody>
                <a:bodyPr wrap="square" anchor="ctr" anchorCtr="1">
                  <a:normAutofit fontScale="92500" lnSpcReduction="20000"/>
                </a:bodyPr>
                <a:lstStyle/>
                <a:p>
                  <a:pPr algn="ctr">
                    <a:lnSpc>
                      <a:spcPct val="120000"/>
                    </a:lnSpc>
                    <a:defRPr/>
                  </a:pPr>
                  <a:r>
                    <a:rPr lang="zh-CN" altLang="en-US" sz="1465">
                      <a:solidFill>
                        <a:schemeClr val="bg1"/>
                      </a:solidFill>
                    </a:rPr>
                    <a:t>此部分内容作为文字排版占位显示</a:t>
                  </a:r>
                  <a:br>
                    <a:rPr lang="zh-CN" altLang="en-US" sz="1465">
                      <a:solidFill>
                        <a:schemeClr val="bg1"/>
                      </a:solidFill>
                    </a:rPr>
                  </a:br>
                  <a:r>
                    <a:rPr lang="zh-CN" altLang="en-US" sz="1465">
                      <a:solidFill>
                        <a:schemeClr val="bg1"/>
                      </a:solidFill>
                    </a:rPr>
                    <a:t>（建议使用主题字体）</a:t>
                  </a:r>
                </a:p>
              </p:txBody>
            </p:sp>
            <p:grpSp>
              <p:nvGrpSpPr>
                <p:cNvPr id="11" name="组合 10"/>
                <p:cNvGrpSpPr/>
                <p:nvPr/>
              </p:nvGrpSpPr>
              <p:grpSpPr>
                <a:xfrm>
                  <a:off x="8915947" y="1852629"/>
                  <a:ext cx="1336303" cy="1151984"/>
                  <a:chOff x="6862231" y="1702803"/>
                  <a:chExt cx="1010032" cy="870716"/>
                </a:xfrm>
              </p:grpSpPr>
              <p:sp>
                <p:nvSpPr>
                  <p:cNvPr id="13" name="六边形 12"/>
                  <p:cNvSpPr/>
                  <p:nvPr/>
                </p:nvSpPr>
                <p:spPr>
                  <a:xfrm rot="1800000">
                    <a:off x="6862231" y="1702803"/>
                    <a:ext cx="1010032" cy="870716"/>
                  </a:xfrm>
                  <a:prstGeom prst="hexagon">
                    <a:avLst>
                      <a:gd name="adj" fmla="val 28912"/>
                      <a:gd name="vf" fmla="val 115470"/>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任意多边形 25"/>
                  <p:cNvSpPr/>
                  <p:nvPr/>
                </p:nvSpPr>
                <p:spPr bwMode="auto">
                  <a:xfrm>
                    <a:off x="7114023" y="1860636"/>
                    <a:ext cx="506452" cy="506452"/>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3"/>
                  </a:solidFill>
                  <a:ln>
                    <a:noFill/>
                  </a:ln>
                </p:spPr>
                <p:txBody>
                  <a:bodyPr anchor="ctr"/>
                  <a:lstStyle/>
                  <a:p>
                    <a:pPr algn="ctr"/>
                    <a:endParaRPr sz="2400"/>
                  </a:p>
                </p:txBody>
              </p:sp>
            </p:grpSp>
            <p:sp>
              <p:nvSpPr>
                <p:cNvPr id="12" name="文本框 18"/>
                <p:cNvSpPr txBox="1"/>
                <p:nvPr/>
              </p:nvSpPr>
              <p:spPr bwMode="auto">
                <a:xfrm>
                  <a:off x="8205388" y="3374899"/>
                  <a:ext cx="2745412" cy="285039"/>
                </a:xfrm>
                <a:prstGeom prst="rect">
                  <a:avLst/>
                </a:prstGeom>
                <a:noFill/>
                <a:scene3d>
                  <a:camera prst="orthographicFront">
                    <a:rot lat="0" lon="0" rev="0"/>
                  </a:camera>
                  <a:lightRig rig="threePt" dir="t"/>
                </a:scene3d>
                <a:sp3d prstMaterial="matte">
                  <a:bevelT w="1270" h="1270"/>
                </a:sp3d>
              </p:spPr>
              <p:txBody>
                <a:bodyPr wrap="none" lIns="0" tIns="0" rIns="0" bIns="0" anchor="ctr">
                  <a:normAutofit fontScale="92500" lnSpcReduction="10000"/>
                </a:bodyPr>
                <a:lstStyle/>
                <a:p>
                  <a:pPr algn="ctr">
                    <a:defRPr/>
                  </a:pPr>
                  <a:r>
                    <a:rPr lang="zh-CN" altLang="en-US" sz="2135" b="1">
                      <a:solidFill>
                        <a:schemeClr val="bg1"/>
                      </a:solidFill>
                    </a:rPr>
                    <a:t>标题文本预设</a:t>
                  </a:r>
                  <a:endParaRPr lang="zh-CN" altLang="en-US" sz="2135" b="1" dirty="0">
                    <a:solidFill>
                      <a:schemeClr val="bg1"/>
                    </a:solidFill>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 0.738796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6709" y="2402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p:cNvGrpSpPr/>
          <p:nvPr/>
        </p:nvGrpSpPr>
        <p:grpSpPr>
          <a:xfrm>
            <a:off x="8463772" y="4782577"/>
            <a:ext cx="3534837" cy="106155"/>
            <a:chOff x="6347829" y="3586933"/>
            <a:chExt cx="2651128" cy="79616"/>
          </a:xfrm>
        </p:grpSpPr>
        <p:sp>
          <p:nvSpPr>
            <p:cNvPr id="4" name="Straight Connector 41"/>
            <p:cNvSpPr/>
            <p:nvPr/>
          </p:nvSpPr>
          <p:spPr bwMode="auto">
            <a:xfrm flipH="1">
              <a:off x="6347829" y="3626741"/>
              <a:ext cx="2651128" cy="0"/>
            </a:xfrm>
            <a:prstGeom prst="line">
              <a:avLst/>
            </a:prstGeom>
            <a:noFill/>
            <a:ln w="292100" cap="sq">
              <a:solidFill>
                <a:schemeClr val="accent4"/>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1" name="Oval 61"/>
            <p:cNvSpPr/>
            <p:nvPr/>
          </p:nvSpPr>
          <p:spPr bwMode="auto">
            <a:xfrm>
              <a:off x="7394455" y="358693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09" name="组合 108"/>
          <p:cNvGrpSpPr/>
          <p:nvPr/>
        </p:nvGrpSpPr>
        <p:grpSpPr>
          <a:xfrm>
            <a:off x="3928550" y="4679742"/>
            <a:ext cx="4551509" cy="298559"/>
            <a:chOff x="2946412" y="3509806"/>
            <a:chExt cx="3413632" cy="223919"/>
          </a:xfrm>
        </p:grpSpPr>
        <p:sp>
          <p:nvSpPr>
            <p:cNvPr id="8" name="Straight Connector 46"/>
            <p:cNvSpPr/>
            <p:nvPr/>
          </p:nvSpPr>
          <p:spPr bwMode="auto">
            <a:xfrm flipH="1">
              <a:off x="2946412" y="3626741"/>
              <a:ext cx="3301673" cy="0"/>
            </a:xfrm>
            <a:prstGeom prst="line">
              <a:avLst/>
            </a:prstGeom>
            <a:noFill/>
            <a:ln w="292100" cap="rnd">
              <a:solidFill>
                <a:schemeClr val="accent3"/>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1" name="Oval 49"/>
            <p:cNvSpPr/>
            <p:nvPr/>
          </p:nvSpPr>
          <p:spPr bwMode="auto">
            <a:xfrm>
              <a:off x="3763771" y="3509806"/>
              <a:ext cx="223918" cy="22391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5" name="Oval 53"/>
            <p:cNvSpPr/>
            <p:nvPr/>
          </p:nvSpPr>
          <p:spPr bwMode="auto">
            <a:xfrm>
              <a:off x="6136126" y="3509806"/>
              <a:ext cx="223918" cy="22391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0" name="Oval 60"/>
            <p:cNvSpPr/>
            <p:nvPr/>
          </p:nvSpPr>
          <p:spPr bwMode="auto">
            <a:xfrm>
              <a:off x="5022100" y="358693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08" name="组合 107"/>
          <p:cNvGrpSpPr/>
          <p:nvPr/>
        </p:nvGrpSpPr>
        <p:grpSpPr>
          <a:xfrm>
            <a:off x="3422738" y="3697818"/>
            <a:ext cx="572237" cy="1187599"/>
            <a:chOff x="2567053" y="2773363"/>
            <a:chExt cx="429178" cy="890699"/>
          </a:xfrm>
        </p:grpSpPr>
        <p:sp>
          <p:nvSpPr>
            <p:cNvPr id="6" name="Freeform: Shape 43"/>
            <p:cNvSpPr/>
            <p:nvPr/>
          </p:nvSpPr>
          <p:spPr bwMode="auto">
            <a:xfrm>
              <a:off x="2567053" y="2773363"/>
              <a:ext cx="393100" cy="850889"/>
            </a:xfrm>
            <a:custGeom>
              <a:avLst/>
              <a:gdLst>
                <a:gd name="T0" fmla="*/ 326 w 326"/>
                <a:gd name="T1" fmla="*/ 604 h 604"/>
                <a:gd name="T2" fmla="*/ 326 w 326"/>
                <a:gd name="T3" fmla="*/ 604 h 604"/>
                <a:gd name="T4" fmla="*/ 292 w 326"/>
                <a:gd name="T5" fmla="*/ 602 h 604"/>
                <a:gd name="T6" fmla="*/ 260 w 326"/>
                <a:gd name="T7" fmla="*/ 598 h 604"/>
                <a:gd name="T8" fmla="*/ 228 w 326"/>
                <a:gd name="T9" fmla="*/ 590 h 604"/>
                <a:gd name="T10" fmla="*/ 198 w 326"/>
                <a:gd name="T11" fmla="*/ 580 h 604"/>
                <a:gd name="T12" fmla="*/ 170 w 326"/>
                <a:gd name="T13" fmla="*/ 568 h 604"/>
                <a:gd name="T14" fmla="*/ 144 w 326"/>
                <a:gd name="T15" fmla="*/ 552 h 604"/>
                <a:gd name="T16" fmla="*/ 118 w 326"/>
                <a:gd name="T17" fmla="*/ 534 h 604"/>
                <a:gd name="T18" fmla="*/ 96 w 326"/>
                <a:gd name="T19" fmla="*/ 516 h 604"/>
                <a:gd name="T20" fmla="*/ 74 w 326"/>
                <a:gd name="T21" fmla="*/ 494 h 604"/>
                <a:gd name="T22" fmla="*/ 56 w 326"/>
                <a:gd name="T23" fmla="*/ 470 h 604"/>
                <a:gd name="T24" fmla="*/ 40 w 326"/>
                <a:gd name="T25" fmla="*/ 446 h 604"/>
                <a:gd name="T26" fmla="*/ 26 w 326"/>
                <a:gd name="T27" fmla="*/ 420 h 604"/>
                <a:gd name="T28" fmla="*/ 16 w 326"/>
                <a:gd name="T29" fmla="*/ 392 h 604"/>
                <a:gd name="T30" fmla="*/ 8 w 326"/>
                <a:gd name="T31" fmla="*/ 362 h 604"/>
                <a:gd name="T32" fmla="*/ 2 w 326"/>
                <a:gd name="T33" fmla="*/ 332 h 604"/>
                <a:gd name="T34" fmla="*/ 0 w 326"/>
                <a:gd name="T35" fmla="*/ 302 h 604"/>
                <a:gd name="T36" fmla="*/ 0 w 326"/>
                <a:gd name="T37" fmla="*/ 302 h 604"/>
                <a:gd name="T38" fmla="*/ 2 w 326"/>
                <a:gd name="T39" fmla="*/ 270 h 604"/>
                <a:gd name="T40" fmla="*/ 8 w 326"/>
                <a:gd name="T41" fmla="*/ 240 h 604"/>
                <a:gd name="T42" fmla="*/ 16 w 326"/>
                <a:gd name="T43" fmla="*/ 212 h 604"/>
                <a:gd name="T44" fmla="*/ 26 w 326"/>
                <a:gd name="T45" fmla="*/ 184 h 604"/>
                <a:gd name="T46" fmla="*/ 40 w 326"/>
                <a:gd name="T47" fmla="*/ 158 h 604"/>
                <a:gd name="T48" fmla="*/ 56 w 326"/>
                <a:gd name="T49" fmla="*/ 132 h 604"/>
                <a:gd name="T50" fmla="*/ 74 w 326"/>
                <a:gd name="T51" fmla="*/ 110 h 604"/>
                <a:gd name="T52" fmla="*/ 96 w 326"/>
                <a:gd name="T53" fmla="*/ 88 h 604"/>
                <a:gd name="T54" fmla="*/ 118 w 326"/>
                <a:gd name="T55" fmla="*/ 68 h 604"/>
                <a:gd name="T56" fmla="*/ 144 w 326"/>
                <a:gd name="T57" fmla="*/ 52 h 604"/>
                <a:gd name="T58" fmla="*/ 170 w 326"/>
                <a:gd name="T59" fmla="*/ 36 h 604"/>
                <a:gd name="T60" fmla="*/ 198 w 326"/>
                <a:gd name="T61" fmla="*/ 24 h 604"/>
                <a:gd name="T62" fmla="*/ 228 w 326"/>
                <a:gd name="T63" fmla="*/ 14 h 604"/>
                <a:gd name="T64" fmla="*/ 260 w 326"/>
                <a:gd name="T65" fmla="*/ 6 h 604"/>
                <a:gd name="T66" fmla="*/ 292 w 326"/>
                <a:gd name="T67" fmla="*/ 2 h 604"/>
                <a:gd name="T68" fmla="*/ 326 w 326"/>
                <a:gd name="T6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604">
                  <a:moveTo>
                    <a:pt x="326" y="604"/>
                  </a:moveTo>
                  <a:lnTo>
                    <a:pt x="326" y="604"/>
                  </a:lnTo>
                  <a:lnTo>
                    <a:pt x="292" y="602"/>
                  </a:lnTo>
                  <a:lnTo>
                    <a:pt x="260" y="598"/>
                  </a:lnTo>
                  <a:lnTo>
                    <a:pt x="228" y="590"/>
                  </a:lnTo>
                  <a:lnTo>
                    <a:pt x="198" y="580"/>
                  </a:lnTo>
                  <a:lnTo>
                    <a:pt x="170" y="568"/>
                  </a:lnTo>
                  <a:lnTo>
                    <a:pt x="144" y="552"/>
                  </a:lnTo>
                  <a:lnTo>
                    <a:pt x="118" y="534"/>
                  </a:lnTo>
                  <a:lnTo>
                    <a:pt x="96" y="516"/>
                  </a:lnTo>
                  <a:lnTo>
                    <a:pt x="74" y="494"/>
                  </a:lnTo>
                  <a:lnTo>
                    <a:pt x="56" y="470"/>
                  </a:lnTo>
                  <a:lnTo>
                    <a:pt x="40" y="446"/>
                  </a:lnTo>
                  <a:lnTo>
                    <a:pt x="26" y="420"/>
                  </a:lnTo>
                  <a:lnTo>
                    <a:pt x="16" y="392"/>
                  </a:lnTo>
                  <a:lnTo>
                    <a:pt x="8" y="362"/>
                  </a:lnTo>
                  <a:lnTo>
                    <a:pt x="2" y="332"/>
                  </a:lnTo>
                  <a:lnTo>
                    <a:pt x="0" y="302"/>
                  </a:lnTo>
                  <a:lnTo>
                    <a:pt x="0" y="302"/>
                  </a:lnTo>
                  <a:lnTo>
                    <a:pt x="2" y="270"/>
                  </a:lnTo>
                  <a:lnTo>
                    <a:pt x="8" y="240"/>
                  </a:lnTo>
                  <a:lnTo>
                    <a:pt x="16" y="212"/>
                  </a:lnTo>
                  <a:lnTo>
                    <a:pt x="26" y="184"/>
                  </a:lnTo>
                  <a:lnTo>
                    <a:pt x="40" y="158"/>
                  </a:lnTo>
                  <a:lnTo>
                    <a:pt x="56" y="132"/>
                  </a:lnTo>
                  <a:lnTo>
                    <a:pt x="74" y="110"/>
                  </a:lnTo>
                  <a:lnTo>
                    <a:pt x="96" y="88"/>
                  </a:lnTo>
                  <a:lnTo>
                    <a:pt x="118" y="68"/>
                  </a:lnTo>
                  <a:lnTo>
                    <a:pt x="144" y="52"/>
                  </a:lnTo>
                  <a:lnTo>
                    <a:pt x="170" y="36"/>
                  </a:lnTo>
                  <a:lnTo>
                    <a:pt x="198" y="24"/>
                  </a:lnTo>
                  <a:lnTo>
                    <a:pt x="228" y="14"/>
                  </a:lnTo>
                  <a:lnTo>
                    <a:pt x="260" y="6"/>
                  </a:lnTo>
                  <a:lnTo>
                    <a:pt x="292" y="2"/>
                  </a:lnTo>
                  <a:lnTo>
                    <a:pt x="326" y="0"/>
                  </a:lnTo>
                </a:path>
              </a:pathLst>
            </a:custGeom>
            <a:noFill/>
            <a:ln w="29210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9" name="Oval 59"/>
            <p:cNvSpPr/>
            <p:nvPr/>
          </p:nvSpPr>
          <p:spPr bwMode="auto">
            <a:xfrm>
              <a:off x="2916616" y="3584446"/>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03" name="组合 102"/>
          <p:cNvGrpSpPr/>
          <p:nvPr/>
        </p:nvGrpSpPr>
        <p:grpSpPr>
          <a:xfrm>
            <a:off x="155341" y="2412362"/>
            <a:ext cx="8913769" cy="298559"/>
            <a:chOff x="116505" y="1809271"/>
            <a:chExt cx="6685327" cy="223919"/>
          </a:xfrm>
        </p:grpSpPr>
        <p:sp>
          <p:nvSpPr>
            <p:cNvPr id="5" name="Straight Connector 44"/>
            <p:cNvSpPr/>
            <p:nvPr/>
          </p:nvSpPr>
          <p:spPr bwMode="auto">
            <a:xfrm flipH="1">
              <a:off x="116505" y="1921230"/>
              <a:ext cx="6685327" cy="0"/>
            </a:xfrm>
            <a:prstGeom prst="line">
              <a:avLst/>
            </a:prstGeom>
            <a:noFill/>
            <a:ln w="292100" cap="sq">
              <a:solidFill>
                <a:schemeClr val="accent1"/>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10" name="Oval 48"/>
            <p:cNvSpPr/>
            <p:nvPr/>
          </p:nvSpPr>
          <p:spPr bwMode="auto">
            <a:xfrm>
              <a:off x="1872882" y="1809271"/>
              <a:ext cx="223918" cy="22391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50"/>
            <p:cNvSpPr/>
            <p:nvPr/>
          </p:nvSpPr>
          <p:spPr bwMode="auto">
            <a:xfrm>
              <a:off x="5654637" y="1809271"/>
              <a:ext cx="223918" cy="22391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Oval 54"/>
            <p:cNvSpPr/>
            <p:nvPr/>
          </p:nvSpPr>
          <p:spPr bwMode="auto">
            <a:xfrm>
              <a:off x="3484128"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7" name="Oval 55"/>
            <p:cNvSpPr/>
            <p:nvPr/>
          </p:nvSpPr>
          <p:spPr bwMode="auto">
            <a:xfrm>
              <a:off x="4569382"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106" name="组合 105"/>
          <p:cNvGrpSpPr/>
          <p:nvPr/>
        </p:nvGrpSpPr>
        <p:grpSpPr>
          <a:xfrm>
            <a:off x="3764419" y="3548541"/>
            <a:ext cx="5515024" cy="298559"/>
            <a:chOff x="2823314" y="2661405"/>
            <a:chExt cx="4136268" cy="223919"/>
          </a:xfrm>
        </p:grpSpPr>
        <p:sp>
          <p:nvSpPr>
            <p:cNvPr id="7" name="Straight Connector 45"/>
            <p:cNvSpPr/>
            <p:nvPr/>
          </p:nvSpPr>
          <p:spPr bwMode="auto">
            <a:xfrm flipH="1">
              <a:off x="2956423" y="2773363"/>
              <a:ext cx="2244158" cy="0"/>
            </a:xfrm>
            <a:prstGeom prst="line">
              <a:avLst/>
            </a:prstGeom>
            <a:noFill/>
            <a:ln w="292100" cap="rnd">
              <a:solidFill>
                <a:schemeClr val="accent2"/>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9" name="Straight Connector 47"/>
            <p:cNvSpPr/>
            <p:nvPr/>
          </p:nvSpPr>
          <p:spPr bwMode="auto">
            <a:xfrm flipH="1">
              <a:off x="5200580" y="2773363"/>
              <a:ext cx="1759002" cy="0"/>
            </a:xfrm>
            <a:prstGeom prst="line">
              <a:avLst/>
            </a:prstGeom>
            <a:noFill/>
            <a:ln w="292100" cap="rnd">
              <a:solidFill>
                <a:schemeClr val="accent2"/>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3" name="Oval 51"/>
            <p:cNvSpPr/>
            <p:nvPr/>
          </p:nvSpPr>
          <p:spPr bwMode="auto">
            <a:xfrm>
              <a:off x="5088621" y="2661405"/>
              <a:ext cx="223918" cy="22391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4" name="Oval 52"/>
            <p:cNvSpPr/>
            <p:nvPr/>
          </p:nvSpPr>
          <p:spPr bwMode="auto">
            <a:xfrm>
              <a:off x="2823314" y="2661405"/>
              <a:ext cx="223918" cy="22391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8" name="Oval 58"/>
            <p:cNvSpPr/>
            <p:nvPr/>
          </p:nvSpPr>
          <p:spPr bwMode="auto">
            <a:xfrm>
              <a:off x="6147256" y="2727336"/>
              <a:ext cx="80860" cy="80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11" name="组合 110"/>
          <p:cNvGrpSpPr/>
          <p:nvPr/>
        </p:nvGrpSpPr>
        <p:grpSpPr>
          <a:xfrm>
            <a:off x="2537369" y="1546169"/>
            <a:ext cx="3013660" cy="697700"/>
            <a:chOff x="1903026" y="1159626"/>
            <a:chExt cx="2260245" cy="523275"/>
          </a:xfrm>
        </p:grpSpPr>
        <p:sp>
          <p:nvSpPr>
            <p:cNvPr id="23" name="TextBox 65"/>
            <p:cNvSpPr txBox="1"/>
            <p:nvPr/>
          </p:nvSpPr>
          <p:spPr bwMode="auto">
            <a:xfrm>
              <a:off x="1903027" y="1159626"/>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sp3d extrusionH="57150">
                <a:bevelT w="0" h="0"/>
              </a:sp3d>
            </a:bodyPr>
            <a:lstStyle/>
            <a:p>
              <a:pPr>
                <a:buClr>
                  <a:prstClr val="white"/>
                </a:buClr>
                <a:defRPr/>
              </a:pPr>
              <a:r>
                <a:rPr lang="zh-CN" altLang="en-US" sz="1955" b="1" dirty="0">
                  <a:solidFill>
                    <a:schemeClr val="bg1">
                      <a:lumMod val="50000"/>
                    </a:schemeClr>
                  </a:solidFill>
                  <a:latin typeface="微软雅黑" panose="020B0503020204020204" charset="-122"/>
                  <a:ea typeface="微软雅黑" panose="020B0503020204020204" charset="-122"/>
                </a:rPr>
                <a:t>标题文本预设 </a:t>
              </a:r>
            </a:p>
          </p:txBody>
        </p:sp>
        <p:sp>
          <p:nvSpPr>
            <p:cNvPr id="24" name="TextBox 66"/>
            <p:cNvSpPr txBox="1"/>
            <p:nvPr/>
          </p:nvSpPr>
          <p:spPr bwMode="auto">
            <a:xfrm>
              <a:off x="1903026" y="1336652"/>
              <a:ext cx="2260245" cy="346249"/>
            </a:xfrm>
            <a:prstGeom prst="rect">
              <a:avLst/>
            </a:prstGeom>
          </p:spPr>
          <p:txBody>
            <a:bodyPr wrap="square" lIns="0" tIns="0" rIns="0" bIns="0" anchor="ctr">
              <a:normAutofit lnSpcReduction="10000"/>
              <a:scene3d>
                <a:camera prst="orthographicFront"/>
                <a:lightRig rig="threePt" dir="t"/>
              </a:scene3d>
              <a:sp3d>
                <a:bevelT w="0" h="0"/>
              </a:sp3d>
            </a:bodyPr>
            <a:lstStyle/>
            <a:p>
              <a:pPr>
                <a:lnSpc>
                  <a:spcPct val="120000"/>
                </a:lnSpc>
                <a:spcBef>
                  <a:spcPct val="0"/>
                </a:spcBef>
                <a:defRPr/>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112" name="组合 111"/>
          <p:cNvGrpSpPr/>
          <p:nvPr/>
        </p:nvGrpSpPr>
        <p:grpSpPr>
          <a:xfrm>
            <a:off x="6743477" y="1470246"/>
            <a:ext cx="3013660" cy="673551"/>
            <a:chOff x="5057607" y="1102684"/>
            <a:chExt cx="2260245" cy="505163"/>
          </a:xfrm>
        </p:grpSpPr>
        <p:sp>
          <p:nvSpPr>
            <p:cNvPr id="25" name="TextBox 115"/>
            <p:cNvSpPr txBox="1"/>
            <p:nvPr/>
          </p:nvSpPr>
          <p:spPr bwMode="auto">
            <a:xfrm>
              <a:off x="5057607" y="1261598"/>
              <a:ext cx="2260245" cy="346249"/>
            </a:xfrm>
            <a:prstGeom prst="rect">
              <a:avLst/>
            </a:prstGeom>
          </p:spPr>
          <p:txBody>
            <a:bodyPr wrap="square" lIns="0" tIns="0" rIns="0" bIns="0" anchor="ctr" anchorCtr="0">
              <a:normAutofit lnSpcReduction="10000"/>
              <a:scene3d>
                <a:camera prst="orthographicFront"/>
                <a:lightRig rig="threePt" dir="t"/>
              </a:scene3d>
              <a:sp3d>
                <a:bevelT w="0" h="0"/>
              </a:sp3d>
            </a:bodyPr>
            <a:lstStyle/>
            <a:p>
              <a:pPr>
                <a:lnSpc>
                  <a:spcPct val="120000"/>
                </a:lnSpc>
                <a:spcBef>
                  <a:spcPct val="0"/>
                </a:spcBef>
                <a:defRPr/>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sp>
          <p:nvSpPr>
            <p:cNvPr id="28" name="TextBox 68"/>
            <p:cNvSpPr txBox="1"/>
            <p:nvPr/>
          </p:nvSpPr>
          <p:spPr bwMode="auto">
            <a:xfrm>
              <a:off x="5057607" y="1102684"/>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85000" lnSpcReduction="20000"/>
              <a:sp3d extrusionH="57150">
                <a:bevelT w="0" h="0"/>
              </a:sp3d>
            </a:bodyPr>
            <a:lstStyle/>
            <a:p>
              <a:pPr>
                <a:buClr>
                  <a:prstClr val="white"/>
                </a:buClr>
                <a:defRPr/>
              </a:pPr>
              <a:r>
                <a:rPr lang="zh-CN" altLang="en-US" sz="1955" b="1">
                  <a:solidFill>
                    <a:schemeClr val="bg1">
                      <a:lumMod val="50000"/>
                    </a:schemeClr>
                  </a:solidFill>
                  <a:latin typeface="微软雅黑" panose="020B0503020204020204" charset="-122"/>
                  <a:ea typeface="微软雅黑" panose="020B0503020204020204" charset="-122"/>
                </a:rPr>
                <a:t>标题文本预设 </a:t>
              </a:r>
            </a:p>
          </p:txBody>
        </p:sp>
      </p:grpSp>
      <p:grpSp>
        <p:nvGrpSpPr>
          <p:cNvPr id="113" name="组合 112"/>
          <p:cNvGrpSpPr/>
          <p:nvPr/>
        </p:nvGrpSpPr>
        <p:grpSpPr>
          <a:xfrm>
            <a:off x="3931174" y="5253204"/>
            <a:ext cx="3013660" cy="701073"/>
            <a:chOff x="2948380" y="3939902"/>
            <a:chExt cx="2260245" cy="525805"/>
          </a:xfrm>
        </p:grpSpPr>
        <p:sp>
          <p:nvSpPr>
            <p:cNvPr id="26" name="TextBox 116"/>
            <p:cNvSpPr txBox="1"/>
            <p:nvPr/>
          </p:nvSpPr>
          <p:spPr bwMode="auto">
            <a:xfrm>
              <a:off x="2948380" y="4119458"/>
              <a:ext cx="2260245" cy="346249"/>
            </a:xfrm>
            <a:prstGeom prst="rect">
              <a:avLst/>
            </a:prstGeom>
          </p:spPr>
          <p:txBody>
            <a:bodyPr wrap="square" lIns="0" tIns="0" rIns="0" bIns="0" anchor="ctr">
              <a:normAutofit lnSpcReduction="10000"/>
              <a:scene3d>
                <a:camera prst="orthographicFront"/>
                <a:lightRig rig="threePt" dir="t"/>
              </a:scene3d>
              <a:sp3d>
                <a:bevelT w="0" h="0"/>
              </a:sp3d>
            </a:bodyPr>
            <a:lstStyle/>
            <a:p>
              <a:pPr>
                <a:lnSpc>
                  <a:spcPct val="120000"/>
                </a:lnSpc>
                <a:spcBef>
                  <a:spcPct val="0"/>
                </a:spcBef>
                <a:defRPr/>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sp>
          <p:nvSpPr>
            <p:cNvPr id="29" name="TextBox 72"/>
            <p:cNvSpPr txBox="1"/>
            <p:nvPr/>
          </p:nvSpPr>
          <p:spPr bwMode="auto">
            <a:xfrm>
              <a:off x="2956423" y="3939902"/>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sp3d extrusionH="57150">
                <a:bevelT w="0" h="0"/>
              </a:sp3d>
            </a:bodyPr>
            <a:lstStyle/>
            <a:p>
              <a:pPr>
                <a:buClr>
                  <a:prstClr val="white"/>
                </a:buClr>
                <a:defRPr/>
              </a:pPr>
              <a:r>
                <a:rPr lang="zh-CN" altLang="en-US" sz="1955" b="1" dirty="0">
                  <a:solidFill>
                    <a:schemeClr val="bg1">
                      <a:lumMod val="50000"/>
                    </a:schemeClr>
                  </a:solidFill>
                  <a:latin typeface="微软雅黑" panose="020B0503020204020204" charset="-122"/>
                  <a:ea typeface="微软雅黑" panose="020B0503020204020204" charset="-122"/>
                </a:rPr>
                <a:t>标题文本预设 </a:t>
              </a:r>
            </a:p>
          </p:txBody>
        </p:sp>
      </p:grpSp>
      <p:grpSp>
        <p:nvGrpSpPr>
          <p:cNvPr id="114" name="组合 113"/>
          <p:cNvGrpSpPr/>
          <p:nvPr/>
        </p:nvGrpSpPr>
        <p:grpSpPr>
          <a:xfrm>
            <a:off x="7744077" y="5253212"/>
            <a:ext cx="3059491" cy="701064"/>
            <a:chOff x="5808058" y="3939909"/>
            <a:chExt cx="2294618" cy="525798"/>
          </a:xfrm>
        </p:grpSpPr>
        <p:sp>
          <p:nvSpPr>
            <p:cNvPr id="27" name="TextBox 117"/>
            <p:cNvSpPr txBox="1"/>
            <p:nvPr/>
          </p:nvSpPr>
          <p:spPr bwMode="auto">
            <a:xfrm>
              <a:off x="5842431" y="4119458"/>
              <a:ext cx="2260245" cy="346249"/>
            </a:xfrm>
            <a:prstGeom prst="rect">
              <a:avLst/>
            </a:prstGeom>
          </p:spPr>
          <p:txBody>
            <a:bodyPr wrap="square" lIns="0" tIns="0" rIns="0" bIns="0" anchor="ctr">
              <a:normAutofit lnSpcReduction="10000"/>
              <a:scene3d>
                <a:camera prst="orthographicFront"/>
                <a:lightRig rig="threePt" dir="t"/>
              </a:scene3d>
              <a:sp3d>
                <a:bevelT w="0" h="0"/>
              </a:sp3d>
            </a:bodyPr>
            <a:lstStyle/>
            <a:p>
              <a:pPr>
                <a:lnSpc>
                  <a:spcPct val="120000"/>
                </a:lnSpc>
                <a:spcBef>
                  <a:spcPct val="0"/>
                </a:spcBef>
                <a:defRPr/>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 （建议使用主题字体）</a:t>
              </a:r>
            </a:p>
          </p:txBody>
        </p:sp>
        <p:sp>
          <p:nvSpPr>
            <p:cNvPr id="30" name="TextBox 75"/>
            <p:cNvSpPr txBox="1"/>
            <p:nvPr/>
          </p:nvSpPr>
          <p:spPr bwMode="auto">
            <a:xfrm>
              <a:off x="5808058" y="3939909"/>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sp3d extrusionH="57150">
                <a:bevelT w="0" h="0"/>
              </a:sp3d>
            </a:bodyPr>
            <a:lstStyle/>
            <a:p>
              <a:pPr algn="ctr">
                <a:buClr>
                  <a:prstClr val="white"/>
                </a:buClr>
                <a:defRPr/>
              </a:pPr>
              <a:r>
                <a:rPr lang="zh-CN" altLang="en-US" sz="1955" b="1" dirty="0">
                  <a:solidFill>
                    <a:schemeClr val="bg1">
                      <a:lumMod val="50000"/>
                    </a:schemeClr>
                  </a:solidFill>
                  <a:latin typeface="微软雅黑" panose="020B0503020204020204" charset="-122"/>
                  <a:ea typeface="微软雅黑" panose="020B0503020204020204" charset="-122"/>
                </a:rPr>
                <a:t>标题文本预设 </a:t>
              </a:r>
            </a:p>
          </p:txBody>
        </p:sp>
      </p:grpSp>
      <p:grpSp>
        <p:nvGrpSpPr>
          <p:cNvPr id="104" name="组合 103"/>
          <p:cNvGrpSpPr/>
          <p:nvPr/>
        </p:nvGrpSpPr>
        <p:grpSpPr>
          <a:xfrm>
            <a:off x="9165042" y="2508565"/>
            <a:ext cx="592095" cy="1235697"/>
            <a:chOff x="6873781" y="1881423"/>
            <a:chExt cx="444071" cy="926773"/>
          </a:xfrm>
        </p:grpSpPr>
        <p:sp>
          <p:nvSpPr>
            <p:cNvPr id="31" name="Freeform: Shape 42"/>
            <p:cNvSpPr/>
            <p:nvPr/>
          </p:nvSpPr>
          <p:spPr bwMode="auto">
            <a:xfrm>
              <a:off x="6927239" y="1921230"/>
              <a:ext cx="390613" cy="852134"/>
            </a:xfrm>
            <a:custGeom>
              <a:avLst/>
              <a:gdLst>
                <a:gd name="T0" fmla="*/ 0 w 324"/>
                <a:gd name="T1" fmla="*/ 0 h 604"/>
                <a:gd name="T2" fmla="*/ 0 w 324"/>
                <a:gd name="T3" fmla="*/ 0 h 604"/>
                <a:gd name="T4" fmla="*/ 34 w 324"/>
                <a:gd name="T5" fmla="*/ 2 h 604"/>
                <a:gd name="T6" fmla="*/ 66 w 324"/>
                <a:gd name="T7" fmla="*/ 6 h 604"/>
                <a:gd name="T8" fmla="*/ 96 w 324"/>
                <a:gd name="T9" fmla="*/ 14 h 604"/>
                <a:gd name="T10" fmla="*/ 126 w 324"/>
                <a:gd name="T11" fmla="*/ 24 h 604"/>
                <a:gd name="T12" fmla="*/ 154 w 324"/>
                <a:gd name="T13" fmla="*/ 36 h 604"/>
                <a:gd name="T14" fmla="*/ 182 w 324"/>
                <a:gd name="T15" fmla="*/ 52 h 604"/>
                <a:gd name="T16" fmla="*/ 206 w 324"/>
                <a:gd name="T17" fmla="*/ 70 h 604"/>
                <a:gd name="T18" fmla="*/ 230 w 324"/>
                <a:gd name="T19" fmla="*/ 88 h 604"/>
                <a:gd name="T20" fmla="*/ 250 w 324"/>
                <a:gd name="T21" fmla="*/ 110 h 604"/>
                <a:gd name="T22" fmla="*/ 270 w 324"/>
                <a:gd name="T23" fmla="*/ 134 h 604"/>
                <a:gd name="T24" fmla="*/ 286 w 324"/>
                <a:gd name="T25" fmla="*/ 158 h 604"/>
                <a:gd name="T26" fmla="*/ 300 w 324"/>
                <a:gd name="T27" fmla="*/ 184 h 604"/>
                <a:gd name="T28" fmla="*/ 310 w 324"/>
                <a:gd name="T29" fmla="*/ 212 h 604"/>
                <a:gd name="T30" fmla="*/ 318 w 324"/>
                <a:gd name="T31" fmla="*/ 242 h 604"/>
                <a:gd name="T32" fmla="*/ 324 w 324"/>
                <a:gd name="T33" fmla="*/ 272 h 604"/>
                <a:gd name="T34" fmla="*/ 324 w 324"/>
                <a:gd name="T35" fmla="*/ 302 h 604"/>
                <a:gd name="T36" fmla="*/ 324 w 324"/>
                <a:gd name="T37" fmla="*/ 302 h 604"/>
                <a:gd name="T38" fmla="*/ 324 w 324"/>
                <a:gd name="T39" fmla="*/ 332 h 604"/>
                <a:gd name="T40" fmla="*/ 318 w 324"/>
                <a:gd name="T41" fmla="*/ 362 h 604"/>
                <a:gd name="T42" fmla="*/ 310 w 324"/>
                <a:gd name="T43" fmla="*/ 392 h 604"/>
                <a:gd name="T44" fmla="*/ 300 w 324"/>
                <a:gd name="T45" fmla="*/ 420 h 604"/>
                <a:gd name="T46" fmla="*/ 286 w 324"/>
                <a:gd name="T47" fmla="*/ 446 h 604"/>
                <a:gd name="T48" fmla="*/ 270 w 324"/>
                <a:gd name="T49" fmla="*/ 470 h 604"/>
                <a:gd name="T50" fmla="*/ 250 w 324"/>
                <a:gd name="T51" fmla="*/ 494 h 604"/>
                <a:gd name="T52" fmla="*/ 230 w 324"/>
                <a:gd name="T53" fmla="*/ 516 h 604"/>
                <a:gd name="T54" fmla="*/ 206 w 324"/>
                <a:gd name="T55" fmla="*/ 534 h 604"/>
                <a:gd name="T56" fmla="*/ 182 w 324"/>
                <a:gd name="T57" fmla="*/ 552 h 604"/>
                <a:gd name="T58" fmla="*/ 154 w 324"/>
                <a:gd name="T59" fmla="*/ 568 h 604"/>
                <a:gd name="T60" fmla="*/ 126 w 324"/>
                <a:gd name="T61" fmla="*/ 580 h 604"/>
                <a:gd name="T62" fmla="*/ 96 w 324"/>
                <a:gd name="T63" fmla="*/ 590 h 604"/>
                <a:gd name="T64" fmla="*/ 66 w 324"/>
                <a:gd name="T65" fmla="*/ 598 h 604"/>
                <a:gd name="T66" fmla="*/ 34 w 324"/>
                <a:gd name="T67" fmla="*/ 602 h 604"/>
                <a:gd name="T68" fmla="*/ 0 w 324"/>
                <a:gd name="T69"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604">
                  <a:moveTo>
                    <a:pt x="0" y="0"/>
                  </a:moveTo>
                  <a:lnTo>
                    <a:pt x="0" y="0"/>
                  </a:lnTo>
                  <a:lnTo>
                    <a:pt x="34" y="2"/>
                  </a:lnTo>
                  <a:lnTo>
                    <a:pt x="66" y="6"/>
                  </a:lnTo>
                  <a:lnTo>
                    <a:pt x="96" y="14"/>
                  </a:lnTo>
                  <a:lnTo>
                    <a:pt x="126" y="24"/>
                  </a:lnTo>
                  <a:lnTo>
                    <a:pt x="154" y="36"/>
                  </a:lnTo>
                  <a:lnTo>
                    <a:pt x="182" y="52"/>
                  </a:lnTo>
                  <a:lnTo>
                    <a:pt x="206" y="70"/>
                  </a:lnTo>
                  <a:lnTo>
                    <a:pt x="230" y="88"/>
                  </a:lnTo>
                  <a:lnTo>
                    <a:pt x="250" y="110"/>
                  </a:lnTo>
                  <a:lnTo>
                    <a:pt x="270" y="134"/>
                  </a:lnTo>
                  <a:lnTo>
                    <a:pt x="286" y="158"/>
                  </a:lnTo>
                  <a:lnTo>
                    <a:pt x="300" y="184"/>
                  </a:lnTo>
                  <a:lnTo>
                    <a:pt x="310" y="212"/>
                  </a:lnTo>
                  <a:lnTo>
                    <a:pt x="318" y="242"/>
                  </a:lnTo>
                  <a:lnTo>
                    <a:pt x="324" y="272"/>
                  </a:lnTo>
                  <a:lnTo>
                    <a:pt x="324" y="302"/>
                  </a:lnTo>
                  <a:lnTo>
                    <a:pt x="324" y="302"/>
                  </a:lnTo>
                  <a:lnTo>
                    <a:pt x="324" y="332"/>
                  </a:lnTo>
                  <a:lnTo>
                    <a:pt x="318" y="362"/>
                  </a:lnTo>
                  <a:lnTo>
                    <a:pt x="310" y="392"/>
                  </a:lnTo>
                  <a:lnTo>
                    <a:pt x="300" y="420"/>
                  </a:lnTo>
                  <a:lnTo>
                    <a:pt x="286" y="446"/>
                  </a:lnTo>
                  <a:lnTo>
                    <a:pt x="270" y="470"/>
                  </a:lnTo>
                  <a:lnTo>
                    <a:pt x="250" y="494"/>
                  </a:lnTo>
                  <a:lnTo>
                    <a:pt x="230" y="516"/>
                  </a:lnTo>
                  <a:lnTo>
                    <a:pt x="206" y="534"/>
                  </a:lnTo>
                  <a:lnTo>
                    <a:pt x="182" y="552"/>
                  </a:lnTo>
                  <a:lnTo>
                    <a:pt x="154" y="568"/>
                  </a:lnTo>
                  <a:lnTo>
                    <a:pt x="126" y="580"/>
                  </a:lnTo>
                  <a:lnTo>
                    <a:pt x="96" y="590"/>
                  </a:lnTo>
                  <a:lnTo>
                    <a:pt x="66" y="598"/>
                  </a:lnTo>
                  <a:lnTo>
                    <a:pt x="34" y="602"/>
                  </a:lnTo>
                  <a:lnTo>
                    <a:pt x="0" y="604"/>
                  </a:lnTo>
                </a:path>
              </a:pathLst>
            </a:custGeom>
            <a:noFill/>
            <a:ln w="29210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32" name="Oval 56"/>
            <p:cNvSpPr/>
            <p:nvPr/>
          </p:nvSpPr>
          <p:spPr bwMode="auto">
            <a:xfrm>
              <a:off x="6873781"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33" name="Oval 57"/>
            <p:cNvSpPr/>
            <p:nvPr/>
          </p:nvSpPr>
          <p:spPr bwMode="auto">
            <a:xfrm>
              <a:off x="6892938" y="2727336"/>
              <a:ext cx="79615" cy="8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34" name="Group 113"/>
          <p:cNvGrpSpPr/>
          <p:nvPr/>
        </p:nvGrpSpPr>
        <p:grpSpPr>
          <a:xfrm rot="7377629">
            <a:off x="328933" y="1810654"/>
            <a:ext cx="1646315" cy="1621580"/>
            <a:chOff x="811876" y="3094925"/>
            <a:chExt cx="1690688" cy="1665287"/>
          </a:xfrm>
        </p:grpSpPr>
        <p:sp>
          <p:nvSpPr>
            <p:cNvPr id="35" name="Rectangle 5"/>
            <p:cNvSpPr>
              <a:spLocks noChangeAspect="1"/>
            </p:cNvSpPr>
            <p:nvPr/>
          </p:nvSpPr>
          <p:spPr bwMode="auto">
            <a:xfrm>
              <a:off x="811876" y="3099687"/>
              <a:ext cx="16906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 name="Freeform: Shape 6"/>
            <p:cNvSpPr/>
            <p:nvPr/>
          </p:nvSpPr>
          <p:spPr bwMode="auto">
            <a:xfrm>
              <a:off x="1772314" y="4282375"/>
              <a:ext cx="492125" cy="209550"/>
            </a:xfrm>
            <a:custGeom>
              <a:avLst/>
              <a:gdLst>
                <a:gd name="T0" fmla="*/ 0 w 234"/>
                <a:gd name="T1" fmla="*/ 0 h 104"/>
                <a:gd name="T2" fmla="*/ 62 w 234"/>
                <a:gd name="T3" fmla="*/ 104 h 104"/>
                <a:gd name="T4" fmla="*/ 234 w 234"/>
                <a:gd name="T5" fmla="*/ 62 h 104"/>
                <a:gd name="T6" fmla="*/ 218 w 234"/>
                <a:gd name="T7" fmla="*/ 35 h 104"/>
                <a:gd name="T8" fmla="*/ 194 w 234"/>
                <a:gd name="T9" fmla="*/ 11 h 104"/>
                <a:gd name="T10" fmla="*/ 161 w 234"/>
                <a:gd name="T11" fmla="*/ 2 h 104"/>
                <a:gd name="T12" fmla="*/ 0 w 23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34" h="104">
                  <a:moveTo>
                    <a:pt x="0" y="0"/>
                  </a:moveTo>
                  <a:cubicBezTo>
                    <a:pt x="62" y="104"/>
                    <a:pt x="62" y="104"/>
                    <a:pt x="62" y="104"/>
                  </a:cubicBezTo>
                  <a:cubicBezTo>
                    <a:pt x="234" y="62"/>
                    <a:pt x="234" y="62"/>
                    <a:pt x="234" y="62"/>
                  </a:cubicBezTo>
                  <a:cubicBezTo>
                    <a:pt x="218" y="35"/>
                    <a:pt x="218" y="35"/>
                    <a:pt x="218" y="35"/>
                  </a:cubicBezTo>
                  <a:cubicBezTo>
                    <a:pt x="213" y="25"/>
                    <a:pt x="205" y="17"/>
                    <a:pt x="194" y="11"/>
                  </a:cubicBezTo>
                  <a:cubicBezTo>
                    <a:pt x="184" y="5"/>
                    <a:pt x="172" y="2"/>
                    <a:pt x="161" y="2"/>
                  </a:cubicBezTo>
                  <a:cubicBezTo>
                    <a:pt x="0" y="0"/>
                    <a:pt x="0" y="0"/>
                    <a:pt x="0" y="0"/>
                  </a:cubicBezTo>
                </a:path>
              </a:pathLst>
            </a:custGeom>
            <a:solidFill>
              <a:schemeClr val="accent3"/>
            </a:solidFill>
            <a:ln>
              <a:noFill/>
            </a:ln>
          </p:spPr>
          <p:txBody>
            <a:bodyPr anchor="ctr"/>
            <a:lstStyle/>
            <a:p>
              <a:pPr algn="ctr"/>
              <a:endParaRPr sz="2400"/>
            </a:p>
          </p:txBody>
        </p:sp>
        <p:sp>
          <p:nvSpPr>
            <p:cNvPr id="37" name="Freeform: Shape 7"/>
            <p:cNvSpPr/>
            <p:nvPr/>
          </p:nvSpPr>
          <p:spPr bwMode="auto">
            <a:xfrm>
              <a:off x="1902489" y="4464937"/>
              <a:ext cx="122238" cy="26988"/>
            </a:xfrm>
            <a:custGeom>
              <a:avLst/>
              <a:gdLst>
                <a:gd name="T0" fmla="*/ 77 w 77"/>
                <a:gd name="T1" fmla="*/ 0 h 17"/>
                <a:gd name="T2" fmla="*/ 0 w 77"/>
                <a:gd name="T3" fmla="*/ 17 h 17"/>
                <a:gd name="T4" fmla="*/ 77 w 77"/>
                <a:gd name="T5" fmla="*/ 0 h 17"/>
                <a:gd name="T6" fmla="*/ 77 w 77"/>
                <a:gd name="T7" fmla="*/ 0 h 17"/>
              </a:gdLst>
              <a:ahLst/>
              <a:cxnLst>
                <a:cxn ang="0">
                  <a:pos x="T0" y="T1"/>
                </a:cxn>
                <a:cxn ang="0">
                  <a:pos x="T2" y="T3"/>
                </a:cxn>
                <a:cxn ang="0">
                  <a:pos x="T4" y="T5"/>
                </a:cxn>
                <a:cxn ang="0">
                  <a:pos x="T6" y="T7"/>
                </a:cxn>
              </a:cxnLst>
              <a:rect l="0" t="0" r="r" b="b"/>
              <a:pathLst>
                <a:path w="77" h="17">
                  <a:moveTo>
                    <a:pt x="77" y="0"/>
                  </a:moveTo>
                  <a:lnTo>
                    <a:pt x="0" y="17"/>
                  </a:lnTo>
                  <a:lnTo>
                    <a:pt x="77" y="0"/>
                  </a:lnTo>
                  <a:lnTo>
                    <a:pt x="77" y="0"/>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Freeform: Shape 8"/>
            <p:cNvSpPr/>
            <p:nvPr/>
          </p:nvSpPr>
          <p:spPr bwMode="auto">
            <a:xfrm>
              <a:off x="1902489" y="4464937"/>
              <a:ext cx="122238" cy="26988"/>
            </a:xfrm>
            <a:custGeom>
              <a:avLst/>
              <a:gdLst>
                <a:gd name="T0" fmla="*/ 77 w 77"/>
                <a:gd name="T1" fmla="*/ 0 h 17"/>
                <a:gd name="T2" fmla="*/ 0 w 77"/>
                <a:gd name="T3" fmla="*/ 17 h 17"/>
                <a:gd name="T4" fmla="*/ 77 w 77"/>
                <a:gd name="T5" fmla="*/ 0 h 17"/>
                <a:gd name="T6" fmla="*/ 77 w 77"/>
                <a:gd name="T7" fmla="*/ 0 h 17"/>
              </a:gdLst>
              <a:ahLst/>
              <a:cxnLst>
                <a:cxn ang="0">
                  <a:pos x="T0" y="T1"/>
                </a:cxn>
                <a:cxn ang="0">
                  <a:pos x="T2" y="T3"/>
                </a:cxn>
                <a:cxn ang="0">
                  <a:pos x="T4" y="T5"/>
                </a:cxn>
                <a:cxn ang="0">
                  <a:pos x="T6" y="T7"/>
                </a:cxn>
              </a:cxnLst>
              <a:rect l="0" t="0" r="r" b="b"/>
              <a:pathLst>
                <a:path w="77" h="17">
                  <a:moveTo>
                    <a:pt x="77" y="0"/>
                  </a:moveTo>
                  <a:lnTo>
                    <a:pt x="0" y="17"/>
                  </a:lnTo>
                  <a:lnTo>
                    <a:pt x="77" y="0"/>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Freeform: Shape 10"/>
            <p:cNvSpPr/>
            <p:nvPr/>
          </p:nvSpPr>
          <p:spPr bwMode="auto">
            <a:xfrm>
              <a:off x="1596101" y="4282375"/>
              <a:ext cx="306388" cy="476250"/>
            </a:xfrm>
            <a:custGeom>
              <a:avLst/>
              <a:gdLst>
                <a:gd name="T0" fmla="*/ 84 w 146"/>
                <a:gd name="T1" fmla="*/ 0 h 235"/>
                <a:gd name="T2" fmla="*/ 146 w 146"/>
                <a:gd name="T3" fmla="*/ 104 h 235"/>
                <a:gd name="T4" fmla="*/ 26 w 146"/>
                <a:gd name="T5" fmla="*/ 235 h 235"/>
                <a:gd name="T6" fmla="*/ 10 w 146"/>
                <a:gd name="T7" fmla="*/ 208 h 235"/>
                <a:gd name="T8" fmla="*/ 0 w 146"/>
                <a:gd name="T9" fmla="*/ 175 h 235"/>
                <a:gd name="T10" fmla="*/ 8 w 146"/>
                <a:gd name="T11" fmla="*/ 141 h 235"/>
                <a:gd name="T12" fmla="*/ 84 w 146"/>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46" h="235">
                  <a:moveTo>
                    <a:pt x="84" y="0"/>
                  </a:moveTo>
                  <a:cubicBezTo>
                    <a:pt x="146" y="104"/>
                    <a:pt x="146" y="104"/>
                    <a:pt x="146" y="104"/>
                  </a:cubicBezTo>
                  <a:cubicBezTo>
                    <a:pt x="26" y="235"/>
                    <a:pt x="26" y="235"/>
                    <a:pt x="26" y="235"/>
                  </a:cubicBezTo>
                  <a:cubicBezTo>
                    <a:pt x="10" y="208"/>
                    <a:pt x="10" y="208"/>
                    <a:pt x="10" y="208"/>
                  </a:cubicBezTo>
                  <a:cubicBezTo>
                    <a:pt x="4" y="198"/>
                    <a:pt x="1" y="187"/>
                    <a:pt x="0" y="175"/>
                  </a:cubicBezTo>
                  <a:cubicBezTo>
                    <a:pt x="0" y="163"/>
                    <a:pt x="3" y="151"/>
                    <a:pt x="8" y="141"/>
                  </a:cubicBezTo>
                  <a:cubicBezTo>
                    <a:pt x="84" y="0"/>
                    <a:pt x="84" y="0"/>
                    <a:pt x="84" y="0"/>
                  </a:cubicBezTo>
                </a:path>
              </a:pathLst>
            </a:custGeom>
            <a:solidFill>
              <a:schemeClr val="accent3"/>
            </a:solidFill>
            <a:ln>
              <a:noFill/>
            </a:ln>
          </p:spPr>
          <p:txBody>
            <a:bodyPr anchor="ctr"/>
            <a:lstStyle/>
            <a:p>
              <a:pPr algn="ctr"/>
              <a:endParaRPr sz="2400"/>
            </a:p>
          </p:txBody>
        </p:sp>
        <p:sp>
          <p:nvSpPr>
            <p:cNvPr id="40" name="Freeform: Shape 11"/>
            <p:cNvSpPr/>
            <p:nvPr/>
          </p:nvSpPr>
          <p:spPr bwMode="auto">
            <a:xfrm>
              <a:off x="1880264" y="4491925"/>
              <a:ext cx="22225" cy="25400"/>
            </a:xfrm>
            <a:custGeom>
              <a:avLst/>
              <a:gdLst>
                <a:gd name="T0" fmla="*/ 14 w 14"/>
                <a:gd name="T1" fmla="*/ 0 h 16"/>
                <a:gd name="T2" fmla="*/ 0 w 14"/>
                <a:gd name="T3" fmla="*/ 16 h 16"/>
                <a:gd name="T4" fmla="*/ 0 w 14"/>
                <a:gd name="T5" fmla="*/ 16 h 16"/>
                <a:gd name="T6" fmla="*/ 14 w 14"/>
                <a:gd name="T7" fmla="*/ 0 h 16"/>
              </a:gdLst>
              <a:ahLst/>
              <a:cxnLst>
                <a:cxn ang="0">
                  <a:pos x="T0" y="T1"/>
                </a:cxn>
                <a:cxn ang="0">
                  <a:pos x="T2" y="T3"/>
                </a:cxn>
                <a:cxn ang="0">
                  <a:pos x="T4" y="T5"/>
                </a:cxn>
                <a:cxn ang="0">
                  <a:pos x="T6" y="T7"/>
                </a:cxn>
              </a:cxnLst>
              <a:rect l="0" t="0" r="r" b="b"/>
              <a:pathLst>
                <a:path w="14" h="16">
                  <a:moveTo>
                    <a:pt x="14" y="0"/>
                  </a:moveTo>
                  <a:lnTo>
                    <a:pt x="0" y="16"/>
                  </a:lnTo>
                  <a:lnTo>
                    <a:pt x="0" y="16"/>
                  </a:lnTo>
                  <a:lnTo>
                    <a:pt x="1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Freeform: Shape 12"/>
            <p:cNvSpPr/>
            <p:nvPr/>
          </p:nvSpPr>
          <p:spPr bwMode="auto">
            <a:xfrm>
              <a:off x="1880264" y="4491925"/>
              <a:ext cx="22225" cy="25400"/>
            </a:xfrm>
            <a:custGeom>
              <a:avLst/>
              <a:gdLst>
                <a:gd name="T0" fmla="*/ 14 w 14"/>
                <a:gd name="T1" fmla="*/ 0 h 16"/>
                <a:gd name="T2" fmla="*/ 0 w 14"/>
                <a:gd name="T3" fmla="*/ 16 h 16"/>
                <a:gd name="T4" fmla="*/ 0 w 14"/>
                <a:gd name="T5" fmla="*/ 16 h 16"/>
                <a:gd name="T6" fmla="*/ 14 w 14"/>
                <a:gd name="T7" fmla="*/ 0 h 16"/>
              </a:gdLst>
              <a:ahLst/>
              <a:cxnLst>
                <a:cxn ang="0">
                  <a:pos x="T0" y="T1"/>
                </a:cxn>
                <a:cxn ang="0">
                  <a:pos x="T2" y="T3"/>
                </a:cxn>
                <a:cxn ang="0">
                  <a:pos x="T4" y="T5"/>
                </a:cxn>
                <a:cxn ang="0">
                  <a:pos x="T6" y="T7"/>
                </a:cxn>
              </a:cxnLst>
              <a:rect l="0" t="0" r="r" b="b"/>
              <a:pathLst>
                <a:path w="14" h="16">
                  <a:moveTo>
                    <a:pt x="14" y="0"/>
                  </a:moveTo>
                  <a:lnTo>
                    <a:pt x="0" y="16"/>
                  </a:lnTo>
                  <a:lnTo>
                    <a:pt x="0" y="1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Freeform: Shape 14"/>
            <p:cNvSpPr/>
            <p:nvPr/>
          </p:nvSpPr>
          <p:spPr bwMode="auto">
            <a:xfrm>
              <a:off x="1057939" y="3207637"/>
              <a:ext cx="714375" cy="976313"/>
            </a:xfrm>
            <a:custGeom>
              <a:avLst/>
              <a:gdLst>
                <a:gd name="T0" fmla="*/ 450 w 450"/>
                <a:gd name="T1" fmla="*/ 551 h 615"/>
                <a:gd name="T2" fmla="*/ 338 w 450"/>
                <a:gd name="T3" fmla="*/ 615 h 615"/>
                <a:gd name="T4" fmla="*/ 0 w 450"/>
                <a:gd name="T5" fmla="*/ 62 h 615"/>
                <a:gd name="T6" fmla="*/ 111 w 450"/>
                <a:gd name="T7" fmla="*/ 0 h 615"/>
                <a:gd name="T8" fmla="*/ 450 w 450"/>
                <a:gd name="T9" fmla="*/ 551 h 615"/>
              </a:gdLst>
              <a:ahLst/>
              <a:cxnLst>
                <a:cxn ang="0">
                  <a:pos x="T0" y="T1"/>
                </a:cxn>
                <a:cxn ang="0">
                  <a:pos x="T2" y="T3"/>
                </a:cxn>
                <a:cxn ang="0">
                  <a:pos x="T4" y="T5"/>
                </a:cxn>
                <a:cxn ang="0">
                  <a:pos x="T6" y="T7"/>
                </a:cxn>
                <a:cxn ang="0">
                  <a:pos x="T8" y="T9"/>
                </a:cxn>
              </a:cxnLst>
              <a:rect l="0" t="0" r="r" b="b"/>
              <a:pathLst>
                <a:path w="450" h="615">
                  <a:moveTo>
                    <a:pt x="450" y="551"/>
                  </a:moveTo>
                  <a:lnTo>
                    <a:pt x="338" y="615"/>
                  </a:lnTo>
                  <a:lnTo>
                    <a:pt x="0" y="62"/>
                  </a:lnTo>
                  <a:lnTo>
                    <a:pt x="111" y="0"/>
                  </a:lnTo>
                  <a:lnTo>
                    <a:pt x="450" y="55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Freeform: Shape 15"/>
            <p:cNvSpPr/>
            <p:nvPr/>
          </p:nvSpPr>
          <p:spPr bwMode="auto">
            <a:xfrm>
              <a:off x="1057939" y="3207637"/>
              <a:ext cx="714375" cy="976313"/>
            </a:xfrm>
            <a:custGeom>
              <a:avLst/>
              <a:gdLst>
                <a:gd name="T0" fmla="*/ 450 w 450"/>
                <a:gd name="T1" fmla="*/ 551 h 615"/>
                <a:gd name="T2" fmla="*/ 338 w 450"/>
                <a:gd name="T3" fmla="*/ 615 h 615"/>
                <a:gd name="T4" fmla="*/ 0 w 450"/>
                <a:gd name="T5" fmla="*/ 62 h 615"/>
                <a:gd name="T6" fmla="*/ 111 w 450"/>
                <a:gd name="T7" fmla="*/ 0 h 615"/>
                <a:gd name="T8" fmla="*/ 450 w 450"/>
                <a:gd name="T9" fmla="*/ 551 h 615"/>
              </a:gdLst>
              <a:ahLst/>
              <a:cxnLst>
                <a:cxn ang="0">
                  <a:pos x="T0" y="T1"/>
                </a:cxn>
                <a:cxn ang="0">
                  <a:pos x="T2" y="T3"/>
                </a:cxn>
                <a:cxn ang="0">
                  <a:pos x="T4" y="T5"/>
                </a:cxn>
                <a:cxn ang="0">
                  <a:pos x="T6" y="T7"/>
                </a:cxn>
                <a:cxn ang="0">
                  <a:pos x="T8" y="T9"/>
                </a:cxn>
              </a:cxnLst>
              <a:rect l="0" t="0" r="r" b="b"/>
              <a:pathLst>
                <a:path w="450" h="615">
                  <a:moveTo>
                    <a:pt x="450" y="551"/>
                  </a:moveTo>
                  <a:lnTo>
                    <a:pt x="338" y="615"/>
                  </a:lnTo>
                  <a:lnTo>
                    <a:pt x="0" y="62"/>
                  </a:lnTo>
                  <a:lnTo>
                    <a:pt x="111" y="0"/>
                  </a:lnTo>
                  <a:lnTo>
                    <a:pt x="450"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Freeform: Shape 16"/>
            <p:cNvSpPr/>
            <p:nvPr/>
          </p:nvSpPr>
          <p:spPr bwMode="auto">
            <a:xfrm>
              <a:off x="1013489" y="3094925"/>
              <a:ext cx="265113" cy="323850"/>
            </a:xfrm>
            <a:custGeom>
              <a:avLst/>
              <a:gdLst>
                <a:gd name="T0" fmla="*/ 17 w 126"/>
                <a:gd name="T1" fmla="*/ 1 h 159"/>
                <a:gd name="T2" fmla="*/ 21 w 126"/>
                <a:gd name="T3" fmla="*/ 104 h 159"/>
                <a:gd name="T4" fmla="*/ 109 w 126"/>
                <a:gd name="T5" fmla="*/ 158 h 159"/>
                <a:gd name="T6" fmla="*/ 105 w 126"/>
                <a:gd name="T7" fmla="*/ 55 h 159"/>
                <a:gd name="T8" fmla="*/ 17 w 126"/>
                <a:gd name="T9" fmla="*/ 1 h 159"/>
              </a:gdLst>
              <a:ahLst/>
              <a:cxnLst>
                <a:cxn ang="0">
                  <a:pos x="T0" y="T1"/>
                </a:cxn>
                <a:cxn ang="0">
                  <a:pos x="T2" y="T3"/>
                </a:cxn>
                <a:cxn ang="0">
                  <a:pos x="T4" y="T5"/>
                </a:cxn>
                <a:cxn ang="0">
                  <a:pos x="T6" y="T7"/>
                </a:cxn>
                <a:cxn ang="0">
                  <a:pos x="T8" y="T9"/>
                </a:cxn>
              </a:cxnLst>
              <a:rect l="0" t="0" r="r" b="b"/>
              <a:pathLst>
                <a:path w="126" h="159">
                  <a:moveTo>
                    <a:pt x="17" y="1"/>
                  </a:moveTo>
                  <a:cubicBezTo>
                    <a:pt x="0" y="30"/>
                    <a:pt x="0" y="70"/>
                    <a:pt x="21" y="104"/>
                  </a:cubicBezTo>
                  <a:cubicBezTo>
                    <a:pt x="41" y="139"/>
                    <a:pt x="76" y="159"/>
                    <a:pt x="109" y="158"/>
                  </a:cubicBezTo>
                  <a:cubicBezTo>
                    <a:pt x="126" y="129"/>
                    <a:pt x="126" y="89"/>
                    <a:pt x="105" y="55"/>
                  </a:cubicBezTo>
                  <a:cubicBezTo>
                    <a:pt x="85" y="20"/>
                    <a:pt x="50" y="0"/>
                    <a:pt x="17" y="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Freeform: Shape 17"/>
            <p:cNvSpPr/>
            <p:nvPr/>
          </p:nvSpPr>
          <p:spPr bwMode="auto">
            <a:xfrm>
              <a:off x="1491326" y="3823587"/>
              <a:ext cx="384175" cy="620713"/>
            </a:xfrm>
            <a:custGeom>
              <a:avLst/>
              <a:gdLst>
                <a:gd name="T0" fmla="*/ 49 w 183"/>
                <a:gd name="T1" fmla="*/ 178 h 306"/>
                <a:gd name="T2" fmla="*/ 182 w 183"/>
                <a:gd name="T3" fmla="*/ 306 h 306"/>
                <a:gd name="T4" fmla="*/ 134 w 183"/>
                <a:gd name="T5" fmla="*/ 128 h 306"/>
                <a:gd name="T6" fmla="*/ 1 w 183"/>
                <a:gd name="T7" fmla="*/ 0 h 306"/>
                <a:gd name="T8" fmla="*/ 49 w 183"/>
                <a:gd name="T9" fmla="*/ 178 h 306"/>
              </a:gdLst>
              <a:ahLst/>
              <a:cxnLst>
                <a:cxn ang="0">
                  <a:pos x="T0" y="T1"/>
                </a:cxn>
                <a:cxn ang="0">
                  <a:pos x="T2" y="T3"/>
                </a:cxn>
                <a:cxn ang="0">
                  <a:pos x="T4" y="T5"/>
                </a:cxn>
                <a:cxn ang="0">
                  <a:pos x="T6" y="T7"/>
                </a:cxn>
                <a:cxn ang="0">
                  <a:pos x="T8" y="T9"/>
                </a:cxn>
              </a:cxnLst>
              <a:rect l="0" t="0" r="r" b="b"/>
              <a:pathLst>
                <a:path w="183" h="306">
                  <a:moveTo>
                    <a:pt x="49" y="178"/>
                  </a:moveTo>
                  <a:cubicBezTo>
                    <a:pt x="83" y="235"/>
                    <a:pt x="129" y="278"/>
                    <a:pt x="182" y="306"/>
                  </a:cubicBezTo>
                  <a:cubicBezTo>
                    <a:pt x="183" y="247"/>
                    <a:pt x="167" y="185"/>
                    <a:pt x="134" y="128"/>
                  </a:cubicBezTo>
                  <a:cubicBezTo>
                    <a:pt x="100" y="71"/>
                    <a:pt x="53" y="28"/>
                    <a:pt x="1" y="0"/>
                  </a:cubicBezTo>
                  <a:cubicBezTo>
                    <a:pt x="0" y="59"/>
                    <a:pt x="16" y="121"/>
                    <a:pt x="49" y="17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Freeform: Shape 18"/>
            <p:cNvSpPr/>
            <p:nvPr/>
          </p:nvSpPr>
          <p:spPr bwMode="auto">
            <a:xfrm>
              <a:off x="1759614" y="4239512"/>
              <a:ext cx="114300" cy="204788"/>
            </a:xfrm>
            <a:custGeom>
              <a:avLst/>
              <a:gdLst>
                <a:gd name="T0" fmla="*/ 3 w 54"/>
                <a:gd name="T1" fmla="*/ 0 h 101"/>
                <a:gd name="T2" fmla="*/ 0 w 54"/>
                <a:gd name="T3" fmla="*/ 10 h 101"/>
                <a:gd name="T4" fmla="*/ 54 w 54"/>
                <a:gd name="T5" fmla="*/ 101 h 101"/>
                <a:gd name="T6" fmla="*/ 42 w 54"/>
                <a:gd name="T7" fmla="*/ 10 h 101"/>
                <a:gd name="T8" fmla="*/ 3 w 54"/>
                <a:gd name="T9" fmla="*/ 0 h 101"/>
              </a:gdLst>
              <a:ahLst/>
              <a:cxnLst>
                <a:cxn ang="0">
                  <a:pos x="T0" y="T1"/>
                </a:cxn>
                <a:cxn ang="0">
                  <a:pos x="T2" y="T3"/>
                </a:cxn>
                <a:cxn ang="0">
                  <a:pos x="T4" y="T5"/>
                </a:cxn>
                <a:cxn ang="0">
                  <a:pos x="T6" y="T7"/>
                </a:cxn>
                <a:cxn ang="0">
                  <a:pos x="T8" y="T9"/>
                </a:cxn>
              </a:cxnLst>
              <a:rect l="0" t="0" r="r" b="b"/>
              <a:pathLst>
                <a:path w="54" h="101">
                  <a:moveTo>
                    <a:pt x="3" y="0"/>
                  </a:moveTo>
                  <a:cubicBezTo>
                    <a:pt x="0" y="10"/>
                    <a:pt x="0" y="10"/>
                    <a:pt x="0" y="10"/>
                  </a:cubicBezTo>
                  <a:cubicBezTo>
                    <a:pt x="54" y="101"/>
                    <a:pt x="54" y="101"/>
                    <a:pt x="54" y="101"/>
                  </a:cubicBezTo>
                  <a:cubicBezTo>
                    <a:pt x="54" y="71"/>
                    <a:pt x="50" y="40"/>
                    <a:pt x="42" y="10"/>
                  </a:cubicBezTo>
                  <a:cubicBezTo>
                    <a:pt x="3" y="0"/>
                    <a:pt x="3" y="0"/>
                    <a:pt x="3" y="0"/>
                  </a:cubicBezTo>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Freeform: Shape 19"/>
            <p:cNvSpPr/>
            <p:nvPr/>
          </p:nvSpPr>
          <p:spPr bwMode="auto">
            <a:xfrm>
              <a:off x="1937414" y="3421950"/>
              <a:ext cx="117475" cy="74613"/>
            </a:xfrm>
            <a:custGeom>
              <a:avLst/>
              <a:gdLst>
                <a:gd name="T0" fmla="*/ 55 w 56"/>
                <a:gd name="T1" fmla="*/ 4 h 37"/>
                <a:gd name="T2" fmla="*/ 49 w 56"/>
                <a:gd name="T3" fmla="*/ 0 h 37"/>
                <a:gd name="T4" fmla="*/ 42 w 56"/>
                <a:gd name="T5" fmla="*/ 1 h 37"/>
                <a:gd name="T6" fmla="*/ 5 w 56"/>
                <a:gd name="T7" fmla="*/ 23 h 37"/>
                <a:gd name="T8" fmla="*/ 1 w 56"/>
                <a:gd name="T9" fmla="*/ 29 h 37"/>
                <a:gd name="T10" fmla="*/ 2 w 56"/>
                <a:gd name="T11" fmla="*/ 36 h 37"/>
                <a:gd name="T12" fmla="*/ 3 w 56"/>
                <a:gd name="T13" fmla="*/ 37 h 37"/>
                <a:gd name="T14" fmla="*/ 56 w 56"/>
                <a:gd name="T15" fmla="*/ 6 h 37"/>
                <a:gd name="T16" fmla="*/ 55 w 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55" y="4"/>
                  </a:moveTo>
                  <a:cubicBezTo>
                    <a:pt x="54" y="2"/>
                    <a:pt x="52" y="1"/>
                    <a:pt x="49" y="0"/>
                  </a:cubicBezTo>
                  <a:cubicBezTo>
                    <a:pt x="47" y="0"/>
                    <a:pt x="44" y="0"/>
                    <a:pt x="42" y="1"/>
                  </a:cubicBezTo>
                  <a:cubicBezTo>
                    <a:pt x="5" y="23"/>
                    <a:pt x="5" y="23"/>
                    <a:pt x="5" y="23"/>
                  </a:cubicBezTo>
                  <a:cubicBezTo>
                    <a:pt x="3" y="24"/>
                    <a:pt x="2" y="26"/>
                    <a:pt x="1" y="29"/>
                  </a:cubicBezTo>
                  <a:cubicBezTo>
                    <a:pt x="0" y="31"/>
                    <a:pt x="1" y="34"/>
                    <a:pt x="2" y="36"/>
                  </a:cubicBezTo>
                  <a:cubicBezTo>
                    <a:pt x="3" y="37"/>
                    <a:pt x="3" y="37"/>
                    <a:pt x="3" y="37"/>
                  </a:cubicBezTo>
                  <a:cubicBezTo>
                    <a:pt x="56" y="6"/>
                    <a:pt x="56" y="6"/>
                    <a:pt x="56" y="6"/>
                  </a:cubicBezTo>
                  <a:lnTo>
                    <a:pt x="5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Freeform: Shape 20"/>
            <p:cNvSpPr/>
            <p:nvPr/>
          </p:nvSpPr>
          <p:spPr bwMode="auto">
            <a:xfrm>
              <a:off x="1943764" y="3434650"/>
              <a:ext cx="274638" cy="365125"/>
            </a:xfrm>
            <a:custGeom>
              <a:avLst/>
              <a:gdLst>
                <a:gd name="T0" fmla="*/ 86 w 131"/>
                <a:gd name="T1" fmla="*/ 57 h 180"/>
                <a:gd name="T2" fmla="*/ 53 w 131"/>
                <a:gd name="T3" fmla="*/ 0 h 180"/>
                <a:gd name="T4" fmla="*/ 0 w 131"/>
                <a:gd name="T5" fmla="*/ 31 h 180"/>
                <a:gd name="T6" fmla="*/ 33 w 131"/>
                <a:gd name="T7" fmla="*/ 88 h 180"/>
                <a:gd name="T8" fmla="*/ 102 w 131"/>
                <a:gd name="T9" fmla="*/ 176 h 180"/>
                <a:gd name="T10" fmla="*/ 105 w 131"/>
                <a:gd name="T11" fmla="*/ 179 h 180"/>
                <a:gd name="T12" fmla="*/ 107 w 131"/>
                <a:gd name="T13" fmla="*/ 180 h 180"/>
                <a:gd name="T14" fmla="*/ 109 w 131"/>
                <a:gd name="T15" fmla="*/ 179 h 180"/>
                <a:gd name="T16" fmla="*/ 129 w 131"/>
                <a:gd name="T17" fmla="*/ 167 h 180"/>
                <a:gd name="T18" fmla="*/ 131 w 131"/>
                <a:gd name="T19" fmla="*/ 165 h 180"/>
                <a:gd name="T20" fmla="*/ 131 w 131"/>
                <a:gd name="T21" fmla="*/ 163 h 180"/>
                <a:gd name="T22" fmla="*/ 130 w 131"/>
                <a:gd name="T23" fmla="*/ 159 h 180"/>
                <a:gd name="T24" fmla="*/ 86 w 131"/>
                <a:gd name="T25"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9" y="180"/>
                    <a:pt x="109" y="179"/>
                  </a:cubicBezTo>
                  <a:cubicBezTo>
                    <a:pt x="129" y="167"/>
                    <a:pt x="129" y="167"/>
                    <a:pt x="129" y="167"/>
                  </a:cubicBezTo>
                  <a:cubicBezTo>
                    <a:pt x="130" y="167"/>
                    <a:pt x="131" y="166"/>
                    <a:pt x="131" y="165"/>
                  </a:cubicBezTo>
                  <a:cubicBezTo>
                    <a:pt x="131" y="165"/>
                    <a:pt x="131" y="164"/>
                    <a:pt x="131" y="163"/>
                  </a:cubicBezTo>
                  <a:cubicBezTo>
                    <a:pt x="131" y="163"/>
                    <a:pt x="131" y="160"/>
                    <a:pt x="130" y="159"/>
                  </a:cubicBezTo>
                  <a:cubicBezTo>
                    <a:pt x="123" y="130"/>
                    <a:pt x="108" y="94"/>
                    <a:pt x="86" y="57"/>
                  </a:cubicBezTo>
                </a:path>
              </a:pathLst>
            </a:custGeom>
            <a:solidFill>
              <a:schemeClr val="accent3"/>
            </a:solidFill>
            <a:ln>
              <a:noFill/>
            </a:ln>
          </p:spPr>
          <p:txBody>
            <a:bodyPr anchor="ctr"/>
            <a:lstStyle/>
            <a:p>
              <a:pPr algn="ctr"/>
              <a:endParaRPr sz="2400"/>
            </a:p>
          </p:txBody>
        </p:sp>
        <p:sp>
          <p:nvSpPr>
            <p:cNvPr id="49" name="Freeform: Shape 21"/>
            <p:cNvSpPr/>
            <p:nvPr/>
          </p:nvSpPr>
          <p:spPr bwMode="auto">
            <a:xfrm>
              <a:off x="1654839" y="3460050"/>
              <a:ext cx="117475" cy="76200"/>
            </a:xfrm>
            <a:custGeom>
              <a:avLst/>
              <a:gdLst>
                <a:gd name="T0" fmla="*/ 55 w 56"/>
                <a:gd name="T1" fmla="*/ 4 h 37"/>
                <a:gd name="T2" fmla="*/ 49 w 56"/>
                <a:gd name="T3" fmla="*/ 0 h 37"/>
                <a:gd name="T4" fmla="*/ 42 w 56"/>
                <a:gd name="T5" fmla="*/ 1 h 37"/>
                <a:gd name="T6" fmla="*/ 5 w 56"/>
                <a:gd name="T7" fmla="*/ 23 h 37"/>
                <a:gd name="T8" fmla="*/ 1 w 56"/>
                <a:gd name="T9" fmla="*/ 29 h 37"/>
                <a:gd name="T10" fmla="*/ 2 w 56"/>
                <a:gd name="T11" fmla="*/ 36 h 37"/>
                <a:gd name="T12" fmla="*/ 3 w 56"/>
                <a:gd name="T13" fmla="*/ 37 h 37"/>
                <a:gd name="T14" fmla="*/ 56 w 56"/>
                <a:gd name="T15" fmla="*/ 6 h 37"/>
                <a:gd name="T16" fmla="*/ 55 w 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55" y="4"/>
                  </a:moveTo>
                  <a:cubicBezTo>
                    <a:pt x="54" y="2"/>
                    <a:pt x="52" y="1"/>
                    <a:pt x="49" y="0"/>
                  </a:cubicBezTo>
                  <a:cubicBezTo>
                    <a:pt x="47" y="0"/>
                    <a:pt x="44" y="0"/>
                    <a:pt x="42" y="1"/>
                  </a:cubicBezTo>
                  <a:cubicBezTo>
                    <a:pt x="5" y="23"/>
                    <a:pt x="5" y="23"/>
                    <a:pt x="5" y="23"/>
                  </a:cubicBezTo>
                  <a:cubicBezTo>
                    <a:pt x="3" y="24"/>
                    <a:pt x="1" y="26"/>
                    <a:pt x="1" y="29"/>
                  </a:cubicBezTo>
                  <a:cubicBezTo>
                    <a:pt x="0" y="31"/>
                    <a:pt x="1" y="34"/>
                    <a:pt x="2" y="36"/>
                  </a:cubicBezTo>
                  <a:cubicBezTo>
                    <a:pt x="3" y="37"/>
                    <a:pt x="3" y="37"/>
                    <a:pt x="3" y="37"/>
                  </a:cubicBezTo>
                  <a:cubicBezTo>
                    <a:pt x="56" y="6"/>
                    <a:pt x="56" y="6"/>
                    <a:pt x="56" y="6"/>
                  </a:cubicBezTo>
                  <a:cubicBezTo>
                    <a:pt x="55" y="4"/>
                    <a:pt x="55" y="4"/>
                    <a:pt x="55"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Freeform: Shape 22"/>
            <p:cNvSpPr/>
            <p:nvPr/>
          </p:nvSpPr>
          <p:spPr bwMode="auto">
            <a:xfrm>
              <a:off x="1661189" y="3472750"/>
              <a:ext cx="276225" cy="365125"/>
            </a:xfrm>
            <a:custGeom>
              <a:avLst/>
              <a:gdLst>
                <a:gd name="T0" fmla="*/ 86 w 131"/>
                <a:gd name="T1" fmla="*/ 57 h 180"/>
                <a:gd name="T2" fmla="*/ 53 w 131"/>
                <a:gd name="T3" fmla="*/ 0 h 180"/>
                <a:gd name="T4" fmla="*/ 0 w 131"/>
                <a:gd name="T5" fmla="*/ 31 h 180"/>
                <a:gd name="T6" fmla="*/ 33 w 131"/>
                <a:gd name="T7" fmla="*/ 88 h 180"/>
                <a:gd name="T8" fmla="*/ 102 w 131"/>
                <a:gd name="T9" fmla="*/ 176 h 180"/>
                <a:gd name="T10" fmla="*/ 105 w 131"/>
                <a:gd name="T11" fmla="*/ 179 h 180"/>
                <a:gd name="T12" fmla="*/ 107 w 131"/>
                <a:gd name="T13" fmla="*/ 180 h 180"/>
                <a:gd name="T14" fmla="*/ 109 w 131"/>
                <a:gd name="T15" fmla="*/ 179 h 180"/>
                <a:gd name="T16" fmla="*/ 129 w 131"/>
                <a:gd name="T17" fmla="*/ 167 h 180"/>
                <a:gd name="T18" fmla="*/ 131 w 131"/>
                <a:gd name="T19" fmla="*/ 165 h 180"/>
                <a:gd name="T20" fmla="*/ 131 w 131"/>
                <a:gd name="T21" fmla="*/ 163 h 180"/>
                <a:gd name="T22" fmla="*/ 130 w 131"/>
                <a:gd name="T23" fmla="*/ 159 h 180"/>
                <a:gd name="T24" fmla="*/ 86 w 131"/>
                <a:gd name="T25"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8" y="179"/>
                    <a:pt x="109" y="179"/>
                  </a:cubicBezTo>
                  <a:cubicBezTo>
                    <a:pt x="129" y="167"/>
                    <a:pt x="129" y="167"/>
                    <a:pt x="129" y="167"/>
                  </a:cubicBezTo>
                  <a:cubicBezTo>
                    <a:pt x="130" y="167"/>
                    <a:pt x="130" y="166"/>
                    <a:pt x="131" y="165"/>
                  </a:cubicBezTo>
                  <a:cubicBezTo>
                    <a:pt x="131" y="165"/>
                    <a:pt x="131" y="164"/>
                    <a:pt x="131" y="163"/>
                  </a:cubicBezTo>
                  <a:cubicBezTo>
                    <a:pt x="131" y="163"/>
                    <a:pt x="130" y="160"/>
                    <a:pt x="130" y="159"/>
                  </a:cubicBezTo>
                  <a:cubicBezTo>
                    <a:pt x="123" y="130"/>
                    <a:pt x="108" y="94"/>
                    <a:pt x="86" y="57"/>
                  </a:cubicBezTo>
                </a:path>
              </a:pathLst>
            </a:custGeom>
            <a:solidFill>
              <a:schemeClr val="accent3"/>
            </a:solidFill>
            <a:ln>
              <a:noFill/>
            </a:ln>
          </p:spPr>
          <p:txBody>
            <a:bodyPr anchor="ctr"/>
            <a:lstStyle/>
            <a:p>
              <a:pPr algn="ctr"/>
              <a:endParaRPr sz="2400"/>
            </a:p>
          </p:txBody>
        </p:sp>
        <p:sp>
          <p:nvSpPr>
            <p:cNvPr id="51" name="Freeform: Shape 23"/>
            <p:cNvSpPr/>
            <p:nvPr/>
          </p:nvSpPr>
          <p:spPr bwMode="auto">
            <a:xfrm>
              <a:off x="1951701" y="3510850"/>
              <a:ext cx="161925" cy="20638"/>
            </a:xfrm>
            <a:custGeom>
              <a:avLst/>
              <a:gdLst>
                <a:gd name="T0" fmla="*/ 0 w 102"/>
                <a:gd name="T1" fmla="*/ 0 h 13"/>
                <a:gd name="T2" fmla="*/ 6 w 102"/>
                <a:gd name="T3" fmla="*/ 12 h 13"/>
                <a:gd name="T4" fmla="*/ 102 w 102"/>
                <a:gd name="T5" fmla="*/ 13 h 13"/>
                <a:gd name="T6" fmla="*/ 95 w 102"/>
                <a:gd name="T7" fmla="*/ 2 h 13"/>
                <a:gd name="T8" fmla="*/ 0 w 102"/>
                <a:gd name="T9" fmla="*/ 0 h 13"/>
              </a:gdLst>
              <a:ahLst/>
              <a:cxnLst>
                <a:cxn ang="0">
                  <a:pos x="T0" y="T1"/>
                </a:cxn>
                <a:cxn ang="0">
                  <a:pos x="T2" y="T3"/>
                </a:cxn>
                <a:cxn ang="0">
                  <a:pos x="T4" y="T5"/>
                </a:cxn>
                <a:cxn ang="0">
                  <a:pos x="T6" y="T7"/>
                </a:cxn>
                <a:cxn ang="0">
                  <a:pos x="T8" y="T9"/>
                </a:cxn>
              </a:cxnLst>
              <a:rect l="0" t="0" r="r" b="b"/>
              <a:pathLst>
                <a:path w="102" h="13">
                  <a:moveTo>
                    <a:pt x="0" y="0"/>
                  </a:moveTo>
                  <a:lnTo>
                    <a:pt x="6" y="12"/>
                  </a:lnTo>
                  <a:lnTo>
                    <a:pt x="102" y="13"/>
                  </a:lnTo>
                  <a:lnTo>
                    <a:pt x="95" y="2"/>
                  </a:lnTo>
                  <a:lnTo>
                    <a:pt x="0" y="0"/>
                  </a:lnTo>
                  <a:close/>
                </a:path>
              </a:pathLst>
            </a:custGeom>
            <a:solidFill>
              <a:schemeClr val="accent3"/>
            </a:solidFill>
            <a:ln>
              <a:noFill/>
            </a:ln>
          </p:spPr>
          <p:txBody>
            <a:bodyPr anchor="ctr"/>
            <a:lstStyle/>
            <a:p>
              <a:pPr algn="ctr"/>
              <a:endParaRPr sz="2400"/>
            </a:p>
          </p:txBody>
        </p:sp>
        <p:sp>
          <p:nvSpPr>
            <p:cNvPr id="52" name="Freeform: Shape 24"/>
            <p:cNvSpPr/>
            <p:nvPr/>
          </p:nvSpPr>
          <p:spPr bwMode="auto">
            <a:xfrm>
              <a:off x="1951701" y="3510850"/>
              <a:ext cx="161925" cy="20638"/>
            </a:xfrm>
            <a:custGeom>
              <a:avLst/>
              <a:gdLst>
                <a:gd name="T0" fmla="*/ 0 w 102"/>
                <a:gd name="T1" fmla="*/ 0 h 13"/>
                <a:gd name="T2" fmla="*/ 6 w 102"/>
                <a:gd name="T3" fmla="*/ 12 h 13"/>
                <a:gd name="T4" fmla="*/ 102 w 102"/>
                <a:gd name="T5" fmla="*/ 13 h 13"/>
                <a:gd name="T6" fmla="*/ 95 w 102"/>
                <a:gd name="T7" fmla="*/ 2 h 13"/>
                <a:gd name="T8" fmla="*/ 0 w 102"/>
                <a:gd name="T9" fmla="*/ 0 h 13"/>
              </a:gdLst>
              <a:ahLst/>
              <a:cxnLst>
                <a:cxn ang="0">
                  <a:pos x="T0" y="T1"/>
                </a:cxn>
                <a:cxn ang="0">
                  <a:pos x="T2" y="T3"/>
                </a:cxn>
                <a:cxn ang="0">
                  <a:pos x="T4" y="T5"/>
                </a:cxn>
                <a:cxn ang="0">
                  <a:pos x="T6" y="T7"/>
                </a:cxn>
                <a:cxn ang="0">
                  <a:pos x="T8" y="T9"/>
                </a:cxn>
              </a:cxnLst>
              <a:rect l="0" t="0" r="r" b="b"/>
              <a:pathLst>
                <a:path w="102" h="13">
                  <a:moveTo>
                    <a:pt x="0" y="0"/>
                  </a:moveTo>
                  <a:lnTo>
                    <a:pt x="6" y="12"/>
                  </a:lnTo>
                  <a:lnTo>
                    <a:pt x="102" y="13"/>
                  </a:lnTo>
                  <a:lnTo>
                    <a:pt x="95"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Freeform: Shape 25"/>
            <p:cNvSpPr/>
            <p:nvPr/>
          </p:nvSpPr>
          <p:spPr bwMode="auto">
            <a:xfrm>
              <a:off x="1656426" y="3507675"/>
              <a:ext cx="149225" cy="19050"/>
            </a:xfrm>
            <a:custGeom>
              <a:avLst/>
              <a:gdLst>
                <a:gd name="T0" fmla="*/ 65 w 71"/>
                <a:gd name="T1" fmla="*/ 1 h 10"/>
                <a:gd name="T2" fmla="*/ 71 w 71"/>
                <a:gd name="T3" fmla="*/ 10 h 10"/>
                <a:gd name="T4" fmla="*/ 71 w 71"/>
                <a:gd name="T5" fmla="*/ 10 h 10"/>
                <a:gd name="T6" fmla="*/ 65 w 71"/>
                <a:gd name="T7" fmla="*/ 1 h 10"/>
                <a:gd name="T8" fmla="*/ 4 w 71"/>
                <a:gd name="T9" fmla="*/ 0 h 10"/>
                <a:gd name="T10" fmla="*/ 0 w 71"/>
                <a:gd name="T11" fmla="*/ 6 h 10"/>
                <a:gd name="T12" fmla="*/ 0 w 71"/>
                <a:gd name="T13" fmla="*/ 8 h 10"/>
                <a:gd name="T14" fmla="*/ 0 w 71"/>
                <a:gd name="T15" fmla="*/ 6 h 10"/>
                <a:gd name="T16" fmla="*/ 4 w 71"/>
                <a:gd name="T17" fmla="*/ 0 h 10"/>
                <a:gd name="T18" fmla="*/ 4 w 7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
                  <a:moveTo>
                    <a:pt x="65" y="1"/>
                  </a:moveTo>
                  <a:cubicBezTo>
                    <a:pt x="71" y="10"/>
                    <a:pt x="71" y="10"/>
                    <a:pt x="71" y="10"/>
                  </a:cubicBezTo>
                  <a:cubicBezTo>
                    <a:pt x="71" y="10"/>
                    <a:pt x="71" y="10"/>
                    <a:pt x="71" y="10"/>
                  </a:cubicBezTo>
                  <a:cubicBezTo>
                    <a:pt x="65" y="1"/>
                    <a:pt x="65" y="1"/>
                    <a:pt x="65" y="1"/>
                  </a:cubicBezTo>
                  <a:moveTo>
                    <a:pt x="4" y="0"/>
                  </a:moveTo>
                  <a:cubicBezTo>
                    <a:pt x="2" y="2"/>
                    <a:pt x="0" y="3"/>
                    <a:pt x="0" y="6"/>
                  </a:cubicBezTo>
                  <a:cubicBezTo>
                    <a:pt x="0" y="6"/>
                    <a:pt x="0" y="7"/>
                    <a:pt x="0" y="8"/>
                  </a:cubicBezTo>
                  <a:cubicBezTo>
                    <a:pt x="0" y="7"/>
                    <a:pt x="0" y="6"/>
                    <a:pt x="0" y="6"/>
                  </a:cubicBezTo>
                  <a:cubicBezTo>
                    <a:pt x="0" y="3"/>
                    <a:pt x="2" y="2"/>
                    <a:pt x="4" y="0"/>
                  </a:cubicBezTo>
                  <a:cubicBezTo>
                    <a:pt x="4" y="0"/>
                    <a:pt x="4" y="0"/>
                    <a:pt x="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Freeform: Shape 26"/>
            <p:cNvSpPr/>
            <p:nvPr/>
          </p:nvSpPr>
          <p:spPr bwMode="auto">
            <a:xfrm>
              <a:off x="1656426" y="3507675"/>
              <a:ext cx="53975" cy="19050"/>
            </a:xfrm>
            <a:custGeom>
              <a:avLst/>
              <a:gdLst>
                <a:gd name="T0" fmla="*/ 4 w 25"/>
                <a:gd name="T1" fmla="*/ 0 h 10"/>
                <a:gd name="T2" fmla="*/ 0 w 25"/>
                <a:gd name="T3" fmla="*/ 6 h 10"/>
                <a:gd name="T4" fmla="*/ 0 w 25"/>
                <a:gd name="T5" fmla="*/ 8 h 10"/>
                <a:gd name="T6" fmla="*/ 0 w 25"/>
                <a:gd name="T7" fmla="*/ 9 h 10"/>
                <a:gd name="T8" fmla="*/ 10 w 25"/>
                <a:gd name="T9" fmla="*/ 10 h 10"/>
                <a:gd name="T10" fmla="*/ 25 w 25"/>
                <a:gd name="T11" fmla="*/ 1 h 10"/>
                <a:gd name="T12" fmla="*/ 4 w 2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4" y="0"/>
                  </a:moveTo>
                  <a:cubicBezTo>
                    <a:pt x="2" y="2"/>
                    <a:pt x="0" y="3"/>
                    <a:pt x="0" y="6"/>
                  </a:cubicBezTo>
                  <a:cubicBezTo>
                    <a:pt x="0" y="6"/>
                    <a:pt x="0" y="7"/>
                    <a:pt x="0" y="8"/>
                  </a:cubicBezTo>
                  <a:cubicBezTo>
                    <a:pt x="0" y="8"/>
                    <a:pt x="0" y="9"/>
                    <a:pt x="0" y="9"/>
                  </a:cubicBezTo>
                  <a:cubicBezTo>
                    <a:pt x="10" y="10"/>
                    <a:pt x="10" y="10"/>
                    <a:pt x="10" y="10"/>
                  </a:cubicBezTo>
                  <a:cubicBezTo>
                    <a:pt x="25" y="1"/>
                    <a:pt x="25" y="1"/>
                    <a:pt x="25" y="1"/>
                  </a:cubicBezTo>
                  <a:cubicBezTo>
                    <a:pt x="4" y="0"/>
                    <a:pt x="4" y="0"/>
                    <a:pt x="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Freeform: Shape 27"/>
            <p:cNvSpPr/>
            <p:nvPr/>
          </p:nvSpPr>
          <p:spPr bwMode="auto">
            <a:xfrm>
              <a:off x="1678651" y="3509262"/>
              <a:ext cx="127000" cy="17463"/>
            </a:xfrm>
            <a:custGeom>
              <a:avLst/>
              <a:gdLst>
                <a:gd name="T0" fmla="*/ 20 w 80"/>
                <a:gd name="T1" fmla="*/ 0 h 11"/>
                <a:gd name="T2" fmla="*/ 0 w 80"/>
                <a:gd name="T3" fmla="*/ 11 h 11"/>
                <a:gd name="T4" fmla="*/ 80 w 80"/>
                <a:gd name="T5" fmla="*/ 11 h 11"/>
                <a:gd name="T6" fmla="*/ 73 w 80"/>
                <a:gd name="T7" fmla="*/ 0 h 11"/>
                <a:gd name="T8" fmla="*/ 20 w 80"/>
                <a:gd name="T9" fmla="*/ 0 h 11"/>
              </a:gdLst>
              <a:ahLst/>
              <a:cxnLst>
                <a:cxn ang="0">
                  <a:pos x="T0" y="T1"/>
                </a:cxn>
                <a:cxn ang="0">
                  <a:pos x="T2" y="T3"/>
                </a:cxn>
                <a:cxn ang="0">
                  <a:pos x="T4" y="T5"/>
                </a:cxn>
                <a:cxn ang="0">
                  <a:pos x="T6" y="T7"/>
                </a:cxn>
                <a:cxn ang="0">
                  <a:pos x="T8" y="T9"/>
                </a:cxn>
              </a:cxnLst>
              <a:rect l="0" t="0" r="r" b="b"/>
              <a:pathLst>
                <a:path w="80" h="11">
                  <a:moveTo>
                    <a:pt x="20" y="0"/>
                  </a:moveTo>
                  <a:lnTo>
                    <a:pt x="0" y="11"/>
                  </a:lnTo>
                  <a:lnTo>
                    <a:pt x="80" y="11"/>
                  </a:lnTo>
                  <a:lnTo>
                    <a:pt x="73" y="0"/>
                  </a:lnTo>
                  <a:lnTo>
                    <a:pt x="20" y="0"/>
                  </a:lnTo>
                  <a:close/>
                </a:path>
              </a:pathLst>
            </a:custGeom>
            <a:solidFill>
              <a:schemeClr val="accent3"/>
            </a:solidFill>
            <a:ln>
              <a:noFill/>
            </a:ln>
          </p:spPr>
          <p:txBody>
            <a:bodyPr anchor="ctr"/>
            <a:lstStyle/>
            <a:p>
              <a:pPr algn="ctr"/>
              <a:endParaRPr sz="2400"/>
            </a:p>
          </p:txBody>
        </p:sp>
        <p:sp>
          <p:nvSpPr>
            <p:cNvPr id="56" name="Freeform: Shape 28"/>
            <p:cNvSpPr/>
            <p:nvPr/>
          </p:nvSpPr>
          <p:spPr bwMode="auto">
            <a:xfrm>
              <a:off x="1678651" y="3509262"/>
              <a:ext cx="127000" cy="17463"/>
            </a:xfrm>
            <a:custGeom>
              <a:avLst/>
              <a:gdLst>
                <a:gd name="T0" fmla="*/ 20 w 80"/>
                <a:gd name="T1" fmla="*/ 0 h 11"/>
                <a:gd name="T2" fmla="*/ 0 w 80"/>
                <a:gd name="T3" fmla="*/ 11 h 11"/>
                <a:gd name="T4" fmla="*/ 80 w 80"/>
                <a:gd name="T5" fmla="*/ 11 h 11"/>
                <a:gd name="T6" fmla="*/ 73 w 80"/>
                <a:gd name="T7" fmla="*/ 0 h 11"/>
                <a:gd name="T8" fmla="*/ 20 w 80"/>
                <a:gd name="T9" fmla="*/ 0 h 11"/>
              </a:gdLst>
              <a:ahLst/>
              <a:cxnLst>
                <a:cxn ang="0">
                  <a:pos x="T0" y="T1"/>
                </a:cxn>
                <a:cxn ang="0">
                  <a:pos x="T2" y="T3"/>
                </a:cxn>
                <a:cxn ang="0">
                  <a:pos x="T4" y="T5"/>
                </a:cxn>
                <a:cxn ang="0">
                  <a:pos x="T6" y="T7"/>
                </a:cxn>
                <a:cxn ang="0">
                  <a:pos x="T8" y="T9"/>
                </a:cxn>
              </a:cxnLst>
              <a:rect l="0" t="0" r="r" b="b"/>
              <a:pathLst>
                <a:path w="80" h="11">
                  <a:moveTo>
                    <a:pt x="20" y="0"/>
                  </a:moveTo>
                  <a:lnTo>
                    <a:pt x="0" y="11"/>
                  </a:lnTo>
                  <a:lnTo>
                    <a:pt x="80" y="11"/>
                  </a:lnTo>
                  <a:lnTo>
                    <a:pt x="73"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Freeform: Shape 29"/>
            <p:cNvSpPr/>
            <p:nvPr/>
          </p:nvSpPr>
          <p:spPr bwMode="auto">
            <a:xfrm>
              <a:off x="1429414" y="3523550"/>
              <a:ext cx="1073150" cy="371475"/>
            </a:xfrm>
            <a:custGeom>
              <a:avLst/>
              <a:gdLst>
                <a:gd name="T0" fmla="*/ 510 w 510"/>
                <a:gd name="T1" fmla="*/ 55 h 183"/>
                <a:gd name="T2" fmla="*/ 478 w 510"/>
                <a:gd name="T3" fmla="*/ 27 h 183"/>
                <a:gd name="T4" fmla="*/ 451 w 510"/>
                <a:gd name="T5" fmla="*/ 11 h 183"/>
                <a:gd name="T6" fmla="*/ 419 w 510"/>
                <a:gd name="T7" fmla="*/ 5 h 183"/>
                <a:gd name="T8" fmla="*/ 0 w 510"/>
                <a:gd name="T9" fmla="*/ 0 h 183"/>
                <a:gd name="T10" fmla="*/ 108 w 510"/>
                <a:gd name="T11" fmla="*/ 183 h 183"/>
                <a:gd name="T12" fmla="*/ 193 w 510"/>
                <a:gd name="T13" fmla="*/ 133 h 183"/>
                <a:gd name="T14" fmla="*/ 510 w 510"/>
                <a:gd name="T15" fmla="*/ 55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183">
                  <a:moveTo>
                    <a:pt x="510" y="55"/>
                  </a:moveTo>
                  <a:cubicBezTo>
                    <a:pt x="478" y="27"/>
                    <a:pt x="478" y="27"/>
                    <a:pt x="478" y="27"/>
                  </a:cubicBezTo>
                  <a:cubicBezTo>
                    <a:pt x="470" y="21"/>
                    <a:pt x="461" y="15"/>
                    <a:pt x="451" y="11"/>
                  </a:cubicBezTo>
                  <a:cubicBezTo>
                    <a:pt x="440" y="7"/>
                    <a:pt x="430" y="5"/>
                    <a:pt x="419" y="5"/>
                  </a:cubicBezTo>
                  <a:cubicBezTo>
                    <a:pt x="0" y="0"/>
                    <a:pt x="0" y="0"/>
                    <a:pt x="0" y="0"/>
                  </a:cubicBezTo>
                  <a:cubicBezTo>
                    <a:pt x="108" y="183"/>
                    <a:pt x="108" y="183"/>
                    <a:pt x="108" y="183"/>
                  </a:cubicBezTo>
                  <a:cubicBezTo>
                    <a:pt x="193" y="133"/>
                    <a:pt x="193" y="133"/>
                    <a:pt x="193" y="133"/>
                  </a:cubicBezTo>
                  <a:cubicBezTo>
                    <a:pt x="510" y="55"/>
                    <a:pt x="510" y="55"/>
                    <a:pt x="510" y="5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Freeform: Shape 30"/>
            <p:cNvSpPr/>
            <p:nvPr/>
          </p:nvSpPr>
          <p:spPr bwMode="auto">
            <a:xfrm>
              <a:off x="1642139" y="3642612"/>
              <a:ext cx="788988" cy="252413"/>
            </a:xfrm>
            <a:custGeom>
              <a:avLst/>
              <a:gdLst>
                <a:gd name="T0" fmla="*/ 497 w 497"/>
                <a:gd name="T1" fmla="*/ 5 h 159"/>
                <a:gd name="T2" fmla="*/ 122 w 497"/>
                <a:gd name="T3" fmla="*/ 95 h 159"/>
                <a:gd name="T4" fmla="*/ 9 w 497"/>
                <a:gd name="T5" fmla="*/ 159 h 159"/>
                <a:gd name="T6" fmla="*/ 0 w 497"/>
                <a:gd name="T7" fmla="*/ 143 h 159"/>
                <a:gd name="T8" fmla="*/ 113 w 497"/>
                <a:gd name="T9" fmla="*/ 78 h 159"/>
                <a:gd name="T10" fmla="*/ 490 w 497"/>
                <a:gd name="T11" fmla="*/ 0 h 159"/>
                <a:gd name="T12" fmla="*/ 497 w 497"/>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497" h="159">
                  <a:moveTo>
                    <a:pt x="497" y="5"/>
                  </a:moveTo>
                  <a:lnTo>
                    <a:pt x="122" y="95"/>
                  </a:lnTo>
                  <a:lnTo>
                    <a:pt x="9" y="159"/>
                  </a:lnTo>
                  <a:lnTo>
                    <a:pt x="0" y="143"/>
                  </a:lnTo>
                  <a:lnTo>
                    <a:pt x="113" y="78"/>
                  </a:lnTo>
                  <a:lnTo>
                    <a:pt x="490" y="0"/>
                  </a:lnTo>
                  <a:lnTo>
                    <a:pt x="497" y="5"/>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Freeform: Shape 31"/>
            <p:cNvSpPr/>
            <p:nvPr/>
          </p:nvSpPr>
          <p:spPr bwMode="auto">
            <a:xfrm>
              <a:off x="1642139" y="3642612"/>
              <a:ext cx="788988" cy="252413"/>
            </a:xfrm>
            <a:custGeom>
              <a:avLst/>
              <a:gdLst>
                <a:gd name="T0" fmla="*/ 497 w 497"/>
                <a:gd name="T1" fmla="*/ 5 h 159"/>
                <a:gd name="T2" fmla="*/ 122 w 497"/>
                <a:gd name="T3" fmla="*/ 95 h 159"/>
                <a:gd name="T4" fmla="*/ 9 w 497"/>
                <a:gd name="T5" fmla="*/ 159 h 159"/>
                <a:gd name="T6" fmla="*/ 0 w 497"/>
                <a:gd name="T7" fmla="*/ 143 h 159"/>
                <a:gd name="T8" fmla="*/ 113 w 497"/>
                <a:gd name="T9" fmla="*/ 78 h 159"/>
                <a:gd name="T10" fmla="*/ 490 w 497"/>
                <a:gd name="T11" fmla="*/ 0 h 159"/>
                <a:gd name="T12" fmla="*/ 497 w 497"/>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497" h="159">
                  <a:moveTo>
                    <a:pt x="497" y="5"/>
                  </a:moveTo>
                  <a:lnTo>
                    <a:pt x="122" y="95"/>
                  </a:lnTo>
                  <a:lnTo>
                    <a:pt x="9" y="159"/>
                  </a:lnTo>
                  <a:lnTo>
                    <a:pt x="0" y="143"/>
                  </a:lnTo>
                  <a:lnTo>
                    <a:pt x="113" y="78"/>
                  </a:lnTo>
                  <a:lnTo>
                    <a:pt x="490" y="0"/>
                  </a:lnTo>
                  <a:lnTo>
                    <a:pt x="49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Freeform: Shape 32"/>
            <p:cNvSpPr/>
            <p:nvPr/>
          </p:nvSpPr>
          <p:spPr bwMode="auto">
            <a:xfrm>
              <a:off x="864264" y="4033137"/>
              <a:ext cx="115888" cy="76200"/>
            </a:xfrm>
            <a:custGeom>
              <a:avLst/>
              <a:gdLst>
                <a:gd name="T0" fmla="*/ 1 w 55"/>
                <a:gd name="T1" fmla="*/ 36 h 38"/>
                <a:gd name="T2" fmla="*/ 0 w 55"/>
                <a:gd name="T3" fmla="*/ 29 h 38"/>
                <a:gd name="T4" fmla="*/ 5 w 55"/>
                <a:gd name="T5" fmla="*/ 24 h 38"/>
                <a:gd name="T6" fmla="*/ 42 w 55"/>
                <a:gd name="T7" fmla="*/ 2 h 38"/>
                <a:gd name="T8" fmla="*/ 49 w 55"/>
                <a:gd name="T9" fmla="*/ 1 h 38"/>
                <a:gd name="T10" fmla="*/ 54 w 55"/>
                <a:gd name="T11" fmla="*/ 5 h 38"/>
                <a:gd name="T12" fmla="*/ 55 w 55"/>
                <a:gd name="T13" fmla="*/ 7 h 38"/>
                <a:gd name="T14" fmla="*/ 2 w 55"/>
                <a:gd name="T15" fmla="*/ 38 h 38"/>
                <a:gd name="T16" fmla="*/ 1 w 55"/>
                <a:gd name="T1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 y="36"/>
                  </a:moveTo>
                  <a:cubicBezTo>
                    <a:pt x="0" y="34"/>
                    <a:pt x="0" y="32"/>
                    <a:pt x="0" y="29"/>
                  </a:cubicBezTo>
                  <a:cubicBezTo>
                    <a:pt x="1" y="27"/>
                    <a:pt x="3" y="25"/>
                    <a:pt x="5" y="24"/>
                  </a:cubicBezTo>
                  <a:cubicBezTo>
                    <a:pt x="42" y="2"/>
                    <a:pt x="42" y="2"/>
                    <a:pt x="42" y="2"/>
                  </a:cubicBezTo>
                  <a:cubicBezTo>
                    <a:pt x="44" y="0"/>
                    <a:pt x="46" y="0"/>
                    <a:pt x="49" y="1"/>
                  </a:cubicBezTo>
                  <a:cubicBezTo>
                    <a:pt x="51" y="1"/>
                    <a:pt x="53" y="3"/>
                    <a:pt x="54" y="5"/>
                  </a:cubicBezTo>
                  <a:cubicBezTo>
                    <a:pt x="55" y="7"/>
                    <a:pt x="55" y="7"/>
                    <a:pt x="55" y="7"/>
                  </a:cubicBezTo>
                  <a:cubicBezTo>
                    <a:pt x="2" y="38"/>
                    <a:pt x="2" y="38"/>
                    <a:pt x="2" y="38"/>
                  </a:cubicBezTo>
                  <a:lnTo>
                    <a:pt x="1" y="3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Freeform: Shape 33"/>
            <p:cNvSpPr/>
            <p:nvPr/>
          </p:nvSpPr>
          <p:spPr bwMode="auto">
            <a:xfrm>
              <a:off x="869026" y="4045837"/>
              <a:ext cx="277813" cy="363538"/>
            </a:xfrm>
            <a:custGeom>
              <a:avLst/>
              <a:gdLst>
                <a:gd name="T0" fmla="*/ 34 w 132"/>
                <a:gd name="T1" fmla="*/ 88 h 179"/>
                <a:gd name="T2" fmla="*/ 0 w 132"/>
                <a:gd name="T3" fmla="*/ 31 h 179"/>
                <a:gd name="T4" fmla="*/ 53 w 132"/>
                <a:gd name="T5" fmla="*/ 0 h 179"/>
                <a:gd name="T6" fmla="*/ 87 w 132"/>
                <a:gd name="T7" fmla="*/ 56 h 179"/>
                <a:gd name="T8" fmla="*/ 131 w 132"/>
                <a:gd name="T9" fmla="*/ 159 h 179"/>
                <a:gd name="T10" fmla="*/ 132 w 132"/>
                <a:gd name="T11" fmla="*/ 162 h 179"/>
                <a:gd name="T12" fmla="*/ 131 w 132"/>
                <a:gd name="T13" fmla="*/ 165 h 179"/>
                <a:gd name="T14" fmla="*/ 130 w 132"/>
                <a:gd name="T15" fmla="*/ 167 h 179"/>
                <a:gd name="T16" fmla="*/ 110 w 132"/>
                <a:gd name="T17" fmla="*/ 178 h 179"/>
                <a:gd name="T18" fmla="*/ 107 w 132"/>
                <a:gd name="T19" fmla="*/ 179 h 179"/>
                <a:gd name="T20" fmla="*/ 105 w 132"/>
                <a:gd name="T21" fmla="*/ 178 h 179"/>
                <a:gd name="T22" fmla="*/ 102 w 132"/>
                <a:gd name="T23" fmla="*/ 176 h 179"/>
                <a:gd name="T24" fmla="*/ 34 w 132"/>
                <a:gd name="T25"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79">
                  <a:moveTo>
                    <a:pt x="34" y="88"/>
                  </a:moveTo>
                  <a:cubicBezTo>
                    <a:pt x="0" y="31"/>
                    <a:pt x="0" y="31"/>
                    <a:pt x="0" y="31"/>
                  </a:cubicBezTo>
                  <a:cubicBezTo>
                    <a:pt x="53" y="0"/>
                    <a:pt x="53" y="0"/>
                    <a:pt x="53" y="0"/>
                  </a:cubicBezTo>
                  <a:cubicBezTo>
                    <a:pt x="87" y="56"/>
                    <a:pt x="87" y="56"/>
                    <a:pt x="87" y="56"/>
                  </a:cubicBezTo>
                  <a:cubicBezTo>
                    <a:pt x="109" y="93"/>
                    <a:pt x="124" y="130"/>
                    <a:pt x="131" y="159"/>
                  </a:cubicBezTo>
                  <a:cubicBezTo>
                    <a:pt x="131" y="159"/>
                    <a:pt x="132" y="162"/>
                    <a:pt x="132" y="162"/>
                  </a:cubicBezTo>
                  <a:cubicBezTo>
                    <a:pt x="132" y="163"/>
                    <a:pt x="132" y="164"/>
                    <a:pt x="131" y="165"/>
                  </a:cubicBezTo>
                  <a:cubicBezTo>
                    <a:pt x="131" y="166"/>
                    <a:pt x="130" y="166"/>
                    <a:pt x="130" y="167"/>
                  </a:cubicBezTo>
                  <a:cubicBezTo>
                    <a:pt x="110" y="178"/>
                    <a:pt x="110" y="178"/>
                    <a:pt x="110" y="178"/>
                  </a:cubicBezTo>
                  <a:cubicBezTo>
                    <a:pt x="109" y="179"/>
                    <a:pt x="108" y="179"/>
                    <a:pt x="107" y="179"/>
                  </a:cubicBezTo>
                  <a:cubicBezTo>
                    <a:pt x="106" y="179"/>
                    <a:pt x="106" y="179"/>
                    <a:pt x="105" y="178"/>
                  </a:cubicBezTo>
                  <a:cubicBezTo>
                    <a:pt x="105" y="178"/>
                    <a:pt x="103" y="176"/>
                    <a:pt x="102" y="176"/>
                  </a:cubicBezTo>
                  <a:cubicBezTo>
                    <a:pt x="80" y="155"/>
                    <a:pt x="56" y="124"/>
                    <a:pt x="34" y="88"/>
                  </a:cubicBezTo>
                </a:path>
              </a:pathLst>
            </a:custGeom>
            <a:solidFill>
              <a:schemeClr val="accent3"/>
            </a:solidFill>
            <a:ln>
              <a:noFill/>
            </a:ln>
          </p:spPr>
          <p:txBody>
            <a:bodyPr anchor="ctr"/>
            <a:lstStyle/>
            <a:p>
              <a:pPr algn="ctr"/>
              <a:endParaRPr sz="2400"/>
            </a:p>
          </p:txBody>
        </p:sp>
        <p:sp>
          <p:nvSpPr>
            <p:cNvPr id="62" name="Freeform: Shape 34"/>
            <p:cNvSpPr/>
            <p:nvPr/>
          </p:nvSpPr>
          <p:spPr bwMode="auto">
            <a:xfrm>
              <a:off x="1034126" y="3814062"/>
              <a:ext cx="119063" cy="74613"/>
            </a:xfrm>
            <a:custGeom>
              <a:avLst/>
              <a:gdLst>
                <a:gd name="T0" fmla="*/ 2 w 56"/>
                <a:gd name="T1" fmla="*/ 36 h 37"/>
                <a:gd name="T2" fmla="*/ 1 w 56"/>
                <a:gd name="T3" fmla="*/ 29 h 37"/>
                <a:gd name="T4" fmla="*/ 5 w 56"/>
                <a:gd name="T5" fmla="*/ 23 h 37"/>
                <a:gd name="T6" fmla="*/ 42 w 56"/>
                <a:gd name="T7" fmla="*/ 1 h 37"/>
                <a:gd name="T8" fmla="*/ 49 w 56"/>
                <a:gd name="T9" fmla="*/ 0 h 37"/>
                <a:gd name="T10" fmla="*/ 55 w 56"/>
                <a:gd name="T11" fmla="*/ 5 h 37"/>
                <a:gd name="T12" fmla="*/ 56 w 56"/>
                <a:gd name="T13" fmla="*/ 6 h 37"/>
                <a:gd name="T14" fmla="*/ 3 w 56"/>
                <a:gd name="T15" fmla="*/ 37 h 37"/>
                <a:gd name="T16" fmla="*/ 2 w 56"/>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2" y="36"/>
                  </a:moveTo>
                  <a:cubicBezTo>
                    <a:pt x="1" y="34"/>
                    <a:pt x="0" y="31"/>
                    <a:pt x="1" y="29"/>
                  </a:cubicBezTo>
                  <a:cubicBezTo>
                    <a:pt x="1" y="26"/>
                    <a:pt x="3" y="24"/>
                    <a:pt x="5" y="23"/>
                  </a:cubicBezTo>
                  <a:cubicBezTo>
                    <a:pt x="42" y="1"/>
                    <a:pt x="42" y="1"/>
                    <a:pt x="42" y="1"/>
                  </a:cubicBezTo>
                  <a:cubicBezTo>
                    <a:pt x="44" y="0"/>
                    <a:pt x="47" y="0"/>
                    <a:pt x="49" y="0"/>
                  </a:cubicBezTo>
                  <a:cubicBezTo>
                    <a:pt x="52" y="1"/>
                    <a:pt x="53" y="3"/>
                    <a:pt x="55" y="5"/>
                  </a:cubicBezTo>
                  <a:cubicBezTo>
                    <a:pt x="56" y="6"/>
                    <a:pt x="56" y="6"/>
                    <a:pt x="56" y="6"/>
                  </a:cubicBezTo>
                  <a:cubicBezTo>
                    <a:pt x="3" y="37"/>
                    <a:pt x="3" y="37"/>
                    <a:pt x="3" y="37"/>
                  </a:cubicBezTo>
                  <a:cubicBezTo>
                    <a:pt x="2" y="36"/>
                    <a:pt x="2" y="36"/>
                    <a:pt x="2" y="3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Freeform: Shape 35"/>
            <p:cNvSpPr/>
            <p:nvPr/>
          </p:nvSpPr>
          <p:spPr bwMode="auto">
            <a:xfrm>
              <a:off x="1040476" y="3825175"/>
              <a:ext cx="276225" cy="365125"/>
            </a:xfrm>
            <a:custGeom>
              <a:avLst/>
              <a:gdLst>
                <a:gd name="T0" fmla="*/ 33 w 131"/>
                <a:gd name="T1" fmla="*/ 88 h 180"/>
                <a:gd name="T2" fmla="*/ 0 w 131"/>
                <a:gd name="T3" fmla="*/ 31 h 180"/>
                <a:gd name="T4" fmla="*/ 53 w 131"/>
                <a:gd name="T5" fmla="*/ 0 h 180"/>
                <a:gd name="T6" fmla="*/ 86 w 131"/>
                <a:gd name="T7" fmla="*/ 57 h 180"/>
                <a:gd name="T8" fmla="*/ 130 w 131"/>
                <a:gd name="T9" fmla="*/ 160 h 180"/>
                <a:gd name="T10" fmla="*/ 131 w 131"/>
                <a:gd name="T11" fmla="*/ 163 h 180"/>
                <a:gd name="T12" fmla="*/ 131 w 131"/>
                <a:gd name="T13" fmla="*/ 166 h 180"/>
                <a:gd name="T14" fmla="*/ 129 w 131"/>
                <a:gd name="T15" fmla="*/ 167 h 180"/>
                <a:gd name="T16" fmla="*/ 109 w 131"/>
                <a:gd name="T17" fmla="*/ 179 h 180"/>
                <a:gd name="T18" fmla="*/ 107 w 131"/>
                <a:gd name="T19" fmla="*/ 180 h 180"/>
                <a:gd name="T20" fmla="*/ 104 w 131"/>
                <a:gd name="T21" fmla="*/ 179 h 180"/>
                <a:gd name="T22" fmla="*/ 102 w 131"/>
                <a:gd name="T23" fmla="*/ 176 h 180"/>
                <a:gd name="T24" fmla="*/ 33 w 131"/>
                <a:gd name="T25"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33" y="88"/>
                  </a:moveTo>
                  <a:cubicBezTo>
                    <a:pt x="0" y="31"/>
                    <a:pt x="0" y="31"/>
                    <a:pt x="0" y="31"/>
                  </a:cubicBezTo>
                  <a:cubicBezTo>
                    <a:pt x="53" y="0"/>
                    <a:pt x="53" y="0"/>
                    <a:pt x="53" y="0"/>
                  </a:cubicBezTo>
                  <a:cubicBezTo>
                    <a:pt x="86" y="57"/>
                    <a:pt x="86" y="57"/>
                    <a:pt x="86" y="57"/>
                  </a:cubicBezTo>
                  <a:cubicBezTo>
                    <a:pt x="108" y="94"/>
                    <a:pt x="123" y="130"/>
                    <a:pt x="130" y="160"/>
                  </a:cubicBezTo>
                  <a:cubicBezTo>
                    <a:pt x="130" y="160"/>
                    <a:pt x="131" y="163"/>
                    <a:pt x="131" y="163"/>
                  </a:cubicBezTo>
                  <a:cubicBezTo>
                    <a:pt x="131" y="164"/>
                    <a:pt x="131" y="165"/>
                    <a:pt x="131" y="166"/>
                  </a:cubicBezTo>
                  <a:cubicBezTo>
                    <a:pt x="130" y="166"/>
                    <a:pt x="130" y="167"/>
                    <a:pt x="129" y="167"/>
                  </a:cubicBezTo>
                  <a:cubicBezTo>
                    <a:pt x="109" y="179"/>
                    <a:pt x="109" y="179"/>
                    <a:pt x="109" y="179"/>
                  </a:cubicBezTo>
                  <a:cubicBezTo>
                    <a:pt x="108" y="180"/>
                    <a:pt x="108" y="180"/>
                    <a:pt x="107" y="180"/>
                  </a:cubicBezTo>
                  <a:cubicBezTo>
                    <a:pt x="106" y="180"/>
                    <a:pt x="105" y="179"/>
                    <a:pt x="104" y="179"/>
                  </a:cubicBezTo>
                  <a:cubicBezTo>
                    <a:pt x="104" y="179"/>
                    <a:pt x="102" y="177"/>
                    <a:pt x="102" y="176"/>
                  </a:cubicBezTo>
                  <a:cubicBezTo>
                    <a:pt x="79" y="156"/>
                    <a:pt x="55" y="125"/>
                    <a:pt x="33" y="88"/>
                  </a:cubicBezTo>
                </a:path>
              </a:pathLst>
            </a:custGeom>
            <a:solidFill>
              <a:schemeClr val="accent3"/>
            </a:solidFill>
            <a:ln>
              <a:noFill/>
            </a:ln>
          </p:spPr>
          <p:txBody>
            <a:bodyPr anchor="ctr"/>
            <a:lstStyle/>
            <a:p>
              <a:pPr algn="ctr"/>
              <a:endParaRPr sz="2400"/>
            </a:p>
          </p:txBody>
        </p:sp>
        <p:sp>
          <p:nvSpPr>
            <p:cNvPr id="64" name="Freeform: Shape 36"/>
            <p:cNvSpPr/>
            <p:nvPr/>
          </p:nvSpPr>
          <p:spPr bwMode="auto">
            <a:xfrm>
              <a:off x="1062701" y="3814062"/>
              <a:ext cx="80963" cy="131763"/>
            </a:xfrm>
            <a:custGeom>
              <a:avLst/>
              <a:gdLst>
                <a:gd name="T0" fmla="*/ 0 w 39"/>
                <a:gd name="T1" fmla="*/ 55 h 65"/>
                <a:gd name="T2" fmla="*/ 0 w 39"/>
                <a:gd name="T3" fmla="*/ 55 h 65"/>
                <a:gd name="T4" fmla="*/ 6 w 39"/>
                <a:gd name="T5" fmla="*/ 65 h 65"/>
                <a:gd name="T6" fmla="*/ 6 w 39"/>
                <a:gd name="T7" fmla="*/ 65 h 65"/>
                <a:gd name="T8" fmla="*/ 0 w 39"/>
                <a:gd name="T9" fmla="*/ 55 h 65"/>
                <a:gd name="T10" fmla="*/ 30 w 39"/>
                <a:gd name="T11" fmla="*/ 1 h 65"/>
                <a:gd name="T12" fmla="*/ 29 w 39"/>
                <a:gd name="T13" fmla="*/ 1 h 65"/>
                <a:gd name="T14" fmla="*/ 29 w 39"/>
                <a:gd name="T15" fmla="*/ 1 h 65"/>
                <a:gd name="T16" fmla="*/ 30 w 39"/>
                <a:gd name="T17" fmla="*/ 1 h 65"/>
                <a:gd name="T18" fmla="*/ 34 w 39"/>
                <a:gd name="T19" fmla="*/ 0 h 65"/>
                <a:gd name="T20" fmla="*/ 32 w 39"/>
                <a:gd name="T21" fmla="*/ 0 h 65"/>
                <a:gd name="T22" fmla="*/ 34 w 39"/>
                <a:gd name="T23" fmla="*/ 0 h 65"/>
                <a:gd name="T24" fmla="*/ 36 w 39"/>
                <a:gd name="T25" fmla="*/ 0 h 65"/>
                <a:gd name="T26" fmla="*/ 39 w 39"/>
                <a:gd name="T27" fmla="*/ 2 h 65"/>
                <a:gd name="T28" fmla="*/ 39 w 39"/>
                <a:gd name="T29" fmla="*/ 2 h 65"/>
                <a:gd name="T30" fmla="*/ 36 w 39"/>
                <a:gd name="T31" fmla="*/ 0 h 65"/>
                <a:gd name="T32" fmla="*/ 34 w 39"/>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5">
                  <a:moveTo>
                    <a:pt x="0" y="55"/>
                  </a:moveTo>
                  <a:cubicBezTo>
                    <a:pt x="0" y="55"/>
                    <a:pt x="0" y="55"/>
                    <a:pt x="0" y="55"/>
                  </a:cubicBezTo>
                  <a:cubicBezTo>
                    <a:pt x="6" y="65"/>
                    <a:pt x="6" y="65"/>
                    <a:pt x="6" y="65"/>
                  </a:cubicBezTo>
                  <a:cubicBezTo>
                    <a:pt x="6" y="65"/>
                    <a:pt x="6" y="65"/>
                    <a:pt x="6" y="65"/>
                  </a:cubicBezTo>
                  <a:cubicBezTo>
                    <a:pt x="0" y="55"/>
                    <a:pt x="0" y="55"/>
                    <a:pt x="0" y="55"/>
                  </a:cubicBezTo>
                  <a:moveTo>
                    <a:pt x="30" y="1"/>
                  </a:moveTo>
                  <a:cubicBezTo>
                    <a:pt x="30" y="1"/>
                    <a:pt x="30" y="1"/>
                    <a:pt x="29" y="1"/>
                  </a:cubicBezTo>
                  <a:cubicBezTo>
                    <a:pt x="29" y="1"/>
                    <a:pt x="29" y="1"/>
                    <a:pt x="29" y="1"/>
                  </a:cubicBezTo>
                  <a:cubicBezTo>
                    <a:pt x="30" y="1"/>
                    <a:pt x="30" y="1"/>
                    <a:pt x="30" y="1"/>
                  </a:cubicBezTo>
                  <a:moveTo>
                    <a:pt x="34" y="0"/>
                  </a:moveTo>
                  <a:cubicBezTo>
                    <a:pt x="33" y="0"/>
                    <a:pt x="33" y="0"/>
                    <a:pt x="32" y="0"/>
                  </a:cubicBezTo>
                  <a:cubicBezTo>
                    <a:pt x="33" y="0"/>
                    <a:pt x="33" y="0"/>
                    <a:pt x="34" y="0"/>
                  </a:cubicBezTo>
                  <a:cubicBezTo>
                    <a:pt x="35" y="0"/>
                    <a:pt x="35" y="0"/>
                    <a:pt x="36" y="0"/>
                  </a:cubicBezTo>
                  <a:cubicBezTo>
                    <a:pt x="37" y="1"/>
                    <a:pt x="38" y="1"/>
                    <a:pt x="39" y="2"/>
                  </a:cubicBezTo>
                  <a:cubicBezTo>
                    <a:pt x="39" y="2"/>
                    <a:pt x="39" y="2"/>
                    <a:pt x="39" y="2"/>
                  </a:cubicBezTo>
                  <a:cubicBezTo>
                    <a:pt x="38" y="1"/>
                    <a:pt x="37" y="1"/>
                    <a:pt x="36" y="0"/>
                  </a:cubicBezTo>
                  <a:cubicBezTo>
                    <a:pt x="35" y="0"/>
                    <a:pt x="35" y="0"/>
                    <a:pt x="3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Freeform: Shape 37"/>
            <p:cNvSpPr/>
            <p:nvPr/>
          </p:nvSpPr>
          <p:spPr bwMode="auto">
            <a:xfrm>
              <a:off x="1102389" y="3814062"/>
              <a:ext cx="41275" cy="39688"/>
            </a:xfrm>
            <a:custGeom>
              <a:avLst/>
              <a:gdLst>
                <a:gd name="T0" fmla="*/ 15 w 20"/>
                <a:gd name="T1" fmla="*/ 0 h 20"/>
                <a:gd name="T2" fmla="*/ 13 w 20"/>
                <a:gd name="T3" fmla="*/ 0 h 20"/>
                <a:gd name="T4" fmla="*/ 11 w 20"/>
                <a:gd name="T5" fmla="*/ 1 h 20"/>
                <a:gd name="T6" fmla="*/ 10 w 20"/>
                <a:gd name="T7" fmla="*/ 1 h 20"/>
                <a:gd name="T8" fmla="*/ 0 w 20"/>
                <a:gd name="T9" fmla="*/ 20 h 20"/>
                <a:gd name="T10" fmla="*/ 16 w 20"/>
                <a:gd name="T11" fmla="*/ 11 h 20"/>
                <a:gd name="T12" fmla="*/ 20 w 20"/>
                <a:gd name="T13" fmla="*/ 2 h 20"/>
                <a:gd name="T14" fmla="*/ 17 w 20"/>
                <a:gd name="T15" fmla="*/ 0 h 20"/>
                <a:gd name="T16" fmla="*/ 15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5" y="0"/>
                  </a:moveTo>
                  <a:cubicBezTo>
                    <a:pt x="14" y="0"/>
                    <a:pt x="14" y="0"/>
                    <a:pt x="13" y="0"/>
                  </a:cubicBezTo>
                  <a:cubicBezTo>
                    <a:pt x="12" y="0"/>
                    <a:pt x="12" y="1"/>
                    <a:pt x="11" y="1"/>
                  </a:cubicBezTo>
                  <a:cubicBezTo>
                    <a:pt x="11" y="1"/>
                    <a:pt x="11" y="1"/>
                    <a:pt x="10" y="1"/>
                  </a:cubicBezTo>
                  <a:cubicBezTo>
                    <a:pt x="0" y="20"/>
                    <a:pt x="0" y="20"/>
                    <a:pt x="0" y="20"/>
                  </a:cubicBezTo>
                  <a:cubicBezTo>
                    <a:pt x="16" y="11"/>
                    <a:pt x="16" y="11"/>
                    <a:pt x="16" y="11"/>
                  </a:cubicBezTo>
                  <a:cubicBezTo>
                    <a:pt x="20" y="2"/>
                    <a:pt x="20" y="2"/>
                    <a:pt x="20" y="2"/>
                  </a:cubicBezTo>
                  <a:cubicBezTo>
                    <a:pt x="19" y="1"/>
                    <a:pt x="18" y="1"/>
                    <a:pt x="17" y="0"/>
                  </a:cubicBezTo>
                  <a:cubicBezTo>
                    <a:pt x="16" y="0"/>
                    <a:pt x="16" y="0"/>
                    <a:pt x="15" y="0"/>
                  </a:cubicBezTo>
                </a:path>
              </a:pathLst>
            </a:custGeom>
            <a:solidFill>
              <a:srgbClr val="C1C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Freeform: Shape 39"/>
            <p:cNvSpPr/>
            <p:nvPr/>
          </p:nvSpPr>
          <p:spPr bwMode="auto">
            <a:xfrm>
              <a:off x="1062701" y="3836287"/>
              <a:ext cx="73025" cy="109538"/>
            </a:xfrm>
            <a:custGeom>
              <a:avLst/>
              <a:gdLst>
                <a:gd name="T0" fmla="*/ 46 w 46"/>
                <a:gd name="T1" fmla="*/ 0 h 69"/>
                <a:gd name="T2" fmla="*/ 25 w 46"/>
                <a:gd name="T3" fmla="*/ 11 h 69"/>
                <a:gd name="T4" fmla="*/ 0 w 46"/>
                <a:gd name="T5" fmla="*/ 56 h 69"/>
                <a:gd name="T6" fmla="*/ 8 w 46"/>
                <a:gd name="T7" fmla="*/ 69 h 69"/>
                <a:gd name="T8" fmla="*/ 46 w 46"/>
                <a:gd name="T9" fmla="*/ 0 h 69"/>
              </a:gdLst>
              <a:ahLst/>
              <a:cxnLst>
                <a:cxn ang="0">
                  <a:pos x="T0" y="T1"/>
                </a:cxn>
                <a:cxn ang="0">
                  <a:pos x="T2" y="T3"/>
                </a:cxn>
                <a:cxn ang="0">
                  <a:pos x="T4" y="T5"/>
                </a:cxn>
                <a:cxn ang="0">
                  <a:pos x="T6" y="T7"/>
                </a:cxn>
                <a:cxn ang="0">
                  <a:pos x="T8" y="T9"/>
                </a:cxn>
              </a:cxnLst>
              <a:rect l="0" t="0" r="r" b="b"/>
              <a:pathLst>
                <a:path w="46" h="69">
                  <a:moveTo>
                    <a:pt x="46" y="0"/>
                  </a:moveTo>
                  <a:lnTo>
                    <a:pt x="25" y="11"/>
                  </a:lnTo>
                  <a:lnTo>
                    <a:pt x="0" y="56"/>
                  </a:lnTo>
                  <a:lnTo>
                    <a:pt x="8" y="69"/>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Freeform: Shape 40"/>
            <p:cNvSpPr/>
            <p:nvPr/>
          </p:nvSpPr>
          <p:spPr bwMode="auto">
            <a:xfrm>
              <a:off x="916651" y="4058537"/>
              <a:ext cx="84138" cy="147638"/>
            </a:xfrm>
            <a:custGeom>
              <a:avLst/>
              <a:gdLst>
                <a:gd name="T0" fmla="*/ 0 w 53"/>
                <a:gd name="T1" fmla="*/ 81 h 93"/>
                <a:gd name="T2" fmla="*/ 0 w 53"/>
                <a:gd name="T3" fmla="*/ 81 h 93"/>
                <a:gd name="T4" fmla="*/ 8 w 53"/>
                <a:gd name="T5" fmla="*/ 93 h 93"/>
                <a:gd name="T6" fmla="*/ 8 w 53"/>
                <a:gd name="T7" fmla="*/ 93 h 93"/>
                <a:gd name="T8" fmla="*/ 0 w 53"/>
                <a:gd name="T9" fmla="*/ 81 h 93"/>
                <a:gd name="T10" fmla="*/ 45 w 53"/>
                <a:gd name="T11" fmla="*/ 0 h 93"/>
                <a:gd name="T12" fmla="*/ 45 w 53"/>
                <a:gd name="T13" fmla="*/ 0 h 93"/>
                <a:gd name="T14" fmla="*/ 53 w 53"/>
                <a:gd name="T15" fmla="*/ 12 h 93"/>
                <a:gd name="T16" fmla="*/ 53 w 53"/>
                <a:gd name="T17" fmla="*/ 12 h 93"/>
                <a:gd name="T18" fmla="*/ 45 w 5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3">
                  <a:moveTo>
                    <a:pt x="0" y="81"/>
                  </a:moveTo>
                  <a:lnTo>
                    <a:pt x="0" y="81"/>
                  </a:lnTo>
                  <a:lnTo>
                    <a:pt x="8" y="93"/>
                  </a:lnTo>
                  <a:lnTo>
                    <a:pt x="8" y="93"/>
                  </a:lnTo>
                  <a:lnTo>
                    <a:pt x="0" y="81"/>
                  </a:lnTo>
                  <a:close/>
                  <a:moveTo>
                    <a:pt x="45" y="0"/>
                  </a:moveTo>
                  <a:lnTo>
                    <a:pt x="45" y="0"/>
                  </a:lnTo>
                  <a:lnTo>
                    <a:pt x="53" y="12"/>
                  </a:lnTo>
                  <a:lnTo>
                    <a:pt x="53" y="12"/>
                  </a:lnTo>
                  <a:lnTo>
                    <a:pt x="45" y="0"/>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Freeform: Shape 78"/>
            <p:cNvSpPr/>
            <p:nvPr/>
          </p:nvSpPr>
          <p:spPr bwMode="auto">
            <a:xfrm>
              <a:off x="916651" y="4058537"/>
              <a:ext cx="84138" cy="147638"/>
            </a:xfrm>
            <a:custGeom>
              <a:avLst/>
              <a:gdLst>
                <a:gd name="T0" fmla="*/ 0 w 53"/>
                <a:gd name="T1" fmla="*/ 81 h 93"/>
                <a:gd name="T2" fmla="*/ 0 w 53"/>
                <a:gd name="T3" fmla="*/ 81 h 93"/>
                <a:gd name="T4" fmla="*/ 8 w 53"/>
                <a:gd name="T5" fmla="*/ 93 h 93"/>
                <a:gd name="T6" fmla="*/ 8 w 53"/>
                <a:gd name="T7" fmla="*/ 93 h 93"/>
                <a:gd name="T8" fmla="*/ 0 w 53"/>
                <a:gd name="T9" fmla="*/ 81 h 93"/>
                <a:gd name="T10" fmla="*/ 45 w 53"/>
                <a:gd name="T11" fmla="*/ 0 h 93"/>
                <a:gd name="T12" fmla="*/ 45 w 53"/>
                <a:gd name="T13" fmla="*/ 0 h 93"/>
                <a:gd name="T14" fmla="*/ 53 w 53"/>
                <a:gd name="T15" fmla="*/ 12 h 93"/>
                <a:gd name="T16" fmla="*/ 53 w 53"/>
                <a:gd name="T17" fmla="*/ 12 h 93"/>
                <a:gd name="T18" fmla="*/ 45 w 5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3">
                  <a:moveTo>
                    <a:pt x="0" y="81"/>
                  </a:moveTo>
                  <a:lnTo>
                    <a:pt x="0" y="81"/>
                  </a:lnTo>
                  <a:lnTo>
                    <a:pt x="8" y="93"/>
                  </a:lnTo>
                  <a:lnTo>
                    <a:pt x="8" y="93"/>
                  </a:lnTo>
                  <a:lnTo>
                    <a:pt x="0" y="81"/>
                  </a:lnTo>
                  <a:moveTo>
                    <a:pt x="45" y="0"/>
                  </a:moveTo>
                  <a:lnTo>
                    <a:pt x="45" y="0"/>
                  </a:lnTo>
                  <a:lnTo>
                    <a:pt x="53" y="12"/>
                  </a:lnTo>
                  <a:lnTo>
                    <a:pt x="53" y="1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Freeform: Shape 80"/>
            <p:cNvSpPr/>
            <p:nvPr/>
          </p:nvSpPr>
          <p:spPr bwMode="auto">
            <a:xfrm>
              <a:off x="916651" y="4058537"/>
              <a:ext cx="84138" cy="147638"/>
            </a:xfrm>
            <a:custGeom>
              <a:avLst/>
              <a:gdLst>
                <a:gd name="T0" fmla="*/ 45 w 53"/>
                <a:gd name="T1" fmla="*/ 0 h 93"/>
                <a:gd name="T2" fmla="*/ 0 w 53"/>
                <a:gd name="T3" fmla="*/ 81 h 93"/>
                <a:gd name="T4" fmla="*/ 8 w 53"/>
                <a:gd name="T5" fmla="*/ 93 h 93"/>
                <a:gd name="T6" fmla="*/ 53 w 53"/>
                <a:gd name="T7" fmla="*/ 12 h 93"/>
                <a:gd name="T8" fmla="*/ 45 w 53"/>
                <a:gd name="T9" fmla="*/ 0 h 93"/>
              </a:gdLst>
              <a:ahLst/>
              <a:cxnLst>
                <a:cxn ang="0">
                  <a:pos x="T0" y="T1"/>
                </a:cxn>
                <a:cxn ang="0">
                  <a:pos x="T2" y="T3"/>
                </a:cxn>
                <a:cxn ang="0">
                  <a:pos x="T4" y="T5"/>
                </a:cxn>
                <a:cxn ang="0">
                  <a:pos x="T6" y="T7"/>
                </a:cxn>
                <a:cxn ang="0">
                  <a:pos x="T8" y="T9"/>
                </a:cxn>
              </a:cxnLst>
              <a:rect l="0" t="0" r="r" b="b"/>
              <a:pathLst>
                <a:path w="53" h="93">
                  <a:moveTo>
                    <a:pt x="45" y="0"/>
                  </a:moveTo>
                  <a:lnTo>
                    <a:pt x="0" y="81"/>
                  </a:lnTo>
                  <a:lnTo>
                    <a:pt x="8" y="93"/>
                  </a:lnTo>
                  <a:lnTo>
                    <a:pt x="53" y="1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Freeform: Shape 81"/>
            <p:cNvSpPr/>
            <p:nvPr/>
          </p:nvSpPr>
          <p:spPr bwMode="auto">
            <a:xfrm>
              <a:off x="811876" y="3625150"/>
              <a:ext cx="666750" cy="958850"/>
            </a:xfrm>
            <a:custGeom>
              <a:avLst/>
              <a:gdLst>
                <a:gd name="T0" fmla="*/ 11 w 317"/>
                <a:gd name="T1" fmla="*/ 473 h 473"/>
                <a:gd name="T2" fmla="*/ 2 w 317"/>
                <a:gd name="T3" fmla="*/ 432 h 473"/>
                <a:gd name="T4" fmla="*/ 1 w 317"/>
                <a:gd name="T5" fmla="*/ 400 h 473"/>
                <a:gd name="T6" fmla="*/ 11 w 317"/>
                <a:gd name="T7" fmla="*/ 370 h 473"/>
                <a:gd name="T8" fmla="*/ 209 w 317"/>
                <a:gd name="T9" fmla="*/ 0 h 473"/>
                <a:gd name="T10" fmla="*/ 317 w 317"/>
                <a:gd name="T11" fmla="*/ 183 h 473"/>
                <a:gd name="T12" fmla="*/ 232 w 317"/>
                <a:gd name="T13" fmla="*/ 233 h 473"/>
                <a:gd name="T14" fmla="*/ 11 w 317"/>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473">
                  <a:moveTo>
                    <a:pt x="11" y="473"/>
                  </a:moveTo>
                  <a:cubicBezTo>
                    <a:pt x="2" y="432"/>
                    <a:pt x="2" y="432"/>
                    <a:pt x="2" y="432"/>
                  </a:cubicBezTo>
                  <a:cubicBezTo>
                    <a:pt x="0" y="422"/>
                    <a:pt x="0" y="411"/>
                    <a:pt x="1" y="400"/>
                  </a:cubicBezTo>
                  <a:cubicBezTo>
                    <a:pt x="3" y="389"/>
                    <a:pt x="6" y="379"/>
                    <a:pt x="11" y="370"/>
                  </a:cubicBezTo>
                  <a:cubicBezTo>
                    <a:pt x="209" y="0"/>
                    <a:pt x="209" y="0"/>
                    <a:pt x="209" y="0"/>
                  </a:cubicBezTo>
                  <a:cubicBezTo>
                    <a:pt x="317" y="183"/>
                    <a:pt x="317" y="183"/>
                    <a:pt x="317" y="183"/>
                  </a:cubicBezTo>
                  <a:cubicBezTo>
                    <a:pt x="232" y="233"/>
                    <a:pt x="232" y="233"/>
                    <a:pt x="232" y="233"/>
                  </a:cubicBezTo>
                  <a:cubicBezTo>
                    <a:pt x="11" y="473"/>
                    <a:pt x="11" y="473"/>
                    <a:pt x="11" y="473"/>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Freeform: Shape 82"/>
            <p:cNvSpPr/>
            <p:nvPr/>
          </p:nvSpPr>
          <p:spPr bwMode="auto">
            <a:xfrm>
              <a:off x="881726" y="3971225"/>
              <a:ext cx="596900" cy="560388"/>
            </a:xfrm>
            <a:custGeom>
              <a:avLst/>
              <a:gdLst>
                <a:gd name="T0" fmla="*/ 1 w 376"/>
                <a:gd name="T1" fmla="*/ 353 h 353"/>
                <a:gd name="T2" fmla="*/ 263 w 376"/>
                <a:gd name="T3" fmla="*/ 79 h 353"/>
                <a:gd name="T4" fmla="*/ 376 w 376"/>
                <a:gd name="T5" fmla="*/ 16 h 353"/>
                <a:gd name="T6" fmla="*/ 367 w 376"/>
                <a:gd name="T7" fmla="*/ 0 h 353"/>
                <a:gd name="T8" fmla="*/ 253 w 376"/>
                <a:gd name="T9" fmla="*/ 64 h 353"/>
                <a:gd name="T10" fmla="*/ 0 w 376"/>
                <a:gd name="T11" fmla="*/ 345 h 353"/>
                <a:gd name="T12" fmla="*/ 1 w 376"/>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376" h="353">
                  <a:moveTo>
                    <a:pt x="1" y="353"/>
                  </a:moveTo>
                  <a:lnTo>
                    <a:pt x="263" y="79"/>
                  </a:lnTo>
                  <a:lnTo>
                    <a:pt x="376" y="16"/>
                  </a:lnTo>
                  <a:lnTo>
                    <a:pt x="367" y="0"/>
                  </a:lnTo>
                  <a:lnTo>
                    <a:pt x="253" y="64"/>
                  </a:lnTo>
                  <a:lnTo>
                    <a:pt x="0" y="345"/>
                  </a:lnTo>
                  <a:lnTo>
                    <a:pt x="1" y="353"/>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Freeform: Shape 83"/>
            <p:cNvSpPr/>
            <p:nvPr/>
          </p:nvSpPr>
          <p:spPr bwMode="auto">
            <a:xfrm>
              <a:off x="881726" y="3971225"/>
              <a:ext cx="596900" cy="560388"/>
            </a:xfrm>
            <a:custGeom>
              <a:avLst/>
              <a:gdLst>
                <a:gd name="T0" fmla="*/ 1 w 376"/>
                <a:gd name="T1" fmla="*/ 353 h 353"/>
                <a:gd name="T2" fmla="*/ 263 w 376"/>
                <a:gd name="T3" fmla="*/ 79 h 353"/>
                <a:gd name="T4" fmla="*/ 376 w 376"/>
                <a:gd name="T5" fmla="*/ 16 h 353"/>
                <a:gd name="T6" fmla="*/ 367 w 376"/>
                <a:gd name="T7" fmla="*/ 0 h 353"/>
                <a:gd name="T8" fmla="*/ 253 w 376"/>
                <a:gd name="T9" fmla="*/ 64 h 353"/>
                <a:gd name="T10" fmla="*/ 0 w 376"/>
                <a:gd name="T11" fmla="*/ 345 h 353"/>
                <a:gd name="T12" fmla="*/ 1 w 376"/>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376" h="353">
                  <a:moveTo>
                    <a:pt x="1" y="353"/>
                  </a:moveTo>
                  <a:lnTo>
                    <a:pt x="263" y="79"/>
                  </a:lnTo>
                  <a:lnTo>
                    <a:pt x="376" y="16"/>
                  </a:lnTo>
                  <a:lnTo>
                    <a:pt x="367" y="0"/>
                  </a:lnTo>
                  <a:lnTo>
                    <a:pt x="253" y="64"/>
                  </a:lnTo>
                  <a:lnTo>
                    <a:pt x="0" y="345"/>
                  </a:lnTo>
                  <a:lnTo>
                    <a:pt x="1" y="3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Freeform: Shape 84"/>
            <p:cNvSpPr/>
            <p:nvPr/>
          </p:nvSpPr>
          <p:spPr bwMode="auto">
            <a:xfrm>
              <a:off x="1429414" y="3523550"/>
              <a:ext cx="100013" cy="1588"/>
            </a:xfrm>
            <a:custGeom>
              <a:avLst/>
              <a:gdLst>
                <a:gd name="T0" fmla="*/ 0 w 63"/>
                <a:gd name="T1" fmla="*/ 0 h 1"/>
                <a:gd name="T2" fmla="*/ 0 w 63"/>
                <a:gd name="T3" fmla="*/ 0 h 1"/>
                <a:gd name="T4" fmla="*/ 63 w 63"/>
                <a:gd name="T5" fmla="*/ 1 h 1"/>
                <a:gd name="T6" fmla="*/ 63 w 63"/>
                <a:gd name="T7" fmla="*/ 1 h 1"/>
                <a:gd name="T8" fmla="*/ 0 w 63"/>
                <a:gd name="T9" fmla="*/ 0 h 1"/>
              </a:gdLst>
              <a:ahLst/>
              <a:cxnLst>
                <a:cxn ang="0">
                  <a:pos x="T0" y="T1"/>
                </a:cxn>
                <a:cxn ang="0">
                  <a:pos x="T2" y="T3"/>
                </a:cxn>
                <a:cxn ang="0">
                  <a:pos x="T4" y="T5"/>
                </a:cxn>
                <a:cxn ang="0">
                  <a:pos x="T6" y="T7"/>
                </a:cxn>
                <a:cxn ang="0">
                  <a:pos x="T8" y="T9"/>
                </a:cxn>
              </a:cxnLst>
              <a:rect l="0" t="0" r="r" b="b"/>
              <a:pathLst>
                <a:path w="63" h="1">
                  <a:moveTo>
                    <a:pt x="0" y="0"/>
                  </a:moveTo>
                  <a:lnTo>
                    <a:pt x="0" y="0"/>
                  </a:lnTo>
                  <a:lnTo>
                    <a:pt x="63" y="1"/>
                  </a:lnTo>
                  <a:lnTo>
                    <a:pt x="63" y="1"/>
                  </a:lnTo>
                  <a:lnTo>
                    <a:pt x="0" y="0"/>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Freeform: Shape 85"/>
            <p:cNvSpPr/>
            <p:nvPr/>
          </p:nvSpPr>
          <p:spPr bwMode="auto">
            <a:xfrm>
              <a:off x="1429414" y="3523550"/>
              <a:ext cx="100013" cy="1588"/>
            </a:xfrm>
            <a:custGeom>
              <a:avLst/>
              <a:gdLst>
                <a:gd name="T0" fmla="*/ 0 w 63"/>
                <a:gd name="T1" fmla="*/ 0 h 1"/>
                <a:gd name="T2" fmla="*/ 0 w 63"/>
                <a:gd name="T3" fmla="*/ 0 h 1"/>
                <a:gd name="T4" fmla="*/ 63 w 63"/>
                <a:gd name="T5" fmla="*/ 1 h 1"/>
                <a:gd name="T6" fmla="*/ 63 w 63"/>
                <a:gd name="T7" fmla="*/ 1 h 1"/>
                <a:gd name="T8" fmla="*/ 0 w 63"/>
                <a:gd name="T9" fmla="*/ 0 h 1"/>
              </a:gdLst>
              <a:ahLst/>
              <a:cxnLst>
                <a:cxn ang="0">
                  <a:pos x="T0" y="T1"/>
                </a:cxn>
                <a:cxn ang="0">
                  <a:pos x="T2" y="T3"/>
                </a:cxn>
                <a:cxn ang="0">
                  <a:pos x="T4" y="T5"/>
                </a:cxn>
                <a:cxn ang="0">
                  <a:pos x="T6" y="T7"/>
                </a:cxn>
                <a:cxn ang="0">
                  <a:pos x="T8" y="T9"/>
                </a:cxn>
              </a:cxnLst>
              <a:rect l="0" t="0" r="r" b="b"/>
              <a:pathLst>
                <a:path w="63" h="1">
                  <a:moveTo>
                    <a:pt x="0" y="0"/>
                  </a:moveTo>
                  <a:lnTo>
                    <a:pt x="0" y="0"/>
                  </a:lnTo>
                  <a:lnTo>
                    <a:pt x="63" y="1"/>
                  </a:lnTo>
                  <a:lnTo>
                    <a:pt x="6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Freeform: Shape 86"/>
            <p:cNvSpPr/>
            <p:nvPr/>
          </p:nvSpPr>
          <p:spPr bwMode="auto">
            <a:xfrm>
              <a:off x="1429414" y="3523550"/>
              <a:ext cx="284163" cy="346075"/>
            </a:xfrm>
            <a:custGeom>
              <a:avLst/>
              <a:gdLst>
                <a:gd name="T0" fmla="*/ 0 w 179"/>
                <a:gd name="T1" fmla="*/ 0 h 218"/>
                <a:gd name="T2" fmla="*/ 120 w 179"/>
                <a:gd name="T3" fmla="*/ 194 h 218"/>
                <a:gd name="T4" fmla="*/ 134 w 179"/>
                <a:gd name="T5" fmla="*/ 218 h 218"/>
                <a:gd name="T6" fmla="*/ 179 w 179"/>
                <a:gd name="T7" fmla="*/ 192 h 218"/>
                <a:gd name="T8" fmla="*/ 63 w 179"/>
                <a:gd name="T9" fmla="*/ 1 h 218"/>
                <a:gd name="T10" fmla="*/ 0 w 179"/>
                <a:gd name="T11" fmla="*/ 0 h 218"/>
              </a:gdLst>
              <a:ahLst/>
              <a:cxnLst>
                <a:cxn ang="0">
                  <a:pos x="T0" y="T1"/>
                </a:cxn>
                <a:cxn ang="0">
                  <a:pos x="T2" y="T3"/>
                </a:cxn>
                <a:cxn ang="0">
                  <a:pos x="T4" y="T5"/>
                </a:cxn>
                <a:cxn ang="0">
                  <a:pos x="T6" y="T7"/>
                </a:cxn>
                <a:cxn ang="0">
                  <a:pos x="T8" y="T9"/>
                </a:cxn>
                <a:cxn ang="0">
                  <a:pos x="T10" y="T11"/>
                </a:cxn>
              </a:cxnLst>
              <a:rect l="0" t="0" r="r" b="b"/>
              <a:pathLst>
                <a:path w="179" h="218">
                  <a:moveTo>
                    <a:pt x="0" y="0"/>
                  </a:moveTo>
                  <a:lnTo>
                    <a:pt x="120" y="194"/>
                  </a:lnTo>
                  <a:lnTo>
                    <a:pt x="134" y="218"/>
                  </a:lnTo>
                  <a:lnTo>
                    <a:pt x="179" y="192"/>
                  </a:lnTo>
                  <a:lnTo>
                    <a:pt x="63" y="1"/>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Freeform: Shape 87"/>
            <p:cNvSpPr/>
            <p:nvPr/>
          </p:nvSpPr>
          <p:spPr bwMode="auto">
            <a:xfrm>
              <a:off x="1429414" y="3523550"/>
              <a:ext cx="284163" cy="346075"/>
            </a:xfrm>
            <a:custGeom>
              <a:avLst/>
              <a:gdLst>
                <a:gd name="T0" fmla="*/ 0 w 179"/>
                <a:gd name="T1" fmla="*/ 0 h 218"/>
                <a:gd name="T2" fmla="*/ 120 w 179"/>
                <a:gd name="T3" fmla="*/ 194 h 218"/>
                <a:gd name="T4" fmla="*/ 134 w 179"/>
                <a:gd name="T5" fmla="*/ 218 h 218"/>
                <a:gd name="T6" fmla="*/ 179 w 179"/>
                <a:gd name="T7" fmla="*/ 192 h 218"/>
                <a:gd name="T8" fmla="*/ 63 w 179"/>
                <a:gd name="T9" fmla="*/ 1 h 218"/>
                <a:gd name="T10" fmla="*/ 0 w 179"/>
                <a:gd name="T11" fmla="*/ 0 h 218"/>
              </a:gdLst>
              <a:ahLst/>
              <a:cxnLst>
                <a:cxn ang="0">
                  <a:pos x="T0" y="T1"/>
                </a:cxn>
                <a:cxn ang="0">
                  <a:pos x="T2" y="T3"/>
                </a:cxn>
                <a:cxn ang="0">
                  <a:pos x="T4" y="T5"/>
                </a:cxn>
                <a:cxn ang="0">
                  <a:pos x="T6" y="T7"/>
                </a:cxn>
                <a:cxn ang="0">
                  <a:pos x="T8" y="T9"/>
                </a:cxn>
                <a:cxn ang="0">
                  <a:pos x="T10" y="T11"/>
                </a:cxn>
              </a:cxnLst>
              <a:rect l="0" t="0" r="r" b="b"/>
              <a:pathLst>
                <a:path w="179" h="218">
                  <a:moveTo>
                    <a:pt x="0" y="0"/>
                  </a:moveTo>
                  <a:lnTo>
                    <a:pt x="120" y="194"/>
                  </a:lnTo>
                  <a:lnTo>
                    <a:pt x="134" y="218"/>
                  </a:lnTo>
                  <a:lnTo>
                    <a:pt x="179" y="192"/>
                  </a:lnTo>
                  <a:lnTo>
                    <a:pt x="6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Freeform: Shape 88"/>
            <p:cNvSpPr/>
            <p:nvPr/>
          </p:nvSpPr>
          <p:spPr bwMode="auto">
            <a:xfrm>
              <a:off x="1642139" y="3828350"/>
              <a:ext cx="88900" cy="66675"/>
            </a:xfrm>
            <a:custGeom>
              <a:avLst/>
              <a:gdLst>
                <a:gd name="T0" fmla="*/ 45 w 56"/>
                <a:gd name="T1" fmla="*/ 0 h 42"/>
                <a:gd name="T2" fmla="*/ 0 w 56"/>
                <a:gd name="T3" fmla="*/ 26 h 42"/>
                <a:gd name="T4" fmla="*/ 9 w 56"/>
                <a:gd name="T5" fmla="*/ 42 h 42"/>
                <a:gd name="T6" fmla="*/ 56 w 56"/>
                <a:gd name="T7" fmla="*/ 16 h 42"/>
                <a:gd name="T8" fmla="*/ 45 w 56"/>
                <a:gd name="T9" fmla="*/ 0 h 42"/>
              </a:gdLst>
              <a:ahLst/>
              <a:cxnLst>
                <a:cxn ang="0">
                  <a:pos x="T0" y="T1"/>
                </a:cxn>
                <a:cxn ang="0">
                  <a:pos x="T2" y="T3"/>
                </a:cxn>
                <a:cxn ang="0">
                  <a:pos x="T4" y="T5"/>
                </a:cxn>
                <a:cxn ang="0">
                  <a:pos x="T6" y="T7"/>
                </a:cxn>
                <a:cxn ang="0">
                  <a:pos x="T8" y="T9"/>
                </a:cxn>
              </a:cxnLst>
              <a:rect l="0" t="0" r="r" b="b"/>
              <a:pathLst>
                <a:path w="56" h="42">
                  <a:moveTo>
                    <a:pt x="45" y="0"/>
                  </a:moveTo>
                  <a:lnTo>
                    <a:pt x="0" y="26"/>
                  </a:lnTo>
                  <a:lnTo>
                    <a:pt x="9" y="42"/>
                  </a:lnTo>
                  <a:lnTo>
                    <a:pt x="56" y="16"/>
                  </a:lnTo>
                  <a:lnTo>
                    <a:pt x="45" y="0"/>
                  </a:lnTo>
                  <a:close/>
                </a:path>
              </a:pathLst>
            </a:custGeom>
            <a:solidFill>
              <a:srgbClr val="AEAD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Freeform: Shape 89"/>
            <p:cNvSpPr/>
            <p:nvPr/>
          </p:nvSpPr>
          <p:spPr bwMode="auto">
            <a:xfrm>
              <a:off x="1642139" y="3828350"/>
              <a:ext cx="88900" cy="66675"/>
            </a:xfrm>
            <a:custGeom>
              <a:avLst/>
              <a:gdLst>
                <a:gd name="T0" fmla="*/ 45 w 56"/>
                <a:gd name="T1" fmla="*/ 0 h 42"/>
                <a:gd name="T2" fmla="*/ 0 w 56"/>
                <a:gd name="T3" fmla="*/ 26 h 42"/>
                <a:gd name="T4" fmla="*/ 9 w 56"/>
                <a:gd name="T5" fmla="*/ 42 h 42"/>
                <a:gd name="T6" fmla="*/ 56 w 56"/>
                <a:gd name="T7" fmla="*/ 16 h 42"/>
                <a:gd name="T8" fmla="*/ 45 w 56"/>
                <a:gd name="T9" fmla="*/ 0 h 42"/>
              </a:gdLst>
              <a:ahLst/>
              <a:cxnLst>
                <a:cxn ang="0">
                  <a:pos x="T0" y="T1"/>
                </a:cxn>
                <a:cxn ang="0">
                  <a:pos x="T2" y="T3"/>
                </a:cxn>
                <a:cxn ang="0">
                  <a:pos x="T4" y="T5"/>
                </a:cxn>
                <a:cxn ang="0">
                  <a:pos x="T6" y="T7"/>
                </a:cxn>
                <a:cxn ang="0">
                  <a:pos x="T8" y="T9"/>
                </a:cxn>
              </a:cxnLst>
              <a:rect l="0" t="0" r="r" b="b"/>
              <a:pathLst>
                <a:path w="56" h="42">
                  <a:moveTo>
                    <a:pt x="45" y="0"/>
                  </a:moveTo>
                  <a:lnTo>
                    <a:pt x="0" y="26"/>
                  </a:lnTo>
                  <a:lnTo>
                    <a:pt x="9" y="42"/>
                  </a:lnTo>
                  <a:lnTo>
                    <a:pt x="56" y="16"/>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Freeform: Shape 90"/>
            <p:cNvSpPr/>
            <p:nvPr/>
          </p:nvSpPr>
          <p:spPr bwMode="auto">
            <a:xfrm>
              <a:off x="1242089" y="3625150"/>
              <a:ext cx="236538" cy="371475"/>
            </a:xfrm>
            <a:custGeom>
              <a:avLst/>
              <a:gdLst>
                <a:gd name="T0" fmla="*/ 6 w 149"/>
                <a:gd name="T1" fmla="*/ 0 h 234"/>
                <a:gd name="T2" fmla="*/ 6 w 149"/>
                <a:gd name="T3" fmla="*/ 0 h 234"/>
                <a:gd name="T4" fmla="*/ 0 w 149"/>
                <a:gd name="T5" fmla="*/ 10 h 234"/>
                <a:gd name="T6" fmla="*/ 130 w 149"/>
                <a:gd name="T7" fmla="*/ 223 h 234"/>
                <a:gd name="T8" fmla="*/ 140 w 149"/>
                <a:gd name="T9" fmla="*/ 218 h 234"/>
                <a:gd name="T10" fmla="*/ 149 w 149"/>
                <a:gd name="T11" fmla="*/ 234 h 234"/>
                <a:gd name="T12" fmla="*/ 6 w 14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49" h="234">
                  <a:moveTo>
                    <a:pt x="6" y="0"/>
                  </a:moveTo>
                  <a:lnTo>
                    <a:pt x="6" y="0"/>
                  </a:lnTo>
                  <a:lnTo>
                    <a:pt x="0" y="10"/>
                  </a:lnTo>
                  <a:lnTo>
                    <a:pt x="130" y="223"/>
                  </a:lnTo>
                  <a:lnTo>
                    <a:pt x="140" y="218"/>
                  </a:lnTo>
                  <a:lnTo>
                    <a:pt x="149" y="234"/>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Freeform: Shape 91"/>
            <p:cNvSpPr/>
            <p:nvPr/>
          </p:nvSpPr>
          <p:spPr bwMode="auto">
            <a:xfrm>
              <a:off x="1242089" y="3625150"/>
              <a:ext cx="236538" cy="371475"/>
            </a:xfrm>
            <a:custGeom>
              <a:avLst/>
              <a:gdLst>
                <a:gd name="T0" fmla="*/ 6 w 149"/>
                <a:gd name="T1" fmla="*/ 0 h 234"/>
                <a:gd name="T2" fmla="*/ 6 w 149"/>
                <a:gd name="T3" fmla="*/ 0 h 234"/>
                <a:gd name="T4" fmla="*/ 0 w 149"/>
                <a:gd name="T5" fmla="*/ 10 h 234"/>
                <a:gd name="T6" fmla="*/ 130 w 149"/>
                <a:gd name="T7" fmla="*/ 223 h 234"/>
                <a:gd name="T8" fmla="*/ 140 w 149"/>
                <a:gd name="T9" fmla="*/ 218 h 234"/>
                <a:gd name="T10" fmla="*/ 149 w 149"/>
                <a:gd name="T11" fmla="*/ 234 h 234"/>
                <a:gd name="T12" fmla="*/ 6 w 14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49" h="234">
                  <a:moveTo>
                    <a:pt x="6" y="0"/>
                  </a:moveTo>
                  <a:lnTo>
                    <a:pt x="6" y="0"/>
                  </a:lnTo>
                  <a:lnTo>
                    <a:pt x="0" y="10"/>
                  </a:lnTo>
                  <a:lnTo>
                    <a:pt x="130" y="223"/>
                  </a:lnTo>
                  <a:lnTo>
                    <a:pt x="140" y="218"/>
                  </a:lnTo>
                  <a:lnTo>
                    <a:pt x="149" y="23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Freeform: Shape 92"/>
            <p:cNvSpPr/>
            <p:nvPr/>
          </p:nvSpPr>
          <p:spPr bwMode="auto">
            <a:xfrm>
              <a:off x="1448464" y="3971225"/>
              <a:ext cx="30163" cy="33338"/>
            </a:xfrm>
            <a:custGeom>
              <a:avLst/>
              <a:gdLst>
                <a:gd name="T0" fmla="*/ 10 w 19"/>
                <a:gd name="T1" fmla="*/ 0 h 21"/>
                <a:gd name="T2" fmla="*/ 0 w 19"/>
                <a:gd name="T3" fmla="*/ 5 h 21"/>
                <a:gd name="T4" fmla="*/ 10 w 19"/>
                <a:gd name="T5" fmla="*/ 21 h 21"/>
                <a:gd name="T6" fmla="*/ 19 w 19"/>
                <a:gd name="T7" fmla="*/ 16 h 21"/>
                <a:gd name="T8" fmla="*/ 10 w 19"/>
                <a:gd name="T9" fmla="*/ 0 h 21"/>
              </a:gdLst>
              <a:ahLst/>
              <a:cxnLst>
                <a:cxn ang="0">
                  <a:pos x="T0" y="T1"/>
                </a:cxn>
                <a:cxn ang="0">
                  <a:pos x="T2" y="T3"/>
                </a:cxn>
                <a:cxn ang="0">
                  <a:pos x="T4" y="T5"/>
                </a:cxn>
                <a:cxn ang="0">
                  <a:pos x="T6" y="T7"/>
                </a:cxn>
                <a:cxn ang="0">
                  <a:pos x="T8" y="T9"/>
                </a:cxn>
              </a:cxnLst>
              <a:rect l="0" t="0" r="r" b="b"/>
              <a:pathLst>
                <a:path w="19" h="21">
                  <a:moveTo>
                    <a:pt x="10" y="0"/>
                  </a:moveTo>
                  <a:lnTo>
                    <a:pt x="0" y="5"/>
                  </a:lnTo>
                  <a:lnTo>
                    <a:pt x="10" y="21"/>
                  </a:lnTo>
                  <a:lnTo>
                    <a:pt x="19" y="16"/>
                  </a:lnTo>
                  <a:lnTo>
                    <a:pt x="10" y="0"/>
                  </a:lnTo>
                  <a:close/>
                </a:path>
              </a:pathLst>
            </a:custGeom>
            <a:solidFill>
              <a:srgbClr val="C1C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 name="Freeform: Shape 93"/>
            <p:cNvSpPr/>
            <p:nvPr/>
          </p:nvSpPr>
          <p:spPr bwMode="auto">
            <a:xfrm>
              <a:off x="1448464" y="3971225"/>
              <a:ext cx="30163" cy="33338"/>
            </a:xfrm>
            <a:custGeom>
              <a:avLst/>
              <a:gdLst>
                <a:gd name="T0" fmla="*/ 10 w 19"/>
                <a:gd name="T1" fmla="*/ 0 h 21"/>
                <a:gd name="T2" fmla="*/ 0 w 19"/>
                <a:gd name="T3" fmla="*/ 5 h 21"/>
                <a:gd name="T4" fmla="*/ 10 w 19"/>
                <a:gd name="T5" fmla="*/ 21 h 21"/>
                <a:gd name="T6" fmla="*/ 19 w 19"/>
                <a:gd name="T7" fmla="*/ 16 h 21"/>
                <a:gd name="T8" fmla="*/ 10 w 19"/>
                <a:gd name="T9" fmla="*/ 0 h 21"/>
              </a:gdLst>
              <a:ahLst/>
              <a:cxnLst>
                <a:cxn ang="0">
                  <a:pos x="T0" y="T1"/>
                </a:cxn>
                <a:cxn ang="0">
                  <a:pos x="T2" y="T3"/>
                </a:cxn>
                <a:cxn ang="0">
                  <a:pos x="T4" y="T5"/>
                </a:cxn>
                <a:cxn ang="0">
                  <a:pos x="T6" y="T7"/>
                </a:cxn>
                <a:cxn ang="0">
                  <a:pos x="T8" y="T9"/>
                </a:cxn>
              </a:cxnLst>
              <a:rect l="0" t="0" r="r" b="b"/>
              <a:pathLst>
                <a:path w="19" h="21">
                  <a:moveTo>
                    <a:pt x="10" y="0"/>
                  </a:moveTo>
                  <a:lnTo>
                    <a:pt x="0" y="5"/>
                  </a:lnTo>
                  <a:lnTo>
                    <a:pt x="10" y="21"/>
                  </a:lnTo>
                  <a:lnTo>
                    <a:pt x="19"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Freeform: Shape 94"/>
            <p:cNvSpPr/>
            <p:nvPr/>
          </p:nvSpPr>
          <p:spPr bwMode="auto">
            <a:xfrm>
              <a:off x="1040476" y="3142550"/>
              <a:ext cx="158750" cy="125413"/>
            </a:xfrm>
            <a:custGeom>
              <a:avLst/>
              <a:gdLst>
                <a:gd name="T0" fmla="*/ 31 w 75"/>
                <a:gd name="T1" fmla="*/ 24 h 62"/>
                <a:gd name="T2" fmla="*/ 75 w 75"/>
                <a:gd name="T3" fmla="*/ 22 h 62"/>
                <a:gd name="T4" fmla="*/ 23 w 75"/>
                <a:gd name="T5" fmla="*/ 10 h 62"/>
                <a:gd name="T6" fmla="*/ 8 w 75"/>
                <a:gd name="T7" fmla="*/ 62 h 62"/>
                <a:gd name="T8" fmla="*/ 31 w 75"/>
                <a:gd name="T9" fmla="*/ 24 h 62"/>
              </a:gdLst>
              <a:ahLst/>
              <a:cxnLst>
                <a:cxn ang="0">
                  <a:pos x="T0" y="T1"/>
                </a:cxn>
                <a:cxn ang="0">
                  <a:pos x="T2" y="T3"/>
                </a:cxn>
                <a:cxn ang="0">
                  <a:pos x="T4" y="T5"/>
                </a:cxn>
                <a:cxn ang="0">
                  <a:pos x="T6" y="T7"/>
                </a:cxn>
                <a:cxn ang="0">
                  <a:pos x="T8" y="T9"/>
                </a:cxn>
              </a:cxnLst>
              <a:rect l="0" t="0" r="r" b="b"/>
              <a:pathLst>
                <a:path w="75" h="62">
                  <a:moveTo>
                    <a:pt x="31" y="24"/>
                  </a:moveTo>
                  <a:cubicBezTo>
                    <a:pt x="45" y="16"/>
                    <a:pt x="61" y="16"/>
                    <a:pt x="75" y="22"/>
                  </a:cubicBezTo>
                  <a:cubicBezTo>
                    <a:pt x="61" y="6"/>
                    <a:pt x="39" y="0"/>
                    <a:pt x="23" y="10"/>
                  </a:cubicBezTo>
                  <a:cubicBezTo>
                    <a:pt x="6" y="20"/>
                    <a:pt x="0" y="42"/>
                    <a:pt x="8" y="62"/>
                  </a:cubicBezTo>
                  <a:cubicBezTo>
                    <a:pt x="10" y="46"/>
                    <a:pt x="18" y="32"/>
                    <a:pt x="31" y="24"/>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Freeform: Shape 95"/>
            <p:cNvSpPr/>
            <p:nvPr/>
          </p:nvSpPr>
          <p:spPr bwMode="auto">
            <a:xfrm>
              <a:off x="1078576" y="3148900"/>
              <a:ext cx="46038" cy="68263"/>
            </a:xfrm>
            <a:custGeom>
              <a:avLst/>
              <a:gdLst>
                <a:gd name="T0" fmla="*/ 29 w 29"/>
                <a:gd name="T1" fmla="*/ 41 h 43"/>
                <a:gd name="T2" fmla="*/ 25 w 29"/>
                <a:gd name="T3" fmla="*/ 43 h 43"/>
                <a:gd name="T4" fmla="*/ 0 w 29"/>
                <a:gd name="T5" fmla="*/ 2 h 43"/>
                <a:gd name="T6" fmla="*/ 4 w 29"/>
                <a:gd name="T7" fmla="*/ 0 h 43"/>
                <a:gd name="T8" fmla="*/ 29 w 29"/>
                <a:gd name="T9" fmla="*/ 41 h 43"/>
              </a:gdLst>
              <a:ahLst/>
              <a:cxnLst>
                <a:cxn ang="0">
                  <a:pos x="T0" y="T1"/>
                </a:cxn>
                <a:cxn ang="0">
                  <a:pos x="T2" y="T3"/>
                </a:cxn>
                <a:cxn ang="0">
                  <a:pos x="T4" y="T5"/>
                </a:cxn>
                <a:cxn ang="0">
                  <a:pos x="T6" y="T7"/>
                </a:cxn>
                <a:cxn ang="0">
                  <a:pos x="T8" y="T9"/>
                </a:cxn>
              </a:cxnLst>
              <a:rect l="0" t="0" r="r" b="b"/>
              <a:pathLst>
                <a:path w="29" h="43">
                  <a:moveTo>
                    <a:pt x="29" y="41"/>
                  </a:moveTo>
                  <a:lnTo>
                    <a:pt x="25" y="43"/>
                  </a:lnTo>
                  <a:lnTo>
                    <a:pt x="0" y="2"/>
                  </a:lnTo>
                  <a:lnTo>
                    <a:pt x="4" y="0"/>
                  </a:lnTo>
                  <a:lnTo>
                    <a:pt x="29" y="4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Freeform: Shape 96"/>
            <p:cNvSpPr/>
            <p:nvPr/>
          </p:nvSpPr>
          <p:spPr bwMode="auto">
            <a:xfrm>
              <a:off x="1040476" y="3171125"/>
              <a:ext cx="46038" cy="68263"/>
            </a:xfrm>
            <a:custGeom>
              <a:avLst/>
              <a:gdLst>
                <a:gd name="T0" fmla="*/ 4 w 29"/>
                <a:gd name="T1" fmla="*/ 0 h 43"/>
                <a:gd name="T2" fmla="*/ 0 w 29"/>
                <a:gd name="T3" fmla="*/ 1 h 43"/>
                <a:gd name="T4" fmla="*/ 25 w 29"/>
                <a:gd name="T5" fmla="*/ 43 h 43"/>
                <a:gd name="T6" fmla="*/ 29 w 29"/>
                <a:gd name="T7" fmla="*/ 41 h 43"/>
                <a:gd name="T8" fmla="*/ 4 w 29"/>
                <a:gd name="T9" fmla="*/ 0 h 43"/>
              </a:gdLst>
              <a:ahLst/>
              <a:cxnLst>
                <a:cxn ang="0">
                  <a:pos x="T0" y="T1"/>
                </a:cxn>
                <a:cxn ang="0">
                  <a:pos x="T2" y="T3"/>
                </a:cxn>
                <a:cxn ang="0">
                  <a:pos x="T4" y="T5"/>
                </a:cxn>
                <a:cxn ang="0">
                  <a:pos x="T6" y="T7"/>
                </a:cxn>
                <a:cxn ang="0">
                  <a:pos x="T8" y="T9"/>
                </a:cxn>
              </a:cxnLst>
              <a:rect l="0" t="0" r="r" b="b"/>
              <a:pathLst>
                <a:path w="29" h="43">
                  <a:moveTo>
                    <a:pt x="4" y="0"/>
                  </a:moveTo>
                  <a:lnTo>
                    <a:pt x="0" y="1"/>
                  </a:lnTo>
                  <a:lnTo>
                    <a:pt x="25" y="43"/>
                  </a:lnTo>
                  <a:lnTo>
                    <a:pt x="29" y="41"/>
                  </a:lnTo>
                  <a:lnTo>
                    <a:pt x="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Freeform: Shape 97"/>
            <p:cNvSpPr/>
            <p:nvPr/>
          </p:nvSpPr>
          <p:spPr bwMode="auto">
            <a:xfrm>
              <a:off x="1116676" y="3126675"/>
              <a:ext cx="44450" cy="68263"/>
            </a:xfrm>
            <a:custGeom>
              <a:avLst/>
              <a:gdLst>
                <a:gd name="T0" fmla="*/ 3 w 28"/>
                <a:gd name="T1" fmla="*/ 0 h 43"/>
                <a:gd name="T2" fmla="*/ 0 w 28"/>
                <a:gd name="T3" fmla="*/ 2 h 43"/>
                <a:gd name="T4" fmla="*/ 25 w 28"/>
                <a:gd name="T5" fmla="*/ 43 h 43"/>
                <a:gd name="T6" fmla="*/ 28 w 28"/>
                <a:gd name="T7" fmla="*/ 42 h 43"/>
                <a:gd name="T8" fmla="*/ 3 w 28"/>
                <a:gd name="T9" fmla="*/ 0 h 43"/>
              </a:gdLst>
              <a:ahLst/>
              <a:cxnLst>
                <a:cxn ang="0">
                  <a:pos x="T0" y="T1"/>
                </a:cxn>
                <a:cxn ang="0">
                  <a:pos x="T2" y="T3"/>
                </a:cxn>
                <a:cxn ang="0">
                  <a:pos x="T4" y="T5"/>
                </a:cxn>
                <a:cxn ang="0">
                  <a:pos x="T6" y="T7"/>
                </a:cxn>
                <a:cxn ang="0">
                  <a:pos x="T8" y="T9"/>
                </a:cxn>
              </a:cxnLst>
              <a:rect l="0" t="0" r="r" b="b"/>
              <a:pathLst>
                <a:path w="28" h="43">
                  <a:moveTo>
                    <a:pt x="3" y="0"/>
                  </a:moveTo>
                  <a:lnTo>
                    <a:pt x="0" y="2"/>
                  </a:lnTo>
                  <a:lnTo>
                    <a:pt x="25" y="43"/>
                  </a:lnTo>
                  <a:lnTo>
                    <a:pt x="28" y="42"/>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Freeform: Shape 98"/>
            <p:cNvSpPr/>
            <p:nvPr/>
          </p:nvSpPr>
          <p:spPr bwMode="auto">
            <a:xfrm>
              <a:off x="1116676" y="3126675"/>
              <a:ext cx="44450" cy="68263"/>
            </a:xfrm>
            <a:custGeom>
              <a:avLst/>
              <a:gdLst>
                <a:gd name="T0" fmla="*/ 3 w 28"/>
                <a:gd name="T1" fmla="*/ 0 h 43"/>
                <a:gd name="T2" fmla="*/ 0 w 28"/>
                <a:gd name="T3" fmla="*/ 2 h 43"/>
                <a:gd name="T4" fmla="*/ 25 w 28"/>
                <a:gd name="T5" fmla="*/ 43 h 43"/>
                <a:gd name="T6" fmla="*/ 28 w 28"/>
                <a:gd name="T7" fmla="*/ 42 h 43"/>
                <a:gd name="T8" fmla="*/ 3 w 28"/>
                <a:gd name="T9" fmla="*/ 0 h 43"/>
              </a:gdLst>
              <a:ahLst/>
              <a:cxnLst>
                <a:cxn ang="0">
                  <a:pos x="T0" y="T1"/>
                </a:cxn>
                <a:cxn ang="0">
                  <a:pos x="T2" y="T3"/>
                </a:cxn>
                <a:cxn ang="0">
                  <a:pos x="T4" y="T5"/>
                </a:cxn>
                <a:cxn ang="0">
                  <a:pos x="T6" y="T7"/>
                </a:cxn>
                <a:cxn ang="0">
                  <a:pos x="T8" y="T9"/>
                </a:cxn>
              </a:cxnLst>
              <a:rect l="0" t="0" r="r" b="b"/>
              <a:pathLst>
                <a:path w="28" h="43">
                  <a:moveTo>
                    <a:pt x="3" y="0"/>
                  </a:moveTo>
                  <a:lnTo>
                    <a:pt x="0" y="2"/>
                  </a:lnTo>
                  <a:lnTo>
                    <a:pt x="25" y="43"/>
                  </a:lnTo>
                  <a:lnTo>
                    <a:pt x="28" y="4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Freeform: Shape 99"/>
            <p:cNvSpPr/>
            <p:nvPr/>
          </p:nvSpPr>
          <p:spPr bwMode="auto">
            <a:xfrm>
              <a:off x="1050001" y="3098100"/>
              <a:ext cx="96838" cy="23813"/>
            </a:xfrm>
            <a:custGeom>
              <a:avLst/>
              <a:gdLst>
                <a:gd name="T0" fmla="*/ 2 w 46"/>
                <a:gd name="T1" fmla="*/ 0 h 12"/>
                <a:gd name="T2" fmla="*/ 0 w 46"/>
                <a:gd name="T3" fmla="*/ 0 h 12"/>
                <a:gd name="T4" fmla="*/ 0 w 46"/>
                <a:gd name="T5" fmla="*/ 0 h 12"/>
                <a:gd name="T6" fmla="*/ 2 w 46"/>
                <a:gd name="T7" fmla="*/ 0 h 12"/>
                <a:gd name="T8" fmla="*/ 46 w 46"/>
                <a:gd name="T9" fmla="*/ 12 h 12"/>
                <a:gd name="T10" fmla="*/ 2 w 46"/>
                <a:gd name="T11" fmla="*/ 0 h 12"/>
              </a:gdLst>
              <a:ahLst/>
              <a:cxnLst>
                <a:cxn ang="0">
                  <a:pos x="T0" y="T1"/>
                </a:cxn>
                <a:cxn ang="0">
                  <a:pos x="T2" y="T3"/>
                </a:cxn>
                <a:cxn ang="0">
                  <a:pos x="T4" y="T5"/>
                </a:cxn>
                <a:cxn ang="0">
                  <a:pos x="T6" y="T7"/>
                </a:cxn>
                <a:cxn ang="0">
                  <a:pos x="T8" y="T9"/>
                </a:cxn>
                <a:cxn ang="0">
                  <a:pos x="T10" y="T11"/>
                </a:cxn>
              </a:cxnLst>
              <a:rect l="0" t="0" r="r" b="b"/>
              <a:pathLst>
                <a:path w="46" h="12">
                  <a:moveTo>
                    <a:pt x="2" y="0"/>
                  </a:moveTo>
                  <a:cubicBezTo>
                    <a:pt x="2" y="0"/>
                    <a:pt x="1" y="0"/>
                    <a:pt x="0" y="0"/>
                  </a:cubicBezTo>
                  <a:cubicBezTo>
                    <a:pt x="0" y="0"/>
                    <a:pt x="0" y="0"/>
                    <a:pt x="0" y="0"/>
                  </a:cubicBezTo>
                  <a:cubicBezTo>
                    <a:pt x="1" y="0"/>
                    <a:pt x="2" y="0"/>
                    <a:pt x="2" y="0"/>
                  </a:cubicBezTo>
                  <a:cubicBezTo>
                    <a:pt x="17" y="0"/>
                    <a:pt x="32" y="4"/>
                    <a:pt x="46" y="12"/>
                  </a:cubicBezTo>
                  <a:cubicBezTo>
                    <a:pt x="32" y="4"/>
                    <a:pt x="17" y="0"/>
                    <a:pt x="2" y="0"/>
                  </a:cubicBezTo>
                </a:path>
              </a:pathLst>
            </a:custGeom>
            <a:solidFill>
              <a:srgbClr val="E6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Freeform: Shape 100"/>
            <p:cNvSpPr/>
            <p:nvPr/>
          </p:nvSpPr>
          <p:spPr bwMode="auto">
            <a:xfrm>
              <a:off x="1234151" y="3207637"/>
              <a:ext cx="538163" cy="874713"/>
            </a:xfrm>
            <a:custGeom>
              <a:avLst/>
              <a:gdLst>
                <a:gd name="T0" fmla="*/ 0 w 256"/>
                <a:gd name="T1" fmla="*/ 0 h 432"/>
                <a:gd name="T2" fmla="*/ 13 w 256"/>
                <a:gd name="T3" fmla="*/ 83 h 432"/>
                <a:gd name="T4" fmla="*/ 155 w 256"/>
                <a:gd name="T5" fmla="*/ 323 h 432"/>
                <a:gd name="T6" fmla="*/ 256 w 256"/>
                <a:gd name="T7" fmla="*/ 432 h 432"/>
                <a:gd name="T8" fmla="*/ 201 w 256"/>
                <a:gd name="T9" fmla="*/ 339 h 432"/>
                <a:gd name="T10" fmla="*/ 194 w 256"/>
                <a:gd name="T11" fmla="*/ 327 h 432"/>
                <a:gd name="T12" fmla="*/ 183 w 256"/>
                <a:gd name="T13" fmla="*/ 308 h 432"/>
                <a:gd name="T14" fmla="*/ 0 w 256"/>
                <a:gd name="T15" fmla="*/ 0 h 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432">
                  <a:moveTo>
                    <a:pt x="0" y="0"/>
                  </a:moveTo>
                  <a:cubicBezTo>
                    <a:pt x="16" y="27"/>
                    <a:pt x="20" y="57"/>
                    <a:pt x="13" y="83"/>
                  </a:cubicBezTo>
                  <a:cubicBezTo>
                    <a:pt x="155" y="323"/>
                    <a:pt x="155" y="323"/>
                    <a:pt x="155" y="323"/>
                  </a:cubicBezTo>
                  <a:cubicBezTo>
                    <a:pt x="194" y="350"/>
                    <a:pt x="229" y="387"/>
                    <a:pt x="256" y="432"/>
                  </a:cubicBezTo>
                  <a:cubicBezTo>
                    <a:pt x="201" y="339"/>
                    <a:pt x="201" y="339"/>
                    <a:pt x="201" y="339"/>
                  </a:cubicBezTo>
                  <a:cubicBezTo>
                    <a:pt x="194" y="327"/>
                    <a:pt x="194" y="327"/>
                    <a:pt x="194" y="327"/>
                  </a:cubicBezTo>
                  <a:cubicBezTo>
                    <a:pt x="183" y="308"/>
                    <a:pt x="183" y="308"/>
                    <a:pt x="183" y="308"/>
                  </a:cubicBezTo>
                  <a:cubicBezTo>
                    <a:pt x="0" y="0"/>
                    <a:pt x="0" y="0"/>
                    <a:pt x="0"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Freeform: Shape 101"/>
            <p:cNvSpPr/>
            <p:nvPr/>
          </p:nvSpPr>
          <p:spPr bwMode="auto">
            <a:xfrm>
              <a:off x="1050001" y="3098100"/>
              <a:ext cx="227013" cy="277813"/>
            </a:xfrm>
            <a:custGeom>
              <a:avLst/>
              <a:gdLst>
                <a:gd name="T0" fmla="*/ 2 w 108"/>
                <a:gd name="T1" fmla="*/ 0 h 137"/>
                <a:gd name="T2" fmla="*/ 0 w 108"/>
                <a:gd name="T3" fmla="*/ 0 h 137"/>
                <a:gd name="T4" fmla="*/ 32 w 108"/>
                <a:gd name="T5" fmla="*/ 28 h 137"/>
                <a:gd name="T6" fmla="*/ 37 w 108"/>
                <a:gd name="T7" fmla="*/ 27 h 137"/>
                <a:gd name="T8" fmla="*/ 38 w 108"/>
                <a:gd name="T9" fmla="*/ 27 h 137"/>
                <a:gd name="T10" fmla="*/ 32 w 108"/>
                <a:gd name="T11" fmla="*/ 16 h 137"/>
                <a:gd name="T12" fmla="*/ 34 w 108"/>
                <a:gd name="T13" fmla="*/ 14 h 137"/>
                <a:gd name="T14" fmla="*/ 42 w 108"/>
                <a:gd name="T15" fmla="*/ 28 h 137"/>
                <a:gd name="T16" fmla="*/ 71 w 108"/>
                <a:gd name="T17" fmla="*/ 44 h 137"/>
                <a:gd name="T18" fmla="*/ 50 w 108"/>
                <a:gd name="T19" fmla="*/ 40 h 137"/>
                <a:gd name="T20" fmla="*/ 50 w 108"/>
                <a:gd name="T21" fmla="*/ 40 h 137"/>
                <a:gd name="T22" fmla="*/ 53 w 108"/>
                <a:gd name="T23" fmla="*/ 47 h 137"/>
                <a:gd name="T24" fmla="*/ 51 w 108"/>
                <a:gd name="T25" fmla="*/ 48 h 137"/>
                <a:gd name="T26" fmla="*/ 46 w 108"/>
                <a:gd name="T27" fmla="*/ 40 h 137"/>
                <a:gd name="T28" fmla="*/ 42 w 108"/>
                <a:gd name="T29" fmla="*/ 41 h 137"/>
                <a:gd name="T30" fmla="*/ 61 w 108"/>
                <a:gd name="T31" fmla="*/ 70 h 137"/>
                <a:gd name="T32" fmla="*/ 101 w 108"/>
                <a:gd name="T33" fmla="*/ 137 h 137"/>
                <a:gd name="T34" fmla="*/ 88 w 108"/>
                <a:gd name="T35" fmla="*/ 54 h 137"/>
                <a:gd name="T36" fmla="*/ 88 w 108"/>
                <a:gd name="T37" fmla="*/ 54 h 137"/>
                <a:gd name="T38" fmla="*/ 88 w 108"/>
                <a:gd name="T39" fmla="*/ 54 h 137"/>
                <a:gd name="T40" fmla="*/ 46 w 108"/>
                <a:gd name="T41" fmla="*/ 12 h 137"/>
                <a:gd name="T42" fmla="*/ 2 w 108"/>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7">
                  <a:moveTo>
                    <a:pt x="2" y="0"/>
                  </a:moveTo>
                  <a:cubicBezTo>
                    <a:pt x="2" y="0"/>
                    <a:pt x="1" y="0"/>
                    <a:pt x="0" y="0"/>
                  </a:cubicBezTo>
                  <a:cubicBezTo>
                    <a:pt x="9" y="5"/>
                    <a:pt x="20" y="14"/>
                    <a:pt x="32" y="28"/>
                  </a:cubicBezTo>
                  <a:cubicBezTo>
                    <a:pt x="33" y="27"/>
                    <a:pt x="35" y="27"/>
                    <a:pt x="37" y="27"/>
                  </a:cubicBezTo>
                  <a:cubicBezTo>
                    <a:pt x="37" y="27"/>
                    <a:pt x="38" y="27"/>
                    <a:pt x="38" y="27"/>
                  </a:cubicBezTo>
                  <a:cubicBezTo>
                    <a:pt x="32" y="16"/>
                    <a:pt x="32" y="16"/>
                    <a:pt x="32" y="16"/>
                  </a:cubicBezTo>
                  <a:cubicBezTo>
                    <a:pt x="34" y="14"/>
                    <a:pt x="34" y="14"/>
                    <a:pt x="34" y="14"/>
                  </a:cubicBezTo>
                  <a:cubicBezTo>
                    <a:pt x="42" y="28"/>
                    <a:pt x="42" y="28"/>
                    <a:pt x="42" y="28"/>
                  </a:cubicBezTo>
                  <a:cubicBezTo>
                    <a:pt x="53" y="29"/>
                    <a:pt x="63" y="35"/>
                    <a:pt x="71" y="44"/>
                  </a:cubicBezTo>
                  <a:cubicBezTo>
                    <a:pt x="64" y="41"/>
                    <a:pt x="57" y="40"/>
                    <a:pt x="50" y="40"/>
                  </a:cubicBezTo>
                  <a:cubicBezTo>
                    <a:pt x="50" y="40"/>
                    <a:pt x="50" y="40"/>
                    <a:pt x="50" y="40"/>
                  </a:cubicBezTo>
                  <a:cubicBezTo>
                    <a:pt x="53" y="47"/>
                    <a:pt x="53" y="47"/>
                    <a:pt x="53" y="47"/>
                  </a:cubicBezTo>
                  <a:cubicBezTo>
                    <a:pt x="51" y="48"/>
                    <a:pt x="51" y="48"/>
                    <a:pt x="51" y="48"/>
                  </a:cubicBezTo>
                  <a:cubicBezTo>
                    <a:pt x="46" y="40"/>
                    <a:pt x="46" y="40"/>
                    <a:pt x="46" y="40"/>
                  </a:cubicBezTo>
                  <a:cubicBezTo>
                    <a:pt x="45" y="40"/>
                    <a:pt x="43" y="40"/>
                    <a:pt x="42" y="41"/>
                  </a:cubicBezTo>
                  <a:cubicBezTo>
                    <a:pt x="49" y="49"/>
                    <a:pt x="55" y="59"/>
                    <a:pt x="61" y="70"/>
                  </a:cubicBezTo>
                  <a:cubicBezTo>
                    <a:pt x="101" y="137"/>
                    <a:pt x="101" y="137"/>
                    <a:pt x="101" y="137"/>
                  </a:cubicBezTo>
                  <a:cubicBezTo>
                    <a:pt x="108" y="111"/>
                    <a:pt x="104" y="81"/>
                    <a:pt x="88" y="54"/>
                  </a:cubicBezTo>
                  <a:cubicBezTo>
                    <a:pt x="88" y="54"/>
                    <a:pt x="88" y="54"/>
                    <a:pt x="88" y="54"/>
                  </a:cubicBezTo>
                  <a:cubicBezTo>
                    <a:pt x="88" y="54"/>
                    <a:pt x="88" y="54"/>
                    <a:pt x="88" y="54"/>
                  </a:cubicBezTo>
                  <a:cubicBezTo>
                    <a:pt x="78" y="35"/>
                    <a:pt x="63" y="21"/>
                    <a:pt x="46" y="12"/>
                  </a:cubicBezTo>
                  <a:cubicBezTo>
                    <a:pt x="32" y="4"/>
                    <a:pt x="17" y="0"/>
                    <a:pt x="2"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Freeform: Shape 102"/>
            <p:cNvSpPr/>
            <p:nvPr/>
          </p:nvSpPr>
          <p:spPr bwMode="auto">
            <a:xfrm>
              <a:off x="1559589" y="3861687"/>
              <a:ext cx="303213" cy="461963"/>
            </a:xfrm>
            <a:custGeom>
              <a:avLst/>
              <a:gdLst>
                <a:gd name="T0" fmla="*/ 144 w 144"/>
                <a:gd name="T1" fmla="*/ 228 h 228"/>
                <a:gd name="T2" fmla="*/ 144 w 144"/>
                <a:gd name="T3" fmla="*/ 228 h 228"/>
                <a:gd name="T4" fmla="*/ 144 w 144"/>
                <a:gd name="T5" fmla="*/ 228 h 228"/>
                <a:gd name="T6" fmla="*/ 0 w 144"/>
                <a:gd name="T7" fmla="*/ 0 h 228"/>
                <a:gd name="T8" fmla="*/ 73 w 144"/>
                <a:gd name="T9" fmla="*/ 125 h 228"/>
                <a:gd name="T10" fmla="*/ 108 w 144"/>
                <a:gd name="T11" fmla="*/ 189 h 228"/>
                <a:gd name="T12" fmla="*/ 137 w 144"/>
                <a:gd name="T13" fmla="*/ 196 h 228"/>
                <a:gd name="T14" fmla="*/ 144 w 144"/>
                <a:gd name="T15" fmla="*/ 228 h 228"/>
                <a:gd name="T16" fmla="*/ 101 w 144"/>
                <a:gd name="T17" fmla="*/ 109 h 228"/>
                <a:gd name="T18" fmla="*/ 101 w 144"/>
                <a:gd name="T19" fmla="*/ 109 h 228"/>
                <a:gd name="T20" fmla="*/ 101 w 144"/>
                <a:gd name="T21" fmla="*/ 109 h 228"/>
                <a:gd name="T22" fmla="*/ 0 w 144"/>
                <a:gd name="T2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228">
                  <a:moveTo>
                    <a:pt x="144" y="228"/>
                  </a:moveTo>
                  <a:cubicBezTo>
                    <a:pt x="144" y="228"/>
                    <a:pt x="144" y="228"/>
                    <a:pt x="144" y="228"/>
                  </a:cubicBezTo>
                  <a:cubicBezTo>
                    <a:pt x="144" y="228"/>
                    <a:pt x="144" y="228"/>
                    <a:pt x="144" y="228"/>
                  </a:cubicBezTo>
                  <a:moveTo>
                    <a:pt x="0" y="0"/>
                  </a:moveTo>
                  <a:cubicBezTo>
                    <a:pt x="73" y="125"/>
                    <a:pt x="73" y="125"/>
                    <a:pt x="73" y="125"/>
                  </a:cubicBezTo>
                  <a:cubicBezTo>
                    <a:pt x="86" y="146"/>
                    <a:pt x="98" y="168"/>
                    <a:pt x="108" y="189"/>
                  </a:cubicBezTo>
                  <a:cubicBezTo>
                    <a:pt x="137" y="196"/>
                    <a:pt x="137" y="196"/>
                    <a:pt x="137" y="196"/>
                  </a:cubicBezTo>
                  <a:cubicBezTo>
                    <a:pt x="140" y="207"/>
                    <a:pt x="142" y="218"/>
                    <a:pt x="144" y="228"/>
                  </a:cubicBezTo>
                  <a:cubicBezTo>
                    <a:pt x="138" y="188"/>
                    <a:pt x="123" y="147"/>
                    <a:pt x="101" y="109"/>
                  </a:cubicBezTo>
                  <a:cubicBezTo>
                    <a:pt x="101" y="109"/>
                    <a:pt x="101" y="109"/>
                    <a:pt x="101" y="109"/>
                  </a:cubicBezTo>
                  <a:cubicBezTo>
                    <a:pt x="101" y="109"/>
                    <a:pt x="101" y="109"/>
                    <a:pt x="101" y="109"/>
                  </a:cubicBezTo>
                  <a:cubicBezTo>
                    <a:pt x="74" y="64"/>
                    <a:pt x="39" y="27"/>
                    <a:pt x="0"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Freeform: Shape 103"/>
            <p:cNvSpPr/>
            <p:nvPr/>
          </p:nvSpPr>
          <p:spPr bwMode="auto">
            <a:xfrm>
              <a:off x="1788189" y="4245862"/>
              <a:ext cx="85725" cy="195263"/>
            </a:xfrm>
            <a:custGeom>
              <a:avLst/>
              <a:gdLst>
                <a:gd name="T0" fmla="*/ 0 w 41"/>
                <a:gd name="T1" fmla="*/ 0 h 97"/>
                <a:gd name="T2" fmla="*/ 41 w 41"/>
                <a:gd name="T3" fmla="*/ 97 h 97"/>
                <a:gd name="T4" fmla="*/ 36 w 41"/>
                <a:gd name="T5" fmla="*/ 39 h 97"/>
                <a:gd name="T6" fmla="*/ 36 w 41"/>
                <a:gd name="T7" fmla="*/ 39 h 97"/>
                <a:gd name="T8" fmla="*/ 36 w 41"/>
                <a:gd name="T9" fmla="*/ 39 h 97"/>
                <a:gd name="T10" fmla="*/ 29 w 41"/>
                <a:gd name="T11" fmla="*/ 7 h 97"/>
                <a:gd name="T12" fmla="*/ 0 w 41"/>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41" h="97">
                  <a:moveTo>
                    <a:pt x="0" y="0"/>
                  </a:moveTo>
                  <a:cubicBezTo>
                    <a:pt x="17" y="34"/>
                    <a:pt x="31" y="67"/>
                    <a:pt x="41" y="97"/>
                  </a:cubicBezTo>
                  <a:cubicBezTo>
                    <a:pt x="41" y="78"/>
                    <a:pt x="39" y="59"/>
                    <a:pt x="36" y="39"/>
                  </a:cubicBezTo>
                  <a:cubicBezTo>
                    <a:pt x="36" y="39"/>
                    <a:pt x="36" y="39"/>
                    <a:pt x="36" y="39"/>
                  </a:cubicBezTo>
                  <a:cubicBezTo>
                    <a:pt x="36" y="39"/>
                    <a:pt x="36" y="39"/>
                    <a:pt x="36" y="39"/>
                  </a:cubicBezTo>
                  <a:cubicBezTo>
                    <a:pt x="34" y="29"/>
                    <a:pt x="32" y="18"/>
                    <a:pt x="29" y="7"/>
                  </a:cubicBezTo>
                  <a:cubicBezTo>
                    <a:pt x="0" y="0"/>
                    <a:pt x="0" y="0"/>
                    <a:pt x="0" y="0"/>
                  </a:cubicBezTo>
                </a:path>
              </a:pathLst>
            </a:custGeom>
            <a:solidFill>
              <a:srgbClr val="C3C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Freeform: Shape 104"/>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close/>
                </a:path>
              </a:pathLst>
            </a:custGeom>
            <a:solidFill>
              <a:srgbClr val="B8B6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Freeform: Shape 105"/>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Freeform: Shape 106"/>
            <p:cNvSpPr/>
            <p:nvPr/>
          </p:nvSpPr>
          <p:spPr bwMode="auto">
            <a:xfrm>
              <a:off x="1619914" y="3831525"/>
              <a:ext cx="22225" cy="38100"/>
            </a:xfrm>
            <a:custGeom>
              <a:avLst/>
              <a:gdLst>
                <a:gd name="T0" fmla="*/ 0 w 14"/>
                <a:gd name="T1" fmla="*/ 0 h 24"/>
                <a:gd name="T2" fmla="*/ 14 w 14"/>
                <a:gd name="T3" fmla="*/ 24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14" y="24"/>
                  </a:lnTo>
                  <a:lnTo>
                    <a:pt x="0" y="0"/>
                  </a:lnTo>
                  <a:close/>
                </a:path>
              </a:pathLst>
            </a:custGeom>
            <a:solidFill>
              <a:srgbClr val="BAB8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Freeform: Shape 107"/>
            <p:cNvSpPr/>
            <p:nvPr/>
          </p:nvSpPr>
          <p:spPr bwMode="auto">
            <a:xfrm>
              <a:off x="1619914" y="3831525"/>
              <a:ext cx="22225" cy="38100"/>
            </a:xfrm>
            <a:custGeom>
              <a:avLst/>
              <a:gdLst>
                <a:gd name="T0" fmla="*/ 0 w 14"/>
                <a:gd name="T1" fmla="*/ 0 h 24"/>
                <a:gd name="T2" fmla="*/ 14 w 14"/>
                <a:gd name="T3" fmla="*/ 24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14"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Freeform: Shape 108"/>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close/>
                </a:path>
              </a:pathLst>
            </a:custGeom>
            <a:solidFill>
              <a:srgbClr val="9E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Freeform: Shape 109"/>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Freeform: Shape 110"/>
            <p:cNvSpPr/>
            <p:nvPr/>
          </p:nvSpPr>
          <p:spPr bwMode="auto">
            <a:xfrm>
              <a:off x="1116676" y="3152075"/>
              <a:ext cx="82550" cy="34925"/>
            </a:xfrm>
            <a:custGeom>
              <a:avLst/>
              <a:gdLst>
                <a:gd name="T0" fmla="*/ 10 w 39"/>
                <a:gd name="T1" fmla="*/ 1 h 17"/>
                <a:gd name="T2" fmla="*/ 18 w 39"/>
                <a:gd name="T3" fmla="*/ 13 h 17"/>
                <a:gd name="T4" fmla="*/ 18 w 39"/>
                <a:gd name="T5" fmla="*/ 13 h 17"/>
                <a:gd name="T6" fmla="*/ 39 w 39"/>
                <a:gd name="T7" fmla="*/ 17 h 17"/>
                <a:gd name="T8" fmla="*/ 10 w 39"/>
                <a:gd name="T9" fmla="*/ 1 h 17"/>
                <a:gd name="T10" fmla="*/ 5 w 39"/>
                <a:gd name="T11" fmla="*/ 0 h 17"/>
                <a:gd name="T12" fmla="*/ 0 w 39"/>
                <a:gd name="T13" fmla="*/ 1 h 17"/>
                <a:gd name="T14" fmla="*/ 10 w 39"/>
                <a:gd name="T15" fmla="*/ 14 h 17"/>
                <a:gd name="T16" fmla="*/ 14 w 39"/>
                <a:gd name="T17" fmla="*/ 13 h 17"/>
                <a:gd name="T18" fmla="*/ 6 w 39"/>
                <a:gd name="T19" fmla="*/ 0 h 17"/>
                <a:gd name="T20" fmla="*/ 5 w 3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7">
                  <a:moveTo>
                    <a:pt x="10" y="1"/>
                  </a:moveTo>
                  <a:cubicBezTo>
                    <a:pt x="18" y="13"/>
                    <a:pt x="18" y="13"/>
                    <a:pt x="18" y="13"/>
                  </a:cubicBezTo>
                  <a:cubicBezTo>
                    <a:pt x="18" y="13"/>
                    <a:pt x="18" y="13"/>
                    <a:pt x="18" y="13"/>
                  </a:cubicBezTo>
                  <a:cubicBezTo>
                    <a:pt x="25" y="13"/>
                    <a:pt x="32" y="14"/>
                    <a:pt x="39" y="17"/>
                  </a:cubicBezTo>
                  <a:cubicBezTo>
                    <a:pt x="31" y="8"/>
                    <a:pt x="21" y="2"/>
                    <a:pt x="10" y="1"/>
                  </a:cubicBezTo>
                  <a:moveTo>
                    <a:pt x="5" y="0"/>
                  </a:moveTo>
                  <a:cubicBezTo>
                    <a:pt x="3" y="0"/>
                    <a:pt x="1" y="0"/>
                    <a:pt x="0" y="1"/>
                  </a:cubicBezTo>
                  <a:cubicBezTo>
                    <a:pt x="3" y="5"/>
                    <a:pt x="7" y="9"/>
                    <a:pt x="10" y="14"/>
                  </a:cubicBezTo>
                  <a:cubicBezTo>
                    <a:pt x="11" y="13"/>
                    <a:pt x="13" y="13"/>
                    <a:pt x="14" y="13"/>
                  </a:cubicBezTo>
                  <a:cubicBezTo>
                    <a:pt x="6" y="0"/>
                    <a:pt x="6" y="0"/>
                    <a:pt x="6" y="0"/>
                  </a:cubicBezTo>
                  <a:cubicBezTo>
                    <a:pt x="6" y="0"/>
                    <a:pt x="5" y="0"/>
                    <a:pt x="5" y="0"/>
                  </a:cubicBezTo>
                </a:path>
              </a:pathLst>
            </a:custGeom>
            <a:solidFill>
              <a:srgbClr val="B8B6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Freeform: Shape 111"/>
            <p:cNvSpPr/>
            <p:nvPr/>
          </p:nvSpPr>
          <p:spPr bwMode="auto">
            <a:xfrm>
              <a:off x="1116676" y="3126675"/>
              <a:ext cx="44450" cy="68263"/>
            </a:xfrm>
            <a:custGeom>
              <a:avLst/>
              <a:gdLst>
                <a:gd name="T0" fmla="*/ 3 w 28"/>
                <a:gd name="T1" fmla="*/ 0 h 43"/>
                <a:gd name="T2" fmla="*/ 0 w 28"/>
                <a:gd name="T3" fmla="*/ 2 h 43"/>
                <a:gd name="T4" fmla="*/ 8 w 28"/>
                <a:gd name="T5" fmla="*/ 16 h 43"/>
                <a:gd name="T6" fmla="*/ 19 w 28"/>
                <a:gd name="T7" fmla="*/ 33 h 43"/>
                <a:gd name="T8" fmla="*/ 25 w 28"/>
                <a:gd name="T9" fmla="*/ 43 h 43"/>
                <a:gd name="T10" fmla="*/ 28 w 28"/>
                <a:gd name="T11" fmla="*/ 42 h 43"/>
                <a:gd name="T12" fmla="*/ 24 w 28"/>
                <a:gd name="T13" fmla="*/ 33 h 43"/>
                <a:gd name="T14" fmla="*/ 13 w 28"/>
                <a:gd name="T15" fmla="*/ 17 h 43"/>
                <a:gd name="T16" fmla="*/ 3 w 2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3" y="0"/>
                  </a:moveTo>
                  <a:lnTo>
                    <a:pt x="0" y="2"/>
                  </a:lnTo>
                  <a:lnTo>
                    <a:pt x="8" y="16"/>
                  </a:lnTo>
                  <a:lnTo>
                    <a:pt x="19" y="33"/>
                  </a:lnTo>
                  <a:lnTo>
                    <a:pt x="25" y="43"/>
                  </a:lnTo>
                  <a:lnTo>
                    <a:pt x="28" y="42"/>
                  </a:lnTo>
                  <a:lnTo>
                    <a:pt x="24" y="33"/>
                  </a:lnTo>
                  <a:lnTo>
                    <a:pt x="13" y="17"/>
                  </a:lnTo>
                  <a:lnTo>
                    <a:pt x="3" y="0"/>
                  </a:lnTo>
                  <a:close/>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Freeform: Shape 112"/>
            <p:cNvSpPr/>
            <p:nvPr/>
          </p:nvSpPr>
          <p:spPr bwMode="auto">
            <a:xfrm>
              <a:off x="1116676" y="3126675"/>
              <a:ext cx="44450" cy="68263"/>
            </a:xfrm>
            <a:custGeom>
              <a:avLst/>
              <a:gdLst>
                <a:gd name="T0" fmla="*/ 3 w 28"/>
                <a:gd name="T1" fmla="*/ 0 h 43"/>
                <a:gd name="T2" fmla="*/ 0 w 28"/>
                <a:gd name="T3" fmla="*/ 2 h 43"/>
                <a:gd name="T4" fmla="*/ 8 w 28"/>
                <a:gd name="T5" fmla="*/ 16 h 43"/>
                <a:gd name="T6" fmla="*/ 19 w 28"/>
                <a:gd name="T7" fmla="*/ 33 h 43"/>
                <a:gd name="T8" fmla="*/ 25 w 28"/>
                <a:gd name="T9" fmla="*/ 43 h 43"/>
                <a:gd name="T10" fmla="*/ 28 w 28"/>
                <a:gd name="T11" fmla="*/ 42 h 43"/>
                <a:gd name="T12" fmla="*/ 24 w 28"/>
                <a:gd name="T13" fmla="*/ 33 h 43"/>
                <a:gd name="T14" fmla="*/ 13 w 28"/>
                <a:gd name="T15" fmla="*/ 17 h 43"/>
                <a:gd name="T16" fmla="*/ 3 w 2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3" y="0"/>
                  </a:moveTo>
                  <a:lnTo>
                    <a:pt x="0" y="2"/>
                  </a:lnTo>
                  <a:lnTo>
                    <a:pt x="8" y="16"/>
                  </a:lnTo>
                  <a:lnTo>
                    <a:pt x="19" y="33"/>
                  </a:lnTo>
                  <a:lnTo>
                    <a:pt x="25" y="43"/>
                  </a:lnTo>
                  <a:lnTo>
                    <a:pt x="28" y="42"/>
                  </a:lnTo>
                  <a:lnTo>
                    <a:pt x="24" y="33"/>
                  </a:lnTo>
                  <a:lnTo>
                    <a:pt x="13" y="1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up)">
                                      <p:cBhvr>
                                        <p:cTn id="16" dur="500"/>
                                        <p:tgtEl>
                                          <p:spTgt spid="104"/>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right)">
                                      <p:cBhvr>
                                        <p:cTn id="20" dur="500"/>
                                        <p:tgtEl>
                                          <p:spTgt spid="106"/>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up)">
                                      <p:cBhvr>
                                        <p:cTn id="24" dur="500"/>
                                        <p:tgtEl>
                                          <p:spTgt spid="10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wipe(left)">
                                      <p:cBhvr>
                                        <p:cTn id="28" dur="500"/>
                                        <p:tgtEl>
                                          <p:spTgt spid="10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wipe(left)">
                                      <p:cBhvr>
                                        <p:cTn id="32" dur="500"/>
                                        <p:tgtEl>
                                          <p:spTgt spid="110"/>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fade">
                                      <p:cBhvr>
                                        <p:cTn id="36" dur="1000"/>
                                        <p:tgtEl>
                                          <p:spTgt spid="111"/>
                                        </p:tgtEl>
                                      </p:cBhvr>
                                    </p:animEffect>
                                    <p:anim calcmode="lin" valueType="num">
                                      <p:cBhvr>
                                        <p:cTn id="37" dur="1000" fill="hold"/>
                                        <p:tgtEl>
                                          <p:spTgt spid="111"/>
                                        </p:tgtEl>
                                        <p:attrNameLst>
                                          <p:attrName>ppt_x</p:attrName>
                                        </p:attrNameLst>
                                      </p:cBhvr>
                                      <p:tavLst>
                                        <p:tav tm="0">
                                          <p:val>
                                            <p:strVal val="#ppt_x"/>
                                          </p:val>
                                        </p:tav>
                                        <p:tav tm="100000">
                                          <p:val>
                                            <p:strVal val="#ppt_x"/>
                                          </p:val>
                                        </p:tav>
                                      </p:tavLst>
                                    </p:anim>
                                    <p:anim calcmode="lin" valueType="num">
                                      <p:cBhvr>
                                        <p:cTn id="38" dur="1000" fill="hold"/>
                                        <p:tgtEl>
                                          <p:spTgt spid="1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1000"/>
                                        <p:tgtEl>
                                          <p:spTgt spid="112"/>
                                        </p:tgtEl>
                                      </p:cBhvr>
                                    </p:animEffect>
                                    <p:anim calcmode="lin" valueType="num">
                                      <p:cBhvr>
                                        <p:cTn id="42" dur="1000" fill="hold"/>
                                        <p:tgtEl>
                                          <p:spTgt spid="112"/>
                                        </p:tgtEl>
                                        <p:attrNameLst>
                                          <p:attrName>ppt_x</p:attrName>
                                        </p:attrNameLst>
                                      </p:cBhvr>
                                      <p:tavLst>
                                        <p:tav tm="0">
                                          <p:val>
                                            <p:strVal val="#ppt_x"/>
                                          </p:val>
                                        </p:tav>
                                        <p:tav tm="100000">
                                          <p:val>
                                            <p:strVal val="#ppt_x"/>
                                          </p:val>
                                        </p:tav>
                                      </p:tavLst>
                                    </p:anim>
                                    <p:anim calcmode="lin" valueType="num">
                                      <p:cBhvr>
                                        <p:cTn id="43" dur="1000" fill="hold"/>
                                        <p:tgtEl>
                                          <p:spTgt spid="1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1000"/>
                                        <p:tgtEl>
                                          <p:spTgt spid="114"/>
                                        </p:tgtEl>
                                      </p:cBhvr>
                                    </p:animEffect>
                                    <p:anim calcmode="lin" valueType="num">
                                      <p:cBhvr>
                                        <p:cTn id="47" dur="1000" fill="hold"/>
                                        <p:tgtEl>
                                          <p:spTgt spid="114"/>
                                        </p:tgtEl>
                                        <p:attrNameLst>
                                          <p:attrName>ppt_x</p:attrName>
                                        </p:attrNameLst>
                                      </p:cBhvr>
                                      <p:tavLst>
                                        <p:tav tm="0">
                                          <p:val>
                                            <p:strVal val="#ppt_x"/>
                                          </p:val>
                                        </p:tav>
                                        <p:tav tm="100000">
                                          <p:val>
                                            <p:strVal val="#ppt_x"/>
                                          </p:val>
                                        </p:tav>
                                      </p:tavLst>
                                    </p:anim>
                                    <p:anim calcmode="lin" valueType="num">
                                      <p:cBhvr>
                                        <p:cTn id="48" dur="1000" fill="hold"/>
                                        <p:tgtEl>
                                          <p:spTgt spid="1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1000"/>
                                        <p:tgtEl>
                                          <p:spTgt spid="113"/>
                                        </p:tgtEl>
                                      </p:cBhvr>
                                    </p:animEffect>
                                    <p:anim calcmode="lin" valueType="num">
                                      <p:cBhvr>
                                        <p:cTn id="52" dur="1000" fill="hold"/>
                                        <p:tgtEl>
                                          <p:spTgt spid="113"/>
                                        </p:tgtEl>
                                        <p:attrNameLst>
                                          <p:attrName>ppt_x</p:attrName>
                                        </p:attrNameLst>
                                      </p:cBhvr>
                                      <p:tavLst>
                                        <p:tav tm="0">
                                          <p:val>
                                            <p:strVal val="#ppt_x"/>
                                          </p:val>
                                        </p:tav>
                                        <p:tav tm="100000">
                                          <p:val>
                                            <p:strVal val="#ppt_x"/>
                                          </p:val>
                                        </p:tav>
                                      </p:tavLst>
                                    </p:anim>
                                    <p:anim calcmode="lin" valueType="num">
                                      <p:cBhvr>
                                        <p:cTn id="5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854029" y="1545130"/>
            <a:ext cx="2847411" cy="4188367"/>
            <a:chOff x="1990055" y="662512"/>
            <a:chExt cx="2847411" cy="4188367"/>
          </a:xfrm>
        </p:grpSpPr>
        <p:grpSp>
          <p:nvGrpSpPr>
            <p:cNvPr id="15" name="组合 14"/>
            <p:cNvGrpSpPr/>
            <p:nvPr/>
          </p:nvGrpSpPr>
          <p:grpSpPr>
            <a:xfrm>
              <a:off x="1990055" y="662512"/>
              <a:ext cx="2847411" cy="2876550"/>
              <a:chOff x="1922526" y="662512"/>
              <a:chExt cx="2847411" cy="2876550"/>
            </a:xfrm>
          </p:grpSpPr>
          <p:sp>
            <p:nvSpPr>
              <p:cNvPr id="20" name="平行四边形 19"/>
              <p:cNvSpPr/>
              <p:nvPr/>
            </p:nvSpPr>
            <p:spPr>
              <a:xfrm flipH="1">
                <a:off x="3164096" y="2568575"/>
                <a:ext cx="1605841" cy="481752"/>
              </a:xfrm>
              <a:prstGeom prst="parallelogram">
                <a:avLst>
                  <a:gd name="adj" fmla="val 63945"/>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平行四边形 20"/>
              <p:cNvSpPr/>
              <p:nvPr/>
            </p:nvSpPr>
            <p:spPr>
              <a:xfrm>
                <a:off x="2851120" y="2568575"/>
                <a:ext cx="1605841" cy="970487"/>
              </a:xfrm>
              <a:prstGeom prst="parallelogram">
                <a:avLst>
                  <a:gd name="adj" fmla="val 38669"/>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22" name="组合 21"/>
              <p:cNvGrpSpPr/>
              <p:nvPr/>
            </p:nvGrpSpPr>
            <p:grpSpPr>
              <a:xfrm>
                <a:off x="1922526" y="662512"/>
                <a:ext cx="2150430" cy="2876550"/>
                <a:chOff x="1922526" y="662512"/>
                <a:chExt cx="2150430" cy="2876550"/>
              </a:xfrm>
              <a:solidFill>
                <a:schemeClr val="accent2"/>
              </a:solidFill>
            </p:grpSpPr>
            <p:sp>
              <p:nvSpPr>
                <p:cNvPr id="23" name="等腰三角形 22"/>
                <p:cNvSpPr/>
                <p:nvPr/>
              </p:nvSpPr>
              <p:spPr>
                <a:xfrm flipH="1">
                  <a:off x="1922526" y="662512"/>
                  <a:ext cx="2150430" cy="1368456"/>
                </a:xfrm>
                <a:prstGeom prst="triangle">
                  <a:avLst>
                    <a:gd name="adj" fmla="val 652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4" name="平行四边形 23"/>
                <p:cNvSpPr/>
                <p:nvPr/>
              </p:nvSpPr>
              <p:spPr>
                <a:xfrm flipH="1">
                  <a:off x="2371923" y="2023986"/>
                  <a:ext cx="1701033" cy="1515076"/>
                </a:xfrm>
                <a:prstGeom prst="parallelogram">
                  <a:avLst>
                    <a:gd name="adj" fmla="val 305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sp>
          <p:nvSpPr>
            <p:cNvPr id="16" name="文本框 17"/>
            <p:cNvSpPr txBox="1"/>
            <p:nvPr/>
          </p:nvSpPr>
          <p:spPr>
            <a:xfrm>
              <a:off x="2305110" y="4261323"/>
              <a:ext cx="2457329" cy="589556"/>
            </a:xfrm>
            <a:prstGeom prst="rect">
              <a:avLst/>
            </a:prstGeom>
            <a:noFill/>
          </p:spPr>
          <p:txBody>
            <a:bodyPr wrap="square" lIns="96000" tIns="0" rIns="96000" bIns="0" anchor="ctr" anchorCtr="0">
              <a:normAutofit/>
            </a:bodyPr>
            <a:lstStyle/>
            <a:p>
              <a:pPr algn="ctr" defTabSz="1219200">
                <a:lnSpc>
                  <a:spcPct val="120000"/>
                </a:lnSpc>
                <a:defRPr/>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17" name="矩形 16"/>
            <p:cNvSpPr/>
            <p:nvPr/>
          </p:nvSpPr>
          <p:spPr>
            <a:xfrm>
              <a:off x="2305110" y="3953558"/>
              <a:ext cx="2457329" cy="246221"/>
            </a:xfrm>
            <a:prstGeom prst="rect">
              <a:avLst/>
            </a:prstGeom>
          </p:spPr>
          <p:txBody>
            <a:bodyPr wrap="none" lIns="96000" tIns="0" rIns="96000" bIns="0">
              <a:noAutofit/>
            </a:bodyPr>
            <a:lstStyle/>
            <a:p>
              <a:pPr algn="ctr" defTabSz="1219200">
                <a:defRPr/>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8" name="任意多边形: 形状 17"/>
            <p:cNvSpPr/>
            <p:nvPr/>
          </p:nvSpPr>
          <p:spPr bwMode="auto">
            <a:xfrm>
              <a:off x="2661123" y="1315323"/>
              <a:ext cx="515051" cy="51409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a:p>
          </p:txBody>
        </p:sp>
        <p:sp>
          <p:nvSpPr>
            <p:cNvPr id="19" name="矩形 18"/>
            <p:cNvSpPr/>
            <p:nvPr/>
          </p:nvSpPr>
          <p:spPr>
            <a:xfrm>
              <a:off x="2723573" y="2555787"/>
              <a:ext cx="1132790" cy="523220"/>
            </a:xfrm>
            <a:prstGeom prst="rect">
              <a:avLst/>
            </a:prstGeom>
          </p:spPr>
          <p:txBody>
            <a:bodyPr wrap="none">
              <a:normAutofit fontScale="85000" lnSpcReduction="20000"/>
            </a:bodyPr>
            <a:lstStyle/>
            <a:p>
              <a:r>
                <a:rPr lang="en-US" altLang="zh-CN" sz="3735" b="1">
                  <a:solidFill>
                    <a:schemeClr val="bg1"/>
                  </a:solidFill>
                </a:rPr>
                <a:t>+15%</a:t>
              </a:r>
            </a:p>
          </p:txBody>
        </p:sp>
      </p:grpSp>
      <p:grpSp>
        <p:nvGrpSpPr>
          <p:cNvPr id="5" name="组合 4"/>
          <p:cNvGrpSpPr/>
          <p:nvPr/>
        </p:nvGrpSpPr>
        <p:grpSpPr>
          <a:xfrm>
            <a:off x="6780077" y="1422019"/>
            <a:ext cx="2906727" cy="4023107"/>
            <a:chOff x="7354535" y="1422019"/>
            <a:chExt cx="2906726" cy="4023106"/>
          </a:xfrm>
        </p:grpSpPr>
        <p:grpSp>
          <p:nvGrpSpPr>
            <p:cNvPr id="6" name="组合 5"/>
            <p:cNvGrpSpPr/>
            <p:nvPr/>
          </p:nvGrpSpPr>
          <p:grpSpPr>
            <a:xfrm flipH="1" flipV="1">
              <a:off x="7354535" y="2568575"/>
              <a:ext cx="2847411" cy="2876550"/>
              <a:chOff x="2074926" y="1130300"/>
              <a:chExt cx="2847411" cy="2876550"/>
            </a:xfrm>
          </p:grpSpPr>
          <p:sp>
            <p:nvSpPr>
              <p:cNvPr id="11" name="平行四边形 10"/>
              <p:cNvSpPr/>
              <p:nvPr/>
            </p:nvSpPr>
            <p:spPr>
              <a:xfrm>
                <a:off x="2074926" y="3036363"/>
                <a:ext cx="1605841" cy="481752"/>
              </a:xfrm>
              <a:prstGeom prst="parallelogram">
                <a:avLst>
                  <a:gd name="adj" fmla="val 6394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平行四边形 11"/>
              <p:cNvSpPr/>
              <p:nvPr/>
            </p:nvSpPr>
            <p:spPr>
              <a:xfrm flipH="1">
                <a:off x="2387902" y="3036363"/>
                <a:ext cx="1605841" cy="970487"/>
              </a:xfrm>
              <a:prstGeom prst="parallelogram">
                <a:avLst>
                  <a:gd name="adj" fmla="val 38669"/>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等腰三角形 12"/>
              <p:cNvSpPr/>
              <p:nvPr/>
            </p:nvSpPr>
            <p:spPr>
              <a:xfrm>
                <a:off x="2771907" y="1130300"/>
                <a:ext cx="2150430" cy="1368456"/>
              </a:xfrm>
              <a:prstGeom prst="triangle">
                <a:avLst>
                  <a:gd name="adj" fmla="val 652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平行四边形 13"/>
              <p:cNvSpPr/>
              <p:nvPr/>
            </p:nvSpPr>
            <p:spPr>
              <a:xfrm>
                <a:off x="2771907" y="2491774"/>
                <a:ext cx="1701033" cy="1515076"/>
              </a:xfrm>
              <a:prstGeom prst="parallelogram">
                <a:avLst>
                  <a:gd name="adj" fmla="val 305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7" name="文本框 15"/>
            <p:cNvSpPr txBox="1"/>
            <p:nvPr/>
          </p:nvSpPr>
          <p:spPr>
            <a:xfrm>
              <a:off x="7803932" y="1729784"/>
              <a:ext cx="2457329" cy="589556"/>
            </a:xfrm>
            <a:prstGeom prst="rect">
              <a:avLst/>
            </a:prstGeom>
            <a:noFill/>
          </p:spPr>
          <p:txBody>
            <a:bodyPr wrap="square" lIns="96000" tIns="0" rIns="96000" bIns="0" anchor="ctr" anchorCtr="0">
              <a:normAutofit/>
            </a:bodyPr>
            <a:lstStyle/>
            <a:p>
              <a:pPr algn="ctr" defTabSz="1219200">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sp>
          <p:nvSpPr>
            <p:cNvPr id="8" name="矩形 7"/>
            <p:cNvSpPr/>
            <p:nvPr/>
          </p:nvSpPr>
          <p:spPr>
            <a:xfrm>
              <a:off x="7803932" y="1422019"/>
              <a:ext cx="2457329" cy="246221"/>
            </a:xfrm>
            <a:prstGeom prst="rect">
              <a:avLst/>
            </a:prstGeom>
          </p:spPr>
          <p:txBody>
            <a:bodyPr wrap="none" lIns="96000" tIns="0" rIns="96000" bIns="0">
              <a:noAutofit/>
            </a:bodyPr>
            <a:lstStyle/>
            <a:p>
              <a:pPr algn="ctr" defTabSz="1219200">
                <a:defRPr/>
              </a:pPr>
              <a:r>
                <a:rPr lang="zh-CN" altLang="en-US" sz="1865" b="1" dirty="0">
                  <a:solidFill>
                    <a:schemeClr val="bg1">
                      <a:lumMod val="50000"/>
                    </a:schemeClr>
                  </a:solidFill>
                  <a:latin typeface="微软雅黑" panose="020B0503020204020204" charset="-122"/>
                  <a:ea typeface="微软雅黑" panose="020B0503020204020204" charset="-122"/>
                </a:rPr>
                <a:t>标题文本预设</a:t>
              </a:r>
            </a:p>
          </p:txBody>
        </p:sp>
        <p:sp>
          <p:nvSpPr>
            <p:cNvPr id="9" name="任意多边形: 形状 8"/>
            <p:cNvSpPr/>
            <p:nvPr/>
          </p:nvSpPr>
          <p:spPr bwMode="auto">
            <a:xfrm>
              <a:off x="7991981" y="4311082"/>
              <a:ext cx="441736" cy="425669"/>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2400"/>
            </a:p>
          </p:txBody>
        </p:sp>
        <p:sp>
          <p:nvSpPr>
            <p:cNvPr id="10" name="矩形 9"/>
            <p:cNvSpPr/>
            <p:nvPr/>
          </p:nvSpPr>
          <p:spPr>
            <a:xfrm>
              <a:off x="8171783" y="3012667"/>
              <a:ext cx="1132790" cy="523220"/>
            </a:xfrm>
            <a:prstGeom prst="rect">
              <a:avLst/>
            </a:prstGeom>
          </p:spPr>
          <p:txBody>
            <a:bodyPr wrap="none">
              <a:normAutofit fontScale="85000" lnSpcReduction="20000"/>
            </a:bodyPr>
            <a:lstStyle/>
            <a:p>
              <a:r>
                <a:rPr lang="en-US" altLang="zh-CN" sz="3735" b="1">
                  <a:solidFill>
                    <a:schemeClr val="bg1"/>
                  </a:solidFill>
                </a:rPr>
                <a:t>-15%</a:t>
              </a:r>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l="16484" t="20393" r="25859" b="15857"/>
          <a:stretch>
            <a:fillRect/>
          </a:stretch>
        </p:blipFill>
        <p:spPr>
          <a:xfrm>
            <a:off x="5446525" y="-586802"/>
            <a:ext cx="7029450" cy="3886201"/>
          </a:xfrm>
          <a:prstGeom prst="rect">
            <a:avLst/>
          </a:prstGeom>
        </p:spPr>
      </p:pic>
      <p:pic>
        <p:nvPicPr>
          <p:cNvPr id="6" name="图片 5"/>
          <p:cNvPicPr>
            <a:picLocks noChangeAspect="1"/>
          </p:cNvPicPr>
          <p:nvPr/>
        </p:nvPicPr>
        <p:blipFill>
          <a:blip r:embed="rId3" cstate="screen"/>
          <a:stretch>
            <a:fillRect/>
          </a:stretch>
        </p:blipFill>
        <p:spPr>
          <a:xfrm>
            <a:off x="0" y="0"/>
            <a:ext cx="4970871" cy="6858000"/>
          </a:xfrm>
          <a:prstGeom prst="rect">
            <a:avLst/>
          </a:prstGeom>
        </p:spPr>
      </p:pic>
      <p:pic>
        <p:nvPicPr>
          <p:cNvPr id="7" name="图片 6"/>
          <p:cNvPicPr>
            <a:picLocks noChangeAspect="1"/>
          </p:cNvPicPr>
          <p:nvPr/>
        </p:nvPicPr>
        <p:blipFill>
          <a:blip r:embed="rId4" cstate="screen"/>
          <a:stretch>
            <a:fillRect/>
          </a:stretch>
        </p:blipFill>
        <p:spPr>
          <a:xfrm>
            <a:off x="9817313" y="0"/>
            <a:ext cx="2385391" cy="6858000"/>
          </a:xfrm>
          <a:prstGeom prst="rect">
            <a:avLst/>
          </a:prstGeom>
        </p:spPr>
      </p:pic>
      <p:pic>
        <p:nvPicPr>
          <p:cNvPr id="8" name="图片 7"/>
          <p:cNvPicPr>
            <a:picLocks noChangeAspect="1"/>
          </p:cNvPicPr>
          <p:nvPr/>
        </p:nvPicPr>
        <p:blipFill>
          <a:blip r:embed="rId5"/>
          <a:stretch>
            <a:fillRect/>
          </a:stretch>
        </p:blipFill>
        <p:spPr>
          <a:xfrm>
            <a:off x="6013105" y="0"/>
            <a:ext cx="3793504" cy="5593937"/>
          </a:xfrm>
          <a:prstGeom prst="rect">
            <a:avLst/>
          </a:prstGeom>
        </p:spPr>
      </p:pic>
      <p:pic>
        <p:nvPicPr>
          <p:cNvPr id="9" name="图片 8"/>
          <p:cNvPicPr>
            <a:picLocks noChangeAspect="1"/>
          </p:cNvPicPr>
          <p:nvPr/>
        </p:nvPicPr>
        <p:blipFill>
          <a:blip r:embed="rId6" cstate="screen"/>
          <a:stretch>
            <a:fillRect/>
          </a:stretch>
        </p:blipFill>
        <p:spPr>
          <a:xfrm>
            <a:off x="2725444" y="3333337"/>
            <a:ext cx="4970871" cy="3642827"/>
          </a:xfrm>
          <a:prstGeom prst="rect">
            <a:avLst/>
          </a:prstGeom>
        </p:spPr>
      </p:pic>
      <p:sp>
        <p:nvSpPr>
          <p:cNvPr id="10" name="文本框 9"/>
          <p:cNvSpPr txBox="1"/>
          <p:nvPr/>
        </p:nvSpPr>
        <p:spPr>
          <a:xfrm>
            <a:off x="7598765" y="5570891"/>
            <a:ext cx="3877985" cy="830997"/>
          </a:xfrm>
          <a:prstGeom prst="rect">
            <a:avLst/>
          </a:prstGeom>
          <a:noFill/>
        </p:spPr>
        <p:txBody>
          <a:bodyPr wrap="none" rtlCol="0">
            <a:spAutoFit/>
          </a:bodyPr>
          <a:lstStyle/>
          <a:p>
            <a:r>
              <a:rPr lang="zh-CN" altLang="en-US" sz="4800" dirty="0">
                <a:solidFill>
                  <a:schemeClr val="accent6">
                    <a:lumMod val="50000"/>
                  </a:schemeClr>
                </a:solidFill>
                <a:latin typeface="微软雅黑" panose="020B0503020204020204" charset="-122"/>
                <a:ea typeface="微软雅黑" panose="020B0503020204020204" charset="-122"/>
              </a:rPr>
              <a:t>谢谢您的观看</a:t>
            </a:r>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34410" y="2101215"/>
            <a:ext cx="5125085" cy="2055495"/>
            <a:chOff x="5610" y="2923"/>
            <a:chExt cx="8071" cy="3237"/>
          </a:xfrm>
        </p:grpSpPr>
        <p:sp>
          <p:nvSpPr>
            <p:cNvPr id="5" name="TextBox 8"/>
            <p:cNvSpPr txBox="1"/>
            <p:nvPr/>
          </p:nvSpPr>
          <p:spPr>
            <a:xfrm>
              <a:off x="8229" y="2923"/>
              <a:ext cx="2829" cy="1016"/>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01</a:t>
              </a:r>
            </a:p>
          </p:txBody>
        </p:sp>
        <p:sp>
          <p:nvSpPr>
            <p:cNvPr id="6"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7"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10" name="图片 9"/>
          <p:cNvPicPr>
            <a:picLocks noChangeAspect="1"/>
          </p:cNvPicPr>
          <p:nvPr/>
        </p:nvPicPr>
        <p:blipFill>
          <a:blip r:embed="rId2" cstate="screen"/>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dd36f2b-dae7-40c1-8a6a-86b7a0673745"/>
          <p:cNvGrpSpPr>
            <a:grpSpLocks noChangeAspect="1"/>
          </p:cNvGrpSpPr>
          <p:nvPr/>
        </p:nvGrpSpPr>
        <p:grpSpPr>
          <a:xfrm>
            <a:off x="2224087" y="1838325"/>
            <a:ext cx="7743827" cy="2981327"/>
            <a:chOff x="2486025" y="1838324"/>
            <a:chExt cx="7743826" cy="2981326"/>
          </a:xfrm>
        </p:grpSpPr>
        <p:sp>
          <p:nvSpPr>
            <p:cNvPr id="4" name="Freeform: Shape 6"/>
            <p:cNvSpPr/>
            <p:nvPr/>
          </p:nvSpPr>
          <p:spPr>
            <a:xfrm>
              <a:off x="2486025" y="1838324"/>
              <a:ext cx="2681288" cy="2981326"/>
            </a:xfrm>
            <a:custGeom>
              <a:avLst/>
              <a:gdLst>
                <a:gd name="connsiteX0" fmla="*/ 1490663 w 2681288"/>
                <a:gd name="connsiteY0" fmla="*/ 0 h 2981326"/>
                <a:gd name="connsiteX1" fmla="*/ 2640931 w 2681288"/>
                <a:gd name="connsiteY1" fmla="*/ 542463 h 2981326"/>
                <a:gd name="connsiteX2" fmla="*/ 2681288 w 2681288"/>
                <a:gd name="connsiteY2" fmla="*/ 596432 h 2981326"/>
                <a:gd name="connsiteX3" fmla="*/ 2635832 w 2681288"/>
                <a:gd name="connsiteY3" fmla="*/ 657219 h 2981326"/>
                <a:gd name="connsiteX4" fmla="*/ 2381250 w 2681288"/>
                <a:gd name="connsiteY4" fmla="*/ 1490663 h 2981326"/>
                <a:gd name="connsiteX5" fmla="*/ 2635832 w 2681288"/>
                <a:gd name="connsiteY5" fmla="*/ 2324107 h 2981326"/>
                <a:gd name="connsiteX6" fmla="*/ 2681288 w 2681288"/>
                <a:gd name="connsiteY6" fmla="*/ 2384895 h 2981326"/>
                <a:gd name="connsiteX7" fmla="*/ 2640931 w 2681288"/>
                <a:gd name="connsiteY7" fmla="*/ 2438863 h 2981326"/>
                <a:gd name="connsiteX8" fmla="*/ 1490663 w 2681288"/>
                <a:gd name="connsiteY8" fmla="*/ 2981326 h 2981326"/>
                <a:gd name="connsiteX9" fmla="*/ 0 w 2681288"/>
                <a:gd name="connsiteY9" fmla="*/ 1490663 h 2981326"/>
                <a:gd name="connsiteX10" fmla="*/ 1490663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490663" y="0"/>
                  </a:moveTo>
                  <a:cubicBezTo>
                    <a:pt x="1953752" y="0"/>
                    <a:pt x="2367521" y="211167"/>
                    <a:pt x="2640931" y="542463"/>
                  </a:cubicBezTo>
                  <a:lnTo>
                    <a:pt x="2681288" y="596432"/>
                  </a:lnTo>
                  <a:lnTo>
                    <a:pt x="2635832" y="657219"/>
                  </a:lnTo>
                  <a:cubicBezTo>
                    <a:pt x="2475102" y="895131"/>
                    <a:pt x="2381250" y="1181937"/>
                    <a:pt x="2381250" y="1490663"/>
                  </a:cubicBezTo>
                  <a:cubicBezTo>
                    <a:pt x="2381250" y="1799389"/>
                    <a:pt x="2475102" y="2086195"/>
                    <a:pt x="2635832" y="2324107"/>
                  </a:cubicBezTo>
                  <a:lnTo>
                    <a:pt x="2681288" y="2384895"/>
                  </a:lnTo>
                  <a:lnTo>
                    <a:pt x="2640931" y="2438863"/>
                  </a:lnTo>
                  <a:cubicBezTo>
                    <a:pt x="2367521" y="2770159"/>
                    <a:pt x="1953752" y="2981326"/>
                    <a:pt x="1490663" y="2981326"/>
                  </a:cubicBezTo>
                  <a:cubicBezTo>
                    <a:pt x="667393" y="2981326"/>
                    <a:pt x="0" y="2313933"/>
                    <a:pt x="0" y="1490663"/>
                  </a:cubicBezTo>
                  <a:cubicBezTo>
                    <a:pt x="0" y="667393"/>
                    <a:pt x="667393" y="0"/>
                    <a:pt x="1490663"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a:t>此部分内容作为文字</a:t>
              </a:r>
              <a:br>
                <a:rPr lang="zh-CN" altLang="en-US" sz="1600"/>
              </a:br>
              <a:r>
                <a:rPr lang="zh-CN" altLang="en-US" sz="1600"/>
                <a:t>排版占位显示 </a:t>
              </a:r>
              <a:br>
                <a:rPr lang="zh-CN" altLang="en-US" sz="1600"/>
              </a:br>
              <a:r>
                <a:rPr lang="zh-CN" altLang="en-US" sz="1600"/>
                <a:t>（建议使用主题字体）</a:t>
              </a:r>
            </a:p>
          </p:txBody>
        </p:sp>
        <p:sp>
          <p:nvSpPr>
            <p:cNvPr id="5" name="Freeform: Shape 5"/>
            <p:cNvSpPr/>
            <p:nvPr/>
          </p:nvSpPr>
          <p:spPr>
            <a:xfrm>
              <a:off x="5167313" y="1838324"/>
              <a:ext cx="2381250" cy="2981326"/>
            </a:xfrm>
            <a:custGeom>
              <a:avLst/>
              <a:gdLst>
                <a:gd name="connsiteX0" fmla="*/ 1190625 w 2381250"/>
                <a:gd name="connsiteY0" fmla="*/ 0 h 2981326"/>
                <a:gd name="connsiteX1" fmla="*/ 2340893 w 2381250"/>
                <a:gd name="connsiteY1" fmla="*/ 542463 h 2981326"/>
                <a:gd name="connsiteX2" fmla="*/ 2381250 w 2381250"/>
                <a:gd name="connsiteY2" fmla="*/ 596432 h 2981326"/>
                <a:gd name="connsiteX3" fmla="*/ 2335794 w 2381250"/>
                <a:gd name="connsiteY3" fmla="*/ 657219 h 2981326"/>
                <a:gd name="connsiteX4" fmla="*/ 2081212 w 2381250"/>
                <a:gd name="connsiteY4" fmla="*/ 1490663 h 2981326"/>
                <a:gd name="connsiteX5" fmla="*/ 2335794 w 2381250"/>
                <a:gd name="connsiteY5" fmla="*/ 2324107 h 2981326"/>
                <a:gd name="connsiteX6" fmla="*/ 2381250 w 2381250"/>
                <a:gd name="connsiteY6" fmla="*/ 2384895 h 2981326"/>
                <a:gd name="connsiteX7" fmla="*/ 2340893 w 2381250"/>
                <a:gd name="connsiteY7" fmla="*/ 2438863 h 2981326"/>
                <a:gd name="connsiteX8" fmla="*/ 1190625 w 2381250"/>
                <a:gd name="connsiteY8" fmla="*/ 2981326 h 2981326"/>
                <a:gd name="connsiteX9" fmla="*/ 40357 w 2381250"/>
                <a:gd name="connsiteY9" fmla="*/ 2438863 h 2981326"/>
                <a:gd name="connsiteX10" fmla="*/ 0 w 2381250"/>
                <a:gd name="connsiteY10" fmla="*/ 2384895 h 2981326"/>
                <a:gd name="connsiteX11" fmla="*/ 45456 w 2381250"/>
                <a:gd name="connsiteY11" fmla="*/ 2324107 h 2981326"/>
                <a:gd name="connsiteX12" fmla="*/ 300038 w 2381250"/>
                <a:gd name="connsiteY12" fmla="*/ 1490663 h 2981326"/>
                <a:gd name="connsiteX13" fmla="*/ 45456 w 2381250"/>
                <a:gd name="connsiteY13" fmla="*/ 657219 h 2981326"/>
                <a:gd name="connsiteX14" fmla="*/ 0 w 2381250"/>
                <a:gd name="connsiteY14" fmla="*/ 596432 h 2981326"/>
                <a:gd name="connsiteX15" fmla="*/ 40357 w 2381250"/>
                <a:gd name="connsiteY15" fmla="*/ 542463 h 2981326"/>
                <a:gd name="connsiteX16" fmla="*/ 1190625 w 2381250"/>
                <a:gd name="connsiteY16"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1250" h="2981326">
                  <a:moveTo>
                    <a:pt x="1190625" y="0"/>
                  </a:moveTo>
                  <a:cubicBezTo>
                    <a:pt x="1653714" y="0"/>
                    <a:pt x="2067483" y="211167"/>
                    <a:pt x="2340893" y="542463"/>
                  </a:cubicBezTo>
                  <a:lnTo>
                    <a:pt x="2381250" y="596432"/>
                  </a:lnTo>
                  <a:lnTo>
                    <a:pt x="2335794" y="657219"/>
                  </a:lnTo>
                  <a:cubicBezTo>
                    <a:pt x="2175064" y="895131"/>
                    <a:pt x="2081212" y="1181937"/>
                    <a:pt x="2081212" y="1490663"/>
                  </a:cubicBezTo>
                  <a:cubicBezTo>
                    <a:pt x="2081212" y="1799389"/>
                    <a:pt x="2175064" y="2086195"/>
                    <a:pt x="2335794" y="2324107"/>
                  </a:cubicBezTo>
                  <a:lnTo>
                    <a:pt x="2381250" y="2384895"/>
                  </a:lnTo>
                  <a:lnTo>
                    <a:pt x="2340893" y="2438863"/>
                  </a:lnTo>
                  <a:cubicBezTo>
                    <a:pt x="2067483" y="2770159"/>
                    <a:pt x="1653714" y="2981326"/>
                    <a:pt x="1190625" y="2981326"/>
                  </a:cubicBezTo>
                  <a:cubicBezTo>
                    <a:pt x="727535" y="2981326"/>
                    <a:pt x="313766"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6" y="211167"/>
                    <a:pt x="727535" y="0"/>
                    <a:pt x="1190625"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a:t>此部分内容作为文字</a:t>
              </a:r>
              <a:br>
                <a:rPr lang="zh-CN" altLang="en-US" sz="1600"/>
              </a:br>
              <a:r>
                <a:rPr lang="zh-CN" altLang="en-US" sz="1600"/>
                <a:t>排版占位显示 </a:t>
              </a:r>
              <a:br>
                <a:rPr lang="zh-CN" altLang="en-US" sz="1600"/>
              </a:br>
              <a:r>
                <a:rPr lang="zh-CN" altLang="en-US" sz="1600"/>
                <a:t>（建议使用主题字体）</a:t>
              </a:r>
            </a:p>
          </p:txBody>
        </p:sp>
        <p:sp>
          <p:nvSpPr>
            <p:cNvPr id="6" name="Freeform: Shape 4"/>
            <p:cNvSpPr/>
            <p:nvPr/>
          </p:nvSpPr>
          <p:spPr>
            <a:xfrm>
              <a:off x="7548563" y="1838324"/>
              <a:ext cx="2681288" cy="2981326"/>
            </a:xfrm>
            <a:custGeom>
              <a:avLst/>
              <a:gdLst>
                <a:gd name="connsiteX0" fmla="*/ 1190625 w 2681288"/>
                <a:gd name="connsiteY0" fmla="*/ 0 h 2981326"/>
                <a:gd name="connsiteX1" fmla="*/ 2681288 w 2681288"/>
                <a:gd name="connsiteY1" fmla="*/ 1490663 h 2981326"/>
                <a:gd name="connsiteX2" fmla="*/ 1190625 w 2681288"/>
                <a:gd name="connsiteY2" fmla="*/ 2981326 h 2981326"/>
                <a:gd name="connsiteX3" fmla="*/ 40357 w 2681288"/>
                <a:gd name="connsiteY3" fmla="*/ 2438863 h 2981326"/>
                <a:gd name="connsiteX4" fmla="*/ 0 w 2681288"/>
                <a:gd name="connsiteY4" fmla="*/ 2384895 h 2981326"/>
                <a:gd name="connsiteX5" fmla="*/ 45456 w 2681288"/>
                <a:gd name="connsiteY5" fmla="*/ 2324107 h 2981326"/>
                <a:gd name="connsiteX6" fmla="*/ 300038 w 2681288"/>
                <a:gd name="connsiteY6" fmla="*/ 1490663 h 2981326"/>
                <a:gd name="connsiteX7" fmla="*/ 45456 w 2681288"/>
                <a:gd name="connsiteY7" fmla="*/ 657219 h 2981326"/>
                <a:gd name="connsiteX8" fmla="*/ 0 w 2681288"/>
                <a:gd name="connsiteY8" fmla="*/ 596432 h 2981326"/>
                <a:gd name="connsiteX9" fmla="*/ 40357 w 2681288"/>
                <a:gd name="connsiteY9" fmla="*/ 542463 h 2981326"/>
                <a:gd name="connsiteX10" fmla="*/ 1190625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190625" y="0"/>
                  </a:moveTo>
                  <a:cubicBezTo>
                    <a:pt x="2013895" y="0"/>
                    <a:pt x="2681288" y="667393"/>
                    <a:pt x="2681288" y="1490663"/>
                  </a:cubicBezTo>
                  <a:cubicBezTo>
                    <a:pt x="2681288" y="2313933"/>
                    <a:pt x="2013895" y="2981326"/>
                    <a:pt x="1190625" y="2981326"/>
                  </a:cubicBezTo>
                  <a:cubicBezTo>
                    <a:pt x="727536" y="2981326"/>
                    <a:pt x="313767"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7" y="211167"/>
                    <a:pt x="727536" y="0"/>
                    <a:pt x="1190625"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a:t>此部分内容作为文字</a:t>
              </a:r>
              <a:br>
                <a:rPr lang="zh-CN" altLang="en-US" sz="1600"/>
              </a:br>
              <a:r>
                <a:rPr lang="zh-CN" altLang="en-US" sz="1600"/>
                <a:t>排版占位显示 </a:t>
              </a:r>
              <a:br>
                <a:rPr lang="zh-CN" altLang="en-US" sz="1600"/>
              </a:br>
              <a:r>
                <a:rPr lang="zh-CN" altLang="en-US" sz="1600"/>
                <a:t>（建议使用主题字体）</a:t>
              </a:r>
            </a:p>
          </p:txBody>
        </p:sp>
        <p:sp>
          <p:nvSpPr>
            <p:cNvPr id="7" name="Rectangle 8"/>
            <p:cNvSpPr/>
            <p:nvPr/>
          </p:nvSpPr>
          <p:spPr>
            <a:xfrm>
              <a:off x="5560648" y="2362537"/>
              <a:ext cx="1594580"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sp>
          <p:nvSpPr>
            <p:cNvPr id="8" name="Rectangle 9"/>
            <p:cNvSpPr/>
            <p:nvPr/>
          </p:nvSpPr>
          <p:spPr>
            <a:xfrm>
              <a:off x="3029379" y="2362537"/>
              <a:ext cx="1594580"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sp>
          <p:nvSpPr>
            <p:cNvPr id="9" name="Rectangle 10"/>
            <p:cNvSpPr/>
            <p:nvPr/>
          </p:nvSpPr>
          <p:spPr>
            <a:xfrm>
              <a:off x="8091917" y="2362537"/>
              <a:ext cx="1594580"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p:cNvSpPr/>
          <p:nvPr/>
        </p:nvSpPr>
        <p:spPr bwMode="auto">
          <a:xfrm>
            <a:off x="1515650" y="1362782"/>
            <a:ext cx="9403399" cy="475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微软雅黑" panose="020B0503020204020204" charset="-122"/>
                <a:ea typeface="微软雅黑" panose="020B0503020204020204" charset="-122"/>
              </a:rPr>
              <a:t>200</a:t>
            </a:r>
            <a:r>
              <a:rPr lang="zh-CN" altLang="en-US" sz="1200" dirty="0">
                <a:solidFill>
                  <a:schemeClr val="tx1">
                    <a:lumMod val="50000"/>
                    <a:lumOff val="50000"/>
                  </a:schemeClr>
                </a:solidFill>
                <a:latin typeface="微软雅黑" panose="020B0503020204020204" charset="-122"/>
                <a:ea typeface="微软雅黑" panose="020B0503020204020204" charset="-122"/>
              </a:rPr>
              <a:t>字以内，据统计每页幻灯片的最好控制在</a:t>
            </a:r>
            <a:r>
              <a:rPr lang="en-US" altLang="zh-CN" sz="1200" dirty="0">
                <a:solidFill>
                  <a:schemeClr val="tx1">
                    <a:lumMod val="50000"/>
                    <a:lumOff val="50000"/>
                  </a:schemeClr>
                </a:solidFill>
                <a:latin typeface="微软雅黑" panose="020B0503020204020204" charset="-122"/>
                <a:ea typeface="微软雅黑" panose="020B0503020204020204" charset="-122"/>
              </a:rPr>
              <a:t>5</a:t>
            </a:r>
            <a:r>
              <a:rPr lang="zh-CN" altLang="en-US" sz="1200" dirty="0">
                <a:solidFill>
                  <a:schemeClr val="tx1">
                    <a:lumMod val="50000"/>
                    <a:lumOff val="50000"/>
                  </a:schemeClr>
                </a:solidFill>
                <a:latin typeface="微软雅黑" panose="020B0503020204020204" charset="-122"/>
                <a:ea typeface="微软雅黑" panose="020B0503020204020204" charset="-122"/>
              </a:rPr>
              <a:t>分钟之内。此处添加详细文本描述，建议与标题相关并符合整体语言风格</a:t>
            </a:r>
          </a:p>
        </p:txBody>
      </p:sp>
      <p:sp>
        <p:nvSpPr>
          <p:cNvPr id="38918" name="AutoShape 6"/>
          <p:cNvSpPr/>
          <p:nvPr/>
        </p:nvSpPr>
        <p:spPr bwMode="auto">
          <a:xfrm flipH="1">
            <a:off x="7576448" y="4232053"/>
            <a:ext cx="1825617" cy="1824268"/>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19" name="AutoShape 7"/>
          <p:cNvSpPr/>
          <p:nvPr/>
        </p:nvSpPr>
        <p:spPr bwMode="auto">
          <a:xfrm flipH="1">
            <a:off x="7627226" y="2162590"/>
            <a:ext cx="1695500" cy="1885369"/>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0" name="AutoShape 8"/>
          <p:cNvSpPr/>
          <p:nvPr/>
        </p:nvSpPr>
        <p:spPr bwMode="auto">
          <a:xfrm flipH="1">
            <a:off x="5694498" y="4232052"/>
            <a:ext cx="1695500" cy="1887749"/>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chemeClr val="accent4"/>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1" name="AutoShape 9"/>
          <p:cNvSpPr/>
          <p:nvPr/>
        </p:nvSpPr>
        <p:spPr bwMode="auto">
          <a:xfrm flipH="1">
            <a:off x="4426640" y="2218138"/>
            <a:ext cx="1881949" cy="1829821"/>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chemeClr val="accent3"/>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2" name="AutoShape 10"/>
          <p:cNvSpPr/>
          <p:nvPr/>
        </p:nvSpPr>
        <p:spPr bwMode="auto">
          <a:xfrm flipH="1">
            <a:off x="2359827" y="2209410"/>
            <a:ext cx="1885916" cy="1838551"/>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3" name="AutoShape 11"/>
          <p:cNvSpPr/>
          <p:nvPr/>
        </p:nvSpPr>
        <p:spPr bwMode="auto">
          <a:xfrm flipH="1">
            <a:off x="2179727" y="4232053"/>
            <a:ext cx="1836727" cy="1891716"/>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4" name="AutoShape 12"/>
          <p:cNvSpPr/>
          <p:nvPr/>
        </p:nvSpPr>
        <p:spPr bwMode="auto">
          <a:xfrm>
            <a:off x="3301200" y="3987653"/>
            <a:ext cx="1970717" cy="55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微软雅黑" panose="020B0503020204020204" charset="-122"/>
                <a:ea typeface="微软雅黑" panose="020B0503020204020204" charset="-122"/>
              </a:rPr>
              <a:t>在此输入您的图表说明文字，在此输入您的图表说明文字</a:t>
            </a:r>
          </a:p>
        </p:txBody>
      </p:sp>
      <p:sp>
        <p:nvSpPr>
          <p:cNvPr id="38925" name="AutoShape 13"/>
          <p:cNvSpPr/>
          <p:nvPr/>
        </p:nvSpPr>
        <p:spPr bwMode="auto">
          <a:xfrm>
            <a:off x="6514872" y="4025739"/>
            <a:ext cx="2022384" cy="418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微软雅黑" panose="020B0503020204020204" charset="-122"/>
                <a:ea typeface="微软雅黑" panose="020B0503020204020204" charset="-122"/>
              </a:rPr>
              <a:t>在此输入您的图表说明文字，在此输入您的图表说明文字</a:t>
            </a:r>
          </a:p>
        </p:txBody>
      </p:sp>
      <p:sp>
        <p:nvSpPr>
          <p:cNvPr id="38926" name="AutoShape 14"/>
          <p:cNvSpPr/>
          <p:nvPr/>
        </p:nvSpPr>
        <p:spPr bwMode="auto">
          <a:xfrm>
            <a:off x="4296525" y="5601642"/>
            <a:ext cx="634721" cy="634804"/>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p:spPr>
        <p:txBody>
          <a:bodyPr lIns="19041" tIns="19041" rIns="19041" bIns="19041" anchor="ctr"/>
          <a:lstStyle/>
          <a:p>
            <a:endParaRPr lang="zh-CN" altLang="en-US">
              <a:solidFill>
                <a:schemeClr val="tx1">
                  <a:lumMod val="50000"/>
                  <a:lumOff val="50000"/>
                </a:schemeClr>
              </a:solidFill>
            </a:endParaRPr>
          </a:p>
        </p:txBody>
      </p:sp>
      <p:sp>
        <p:nvSpPr>
          <p:cNvPr id="38927" name="AutoShape 15"/>
          <p:cNvSpPr/>
          <p:nvPr/>
        </p:nvSpPr>
        <p:spPr bwMode="auto">
          <a:xfrm>
            <a:off x="6784633" y="2216551"/>
            <a:ext cx="634721" cy="529267"/>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p:spPr>
        <p:txBody>
          <a:bodyPr lIns="19041" tIns="19041" rIns="19041" bIns="19041" anchor="ctr"/>
          <a:lstStyle/>
          <a:p>
            <a:endParaRPr lang="zh-CN" altLang="en-US">
              <a:solidFill>
                <a:schemeClr val="tx1">
                  <a:lumMod val="50000"/>
                  <a:lumOff val="50000"/>
                </a:schemeClr>
              </a:solidFill>
            </a:endParaRPr>
          </a:p>
        </p:txBody>
      </p:sp>
      <p:sp>
        <p:nvSpPr>
          <p:cNvPr id="38928" name="AutoShape 16"/>
          <p:cNvSpPr/>
          <p:nvPr/>
        </p:nvSpPr>
        <p:spPr bwMode="auto">
          <a:xfrm>
            <a:off x="3072598"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微软雅黑" panose="020B0503020204020204" charset="-122"/>
                <a:ea typeface="微软雅黑" panose="020B0503020204020204" charset="-122"/>
              </a:rPr>
              <a:t>标题</a:t>
            </a:r>
            <a:endParaRPr lang="es-E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38929" name="AutoShape 17"/>
          <p:cNvSpPr/>
          <p:nvPr/>
        </p:nvSpPr>
        <p:spPr bwMode="auto">
          <a:xfrm>
            <a:off x="6438601"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微软雅黑" panose="020B0503020204020204" charset="-122"/>
                <a:ea typeface="微软雅黑" panose="020B0503020204020204" charset="-122"/>
              </a:rPr>
              <a:t>标题</a:t>
            </a:r>
            <a:endParaRPr lang="es-ES" altLang="zh-CN"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left)">
                                      <p:cBhvr>
                                        <p:cTn id="7" dur="500"/>
                                        <p:tgtEl>
                                          <p:spTgt spid="389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fade">
                                      <p:cBhvr>
                                        <p:cTn id="11" dur="500"/>
                                        <p:tgtEl>
                                          <p:spTgt spid="38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wipe(right)">
                                      <p:cBhvr>
                                        <p:cTn id="15" dur="500"/>
                                        <p:tgtEl>
                                          <p:spTgt spid="389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wipe(left)">
                                      <p:cBhvr>
                                        <p:cTn id="19" dur="500"/>
                                        <p:tgtEl>
                                          <p:spTgt spid="389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21"/>
                                        </p:tgtEl>
                                        <p:attrNameLst>
                                          <p:attrName>style.visibility</p:attrName>
                                        </p:attrNameLst>
                                      </p:cBhvr>
                                      <p:to>
                                        <p:strVal val="visible"/>
                                      </p:to>
                                    </p:set>
                                    <p:animEffect transition="in" filter="wipe(left)">
                                      <p:cBhvr>
                                        <p:cTn id="23" dur="500"/>
                                        <p:tgtEl>
                                          <p:spTgt spid="389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wipe(left)">
                                      <p:cBhvr>
                                        <p:cTn id="27" dur="500"/>
                                        <p:tgtEl>
                                          <p:spTgt spid="389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918"/>
                                        </p:tgtEl>
                                        <p:attrNameLst>
                                          <p:attrName>style.visibility</p:attrName>
                                        </p:attrNameLst>
                                      </p:cBhvr>
                                      <p:to>
                                        <p:strVal val="visible"/>
                                      </p:to>
                                    </p:set>
                                    <p:animEffect transition="in" filter="wipe(left)">
                                      <p:cBhvr>
                                        <p:cTn id="31" dur="500"/>
                                        <p:tgtEl>
                                          <p:spTgt spid="389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wipe(down)">
                                      <p:cBhvr>
                                        <p:cTn id="35" dur="500"/>
                                        <p:tgtEl>
                                          <p:spTgt spid="389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927"/>
                                        </p:tgtEl>
                                        <p:attrNameLst>
                                          <p:attrName>style.visibility</p:attrName>
                                        </p:attrNameLst>
                                      </p:cBhvr>
                                      <p:to>
                                        <p:strVal val="visible"/>
                                      </p:to>
                                    </p:set>
                                    <p:animEffect transition="in" filter="fade">
                                      <p:cBhvr>
                                        <p:cTn id="39" dur="250"/>
                                        <p:tgtEl>
                                          <p:spTgt spid="38927"/>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38928"/>
                                        </p:tgtEl>
                                        <p:attrNameLst>
                                          <p:attrName>style.visibility</p:attrName>
                                        </p:attrNameLst>
                                      </p:cBhvr>
                                      <p:to>
                                        <p:strVal val="visible"/>
                                      </p:to>
                                    </p:set>
                                    <p:anim calcmode="lin" valueType="num">
                                      <p:cBhvr additive="base">
                                        <p:cTn id="43" dur="500" fill="hold"/>
                                        <p:tgtEl>
                                          <p:spTgt spid="38928"/>
                                        </p:tgtEl>
                                        <p:attrNameLst>
                                          <p:attrName>ppt_x</p:attrName>
                                        </p:attrNameLst>
                                      </p:cBhvr>
                                      <p:tavLst>
                                        <p:tav tm="0">
                                          <p:val>
                                            <p:strVal val="1+#ppt_w/2"/>
                                          </p:val>
                                        </p:tav>
                                        <p:tav tm="100000">
                                          <p:val>
                                            <p:strVal val="#ppt_x"/>
                                          </p:val>
                                        </p:tav>
                                      </p:tavLst>
                                    </p:anim>
                                    <p:anim calcmode="lin" valueType="num">
                                      <p:cBhvr additive="base">
                                        <p:cTn id="44" dur="500" fill="hold"/>
                                        <p:tgtEl>
                                          <p:spTgt spid="38928"/>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38924"/>
                                        </p:tgtEl>
                                        <p:attrNameLst>
                                          <p:attrName>style.visibility</p:attrName>
                                        </p:attrNameLst>
                                      </p:cBhvr>
                                      <p:to>
                                        <p:strVal val="visible"/>
                                      </p:to>
                                    </p:set>
                                    <p:animEffect transition="in" filter="dissolve">
                                      <p:cBhvr>
                                        <p:cTn id="48" dur="500"/>
                                        <p:tgtEl>
                                          <p:spTgt spid="38924"/>
                                        </p:tgtEl>
                                      </p:cBhvr>
                                    </p:animEffect>
                                  </p:childTnLst>
                                </p:cTn>
                              </p:par>
                            </p:childTnLst>
                          </p:cTn>
                        </p:par>
                        <p:par>
                          <p:cTn id="49" fill="hold">
                            <p:stCondLst>
                              <p:cond delay="5500"/>
                            </p:stCondLst>
                            <p:childTnLst>
                              <p:par>
                                <p:cTn id="50" presetID="2" presetClass="entr" presetSubtype="2" fill="hold" grpId="0" nodeType="afterEffect">
                                  <p:stCondLst>
                                    <p:cond delay="0"/>
                                  </p:stCondLst>
                                  <p:childTnLst>
                                    <p:set>
                                      <p:cBhvr>
                                        <p:cTn id="51" dur="1" fill="hold">
                                          <p:stCondLst>
                                            <p:cond delay="0"/>
                                          </p:stCondLst>
                                        </p:cTn>
                                        <p:tgtEl>
                                          <p:spTgt spid="38929"/>
                                        </p:tgtEl>
                                        <p:attrNameLst>
                                          <p:attrName>style.visibility</p:attrName>
                                        </p:attrNameLst>
                                      </p:cBhvr>
                                      <p:to>
                                        <p:strVal val="visible"/>
                                      </p:to>
                                    </p:set>
                                    <p:anim calcmode="lin" valueType="num">
                                      <p:cBhvr additive="base">
                                        <p:cTn id="52" dur="500" fill="hold"/>
                                        <p:tgtEl>
                                          <p:spTgt spid="38929"/>
                                        </p:tgtEl>
                                        <p:attrNameLst>
                                          <p:attrName>ppt_x</p:attrName>
                                        </p:attrNameLst>
                                      </p:cBhvr>
                                      <p:tavLst>
                                        <p:tav tm="0">
                                          <p:val>
                                            <p:strVal val="1+#ppt_w/2"/>
                                          </p:val>
                                        </p:tav>
                                        <p:tav tm="100000">
                                          <p:val>
                                            <p:strVal val="#ppt_x"/>
                                          </p:val>
                                        </p:tav>
                                      </p:tavLst>
                                    </p:anim>
                                    <p:anim calcmode="lin" valueType="num">
                                      <p:cBhvr additive="base">
                                        <p:cTn id="53" dur="500" fill="hold"/>
                                        <p:tgtEl>
                                          <p:spTgt spid="38929"/>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1" fill="hold">
                                          <p:stCondLst>
                                            <p:cond delay="0"/>
                                          </p:stCondLst>
                                        </p:cTn>
                                        <p:tgtEl>
                                          <p:spTgt spid="38925"/>
                                        </p:tgtEl>
                                        <p:attrNameLst>
                                          <p:attrName>style.visibility</p:attrName>
                                        </p:attrNameLst>
                                      </p:cBhvr>
                                      <p:to>
                                        <p:strVal val="visible"/>
                                      </p:to>
                                    </p:set>
                                    <p:animEffect transition="in" filter="dissolve">
                                      <p:cBhvr>
                                        <p:cTn id="57"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animBg="1"/>
      <p:bldP spid="38919" grpId="0" animBg="1"/>
      <p:bldP spid="38920" grpId="0" animBg="1"/>
      <p:bldP spid="38921" grpId="0" animBg="1"/>
      <p:bldP spid="38922" grpId="0" animBg="1"/>
      <p:bldP spid="38923" grpId="0" animBg="1"/>
      <p:bldP spid="38924" grpId="0" autoUpdateAnimBg="0"/>
      <p:bldP spid="38925" grpId="0" autoUpdateAnimBg="0"/>
      <p:bldP spid="38926" grpId="0" animBg="1"/>
      <p:bldP spid="38927" grpId="0" animBg="1"/>
      <p:bldP spid="38928" grpId="0" autoUpdateAnimBg="0"/>
      <p:bldP spid="389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4056551" y="2200199"/>
            <a:ext cx="4023707" cy="4073117"/>
            <a:chOff x="4084147" y="2092187"/>
            <a:chExt cx="4023707" cy="4073117"/>
          </a:xfrm>
        </p:grpSpPr>
        <p:sp>
          <p:nvSpPr>
            <p:cNvPr id="20" name="Freeform: Shape 65"/>
            <p:cNvSpPr/>
            <p:nvPr/>
          </p:nvSpPr>
          <p:spPr bwMode="auto">
            <a:xfrm>
              <a:off x="4084147" y="2668249"/>
              <a:ext cx="2195147" cy="1828562"/>
            </a:xfrm>
            <a:custGeom>
              <a:avLst/>
              <a:gdLst/>
              <a:ahLst/>
              <a:cxnLst>
                <a:cxn ang="0">
                  <a:pos x="126" y="396"/>
                </a:cxn>
                <a:cxn ang="0">
                  <a:pos x="76" y="153"/>
                </a:cxn>
                <a:cxn ang="0">
                  <a:pos x="475" y="73"/>
                </a:cxn>
                <a:cxn ang="0">
                  <a:pos x="225" y="182"/>
                </a:cxn>
                <a:cxn ang="0">
                  <a:pos x="126" y="396"/>
                </a:cxn>
              </a:cxnLst>
              <a:rect l="0" t="0" r="r" b="b"/>
              <a:pathLst>
                <a:path w="475" h="396">
                  <a:moveTo>
                    <a:pt x="126" y="396"/>
                  </a:moveTo>
                  <a:cubicBezTo>
                    <a:pt x="126" y="396"/>
                    <a:pt x="0" y="278"/>
                    <a:pt x="76" y="153"/>
                  </a:cubicBezTo>
                  <a:cubicBezTo>
                    <a:pt x="168" y="0"/>
                    <a:pt x="475" y="73"/>
                    <a:pt x="475" y="73"/>
                  </a:cubicBezTo>
                  <a:cubicBezTo>
                    <a:pt x="475" y="73"/>
                    <a:pt x="318" y="70"/>
                    <a:pt x="225" y="182"/>
                  </a:cubicBezTo>
                  <a:cubicBezTo>
                    <a:pt x="160" y="261"/>
                    <a:pt x="126" y="396"/>
                    <a:pt x="126" y="396"/>
                  </a:cubicBezTo>
                  <a:close/>
                </a:path>
              </a:pathLst>
            </a:custGeom>
            <a:solidFill>
              <a:schemeClr val="accent1"/>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1" name="Freeform: Shape 66"/>
            <p:cNvSpPr/>
            <p:nvPr/>
          </p:nvSpPr>
          <p:spPr bwMode="auto">
            <a:xfrm>
              <a:off x="5371557" y="2092187"/>
              <a:ext cx="1911479" cy="1793649"/>
            </a:xfrm>
            <a:custGeom>
              <a:avLst/>
              <a:gdLst/>
              <a:ahLst/>
              <a:cxnLst>
                <a:cxn ang="0">
                  <a:pos x="0" y="157"/>
                </a:cxn>
                <a:cxn ang="0">
                  <a:pos x="215" y="33"/>
                </a:cxn>
                <a:cxn ang="0">
                  <a:pos x="414" y="388"/>
                </a:cxn>
                <a:cxn ang="0">
                  <a:pos x="234" y="184"/>
                </a:cxn>
                <a:cxn ang="0">
                  <a:pos x="0" y="157"/>
                </a:cxn>
              </a:cxnLst>
              <a:rect l="0" t="0" r="r" b="b"/>
              <a:pathLst>
                <a:path w="414" h="388">
                  <a:moveTo>
                    <a:pt x="0" y="157"/>
                  </a:moveTo>
                  <a:cubicBezTo>
                    <a:pt x="0" y="157"/>
                    <a:pt x="73" y="0"/>
                    <a:pt x="215" y="33"/>
                  </a:cubicBezTo>
                  <a:cubicBezTo>
                    <a:pt x="389" y="74"/>
                    <a:pt x="414" y="388"/>
                    <a:pt x="414" y="388"/>
                  </a:cubicBezTo>
                  <a:cubicBezTo>
                    <a:pt x="414" y="388"/>
                    <a:pt x="370" y="238"/>
                    <a:pt x="234" y="184"/>
                  </a:cubicBezTo>
                  <a:cubicBezTo>
                    <a:pt x="139" y="146"/>
                    <a:pt x="0" y="157"/>
                    <a:pt x="0" y="157"/>
                  </a:cubicBezTo>
                  <a:close/>
                </a:path>
              </a:pathLst>
            </a:custGeom>
            <a:solidFill>
              <a:schemeClr val="accent2"/>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2" name="Freeform: Shape 67"/>
            <p:cNvSpPr/>
            <p:nvPr/>
          </p:nvSpPr>
          <p:spPr bwMode="auto">
            <a:xfrm>
              <a:off x="6763709" y="2969371"/>
              <a:ext cx="1344145" cy="2151506"/>
            </a:xfrm>
            <a:custGeom>
              <a:avLst/>
              <a:gdLst/>
              <a:ahLst/>
              <a:cxnLst>
                <a:cxn ang="0">
                  <a:pos x="92" y="0"/>
                </a:cxn>
                <a:cxn ang="0">
                  <a:pos x="276" y="167"/>
                </a:cxn>
                <a:cxn ang="0">
                  <a:pos x="0" y="466"/>
                </a:cxn>
                <a:cxn ang="0">
                  <a:pos x="138" y="231"/>
                </a:cxn>
                <a:cxn ang="0">
                  <a:pos x="92" y="0"/>
                </a:cxn>
              </a:cxnLst>
              <a:rect l="0" t="0" r="r" b="b"/>
              <a:pathLst>
                <a:path w="291" h="466">
                  <a:moveTo>
                    <a:pt x="92" y="0"/>
                  </a:moveTo>
                  <a:cubicBezTo>
                    <a:pt x="92" y="0"/>
                    <a:pt x="264" y="21"/>
                    <a:pt x="276" y="167"/>
                  </a:cubicBezTo>
                  <a:cubicBezTo>
                    <a:pt x="291" y="345"/>
                    <a:pt x="0" y="466"/>
                    <a:pt x="0" y="466"/>
                  </a:cubicBezTo>
                  <a:cubicBezTo>
                    <a:pt x="0" y="466"/>
                    <a:pt x="129" y="377"/>
                    <a:pt x="138" y="231"/>
                  </a:cubicBezTo>
                  <a:cubicBezTo>
                    <a:pt x="144" y="129"/>
                    <a:pt x="92" y="0"/>
                    <a:pt x="92" y="0"/>
                  </a:cubicBezTo>
                  <a:close/>
                </a:path>
              </a:pathLst>
            </a:custGeom>
            <a:solidFill>
              <a:schemeClr val="accent3"/>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3" name="Freeform: Shape 68"/>
            <p:cNvSpPr/>
            <p:nvPr/>
          </p:nvSpPr>
          <p:spPr bwMode="auto">
            <a:xfrm>
              <a:off x="5428291" y="4794975"/>
              <a:ext cx="2326070" cy="1370329"/>
            </a:xfrm>
            <a:custGeom>
              <a:avLst/>
              <a:gdLst/>
              <a:ahLst/>
              <a:cxnLst>
                <a:cxn ang="0">
                  <a:pos x="471" y="0"/>
                </a:cxn>
                <a:cxn ang="0">
                  <a:pos x="370" y="226"/>
                </a:cxn>
                <a:cxn ang="0">
                  <a:pos x="0" y="56"/>
                </a:cxn>
                <a:cxn ang="0">
                  <a:pos x="266" y="115"/>
                </a:cxn>
                <a:cxn ang="0">
                  <a:pos x="471" y="0"/>
                </a:cxn>
              </a:cxnLst>
              <a:rect l="0" t="0" r="r" b="b"/>
              <a:pathLst>
                <a:path w="504" h="296">
                  <a:moveTo>
                    <a:pt x="471" y="0"/>
                  </a:moveTo>
                  <a:cubicBezTo>
                    <a:pt x="471" y="0"/>
                    <a:pt x="504" y="170"/>
                    <a:pt x="370" y="226"/>
                  </a:cubicBezTo>
                  <a:cubicBezTo>
                    <a:pt x="205" y="296"/>
                    <a:pt x="0" y="56"/>
                    <a:pt x="0" y="56"/>
                  </a:cubicBezTo>
                  <a:cubicBezTo>
                    <a:pt x="0" y="56"/>
                    <a:pt x="124" y="151"/>
                    <a:pt x="266" y="115"/>
                  </a:cubicBezTo>
                  <a:cubicBezTo>
                    <a:pt x="365" y="89"/>
                    <a:pt x="471" y="0"/>
                    <a:pt x="471" y="0"/>
                  </a:cubicBezTo>
                  <a:close/>
                </a:path>
              </a:pathLst>
            </a:custGeom>
            <a:solidFill>
              <a:schemeClr val="accent4"/>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4" name="Freeform: Shape 69"/>
            <p:cNvSpPr/>
            <p:nvPr/>
          </p:nvSpPr>
          <p:spPr bwMode="auto">
            <a:xfrm>
              <a:off x="4367813" y="3751954"/>
              <a:ext cx="1680182" cy="2374074"/>
            </a:xfrm>
            <a:custGeom>
              <a:avLst/>
              <a:gdLst/>
              <a:ahLst/>
              <a:cxnLst>
                <a:cxn ang="0">
                  <a:pos x="363" y="431"/>
                </a:cxn>
                <a:cxn ang="0">
                  <a:pos x="116" y="404"/>
                </a:cxn>
                <a:cxn ang="0">
                  <a:pos x="164" y="0"/>
                </a:cxn>
                <a:cxn ang="0">
                  <a:pos x="190" y="271"/>
                </a:cxn>
                <a:cxn ang="0">
                  <a:pos x="363" y="431"/>
                </a:cxn>
              </a:cxnLst>
              <a:rect l="0" t="0" r="r" b="b"/>
              <a:pathLst>
                <a:path w="363" h="514">
                  <a:moveTo>
                    <a:pt x="363" y="431"/>
                  </a:moveTo>
                  <a:cubicBezTo>
                    <a:pt x="363" y="431"/>
                    <a:pt x="212" y="514"/>
                    <a:pt x="116" y="404"/>
                  </a:cubicBezTo>
                  <a:cubicBezTo>
                    <a:pt x="0" y="269"/>
                    <a:pt x="164" y="0"/>
                    <a:pt x="164" y="0"/>
                  </a:cubicBezTo>
                  <a:cubicBezTo>
                    <a:pt x="164" y="0"/>
                    <a:pt x="112" y="147"/>
                    <a:pt x="190" y="271"/>
                  </a:cubicBezTo>
                  <a:cubicBezTo>
                    <a:pt x="245" y="357"/>
                    <a:pt x="363" y="431"/>
                    <a:pt x="363" y="431"/>
                  </a:cubicBezTo>
                  <a:close/>
                </a:path>
              </a:pathLst>
            </a:custGeom>
            <a:solidFill>
              <a:schemeClr val="accent5"/>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nvGrpSpPr>
            <p:cNvPr id="25" name="Group 70"/>
            <p:cNvGrpSpPr/>
            <p:nvPr/>
          </p:nvGrpSpPr>
          <p:grpSpPr>
            <a:xfrm>
              <a:off x="4560017" y="3277267"/>
              <a:ext cx="298494" cy="459220"/>
              <a:chOff x="4235451" y="4579938"/>
              <a:chExt cx="123825" cy="190499"/>
            </a:xfrm>
            <a:solidFill>
              <a:schemeClr val="bg1"/>
            </a:solidFill>
          </p:grpSpPr>
          <p:sp>
            <p:nvSpPr>
              <p:cNvPr id="56" name="Freeform: Shape 71"/>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7" name="Freeform: Shape 72"/>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8" name="Freeform: Shape 73"/>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9" name="Freeform: Shape 74"/>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6" name="Group 75"/>
            <p:cNvGrpSpPr/>
            <p:nvPr/>
          </p:nvGrpSpPr>
          <p:grpSpPr>
            <a:xfrm>
              <a:off x="5893527" y="2352964"/>
              <a:ext cx="478369" cy="392590"/>
              <a:chOff x="2551113" y="4586288"/>
              <a:chExt cx="230188" cy="188912"/>
            </a:xfrm>
            <a:solidFill>
              <a:schemeClr val="bg1"/>
            </a:solidFill>
          </p:grpSpPr>
          <p:sp>
            <p:nvSpPr>
              <p:cNvPr id="48" name="Oval 76"/>
              <p:cNvSpPr/>
              <p:nvPr/>
            </p:nvSpPr>
            <p:spPr bwMode="auto">
              <a:xfrm>
                <a:off x="2732088" y="4678363"/>
                <a:ext cx="20638" cy="19050"/>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9" name="Freeform: Shape 85"/>
              <p:cNvSpPr/>
              <p:nvPr/>
            </p:nvSpPr>
            <p:spPr bwMode="auto">
              <a:xfrm>
                <a:off x="2697163" y="4679950"/>
                <a:ext cx="49213" cy="95250"/>
              </a:xfrm>
              <a:custGeom>
                <a:avLst/>
                <a:gdLst/>
                <a:ahLst/>
                <a:cxnLst>
                  <a:cxn ang="0">
                    <a:pos x="17" y="29"/>
                  </a:cxn>
                  <a:cxn ang="0">
                    <a:pos x="12" y="20"/>
                  </a:cxn>
                  <a:cxn ang="0">
                    <a:pos x="13" y="18"/>
                  </a:cxn>
                  <a:cxn ang="0">
                    <a:pos x="15" y="11"/>
                  </a:cxn>
                  <a:cxn ang="0">
                    <a:pos x="14" y="8"/>
                  </a:cxn>
                  <a:cxn ang="0">
                    <a:pos x="7" y="1"/>
                  </a:cxn>
                  <a:cxn ang="0">
                    <a:pos x="4" y="1"/>
                  </a:cxn>
                  <a:cxn ang="0">
                    <a:pos x="4" y="4"/>
                  </a:cxn>
                  <a:cxn ang="0">
                    <a:pos x="8" y="9"/>
                  </a:cxn>
                  <a:cxn ang="0">
                    <a:pos x="4" y="6"/>
                  </a:cxn>
                  <a:cxn ang="0">
                    <a:pos x="1" y="7"/>
                  </a:cxn>
                  <a:cxn ang="0">
                    <a:pos x="2" y="10"/>
                  </a:cxn>
                  <a:cxn ang="0">
                    <a:pos x="6" y="13"/>
                  </a:cxn>
                  <a:cxn ang="0">
                    <a:pos x="7" y="13"/>
                  </a:cxn>
                  <a:cxn ang="0">
                    <a:pos x="5" y="22"/>
                  </a:cxn>
                  <a:cxn ang="0">
                    <a:pos x="4" y="29"/>
                  </a:cxn>
                  <a:cxn ang="0">
                    <a:pos x="3" y="30"/>
                  </a:cxn>
                  <a:cxn ang="0">
                    <a:pos x="5" y="33"/>
                  </a:cxn>
                  <a:cxn ang="0">
                    <a:pos x="5" y="33"/>
                  </a:cxn>
                  <a:cxn ang="0">
                    <a:pos x="8" y="31"/>
                  </a:cxn>
                  <a:cxn ang="0">
                    <a:pos x="9" y="25"/>
                  </a:cxn>
                  <a:cxn ang="0">
                    <a:pos x="13" y="31"/>
                  </a:cxn>
                  <a:cxn ang="0">
                    <a:pos x="16" y="32"/>
                  </a:cxn>
                  <a:cxn ang="0">
                    <a:pos x="17" y="29"/>
                  </a:cxn>
                </a:cxnLst>
                <a:rect l="0" t="0" r="r" b="b"/>
                <a:pathLst>
                  <a:path w="17" h="33">
                    <a:moveTo>
                      <a:pt x="17" y="29"/>
                    </a:moveTo>
                    <a:cubicBezTo>
                      <a:pt x="12" y="20"/>
                      <a:pt x="12" y="20"/>
                      <a:pt x="12" y="20"/>
                    </a:cubicBezTo>
                    <a:cubicBezTo>
                      <a:pt x="13" y="20"/>
                      <a:pt x="13" y="19"/>
                      <a:pt x="13" y="18"/>
                    </a:cubicBezTo>
                    <a:cubicBezTo>
                      <a:pt x="15" y="11"/>
                      <a:pt x="15" y="11"/>
                      <a:pt x="15" y="11"/>
                    </a:cubicBezTo>
                    <a:cubicBezTo>
                      <a:pt x="15" y="10"/>
                      <a:pt x="15" y="9"/>
                      <a:pt x="14" y="8"/>
                    </a:cubicBezTo>
                    <a:cubicBezTo>
                      <a:pt x="7" y="1"/>
                      <a:pt x="7" y="1"/>
                      <a:pt x="7" y="1"/>
                    </a:cubicBezTo>
                    <a:cubicBezTo>
                      <a:pt x="6" y="0"/>
                      <a:pt x="5" y="0"/>
                      <a:pt x="4" y="1"/>
                    </a:cubicBezTo>
                    <a:cubicBezTo>
                      <a:pt x="3" y="2"/>
                      <a:pt x="3" y="3"/>
                      <a:pt x="4" y="4"/>
                    </a:cubicBezTo>
                    <a:cubicBezTo>
                      <a:pt x="8" y="9"/>
                      <a:pt x="8" y="9"/>
                      <a:pt x="8" y="9"/>
                    </a:cubicBezTo>
                    <a:cubicBezTo>
                      <a:pt x="4" y="6"/>
                      <a:pt x="4" y="6"/>
                      <a:pt x="4" y="6"/>
                    </a:cubicBezTo>
                    <a:cubicBezTo>
                      <a:pt x="3" y="6"/>
                      <a:pt x="1" y="6"/>
                      <a:pt x="1" y="7"/>
                    </a:cubicBezTo>
                    <a:cubicBezTo>
                      <a:pt x="0" y="9"/>
                      <a:pt x="1" y="10"/>
                      <a:pt x="2" y="10"/>
                    </a:cubicBezTo>
                    <a:cubicBezTo>
                      <a:pt x="6" y="13"/>
                      <a:pt x="6" y="13"/>
                      <a:pt x="6" y="13"/>
                    </a:cubicBezTo>
                    <a:cubicBezTo>
                      <a:pt x="7" y="13"/>
                      <a:pt x="7" y="13"/>
                      <a:pt x="7" y="13"/>
                    </a:cubicBezTo>
                    <a:cubicBezTo>
                      <a:pt x="7" y="16"/>
                      <a:pt x="6" y="19"/>
                      <a:pt x="5" y="22"/>
                    </a:cubicBezTo>
                    <a:cubicBezTo>
                      <a:pt x="5" y="24"/>
                      <a:pt x="4" y="26"/>
                      <a:pt x="4" y="29"/>
                    </a:cubicBezTo>
                    <a:cubicBezTo>
                      <a:pt x="4" y="29"/>
                      <a:pt x="3" y="30"/>
                      <a:pt x="3" y="30"/>
                    </a:cubicBezTo>
                    <a:cubicBezTo>
                      <a:pt x="3" y="31"/>
                      <a:pt x="4" y="33"/>
                      <a:pt x="5" y="33"/>
                    </a:cubicBezTo>
                    <a:cubicBezTo>
                      <a:pt x="5" y="33"/>
                      <a:pt x="5" y="33"/>
                      <a:pt x="5" y="33"/>
                    </a:cubicBezTo>
                    <a:cubicBezTo>
                      <a:pt x="6" y="33"/>
                      <a:pt x="7" y="32"/>
                      <a:pt x="8" y="31"/>
                    </a:cubicBezTo>
                    <a:cubicBezTo>
                      <a:pt x="9" y="25"/>
                      <a:pt x="9" y="25"/>
                      <a:pt x="9" y="25"/>
                    </a:cubicBezTo>
                    <a:cubicBezTo>
                      <a:pt x="13" y="31"/>
                      <a:pt x="13" y="31"/>
                      <a:pt x="13" y="31"/>
                    </a:cubicBezTo>
                    <a:cubicBezTo>
                      <a:pt x="13" y="32"/>
                      <a:pt x="14" y="33"/>
                      <a:pt x="16" y="32"/>
                    </a:cubicBezTo>
                    <a:cubicBezTo>
                      <a:pt x="17" y="32"/>
                      <a:pt x="17" y="31"/>
                      <a:pt x="17" y="2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0" name="Oval 86"/>
              <p:cNvSpPr/>
              <p:nvPr/>
            </p:nvSpPr>
            <p:spPr bwMode="auto">
              <a:xfrm>
                <a:off x="2565401" y="4678363"/>
                <a:ext cx="20638" cy="19050"/>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1" name="Freeform: Shape 87"/>
              <p:cNvSpPr/>
              <p:nvPr/>
            </p:nvSpPr>
            <p:spPr bwMode="auto">
              <a:xfrm>
                <a:off x="2571751" y="4679950"/>
                <a:ext cx="49213" cy="95250"/>
              </a:xfrm>
              <a:custGeom>
                <a:avLst/>
                <a:gdLst/>
                <a:ahLst/>
                <a:cxnLst>
                  <a:cxn ang="0">
                    <a:pos x="0" y="29"/>
                  </a:cxn>
                  <a:cxn ang="0">
                    <a:pos x="5" y="20"/>
                  </a:cxn>
                  <a:cxn ang="0">
                    <a:pos x="3" y="18"/>
                  </a:cxn>
                  <a:cxn ang="0">
                    <a:pos x="2" y="11"/>
                  </a:cxn>
                  <a:cxn ang="0">
                    <a:pos x="3" y="8"/>
                  </a:cxn>
                  <a:cxn ang="0">
                    <a:pos x="10" y="1"/>
                  </a:cxn>
                  <a:cxn ang="0">
                    <a:pos x="13" y="1"/>
                  </a:cxn>
                  <a:cxn ang="0">
                    <a:pos x="13" y="4"/>
                  </a:cxn>
                  <a:cxn ang="0">
                    <a:pos x="9" y="9"/>
                  </a:cxn>
                  <a:cxn ang="0">
                    <a:pos x="13" y="6"/>
                  </a:cxn>
                  <a:cxn ang="0">
                    <a:pos x="16" y="7"/>
                  </a:cxn>
                  <a:cxn ang="0">
                    <a:pos x="15" y="10"/>
                  </a:cxn>
                  <a:cxn ang="0">
                    <a:pos x="10" y="13"/>
                  </a:cxn>
                  <a:cxn ang="0">
                    <a:pos x="10" y="13"/>
                  </a:cxn>
                  <a:cxn ang="0">
                    <a:pos x="11" y="22"/>
                  </a:cxn>
                  <a:cxn ang="0">
                    <a:pos x="13" y="29"/>
                  </a:cxn>
                  <a:cxn ang="0">
                    <a:pos x="14" y="30"/>
                  </a:cxn>
                  <a:cxn ang="0">
                    <a:pos x="12" y="33"/>
                  </a:cxn>
                  <a:cxn ang="0">
                    <a:pos x="11" y="33"/>
                  </a:cxn>
                  <a:cxn ang="0">
                    <a:pos x="9" y="31"/>
                  </a:cxn>
                  <a:cxn ang="0">
                    <a:pos x="8" y="25"/>
                  </a:cxn>
                  <a:cxn ang="0">
                    <a:pos x="4" y="31"/>
                  </a:cxn>
                  <a:cxn ang="0">
                    <a:pos x="1" y="32"/>
                  </a:cxn>
                  <a:cxn ang="0">
                    <a:pos x="0" y="29"/>
                  </a:cxn>
                </a:cxnLst>
                <a:rect l="0" t="0" r="r" b="b"/>
                <a:pathLst>
                  <a:path w="17" h="33">
                    <a:moveTo>
                      <a:pt x="0" y="29"/>
                    </a:moveTo>
                    <a:cubicBezTo>
                      <a:pt x="5" y="20"/>
                      <a:pt x="5" y="20"/>
                      <a:pt x="5" y="20"/>
                    </a:cubicBezTo>
                    <a:cubicBezTo>
                      <a:pt x="4" y="20"/>
                      <a:pt x="4" y="19"/>
                      <a:pt x="3" y="18"/>
                    </a:cubicBezTo>
                    <a:cubicBezTo>
                      <a:pt x="2" y="11"/>
                      <a:pt x="2" y="11"/>
                      <a:pt x="2" y="11"/>
                    </a:cubicBezTo>
                    <a:cubicBezTo>
                      <a:pt x="2" y="10"/>
                      <a:pt x="2" y="9"/>
                      <a:pt x="3" y="8"/>
                    </a:cubicBezTo>
                    <a:cubicBezTo>
                      <a:pt x="10" y="1"/>
                      <a:pt x="10" y="1"/>
                      <a:pt x="10" y="1"/>
                    </a:cubicBezTo>
                    <a:cubicBezTo>
                      <a:pt x="11" y="0"/>
                      <a:pt x="12" y="0"/>
                      <a:pt x="13" y="1"/>
                    </a:cubicBezTo>
                    <a:cubicBezTo>
                      <a:pt x="14" y="2"/>
                      <a:pt x="14" y="3"/>
                      <a:pt x="13" y="4"/>
                    </a:cubicBezTo>
                    <a:cubicBezTo>
                      <a:pt x="9" y="9"/>
                      <a:pt x="9" y="9"/>
                      <a:pt x="9" y="9"/>
                    </a:cubicBezTo>
                    <a:cubicBezTo>
                      <a:pt x="13" y="6"/>
                      <a:pt x="13" y="6"/>
                      <a:pt x="13" y="6"/>
                    </a:cubicBezTo>
                    <a:cubicBezTo>
                      <a:pt x="14" y="6"/>
                      <a:pt x="16" y="6"/>
                      <a:pt x="16" y="7"/>
                    </a:cubicBezTo>
                    <a:cubicBezTo>
                      <a:pt x="17" y="9"/>
                      <a:pt x="16" y="10"/>
                      <a:pt x="15" y="10"/>
                    </a:cubicBezTo>
                    <a:cubicBezTo>
                      <a:pt x="10" y="13"/>
                      <a:pt x="10" y="13"/>
                      <a:pt x="10" y="13"/>
                    </a:cubicBezTo>
                    <a:cubicBezTo>
                      <a:pt x="10" y="13"/>
                      <a:pt x="10" y="13"/>
                      <a:pt x="10" y="13"/>
                    </a:cubicBezTo>
                    <a:cubicBezTo>
                      <a:pt x="10" y="16"/>
                      <a:pt x="11" y="19"/>
                      <a:pt x="11" y="22"/>
                    </a:cubicBezTo>
                    <a:cubicBezTo>
                      <a:pt x="12" y="24"/>
                      <a:pt x="13" y="26"/>
                      <a:pt x="13" y="29"/>
                    </a:cubicBezTo>
                    <a:cubicBezTo>
                      <a:pt x="13" y="29"/>
                      <a:pt x="13" y="30"/>
                      <a:pt x="14" y="30"/>
                    </a:cubicBezTo>
                    <a:cubicBezTo>
                      <a:pt x="14" y="31"/>
                      <a:pt x="13" y="33"/>
                      <a:pt x="12" y="33"/>
                    </a:cubicBezTo>
                    <a:cubicBezTo>
                      <a:pt x="12" y="33"/>
                      <a:pt x="12" y="33"/>
                      <a:pt x="11" y="33"/>
                    </a:cubicBezTo>
                    <a:cubicBezTo>
                      <a:pt x="10" y="33"/>
                      <a:pt x="10" y="32"/>
                      <a:pt x="9" y="31"/>
                    </a:cubicBezTo>
                    <a:cubicBezTo>
                      <a:pt x="8" y="25"/>
                      <a:pt x="8" y="25"/>
                      <a:pt x="8" y="25"/>
                    </a:cubicBezTo>
                    <a:cubicBezTo>
                      <a:pt x="4" y="31"/>
                      <a:pt x="4" y="31"/>
                      <a:pt x="4" y="31"/>
                    </a:cubicBezTo>
                    <a:cubicBezTo>
                      <a:pt x="4" y="32"/>
                      <a:pt x="2" y="33"/>
                      <a:pt x="1" y="32"/>
                    </a:cubicBezTo>
                    <a:cubicBezTo>
                      <a:pt x="0" y="32"/>
                      <a:pt x="0" y="31"/>
                      <a:pt x="0" y="2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2" name="Oval 88"/>
              <p:cNvSpPr/>
              <p:nvPr/>
            </p:nvSpPr>
            <p:spPr bwMode="auto">
              <a:xfrm>
                <a:off x="2649538" y="4692650"/>
                <a:ext cx="19050" cy="22225"/>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3" name="Freeform: Shape 89"/>
              <p:cNvSpPr/>
              <p:nvPr/>
            </p:nvSpPr>
            <p:spPr bwMode="auto">
              <a:xfrm>
                <a:off x="2625726" y="4689475"/>
                <a:ext cx="63500" cy="85725"/>
              </a:xfrm>
              <a:custGeom>
                <a:avLst/>
                <a:gdLst/>
                <a:ahLst/>
                <a:cxnLst>
                  <a:cxn ang="0">
                    <a:pos x="19" y="18"/>
                  </a:cxn>
                  <a:cxn ang="0">
                    <a:pos x="17" y="18"/>
                  </a:cxn>
                  <a:cxn ang="0">
                    <a:pos x="17" y="14"/>
                  </a:cxn>
                  <a:cxn ang="0">
                    <a:pos x="21" y="11"/>
                  </a:cxn>
                  <a:cxn ang="0">
                    <a:pos x="22" y="9"/>
                  </a:cxn>
                  <a:cxn ang="0">
                    <a:pos x="22" y="3"/>
                  </a:cxn>
                  <a:cxn ang="0">
                    <a:pos x="20" y="0"/>
                  </a:cxn>
                  <a:cxn ang="0">
                    <a:pos x="17" y="3"/>
                  </a:cxn>
                  <a:cxn ang="0">
                    <a:pos x="17" y="8"/>
                  </a:cxn>
                  <a:cxn ang="0">
                    <a:pos x="12" y="12"/>
                  </a:cxn>
                  <a:cxn ang="0">
                    <a:pos x="7" y="9"/>
                  </a:cxn>
                  <a:cxn ang="0">
                    <a:pos x="5" y="5"/>
                  </a:cxn>
                  <a:cxn ang="0">
                    <a:pos x="2" y="4"/>
                  </a:cxn>
                  <a:cxn ang="0">
                    <a:pos x="1" y="7"/>
                  </a:cxn>
                  <a:cxn ang="0">
                    <a:pos x="3" y="12"/>
                  </a:cxn>
                  <a:cxn ang="0">
                    <a:pos x="4" y="13"/>
                  </a:cxn>
                  <a:cxn ang="0">
                    <a:pos x="8" y="15"/>
                  </a:cxn>
                  <a:cxn ang="0">
                    <a:pos x="8" y="23"/>
                  </a:cxn>
                  <a:cxn ang="0">
                    <a:pos x="8" y="23"/>
                  </a:cxn>
                  <a:cxn ang="0">
                    <a:pos x="8" y="26"/>
                  </a:cxn>
                  <a:cxn ang="0">
                    <a:pos x="2" y="26"/>
                  </a:cxn>
                  <a:cxn ang="0">
                    <a:pos x="0" y="28"/>
                  </a:cxn>
                  <a:cxn ang="0">
                    <a:pos x="2" y="30"/>
                  </a:cxn>
                  <a:cxn ang="0">
                    <a:pos x="11" y="30"/>
                  </a:cxn>
                  <a:cxn ang="0">
                    <a:pos x="13" y="28"/>
                  </a:cxn>
                  <a:cxn ang="0">
                    <a:pos x="13" y="23"/>
                  </a:cxn>
                  <a:cxn ang="0">
                    <a:pos x="17" y="23"/>
                  </a:cxn>
                  <a:cxn ang="0">
                    <a:pos x="17" y="28"/>
                  </a:cxn>
                  <a:cxn ang="0">
                    <a:pos x="19" y="30"/>
                  </a:cxn>
                  <a:cxn ang="0">
                    <a:pos x="22" y="28"/>
                  </a:cxn>
                  <a:cxn ang="0">
                    <a:pos x="22" y="20"/>
                  </a:cxn>
                  <a:cxn ang="0">
                    <a:pos x="19" y="18"/>
                  </a:cxn>
                </a:cxnLst>
                <a:rect l="0" t="0" r="r" b="b"/>
                <a:pathLst>
                  <a:path w="22" h="30">
                    <a:moveTo>
                      <a:pt x="19" y="18"/>
                    </a:moveTo>
                    <a:cubicBezTo>
                      <a:pt x="17" y="18"/>
                      <a:pt x="17" y="18"/>
                      <a:pt x="17" y="18"/>
                    </a:cubicBezTo>
                    <a:cubicBezTo>
                      <a:pt x="17" y="14"/>
                      <a:pt x="17" y="14"/>
                      <a:pt x="17" y="14"/>
                    </a:cubicBezTo>
                    <a:cubicBezTo>
                      <a:pt x="21" y="11"/>
                      <a:pt x="21" y="11"/>
                      <a:pt x="21" y="11"/>
                    </a:cubicBezTo>
                    <a:cubicBezTo>
                      <a:pt x="22" y="10"/>
                      <a:pt x="22" y="10"/>
                      <a:pt x="22" y="9"/>
                    </a:cubicBezTo>
                    <a:cubicBezTo>
                      <a:pt x="22" y="3"/>
                      <a:pt x="22" y="3"/>
                      <a:pt x="22" y="3"/>
                    </a:cubicBezTo>
                    <a:cubicBezTo>
                      <a:pt x="22" y="1"/>
                      <a:pt x="21" y="0"/>
                      <a:pt x="20" y="0"/>
                    </a:cubicBezTo>
                    <a:cubicBezTo>
                      <a:pt x="18" y="0"/>
                      <a:pt x="17" y="1"/>
                      <a:pt x="17" y="3"/>
                    </a:cubicBezTo>
                    <a:cubicBezTo>
                      <a:pt x="17" y="8"/>
                      <a:pt x="17" y="8"/>
                      <a:pt x="17" y="8"/>
                    </a:cubicBezTo>
                    <a:cubicBezTo>
                      <a:pt x="12" y="12"/>
                      <a:pt x="12" y="12"/>
                      <a:pt x="12" y="12"/>
                    </a:cubicBezTo>
                    <a:cubicBezTo>
                      <a:pt x="7" y="9"/>
                      <a:pt x="7" y="9"/>
                      <a:pt x="7" y="9"/>
                    </a:cubicBezTo>
                    <a:cubicBezTo>
                      <a:pt x="5" y="5"/>
                      <a:pt x="5" y="5"/>
                      <a:pt x="5" y="5"/>
                    </a:cubicBezTo>
                    <a:cubicBezTo>
                      <a:pt x="5" y="4"/>
                      <a:pt x="3" y="3"/>
                      <a:pt x="2" y="4"/>
                    </a:cubicBezTo>
                    <a:cubicBezTo>
                      <a:pt x="1" y="4"/>
                      <a:pt x="1" y="5"/>
                      <a:pt x="1" y="7"/>
                    </a:cubicBezTo>
                    <a:cubicBezTo>
                      <a:pt x="3" y="12"/>
                      <a:pt x="3" y="12"/>
                      <a:pt x="3" y="12"/>
                    </a:cubicBezTo>
                    <a:cubicBezTo>
                      <a:pt x="3" y="13"/>
                      <a:pt x="4" y="13"/>
                      <a:pt x="4" y="13"/>
                    </a:cubicBezTo>
                    <a:cubicBezTo>
                      <a:pt x="8" y="15"/>
                      <a:pt x="8" y="15"/>
                      <a:pt x="8" y="15"/>
                    </a:cubicBezTo>
                    <a:cubicBezTo>
                      <a:pt x="8" y="23"/>
                      <a:pt x="8" y="23"/>
                      <a:pt x="8" y="23"/>
                    </a:cubicBezTo>
                    <a:cubicBezTo>
                      <a:pt x="8" y="23"/>
                      <a:pt x="8" y="23"/>
                      <a:pt x="8" y="23"/>
                    </a:cubicBezTo>
                    <a:cubicBezTo>
                      <a:pt x="8" y="26"/>
                      <a:pt x="8" y="26"/>
                      <a:pt x="8" y="26"/>
                    </a:cubicBezTo>
                    <a:cubicBezTo>
                      <a:pt x="2" y="26"/>
                      <a:pt x="2" y="26"/>
                      <a:pt x="2" y="26"/>
                    </a:cubicBezTo>
                    <a:cubicBezTo>
                      <a:pt x="1" y="26"/>
                      <a:pt x="0" y="27"/>
                      <a:pt x="0" y="28"/>
                    </a:cubicBezTo>
                    <a:cubicBezTo>
                      <a:pt x="0" y="29"/>
                      <a:pt x="1" y="30"/>
                      <a:pt x="2" y="30"/>
                    </a:cubicBezTo>
                    <a:cubicBezTo>
                      <a:pt x="11" y="30"/>
                      <a:pt x="11" y="30"/>
                      <a:pt x="11" y="30"/>
                    </a:cubicBezTo>
                    <a:cubicBezTo>
                      <a:pt x="12" y="30"/>
                      <a:pt x="13" y="29"/>
                      <a:pt x="13" y="28"/>
                    </a:cubicBezTo>
                    <a:cubicBezTo>
                      <a:pt x="13" y="23"/>
                      <a:pt x="13" y="23"/>
                      <a:pt x="13" y="23"/>
                    </a:cubicBezTo>
                    <a:cubicBezTo>
                      <a:pt x="17" y="23"/>
                      <a:pt x="17" y="23"/>
                      <a:pt x="17" y="23"/>
                    </a:cubicBezTo>
                    <a:cubicBezTo>
                      <a:pt x="17" y="28"/>
                      <a:pt x="17" y="28"/>
                      <a:pt x="17" y="28"/>
                    </a:cubicBezTo>
                    <a:cubicBezTo>
                      <a:pt x="17" y="29"/>
                      <a:pt x="18" y="30"/>
                      <a:pt x="19" y="30"/>
                    </a:cubicBezTo>
                    <a:cubicBezTo>
                      <a:pt x="21" y="30"/>
                      <a:pt x="22" y="29"/>
                      <a:pt x="22" y="28"/>
                    </a:cubicBezTo>
                    <a:cubicBezTo>
                      <a:pt x="22" y="20"/>
                      <a:pt x="22" y="20"/>
                      <a:pt x="22" y="20"/>
                    </a:cubicBezTo>
                    <a:cubicBezTo>
                      <a:pt x="22" y="19"/>
                      <a:pt x="21" y="18"/>
                      <a:pt x="19" y="18"/>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4" name="Freeform: Shape 90"/>
              <p:cNvSpPr/>
              <p:nvPr/>
            </p:nvSpPr>
            <p:spPr bwMode="auto">
              <a:xfrm>
                <a:off x="2660651" y="4586288"/>
                <a:ext cx="120650" cy="77787"/>
              </a:xfrm>
              <a:custGeom>
                <a:avLst/>
                <a:gdLst/>
                <a:ahLst/>
                <a:cxnLst>
                  <a:cxn ang="0">
                    <a:pos x="0" y="49"/>
                  </a:cxn>
                  <a:cxn ang="0">
                    <a:pos x="31" y="49"/>
                  </a:cxn>
                  <a:cxn ang="0">
                    <a:pos x="62" y="25"/>
                  </a:cxn>
                  <a:cxn ang="0">
                    <a:pos x="60" y="39"/>
                  </a:cxn>
                  <a:cxn ang="0">
                    <a:pos x="72" y="29"/>
                  </a:cxn>
                  <a:cxn ang="0">
                    <a:pos x="76" y="3"/>
                  </a:cxn>
                  <a:cxn ang="0">
                    <a:pos x="49" y="0"/>
                  </a:cxn>
                  <a:cxn ang="0">
                    <a:pos x="36" y="9"/>
                  </a:cxn>
                  <a:cxn ang="0">
                    <a:pos x="51" y="10"/>
                  </a:cxn>
                  <a:cxn ang="0">
                    <a:pos x="0" y="49"/>
                  </a:cxn>
                </a:cxnLst>
                <a:rect l="0" t="0" r="r" b="b"/>
                <a:pathLst>
                  <a:path w="76" h="49">
                    <a:moveTo>
                      <a:pt x="0" y="49"/>
                    </a:moveTo>
                    <a:lnTo>
                      <a:pt x="31" y="49"/>
                    </a:lnTo>
                    <a:lnTo>
                      <a:pt x="62" y="25"/>
                    </a:lnTo>
                    <a:lnTo>
                      <a:pt x="60" y="39"/>
                    </a:lnTo>
                    <a:lnTo>
                      <a:pt x="72" y="29"/>
                    </a:lnTo>
                    <a:lnTo>
                      <a:pt x="76" y="3"/>
                    </a:lnTo>
                    <a:lnTo>
                      <a:pt x="49" y="0"/>
                    </a:lnTo>
                    <a:lnTo>
                      <a:pt x="36" y="9"/>
                    </a:lnTo>
                    <a:lnTo>
                      <a:pt x="51" y="10"/>
                    </a:lnTo>
                    <a:lnTo>
                      <a:pt x="0" y="49"/>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5" name="Freeform: Shape 91"/>
              <p:cNvSpPr/>
              <p:nvPr/>
            </p:nvSpPr>
            <p:spPr bwMode="auto">
              <a:xfrm>
                <a:off x="2551113" y="4625975"/>
                <a:ext cx="130175" cy="42862"/>
              </a:xfrm>
              <a:custGeom>
                <a:avLst/>
                <a:gdLst/>
                <a:ahLst/>
                <a:cxnLst>
                  <a:cxn ang="0">
                    <a:pos x="58" y="20"/>
                  </a:cxn>
                  <a:cxn ang="0">
                    <a:pos x="63" y="22"/>
                  </a:cxn>
                  <a:cxn ang="0">
                    <a:pos x="82" y="7"/>
                  </a:cxn>
                  <a:cxn ang="0">
                    <a:pos x="56" y="0"/>
                  </a:cxn>
                  <a:cxn ang="0">
                    <a:pos x="0" y="27"/>
                  </a:cxn>
                  <a:cxn ang="0">
                    <a:pos x="42" y="27"/>
                  </a:cxn>
                  <a:cxn ang="0">
                    <a:pos x="58" y="20"/>
                  </a:cxn>
                </a:cxnLst>
                <a:rect l="0" t="0" r="r" b="b"/>
                <a:pathLst>
                  <a:path w="82" h="27">
                    <a:moveTo>
                      <a:pt x="58" y="20"/>
                    </a:moveTo>
                    <a:lnTo>
                      <a:pt x="63" y="22"/>
                    </a:lnTo>
                    <a:lnTo>
                      <a:pt x="82" y="7"/>
                    </a:lnTo>
                    <a:lnTo>
                      <a:pt x="56" y="0"/>
                    </a:lnTo>
                    <a:lnTo>
                      <a:pt x="0" y="27"/>
                    </a:lnTo>
                    <a:lnTo>
                      <a:pt x="42" y="27"/>
                    </a:lnTo>
                    <a:lnTo>
                      <a:pt x="58" y="20"/>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7" name="Group 92"/>
            <p:cNvGrpSpPr/>
            <p:nvPr/>
          </p:nvGrpSpPr>
          <p:grpSpPr>
            <a:xfrm>
              <a:off x="7486694" y="3532461"/>
              <a:ext cx="447738" cy="505132"/>
              <a:chOff x="5010151" y="4568825"/>
              <a:chExt cx="185737" cy="209550"/>
            </a:xfrm>
            <a:solidFill>
              <a:schemeClr val="bg1"/>
            </a:solidFill>
          </p:grpSpPr>
          <p:sp>
            <p:nvSpPr>
              <p:cNvPr id="39" name="Oval 93"/>
              <p:cNvSpPr/>
              <p:nvPr/>
            </p:nvSpPr>
            <p:spPr bwMode="auto">
              <a:xfrm>
                <a:off x="5073651" y="4654550"/>
                <a:ext cx="28575" cy="25400"/>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0" name="Freeform: Shape 94"/>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1" name="Freeform: Shape 95"/>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2" name="Freeform: Shape 96"/>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3" name="Freeform: Shape 97"/>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4" name="Freeform: Shape 98"/>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5" name="Freeform: Shape 99"/>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6" name="Freeform: Shape 100"/>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7" name="Freeform: Shape 101"/>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8" name="Group 102"/>
            <p:cNvGrpSpPr/>
            <p:nvPr/>
          </p:nvGrpSpPr>
          <p:grpSpPr>
            <a:xfrm>
              <a:off x="6817729" y="5266374"/>
              <a:ext cx="367372" cy="466866"/>
              <a:chOff x="3949701" y="4570413"/>
              <a:chExt cx="152400" cy="193675"/>
            </a:xfrm>
            <a:solidFill>
              <a:schemeClr val="bg1"/>
            </a:solidFill>
          </p:grpSpPr>
          <p:sp>
            <p:nvSpPr>
              <p:cNvPr id="33" name="Oval 103"/>
              <p:cNvSpPr/>
              <p:nvPr/>
            </p:nvSpPr>
            <p:spPr bwMode="auto">
              <a:xfrm>
                <a:off x="4079876" y="4657725"/>
                <a:ext cx="22225" cy="22225"/>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4" name="Freeform: Shape 104"/>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5" name="Oval 105"/>
              <p:cNvSpPr/>
              <p:nvPr/>
            </p:nvSpPr>
            <p:spPr bwMode="auto">
              <a:xfrm>
                <a:off x="3987801" y="4675188"/>
                <a:ext cx="25400" cy="22225"/>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6" name="Freeform: Shape 106"/>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7" name="Freeform: Shape 107"/>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8" name="Freeform: Shape 108"/>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9" name="Group 109"/>
            <p:cNvGrpSpPr/>
            <p:nvPr/>
          </p:nvGrpSpPr>
          <p:grpSpPr>
            <a:xfrm>
              <a:off x="4982521" y="5099251"/>
              <a:ext cx="285861" cy="549036"/>
              <a:chOff x="4486276" y="4586288"/>
              <a:chExt cx="100012" cy="192087"/>
            </a:xfrm>
            <a:solidFill>
              <a:schemeClr val="bg1"/>
            </a:solidFill>
          </p:grpSpPr>
          <p:sp>
            <p:nvSpPr>
              <p:cNvPr id="30" name="Freeform: Shape 110"/>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1" name="Freeform: Shape 111"/>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2" name="Freeform: Shape 112"/>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grpSp>
        <p:nvGrpSpPr>
          <p:cNvPr id="5" name="Group 59"/>
          <p:cNvGrpSpPr/>
          <p:nvPr/>
        </p:nvGrpSpPr>
        <p:grpSpPr>
          <a:xfrm>
            <a:off x="4859912" y="1236582"/>
            <a:ext cx="2619115" cy="963617"/>
            <a:chOff x="4818760" y="1367017"/>
            <a:chExt cx="2619115" cy="963617"/>
          </a:xfrm>
        </p:grpSpPr>
        <p:sp>
          <p:nvSpPr>
            <p:cNvPr id="18" name="TextBox 60"/>
            <p:cNvSpPr txBox="1"/>
            <p:nvPr/>
          </p:nvSpPr>
          <p:spPr bwMode="auto">
            <a:xfrm>
              <a:off x="4818760" y="1367017"/>
              <a:ext cx="2619115" cy="309958"/>
            </a:xfrm>
            <a:prstGeom prst="rect">
              <a:avLst/>
            </a:prstGeom>
            <a:noFill/>
          </p:spPr>
          <p:txBody>
            <a:bodyPr wrap="none" lIns="0" tIns="0" rIns="0" bIns="0" anchor="t" anchorCtr="1">
              <a:normAutofit/>
            </a:bodyPr>
            <a:lstStyle/>
            <a:p>
              <a:pPr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9" name="TextBox 61"/>
            <p:cNvSpPr txBox="1"/>
            <p:nvPr/>
          </p:nvSpPr>
          <p:spPr bwMode="auto">
            <a:xfrm>
              <a:off x="4818760" y="1676976"/>
              <a:ext cx="2619115" cy="653658"/>
            </a:xfrm>
            <a:prstGeom prst="rect">
              <a:avLst/>
            </a:prstGeom>
            <a:noFill/>
          </p:spPr>
          <p:txBody>
            <a:bodyPr wrap="square" lIns="0" tIns="0" rIns="0" bIns="0" anchor="t" anchorCtr="1">
              <a:normAutofit/>
            </a:bodyPr>
            <a:lstStyle/>
            <a:p>
              <a:pPr algn="ctr" latinLnBrk="0">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6" name="Group 62"/>
          <p:cNvGrpSpPr/>
          <p:nvPr/>
        </p:nvGrpSpPr>
        <p:grpSpPr>
          <a:xfrm>
            <a:off x="8080259" y="2311599"/>
            <a:ext cx="3019543" cy="856637"/>
            <a:chOff x="1415480" y="1651350"/>
            <a:chExt cx="3219490" cy="856637"/>
          </a:xfrm>
        </p:grpSpPr>
        <p:sp>
          <p:nvSpPr>
            <p:cNvPr id="16" name="TextBox 63"/>
            <p:cNvSpPr txBox="1"/>
            <p:nvPr/>
          </p:nvSpPr>
          <p:spPr bwMode="auto">
            <a:xfrm>
              <a:off x="1415480" y="1651350"/>
              <a:ext cx="2913191" cy="309958"/>
            </a:xfrm>
            <a:prstGeom prst="rect">
              <a:avLst/>
            </a:prstGeom>
            <a:noFill/>
          </p:spPr>
          <p:txBody>
            <a:bodyPr wrap="none" lIns="480000" tIns="0" rIns="0" bIns="0" anchor="ctr" anchorCtr="0">
              <a:normAutofit/>
            </a:bodyPr>
            <a:lstStyle/>
            <a:p>
              <a:pPr algn="l"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7" name="TextBox 64"/>
            <p:cNvSpPr txBox="1"/>
            <p:nvPr/>
          </p:nvSpPr>
          <p:spPr bwMode="auto">
            <a:xfrm>
              <a:off x="1415480" y="1951808"/>
              <a:ext cx="3219490" cy="556179"/>
            </a:xfrm>
            <a:prstGeom prst="rect">
              <a:avLst/>
            </a:prstGeom>
            <a:noFill/>
          </p:spPr>
          <p:txBody>
            <a:bodyPr wrap="square" lIns="480000" tIns="0" rIns="0" bIns="0" anchor="ctr" anchorCtr="0">
              <a:normAutofit/>
            </a:bodyPr>
            <a:lstStyle/>
            <a:p>
              <a:pPr algn="l" latinLnBrk="0">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7" name="Group 77"/>
          <p:cNvGrpSpPr/>
          <p:nvPr/>
        </p:nvGrpSpPr>
        <p:grpSpPr>
          <a:xfrm>
            <a:off x="762001" y="5027113"/>
            <a:ext cx="3294551" cy="866137"/>
            <a:chOff x="-201321" y="1227225"/>
            <a:chExt cx="3294551" cy="866137"/>
          </a:xfrm>
        </p:grpSpPr>
        <p:sp>
          <p:nvSpPr>
            <p:cNvPr id="14" name="TextBox 78"/>
            <p:cNvSpPr txBox="1"/>
            <p:nvPr/>
          </p:nvSpPr>
          <p:spPr bwMode="auto">
            <a:xfrm>
              <a:off x="793990" y="1227225"/>
              <a:ext cx="2299240" cy="309958"/>
            </a:xfrm>
            <a:prstGeom prst="rect">
              <a:avLst/>
            </a:prstGeom>
            <a:noFill/>
          </p:spPr>
          <p:txBody>
            <a:bodyPr wrap="none" lIns="0" tIns="0" rIns="480000" bIns="0" anchor="ctr" anchorCtr="0">
              <a:normAutofit/>
            </a:bodyPr>
            <a:lstStyle/>
            <a:p>
              <a:pPr algn="r"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5" name="TextBox 79"/>
            <p:cNvSpPr txBox="1"/>
            <p:nvPr/>
          </p:nvSpPr>
          <p:spPr bwMode="auto">
            <a:xfrm>
              <a:off x="-201321" y="1537183"/>
              <a:ext cx="3294551" cy="556179"/>
            </a:xfrm>
            <a:prstGeom prst="rect">
              <a:avLst/>
            </a:prstGeom>
            <a:noFill/>
          </p:spPr>
          <p:txBody>
            <a:bodyPr wrap="square" lIns="0" tIns="0" rIns="480000" bIns="0" anchor="ctr" anchorCtr="0">
              <a:normAutofit/>
            </a:bodyPr>
            <a:lstStyle/>
            <a:p>
              <a:pPr algn="r" latinLnBrk="0">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8" name="Group 80"/>
          <p:cNvGrpSpPr/>
          <p:nvPr/>
        </p:nvGrpSpPr>
        <p:grpSpPr>
          <a:xfrm>
            <a:off x="762001" y="2311600"/>
            <a:ext cx="3294551" cy="866137"/>
            <a:chOff x="-201321" y="1227225"/>
            <a:chExt cx="3294551" cy="866137"/>
          </a:xfrm>
        </p:grpSpPr>
        <p:sp>
          <p:nvSpPr>
            <p:cNvPr id="12" name="TextBox 81"/>
            <p:cNvSpPr txBox="1"/>
            <p:nvPr/>
          </p:nvSpPr>
          <p:spPr bwMode="auto">
            <a:xfrm>
              <a:off x="793990" y="1227225"/>
              <a:ext cx="2299240" cy="309958"/>
            </a:xfrm>
            <a:prstGeom prst="rect">
              <a:avLst/>
            </a:prstGeom>
            <a:noFill/>
          </p:spPr>
          <p:txBody>
            <a:bodyPr wrap="none" lIns="0" tIns="0" rIns="576000" bIns="0" anchor="ctr" anchorCtr="0">
              <a:normAutofit/>
            </a:bodyPr>
            <a:lstStyle/>
            <a:p>
              <a:pPr algn="r"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3" name="TextBox 82"/>
            <p:cNvSpPr txBox="1"/>
            <p:nvPr/>
          </p:nvSpPr>
          <p:spPr bwMode="auto">
            <a:xfrm>
              <a:off x="-201321" y="1537183"/>
              <a:ext cx="3294551" cy="556179"/>
            </a:xfrm>
            <a:prstGeom prst="rect">
              <a:avLst/>
            </a:prstGeom>
            <a:noFill/>
          </p:spPr>
          <p:txBody>
            <a:bodyPr wrap="square" lIns="0" tIns="0" rIns="576000" bIns="0" anchor="ctr" anchorCtr="0">
              <a:normAutofit/>
            </a:bodyPr>
            <a:lstStyle/>
            <a:p>
              <a:pPr algn="r" latinLnBrk="0">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200" dirty="0">
                  <a:solidFill>
                    <a:schemeClr val="bg1">
                      <a:lumMod val="50000"/>
                    </a:schemeClr>
                  </a:solidFill>
                  <a:latin typeface="微软雅黑" panose="020B0503020204020204" charset="-122"/>
                  <a:ea typeface="微软雅黑" panose="020B0503020204020204" charset="-122"/>
                </a:rPr>
              </a:br>
              <a:r>
                <a:rPr lang="zh-CN" altLang="en-US" sz="1200" dirty="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9" name="Group 83"/>
          <p:cNvGrpSpPr/>
          <p:nvPr/>
        </p:nvGrpSpPr>
        <p:grpSpPr>
          <a:xfrm>
            <a:off x="8080259" y="5036612"/>
            <a:ext cx="3019543" cy="856637"/>
            <a:chOff x="1415480" y="1651350"/>
            <a:chExt cx="3219490" cy="856637"/>
          </a:xfrm>
        </p:grpSpPr>
        <p:sp>
          <p:nvSpPr>
            <p:cNvPr id="10" name="TextBox 84"/>
            <p:cNvSpPr txBox="1"/>
            <p:nvPr/>
          </p:nvSpPr>
          <p:spPr bwMode="auto">
            <a:xfrm>
              <a:off x="1415480" y="1651350"/>
              <a:ext cx="2913191" cy="309958"/>
            </a:xfrm>
            <a:prstGeom prst="rect">
              <a:avLst/>
            </a:prstGeom>
            <a:noFill/>
          </p:spPr>
          <p:txBody>
            <a:bodyPr wrap="none" lIns="480000" tIns="0" rIns="0" bIns="0" anchor="ctr" anchorCtr="0">
              <a:normAutofit/>
            </a:bodyPr>
            <a:lstStyle/>
            <a:p>
              <a:pPr algn="l"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1" name="TextBox 128"/>
            <p:cNvSpPr txBox="1"/>
            <p:nvPr/>
          </p:nvSpPr>
          <p:spPr bwMode="auto">
            <a:xfrm>
              <a:off x="1415480" y="1951808"/>
              <a:ext cx="3219490" cy="556179"/>
            </a:xfrm>
            <a:prstGeom prst="rect">
              <a:avLst/>
            </a:prstGeom>
            <a:noFill/>
          </p:spPr>
          <p:txBody>
            <a:bodyPr wrap="square" lIns="480000" tIns="0" rIns="0" bIns="0" anchor="ctr" anchorCtr="0">
              <a:normAutofit/>
            </a:bodyPr>
            <a:lstStyle/>
            <a:p>
              <a:pPr algn="l" latinLnBrk="0">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8536173" y="2630763"/>
            <a:ext cx="2694815" cy="1346412"/>
          </a:xfrm>
          <a:prstGeom prst="wedgeRectCallout">
            <a:avLst>
              <a:gd name="adj1" fmla="val 41393"/>
              <a:gd name="adj2" fmla="val -19934"/>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     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   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   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8" name="矩形标注 7"/>
          <p:cNvSpPr/>
          <p:nvPr/>
        </p:nvSpPr>
        <p:spPr>
          <a:xfrm>
            <a:off x="6041391" y="2630763"/>
            <a:ext cx="2494781" cy="1346412"/>
          </a:xfrm>
          <a:prstGeom prst="wedgeRectCallout">
            <a:avLst>
              <a:gd name="adj1" fmla="val 59514"/>
              <a:gd name="adj2" fmla="val -21196"/>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     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9" name="矩形标注 8"/>
          <p:cNvSpPr/>
          <p:nvPr/>
        </p:nvSpPr>
        <p:spPr>
          <a:xfrm>
            <a:off x="3546611" y="2630763"/>
            <a:ext cx="2494781" cy="1346412"/>
          </a:xfrm>
          <a:prstGeom prst="wedgeRectCallout">
            <a:avLst>
              <a:gd name="adj1" fmla="val 59514"/>
              <a:gd name="adj2" fmla="val -21196"/>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     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10" name="矩形标注 9"/>
          <p:cNvSpPr/>
          <p:nvPr/>
        </p:nvSpPr>
        <p:spPr>
          <a:xfrm>
            <a:off x="1051831" y="2630763"/>
            <a:ext cx="2494781" cy="1346412"/>
          </a:xfrm>
          <a:prstGeom prst="wedgeRectCallout">
            <a:avLst>
              <a:gd name="adj1" fmla="val 59514"/>
              <a:gd name="adj2" fmla="val -21196"/>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961550" y="4968047"/>
            <a:ext cx="10382855" cy="830966"/>
          </a:xfrm>
          <a:prstGeom prst="rect">
            <a:avLst/>
          </a:prstGeom>
          <a:noFill/>
        </p:spPr>
        <p:txBody>
          <a:bodyPr wrap="square" lIns="91412" tIns="45705" rIns="91412" bIns="45705" rtlCol="0">
            <a:spAutoFit/>
          </a:bodyPr>
          <a:lstStyle/>
          <a:p>
            <a:r>
              <a:rPr lang="zh-CN" altLang="en-US" sz="1200" dirty="0">
                <a:solidFill>
                  <a:schemeClr val="tx1">
                    <a:lumMod val="50000"/>
                    <a:lumOff val="50000"/>
                  </a:schemeClr>
                </a:solidFill>
                <a:latin typeface="微软雅黑" panose="020B0503020204020204" charset="-122"/>
                <a:ea typeface="微软雅黑" panose="020B050302020402020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
        <p:nvSpPr>
          <p:cNvPr id="13" name="文本框 12"/>
          <p:cNvSpPr txBox="1"/>
          <p:nvPr/>
        </p:nvSpPr>
        <p:spPr>
          <a:xfrm>
            <a:off x="961552" y="4534387"/>
            <a:ext cx="7625139" cy="338524"/>
          </a:xfrm>
          <a:prstGeom prst="rect">
            <a:avLst/>
          </a:prstGeom>
          <a:noFill/>
        </p:spPr>
        <p:txBody>
          <a:bodyPr wrap="square" lIns="91412" tIns="45705" rIns="91412" bIns="45705" rtlCol="0">
            <a:spAutoFit/>
          </a:bodyPr>
          <a:lstStyle/>
          <a:p>
            <a:pPr defTabSz="1215390">
              <a:spcBef>
                <a:spcPct val="2000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14399"/>
                            </p:stCondLst>
                            <p:childTnLst>
                              <p:par>
                                <p:cTn id="25" presetID="22" presetClass="entr" presetSubtype="8"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6"/>
          <p:cNvGrpSpPr/>
          <p:nvPr/>
        </p:nvGrpSpPr>
        <p:grpSpPr>
          <a:xfrm>
            <a:off x="2597106" y="1123951"/>
            <a:ext cx="7020809" cy="3562436"/>
            <a:chOff x="2597105" y="1706793"/>
            <a:chExt cx="7020809" cy="3562437"/>
          </a:xfrm>
        </p:grpSpPr>
        <p:sp>
          <p:nvSpPr>
            <p:cNvPr id="15" name="Trapezoid 87"/>
            <p:cNvSpPr/>
            <p:nvPr/>
          </p:nvSpPr>
          <p:spPr>
            <a:xfrm>
              <a:off x="7316039" y="2275927"/>
              <a:ext cx="2301875" cy="2042791"/>
            </a:xfrm>
            <a:prstGeom prst="trapezoid">
              <a:avLst>
                <a:gd name="adj" fmla="val 13571"/>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16" name="Oval 88"/>
            <p:cNvSpPr/>
            <p:nvPr/>
          </p:nvSpPr>
          <p:spPr>
            <a:xfrm>
              <a:off x="7891507" y="24485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17" name="Oval 89"/>
            <p:cNvSpPr/>
            <p:nvPr/>
          </p:nvSpPr>
          <p:spPr>
            <a:xfrm>
              <a:off x="8918781" y="24485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18" name="Arc 90"/>
            <p:cNvSpPr/>
            <p:nvPr/>
          </p:nvSpPr>
          <p:spPr>
            <a:xfrm rot="18894015">
              <a:off x="7897842" y="1710012"/>
              <a:ext cx="1138267" cy="1131830"/>
            </a:xfrm>
            <a:prstGeom prst="arc">
              <a:avLst>
                <a:gd name="adj1" fmla="val 11954411"/>
                <a:gd name="adj2" fmla="val 4303291"/>
              </a:avLst>
            </a:prstGeom>
            <a:noFill/>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135">
                <a:latin typeface="微软雅黑" panose="020B0503020204020204" charset="-122"/>
                <a:ea typeface="微软雅黑" panose="020B0503020204020204" charset="-122"/>
              </a:endParaRPr>
            </a:p>
          </p:txBody>
        </p:sp>
        <p:grpSp>
          <p:nvGrpSpPr>
            <p:cNvPr id="19" name="Group 91"/>
            <p:cNvGrpSpPr/>
            <p:nvPr/>
          </p:nvGrpSpPr>
          <p:grpSpPr>
            <a:xfrm>
              <a:off x="2597105" y="1706793"/>
              <a:ext cx="2301875" cy="2611925"/>
              <a:chOff x="2900758" y="1478193"/>
              <a:chExt cx="2301875" cy="2611925"/>
            </a:xfrm>
          </p:grpSpPr>
          <p:sp>
            <p:nvSpPr>
              <p:cNvPr id="34" name="Trapezoid 106"/>
              <p:cNvSpPr/>
              <p:nvPr/>
            </p:nvSpPr>
            <p:spPr>
              <a:xfrm>
                <a:off x="2900758" y="2047327"/>
                <a:ext cx="2301875" cy="2042791"/>
              </a:xfrm>
              <a:prstGeom prst="trapezoid">
                <a:avLst>
                  <a:gd name="adj" fmla="val 13571"/>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5" name="Oval 107"/>
              <p:cNvSpPr/>
              <p:nvPr/>
            </p:nvSpPr>
            <p:spPr>
              <a:xfrm>
                <a:off x="3476226" y="22199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6" name="Oval 108"/>
              <p:cNvSpPr/>
              <p:nvPr/>
            </p:nvSpPr>
            <p:spPr>
              <a:xfrm>
                <a:off x="4503500" y="22199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7" name="Arc 109"/>
              <p:cNvSpPr/>
              <p:nvPr/>
            </p:nvSpPr>
            <p:spPr>
              <a:xfrm rot="18894015">
                <a:off x="3482561" y="1481412"/>
                <a:ext cx="1138267" cy="1131830"/>
              </a:xfrm>
              <a:prstGeom prst="arc">
                <a:avLst>
                  <a:gd name="adj1" fmla="val 11954411"/>
                  <a:gd name="adj2" fmla="val 4303291"/>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135">
                  <a:latin typeface="微软雅黑" panose="020B0503020204020204" charset="-122"/>
                  <a:ea typeface="微软雅黑" panose="020B0503020204020204" charset="-122"/>
                </a:endParaRPr>
              </a:p>
            </p:txBody>
          </p:sp>
        </p:grpSp>
        <p:grpSp>
          <p:nvGrpSpPr>
            <p:cNvPr id="20" name="Group 92"/>
            <p:cNvGrpSpPr/>
            <p:nvPr/>
          </p:nvGrpSpPr>
          <p:grpSpPr>
            <a:xfrm>
              <a:off x="4603750" y="1882735"/>
              <a:ext cx="2984500" cy="3386495"/>
              <a:chOff x="4603750" y="1654135"/>
              <a:chExt cx="2984500" cy="3386495"/>
            </a:xfrm>
          </p:grpSpPr>
          <p:sp>
            <p:nvSpPr>
              <p:cNvPr id="30" name="Trapezoid 102"/>
              <p:cNvSpPr/>
              <p:nvPr/>
            </p:nvSpPr>
            <p:spPr>
              <a:xfrm>
                <a:off x="4603750" y="2392045"/>
                <a:ext cx="2984500" cy="2648585"/>
              </a:xfrm>
              <a:prstGeom prst="trapezoid">
                <a:avLst>
                  <a:gd name="adj" fmla="val 13571"/>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1" name="Oval 103"/>
              <p:cNvSpPr/>
              <p:nvPr/>
            </p:nvSpPr>
            <p:spPr>
              <a:xfrm>
                <a:off x="5349874" y="2615881"/>
                <a:ext cx="168275" cy="168275"/>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2" name="Oval 104"/>
              <p:cNvSpPr/>
              <p:nvPr/>
            </p:nvSpPr>
            <p:spPr>
              <a:xfrm>
                <a:off x="6681788" y="2615881"/>
                <a:ext cx="168275" cy="168275"/>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3" name="Arc 105"/>
              <p:cNvSpPr/>
              <p:nvPr/>
            </p:nvSpPr>
            <p:spPr>
              <a:xfrm rot="18894015">
                <a:off x="5358088" y="1658308"/>
                <a:ext cx="1475822" cy="1467476"/>
              </a:xfrm>
              <a:prstGeom prst="arc">
                <a:avLst>
                  <a:gd name="adj1" fmla="val 11954411"/>
                  <a:gd name="adj2" fmla="val 4303291"/>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135">
                  <a:latin typeface="微软雅黑" panose="020B0503020204020204" charset="-122"/>
                  <a:ea typeface="微软雅黑" panose="020B0503020204020204" charset="-122"/>
                </a:endParaRPr>
              </a:p>
            </p:txBody>
          </p:sp>
        </p:grpSp>
        <p:sp>
          <p:nvSpPr>
            <p:cNvPr id="21" name="TextBox 93"/>
            <p:cNvSpPr txBox="1"/>
            <p:nvPr/>
          </p:nvSpPr>
          <p:spPr>
            <a:xfrm>
              <a:off x="5049000" y="439094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200">
                  <a:solidFill>
                    <a:schemeClr val="bg1"/>
                  </a:solidFill>
                  <a:latin typeface="微软雅黑" panose="020B0503020204020204" charset="-122"/>
                  <a:ea typeface="微软雅黑" panose="020B0503020204020204" charset="-122"/>
                </a:rPr>
                <a:t>此部分内容作为文字排版占位显示 （建议使用主题字体）</a:t>
              </a:r>
            </a:p>
          </p:txBody>
        </p:sp>
        <p:sp>
          <p:nvSpPr>
            <p:cNvPr id="22" name="Rectangle 94"/>
            <p:cNvSpPr/>
            <p:nvPr/>
          </p:nvSpPr>
          <p:spPr>
            <a:xfrm>
              <a:off x="5048999" y="4062457"/>
              <a:ext cx="2020976" cy="325410"/>
            </a:xfrm>
            <a:prstGeom prst="rect">
              <a:avLst/>
            </a:prstGeom>
          </p:spPr>
          <p:txBody>
            <a:bodyPr wrap="none" lIns="0" tIns="0" rIns="0" bIns="0" anchor="ctr" anchorCtr="1">
              <a:normAutofit fontScale="92500" lnSpcReduction="10000"/>
            </a:bodyPr>
            <a:lstStyle/>
            <a:p>
              <a:pPr algn="ctr" defTabSz="1219200">
                <a:spcBef>
                  <a:spcPct val="0"/>
                </a:spcBef>
                <a:defRPr/>
              </a:pPr>
              <a:r>
                <a:rPr lang="zh-CN" altLang="en-US" sz="2400" b="1">
                  <a:solidFill>
                    <a:schemeClr val="bg1"/>
                  </a:solidFill>
                  <a:latin typeface="微软雅黑" panose="020B0503020204020204" charset="-122"/>
                  <a:ea typeface="微软雅黑" panose="020B0503020204020204" charset="-122"/>
                </a:rPr>
                <a:t>标题文本预设</a:t>
              </a:r>
            </a:p>
          </p:txBody>
        </p:sp>
        <p:sp>
          <p:nvSpPr>
            <p:cNvPr id="23" name="Freeform: Shape 95"/>
            <p:cNvSpPr/>
            <p:nvPr/>
          </p:nvSpPr>
          <p:spPr bwMode="auto">
            <a:xfrm>
              <a:off x="3476534" y="2594108"/>
              <a:ext cx="543016" cy="530268"/>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p:spPr>
          <p:txBody>
            <a:bodyPr anchor="ctr"/>
            <a:lstStyle/>
            <a:p>
              <a:pPr algn="ctr"/>
              <a:endParaRPr sz="2135">
                <a:latin typeface="微软雅黑" panose="020B0503020204020204" charset="-122"/>
                <a:ea typeface="微软雅黑" panose="020B0503020204020204" charset="-122"/>
              </a:endParaRPr>
            </a:p>
          </p:txBody>
        </p:sp>
        <p:sp>
          <p:nvSpPr>
            <p:cNvPr id="24" name="TextBox 96"/>
            <p:cNvSpPr txBox="1"/>
            <p:nvPr/>
          </p:nvSpPr>
          <p:spPr>
            <a:xfrm>
              <a:off x="2737555" y="3589035"/>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65">
                  <a:solidFill>
                    <a:schemeClr val="bg1"/>
                  </a:solidFill>
                  <a:latin typeface="微软雅黑" panose="020B0503020204020204" charset="-122"/>
                  <a:ea typeface="微软雅黑" panose="020B0503020204020204" charset="-122"/>
                </a:rPr>
                <a:t>此部分内容作为文字排版占位显示 （建议使用主题字体）</a:t>
              </a:r>
            </a:p>
          </p:txBody>
        </p:sp>
        <p:sp>
          <p:nvSpPr>
            <p:cNvPr id="25" name="Rectangle 97"/>
            <p:cNvSpPr/>
            <p:nvPr/>
          </p:nvSpPr>
          <p:spPr>
            <a:xfrm>
              <a:off x="2737554" y="3260544"/>
              <a:ext cx="2020976" cy="325410"/>
            </a:xfrm>
            <a:prstGeom prst="rect">
              <a:avLst/>
            </a:prstGeom>
          </p:spPr>
          <p:txBody>
            <a:bodyPr wrap="none" lIns="0" tIns="0" rIns="0" bIns="0" anchor="ctr" anchorCtr="1">
              <a:normAutofit/>
            </a:bodyPr>
            <a:lstStyle/>
            <a:p>
              <a:pPr algn="ctr" defTabSz="1219200">
                <a:spcBef>
                  <a:spcPct val="0"/>
                </a:spcBef>
                <a:defRPr/>
              </a:pPr>
              <a:r>
                <a:rPr lang="zh-CN" altLang="en-US" sz="2135" b="1" dirty="0">
                  <a:solidFill>
                    <a:schemeClr val="bg1"/>
                  </a:solidFill>
                  <a:latin typeface="微软雅黑" panose="020B0503020204020204" charset="-122"/>
                  <a:ea typeface="微软雅黑" panose="020B0503020204020204" charset="-122"/>
                </a:rPr>
                <a:t>标题文本预设</a:t>
              </a:r>
            </a:p>
          </p:txBody>
        </p:sp>
        <p:sp>
          <p:nvSpPr>
            <p:cNvPr id="26" name="TextBox 98"/>
            <p:cNvSpPr txBox="1"/>
            <p:nvPr/>
          </p:nvSpPr>
          <p:spPr>
            <a:xfrm>
              <a:off x="7435024" y="3589035"/>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65" dirty="0">
                  <a:solidFill>
                    <a:schemeClr val="bg1"/>
                  </a:solidFill>
                  <a:latin typeface="微软雅黑" panose="020B0503020204020204" charset="-122"/>
                  <a:ea typeface="微软雅黑" panose="020B0503020204020204" charset="-122"/>
                </a:rPr>
                <a:t>此部分内容作为文字排版占位显示 （建议使用主题字体）</a:t>
              </a:r>
            </a:p>
          </p:txBody>
        </p:sp>
        <p:sp>
          <p:nvSpPr>
            <p:cNvPr id="27" name="Rectangle 99"/>
            <p:cNvSpPr/>
            <p:nvPr/>
          </p:nvSpPr>
          <p:spPr>
            <a:xfrm>
              <a:off x="7435023" y="3260544"/>
              <a:ext cx="2020976" cy="325410"/>
            </a:xfrm>
            <a:prstGeom prst="rect">
              <a:avLst/>
            </a:prstGeom>
          </p:spPr>
          <p:txBody>
            <a:bodyPr wrap="none" lIns="0" tIns="0" rIns="0" bIns="0" anchor="ctr" anchorCtr="1">
              <a:normAutofit/>
            </a:bodyPr>
            <a:lstStyle/>
            <a:p>
              <a:pPr algn="ctr" defTabSz="1219200">
                <a:spcBef>
                  <a:spcPct val="0"/>
                </a:spcBef>
                <a:defRPr/>
              </a:pPr>
              <a:r>
                <a:rPr lang="zh-CN" altLang="en-US" sz="2135" b="1">
                  <a:solidFill>
                    <a:schemeClr val="bg1"/>
                  </a:solidFill>
                  <a:latin typeface="微软雅黑" panose="020B0503020204020204" charset="-122"/>
                  <a:ea typeface="微软雅黑" panose="020B0503020204020204" charset="-122"/>
                </a:rPr>
                <a:t>标题文本预设</a:t>
              </a:r>
            </a:p>
          </p:txBody>
        </p:sp>
        <p:sp>
          <p:nvSpPr>
            <p:cNvPr id="28" name="Freeform: Shape 100"/>
            <p:cNvSpPr/>
            <p:nvPr/>
          </p:nvSpPr>
          <p:spPr bwMode="auto">
            <a:xfrm>
              <a:off x="5729930" y="3205103"/>
              <a:ext cx="732140" cy="61871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2135">
                <a:latin typeface="微软雅黑" panose="020B0503020204020204" charset="-122"/>
                <a:ea typeface="微软雅黑" panose="020B0503020204020204" charset="-122"/>
              </a:endParaRPr>
            </a:p>
          </p:txBody>
        </p:sp>
        <p:sp>
          <p:nvSpPr>
            <p:cNvPr id="29" name="Freeform: Shape 101"/>
            <p:cNvSpPr/>
            <p:nvPr/>
          </p:nvSpPr>
          <p:spPr bwMode="auto">
            <a:xfrm>
              <a:off x="8253090" y="2624098"/>
              <a:ext cx="427771" cy="53284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p:spPr>
          <p:txBody>
            <a:bodyPr anchor="ctr"/>
            <a:lstStyle/>
            <a:p>
              <a:pPr algn="ctr"/>
              <a:endParaRPr sz="2135">
                <a:latin typeface="微软雅黑" panose="020B0503020204020204" charset="-122"/>
                <a:ea typeface="微软雅黑" panose="020B0503020204020204" charset="-122"/>
              </a:endParaRPr>
            </a:p>
          </p:txBody>
        </p:sp>
      </p:grpSp>
      <p:grpSp>
        <p:nvGrpSpPr>
          <p:cNvPr id="5" name="Group 28"/>
          <p:cNvGrpSpPr/>
          <p:nvPr/>
        </p:nvGrpSpPr>
        <p:grpSpPr>
          <a:xfrm>
            <a:off x="1770325" y="5024313"/>
            <a:ext cx="8651351" cy="857260"/>
            <a:chOff x="1768931" y="4705020"/>
            <a:chExt cx="8651351" cy="857260"/>
          </a:xfrm>
        </p:grpSpPr>
        <p:grpSp>
          <p:nvGrpSpPr>
            <p:cNvPr id="6" name="Group 29"/>
            <p:cNvGrpSpPr/>
            <p:nvPr/>
          </p:nvGrpSpPr>
          <p:grpSpPr>
            <a:xfrm>
              <a:off x="1768931" y="4705020"/>
              <a:ext cx="2213143" cy="857260"/>
              <a:chOff x="1732858" y="5001250"/>
              <a:chExt cx="2213143" cy="857260"/>
            </a:xfrm>
          </p:grpSpPr>
          <p:sp>
            <p:nvSpPr>
              <p:cNvPr id="13" name="TextBox 3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微软雅黑" panose="020B0503020204020204" charset="-122"/>
                    <a:ea typeface="微软雅黑" panose="020B0503020204020204" charset="-122"/>
                  </a:rPr>
                  <a:t>标题文本预设</a:t>
                </a:r>
              </a:p>
            </p:txBody>
          </p:sp>
          <p:sp>
            <p:nvSpPr>
              <p:cNvPr id="14" name="TextBox 3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7" name="Group 30"/>
            <p:cNvGrpSpPr/>
            <p:nvPr/>
          </p:nvGrpSpPr>
          <p:grpSpPr>
            <a:xfrm>
              <a:off x="4988035" y="4705020"/>
              <a:ext cx="2213143" cy="857260"/>
              <a:chOff x="1732858" y="5001250"/>
              <a:chExt cx="2213143" cy="857260"/>
            </a:xfrm>
          </p:grpSpPr>
          <p:sp>
            <p:nvSpPr>
              <p:cNvPr id="11" name="TextBox 34"/>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微软雅黑" panose="020B0503020204020204" charset="-122"/>
                    <a:ea typeface="微软雅黑" panose="020B0503020204020204" charset="-122"/>
                  </a:rPr>
                  <a:t>标题文本预设</a:t>
                </a:r>
              </a:p>
            </p:txBody>
          </p:sp>
          <p:sp>
            <p:nvSpPr>
              <p:cNvPr id="12" name="TextBox 35"/>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8" name="Group 31"/>
            <p:cNvGrpSpPr/>
            <p:nvPr/>
          </p:nvGrpSpPr>
          <p:grpSpPr>
            <a:xfrm>
              <a:off x="8207139" y="4705020"/>
              <a:ext cx="2213143" cy="857260"/>
              <a:chOff x="1732858" y="5001250"/>
              <a:chExt cx="2213143" cy="857260"/>
            </a:xfrm>
          </p:grpSpPr>
          <p:sp>
            <p:nvSpPr>
              <p:cNvPr id="9" name="TextBox 3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微软雅黑" panose="020B0503020204020204" charset="-122"/>
                    <a:ea typeface="微软雅黑" panose="020B0503020204020204" charset="-122"/>
                  </a:rPr>
                  <a:t>标题文本预设</a:t>
                </a:r>
              </a:p>
            </p:txBody>
          </p:sp>
          <p:sp>
            <p:nvSpPr>
              <p:cNvPr id="10" name="TextBox 3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3" presetClass="path" presetSubtype="0" accel="50000" decel="50000" fill="hold" nodeType="withEffect">
                                  <p:stCondLst>
                                    <p:cond delay="0"/>
                                  </p:stCondLst>
                                  <p:childTnLst>
                                    <p:animMotion origin="layout" path="M -0.000944 -0.541966 L 0 0 E" pathEditMode="relative" ptsTypes="">
                                      <p:cBhvr>
                                        <p:cTn id="9" dur="2000" fill="hold"/>
                                        <p:tgtEl>
                                          <p:spTgt spid="4"/>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4"/>
                                        </p:tgtEl>
                                      </p:cBhvr>
                                      <p:by x="150000" y="150000"/>
                                      <p:from x="5470" y="10780"/>
                                      <p:to x="100000" y="100000"/>
                                    </p:animScale>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34410" y="2101215"/>
            <a:ext cx="5125085" cy="2055495"/>
            <a:chOff x="5610" y="2923"/>
            <a:chExt cx="8071" cy="3237"/>
          </a:xfrm>
        </p:grpSpPr>
        <p:sp>
          <p:nvSpPr>
            <p:cNvPr id="6" name="TextBox 8"/>
            <p:cNvSpPr txBox="1"/>
            <p:nvPr/>
          </p:nvSpPr>
          <p:spPr>
            <a:xfrm>
              <a:off x="8208" y="2923"/>
              <a:ext cx="2871" cy="1018"/>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02</a:t>
              </a:r>
            </a:p>
          </p:txBody>
        </p:sp>
        <p:sp>
          <p:nvSpPr>
            <p:cNvPr id="7"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8"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9" name="图片 8"/>
          <p:cNvPicPr>
            <a:picLocks noChangeAspect="1"/>
          </p:cNvPicPr>
          <p:nvPr/>
        </p:nvPicPr>
        <p:blipFill>
          <a:blip r:embed="rId2" cstate="screen"/>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 www.2ppt.com">
  <a:themeElements>
    <a:clrScheme name="自定义 28">
      <a:dk1>
        <a:sysClr val="windowText" lastClr="000000"/>
      </a:dk1>
      <a:lt1>
        <a:sysClr val="window" lastClr="FFFFFF"/>
      </a:lt1>
      <a:dk2>
        <a:srgbClr val="455F51"/>
      </a:dk2>
      <a:lt2>
        <a:srgbClr val="E3DED1"/>
      </a:lt2>
      <a:accent1>
        <a:srgbClr val="FF994B"/>
      </a:accent1>
      <a:accent2>
        <a:srgbClr val="8AB833"/>
      </a:accent2>
      <a:accent3>
        <a:srgbClr val="C0CF3A"/>
      </a:accent3>
      <a:accent4>
        <a:srgbClr val="FF994B"/>
      </a:accent4>
      <a:accent5>
        <a:srgbClr val="4AB5C4"/>
      </a:accent5>
      <a:accent6>
        <a:srgbClr val="0989B1"/>
      </a:accent6>
      <a:hlink>
        <a:srgbClr val="6B9F25"/>
      </a:hlink>
      <a:folHlink>
        <a:srgbClr val="BA690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宽屏</PresentationFormat>
  <Paragraphs>184</Paragraphs>
  <Slides>24</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等线 Light</vt:lpstr>
      <vt:lpstr>方正综艺简体</vt:lpstr>
      <vt:lpstr>宋体</vt:lpstr>
      <vt:lpstr>微软雅黑</vt:lpstr>
      <vt:lpstr>Arial</vt:lpstr>
      <vt:lpstr>Calibri</vt:lpstr>
      <vt:lpstr>Cambria Math</vt:lpstr>
      <vt:lpstr>Impact</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2018-05-29T07:16:00Z</dcterms:created>
  <dcterms:modified xsi:type="dcterms:W3CDTF">2023-01-10T07:16:00Z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61874AC540234B73882FA243B59C673E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