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6" r:id="rId2"/>
    <p:sldId id="277" r:id="rId3"/>
    <p:sldId id="279" r:id="rId4"/>
    <p:sldId id="280" r:id="rId5"/>
    <p:sldId id="281" r:id="rId6"/>
    <p:sldId id="282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1" r:id="rId15"/>
    <p:sldId id="272" r:id="rId16"/>
    <p:sldId id="273" r:id="rId17"/>
    <p:sldId id="274" r:id="rId18"/>
  </p:sldIdLst>
  <p:sldSz cx="12192000" cy="6858000"/>
  <p:notesSz cx="6858000" cy="9144000"/>
  <p:embeddedFontLst>
    <p:embeddedFont>
      <p:font typeface="Gulim" panose="02010600030101010101" charset="-127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方正正黑简体" panose="02010600030101010101" charset="-122"/>
      <p:regular r:id="rId23"/>
    </p:embeddedFont>
    <p:embeddedFont>
      <p:font typeface="方正正纤黑简体" panose="02010600030101010101" charset="-122"/>
      <p:regular r:id="rId24"/>
    </p:embeddedFont>
    <p:embeddedFont>
      <p:font typeface="Freestyle Script" panose="030804020302050B0404" pitchFamily="66" charset="0"/>
      <p:regular r:id="rId25"/>
    </p:embeddedFont>
    <p:embeddedFont>
      <p:font typeface="方正中等线简体" panose="02010600030101010101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MingLiU-ExtB" panose="02020500000000000000" pitchFamily="18" charset="-12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方正正粗黑简体" panose="02010600030101010101" charset="-122"/>
      <p:regular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pos="2207">
          <p15:clr>
            <a:srgbClr val="A4A3A4"/>
          </p15:clr>
        </p15:guide>
        <p15:guide id="3" pos="1617">
          <p15:clr>
            <a:srgbClr val="A4A3A4"/>
          </p15:clr>
        </p15:guide>
        <p15:guide id="4" pos="6743">
          <p15:clr>
            <a:srgbClr val="A4A3A4"/>
          </p15:clr>
        </p15:guide>
        <p15:guide id="5" orient="horz" pos="618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pos="3840">
          <p15:clr>
            <a:srgbClr val="A4A3A4"/>
          </p15:clr>
        </p15:guide>
        <p15:guide id="8" pos="30">
          <p15:clr>
            <a:srgbClr val="A4A3A4"/>
          </p15:clr>
        </p15:guide>
        <p15:guide id="9" pos="6063">
          <p15:clr>
            <a:srgbClr val="A4A3A4"/>
          </p15:clr>
        </p15:guide>
        <p15:guide id="10" orient="horz" pos="2886">
          <p15:clr>
            <a:srgbClr val="A4A3A4"/>
          </p15:clr>
        </p15:guide>
        <p15:guide id="11" orient="horz" pos="2614">
          <p15:clr>
            <a:srgbClr val="A4A3A4"/>
          </p15:clr>
        </p15:guide>
        <p15:guide id="12" pos="3477">
          <p15:clr>
            <a:srgbClr val="A4A3A4"/>
          </p15:clr>
        </p15:guide>
        <p15:guide id="13" pos="4203">
          <p15:clr>
            <a:srgbClr val="A4A3A4"/>
          </p15:clr>
        </p15:guide>
        <p15:guide id="14" pos="7106">
          <p15:clr>
            <a:srgbClr val="A4A3A4"/>
          </p15:clr>
        </p15:guide>
        <p15:guide id="15" pos="574">
          <p15:clr>
            <a:srgbClr val="A4A3A4"/>
          </p15:clr>
        </p15:guide>
        <p15:guide id="16" pos="3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C62B"/>
    <a:srgbClr val="F4F4F4"/>
    <a:srgbClr val="161616"/>
    <a:srgbClr val="048846"/>
    <a:srgbClr val="8CCEE4"/>
    <a:srgbClr val="2E2E2E"/>
    <a:srgbClr val="4D4D4D"/>
    <a:srgbClr val="363636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45" autoAdjust="0"/>
    <p:restoredTop sz="94660"/>
  </p:normalViewPr>
  <p:slideViewPr>
    <p:cSldViewPr showGuides="1">
      <p:cViewPr varScale="1">
        <p:scale>
          <a:sx n="92" d="100"/>
          <a:sy n="92" d="100"/>
        </p:scale>
        <p:origin x="246" y="78"/>
      </p:cViewPr>
      <p:guideLst>
        <p:guide orient="horz" pos="3793"/>
        <p:guide pos="2207"/>
        <p:guide pos="1617"/>
        <p:guide pos="6743"/>
        <p:guide orient="horz" pos="618"/>
        <p:guide orient="horz" pos="2160"/>
        <p:guide pos="3840"/>
        <p:guide pos="30"/>
        <p:guide pos="6063"/>
        <p:guide orient="horz" pos="2886"/>
        <p:guide orient="horz" pos="2614"/>
        <p:guide pos="3477"/>
        <p:guide pos="4203"/>
        <p:guide pos="7106"/>
        <p:guide pos="574"/>
        <p:guide pos="32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-5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4BA5C-4E95-452B-B650-3148E05F2F6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99E8E-562F-4226-8DF4-9A6B1DE6C2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9E8E-562F-4226-8DF4-9A6B1DE6C2C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CA62A-0A37-4AF8-8D88-4754471F28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9FCCB-BA40-4A29-B796-8B8A1A1649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8683" y="0"/>
            <a:ext cx="12240683" cy="688538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2350545"/>
            <a:ext cx="71336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体育运动英文</a:t>
            </a:r>
            <a:r>
              <a:rPr lang="en-US" altLang="zh-CN" sz="4800" spc="600" dirty="0" err="1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ppt</a:t>
            </a:r>
            <a:r>
              <a:rPr lang="zh-CN" altLang="en-US" sz="48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模板</a:t>
            </a:r>
            <a:endParaRPr lang="zh-CN" altLang="en-US" sz="4800" spc="60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MingLiU-ExtB" panose="02020500000000000000" pitchFamily="18" charset="-120"/>
              <a:ea typeface="方正正粗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9416" y="3844395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b="1" spc="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颗狂热的爱美之心</a:t>
            </a:r>
            <a:r>
              <a:rPr lang="en-US" altLang="zh-CN" sz="2400" b="1" spc="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</p:txBody>
      </p:sp>
      <p:sp>
        <p:nvSpPr>
          <p:cNvPr id="13" name="矩形 12"/>
          <p:cNvSpPr/>
          <p:nvPr/>
        </p:nvSpPr>
        <p:spPr>
          <a:xfrm>
            <a:off x="808412" y="4769992"/>
            <a:ext cx="3329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反手摸肚脐秀身材</a:t>
            </a:r>
            <a:r>
              <a:rPr lang="en-US" altLang="zh-CN" sz="20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8412" y="4339105"/>
            <a:ext cx="2422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且能只满足于</a:t>
            </a:r>
            <a:endParaRPr lang="en-US" altLang="zh-CN" sz="2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17170" y="5860283"/>
            <a:ext cx="2019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  身  路  上</a:t>
            </a:r>
            <a:endParaRPr lang="zh-CN" altLang="en-US" sz="2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72536" y="5860599"/>
            <a:ext cx="1852056" cy="3215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18" name="文本框 17"/>
          <p:cNvSpPr txBox="1"/>
          <p:nvPr/>
        </p:nvSpPr>
        <p:spPr>
          <a:xfrm>
            <a:off x="9546552" y="6260393"/>
            <a:ext cx="2130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你 所 要 知 道 的 事</a:t>
            </a:r>
            <a:endParaRPr lang="zh-CN" altLang="en-US" sz="1600" b="1" dirty="0">
              <a:solidFill>
                <a:schemeClr val="bg1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2823" y="1124744"/>
            <a:ext cx="94616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spc="600" dirty="0" smtClea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如 果 我 们 想 同 时 </a:t>
            </a:r>
            <a:endParaRPr lang="en-US" altLang="zh-CN" sz="5400" spc="600" dirty="0" smtClean="0">
              <a:solidFill>
                <a:schemeClr val="bg1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  <a:p>
            <a:r>
              <a:rPr lang="zh-CN" altLang="en-US" sz="5400" spc="600" dirty="0" smtClea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进 行 减 肥  与 增 肌</a:t>
            </a:r>
            <a:endParaRPr lang="zh-CN" altLang="en-US" sz="5400" spc="600" dirty="0">
              <a:solidFill>
                <a:schemeClr val="bg1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366495" y="4437112"/>
            <a:ext cx="2517036" cy="2215991"/>
            <a:chOff x="7248128" y="4174742"/>
            <a:chExt cx="2517036" cy="2215991"/>
          </a:xfrm>
        </p:grpSpPr>
        <p:sp>
          <p:nvSpPr>
            <p:cNvPr id="5" name="矩形 4"/>
            <p:cNvSpPr/>
            <p:nvPr/>
          </p:nvSpPr>
          <p:spPr>
            <a:xfrm>
              <a:off x="7248128" y="4174742"/>
              <a:ext cx="2517036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800" dirty="0" smtClean="0">
                  <a:solidFill>
                    <a:schemeClr val="bg1">
                      <a:alpha val="85000"/>
                    </a:schemeClr>
                  </a:solidFill>
                  <a:latin typeface="Freestyle Script" panose="030804020302050B0404" pitchFamily="66" charset="0"/>
                </a:rPr>
                <a:t>But</a:t>
              </a:r>
              <a:r>
                <a:rPr lang="en-US" altLang="zh-CN" sz="13800" dirty="0" smtClean="0">
                  <a:solidFill>
                    <a:schemeClr val="tx1">
                      <a:lumMod val="95000"/>
                      <a:lumOff val="5000"/>
                      <a:alpha val="85000"/>
                    </a:schemeClr>
                  </a:solidFill>
                  <a:latin typeface="Freestyle Script" panose="030804020302050B0404" pitchFamily="66" charset="0"/>
                </a:rPr>
                <a:t>?</a:t>
              </a:r>
              <a:endParaRPr lang="zh-CN" altLang="en-US" sz="13800" dirty="0">
                <a:solidFill>
                  <a:schemeClr val="tx1">
                    <a:lumMod val="95000"/>
                    <a:lumOff val="5000"/>
                    <a:alpha val="85000"/>
                  </a:schemeClr>
                </a:solidFill>
                <a:latin typeface="Freestyle Script" panose="030804020302050B0404" pitchFamily="66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464152" y="5949280"/>
              <a:ext cx="1849781" cy="7158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7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83582" y="2276872"/>
            <a:ext cx="10008418" cy="172819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37099" y="1592124"/>
            <a:ext cx="639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The body movement mode </a:t>
            </a:r>
            <a:r>
              <a:rPr lang="en-US" altLang="zh-CN" sz="2800" b="1" dirty="0" smtClean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of energy</a:t>
            </a:r>
            <a:r>
              <a:rPr lang="en-US" altLang="zh-CN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57264" y="2312318"/>
            <a:ext cx="9123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这就需要我们了解机体运动的供能方式了。</a:t>
            </a:r>
            <a:endParaRPr lang="en-US" altLang="zh-CN" sz="5400" spc="60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" y="268237"/>
            <a:ext cx="3810330" cy="6590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87938" y="5633620"/>
            <a:ext cx="2510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随后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糖原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392" y="657852"/>
            <a:ext cx="4314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无氧的供能方式</a:t>
            </a:r>
          </a:p>
        </p:txBody>
      </p:sp>
      <p:sp>
        <p:nvSpPr>
          <p:cNvPr id="8" name="矩形 7"/>
          <p:cNvSpPr/>
          <p:nvPr/>
        </p:nvSpPr>
        <p:spPr>
          <a:xfrm>
            <a:off x="4445547" y="2607430"/>
            <a:ext cx="33009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pc="3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肌肉中的三</a:t>
            </a:r>
            <a:r>
              <a:rPr lang="zh-CN" altLang="en-US" sz="2400" spc="3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磷酸</a:t>
            </a:r>
            <a:r>
              <a:rPr lang="zh-CN" altLang="en-US" sz="2400" spc="3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腺苷</a:t>
            </a:r>
            <a:endParaRPr lang="en-US" altLang="zh-CN" sz="2400" spc="300" dirty="0" smtClean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 algn="ctr"/>
            <a:r>
              <a:rPr lang="en-US" altLang="zh-CN" spc="3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(A—T—P</a:t>
            </a:r>
            <a:r>
              <a:rPr lang="en-US" altLang="zh-CN" spc="3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)</a:t>
            </a:r>
            <a:endParaRPr lang="zh-CN" altLang="en-US" spc="3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86312" y="363797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分解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弧形 10"/>
          <p:cNvSpPr/>
          <p:nvPr/>
        </p:nvSpPr>
        <p:spPr>
          <a:xfrm>
            <a:off x="3376966" y="1972220"/>
            <a:ext cx="4452899" cy="662881"/>
          </a:xfrm>
          <a:prstGeom prst="arc">
            <a:avLst>
              <a:gd name="adj1" fmla="val 11346432"/>
              <a:gd name="adj2" fmla="val 1943355"/>
            </a:avLst>
          </a:prstGeom>
          <a:ln w="28575">
            <a:solidFill>
              <a:srgbClr val="FFC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71072" y="151337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开始的几十秒钟内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32621" y="194337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激烈的运动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72269" y="368104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消耗</a:t>
            </a:r>
          </a:p>
        </p:txBody>
      </p:sp>
      <p:sp>
        <p:nvSpPr>
          <p:cNvPr id="15" name="矩形 14"/>
          <p:cNvSpPr/>
          <p:nvPr/>
        </p:nvSpPr>
        <p:spPr>
          <a:xfrm>
            <a:off x="5020578" y="4170668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spc="3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机体</a:t>
            </a:r>
            <a:r>
              <a:rPr lang="zh-CN" altLang="en-US" sz="3600" spc="3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供</a:t>
            </a:r>
            <a:r>
              <a:rPr lang="zh-CN" altLang="en-US" sz="3600" spc="300" dirty="0" smtClean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能</a:t>
            </a:r>
            <a:endParaRPr lang="zh-CN" altLang="en-US" sz="3600" spc="3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6" name="弧形 15"/>
          <p:cNvSpPr/>
          <p:nvPr/>
        </p:nvSpPr>
        <p:spPr>
          <a:xfrm>
            <a:off x="5889327" y="4816999"/>
            <a:ext cx="2581261" cy="1636336"/>
          </a:xfrm>
          <a:prstGeom prst="arc">
            <a:avLst>
              <a:gd name="adj1" fmla="val 15160132"/>
              <a:gd name="adj2" fmla="val 8783352"/>
            </a:avLst>
          </a:prstGeom>
          <a:ln w="28575">
            <a:solidFill>
              <a:srgbClr val="FFC00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箭头连接符 2"/>
          <p:cNvCxnSpPr>
            <a:stCxn id="8" idx="2"/>
            <a:endCxn id="9" idx="3"/>
          </p:cNvCxnSpPr>
          <p:nvPr/>
        </p:nvCxnSpPr>
        <p:spPr>
          <a:xfrm flipH="1">
            <a:off x="4586531" y="3346094"/>
            <a:ext cx="1509469" cy="522711"/>
          </a:xfrm>
          <a:prstGeom prst="straightConnector1">
            <a:avLst/>
          </a:prstGeom>
          <a:ln w="22225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8" idx="2"/>
            <a:endCxn id="14" idx="1"/>
          </p:cNvCxnSpPr>
          <p:nvPr/>
        </p:nvCxnSpPr>
        <p:spPr>
          <a:xfrm>
            <a:off x="6096000" y="3346094"/>
            <a:ext cx="1576269" cy="565783"/>
          </a:xfrm>
          <a:prstGeom prst="straightConnector1">
            <a:avLst/>
          </a:prstGeom>
          <a:ln w="22225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下箭头 16"/>
          <p:cNvSpPr/>
          <p:nvPr/>
        </p:nvSpPr>
        <p:spPr>
          <a:xfrm>
            <a:off x="5908037" y="3487755"/>
            <a:ext cx="373722" cy="7333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 rot="10800000">
            <a:off x="5909139" y="4838746"/>
            <a:ext cx="373722" cy="7333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467457" y="526428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分解、消耗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416050" y="5404374"/>
            <a:ext cx="935990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70500" y="2271276"/>
            <a:ext cx="1916895" cy="17507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392" y="657852"/>
            <a:ext cx="4314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有</a:t>
            </a:r>
            <a:r>
              <a:rPr lang="zh-CN" altLang="en-US" sz="4000" spc="60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氧</a:t>
            </a:r>
            <a:r>
              <a:rPr lang="zh-CN" altLang="en-US" sz="40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的供能方式</a:t>
            </a:r>
          </a:p>
        </p:txBody>
      </p:sp>
      <p:sp>
        <p:nvSpPr>
          <p:cNvPr id="6" name="KSO_Shape"/>
          <p:cNvSpPr/>
          <p:nvPr/>
        </p:nvSpPr>
        <p:spPr bwMode="auto">
          <a:xfrm>
            <a:off x="5070501" y="2678132"/>
            <a:ext cx="1905000" cy="1327150"/>
          </a:xfrm>
          <a:custGeom>
            <a:avLst/>
            <a:gdLst>
              <a:gd name="T0" fmla="*/ 344645 w 1466850"/>
              <a:gd name="T1" fmla="*/ 1149578 h 1022351"/>
              <a:gd name="T2" fmla="*/ 460444 w 1466850"/>
              <a:gd name="T3" fmla="*/ 1176025 h 1022351"/>
              <a:gd name="T4" fmla="*/ 580022 w 1466850"/>
              <a:gd name="T5" fmla="*/ 1159196 h 1022351"/>
              <a:gd name="T6" fmla="*/ 698569 w 1466850"/>
              <a:gd name="T7" fmla="*/ 1131718 h 1022351"/>
              <a:gd name="T8" fmla="*/ 821239 w 1466850"/>
              <a:gd name="T9" fmla="*/ 1149578 h 1022351"/>
              <a:gd name="T10" fmla="*/ 937038 w 1466850"/>
              <a:gd name="T11" fmla="*/ 1176025 h 1022351"/>
              <a:gd name="T12" fmla="*/ 1055929 w 1466850"/>
              <a:gd name="T13" fmla="*/ 1159196 h 1022351"/>
              <a:gd name="T14" fmla="*/ 1174475 w 1466850"/>
              <a:gd name="T15" fmla="*/ 1131718 h 1022351"/>
              <a:gd name="T16" fmla="*/ 1297490 w 1466850"/>
              <a:gd name="T17" fmla="*/ 1149578 h 1022351"/>
              <a:gd name="T18" fmla="*/ 1413287 w 1466850"/>
              <a:gd name="T19" fmla="*/ 1176025 h 1022351"/>
              <a:gd name="T20" fmla="*/ 1532178 w 1466850"/>
              <a:gd name="T21" fmla="*/ 1159196 h 1022351"/>
              <a:gd name="T22" fmla="*/ 1650725 w 1466850"/>
              <a:gd name="T23" fmla="*/ 1131718 h 1022351"/>
              <a:gd name="T24" fmla="*/ 1773739 w 1466850"/>
              <a:gd name="T25" fmla="*/ 1149578 h 1022351"/>
              <a:gd name="T26" fmla="*/ 1889538 w 1466850"/>
              <a:gd name="T27" fmla="*/ 1176025 h 1022351"/>
              <a:gd name="T28" fmla="*/ 1815317 w 1466850"/>
              <a:gd name="T29" fmla="*/ 1314443 h 1022351"/>
              <a:gd name="T30" fmla="*/ 1698831 w 1466850"/>
              <a:gd name="T31" fmla="*/ 1284217 h 1022351"/>
              <a:gd name="T32" fmla="*/ 1574099 w 1466850"/>
              <a:gd name="T33" fmla="*/ 1295551 h 1022351"/>
              <a:gd name="T34" fmla="*/ 1459675 w 1466850"/>
              <a:gd name="T35" fmla="*/ 1325777 h 1022351"/>
              <a:gd name="T36" fmla="*/ 1339066 w 1466850"/>
              <a:gd name="T37" fmla="*/ 1314443 h 1022351"/>
              <a:gd name="T38" fmla="*/ 1222238 w 1466850"/>
              <a:gd name="T39" fmla="*/ 1284217 h 1022351"/>
              <a:gd name="T40" fmla="*/ 1097849 w 1466850"/>
              <a:gd name="T41" fmla="*/ 1295551 h 1022351"/>
              <a:gd name="T42" fmla="*/ 983082 w 1466850"/>
              <a:gd name="T43" fmla="*/ 1325777 h 1022351"/>
              <a:gd name="T44" fmla="*/ 862817 w 1466850"/>
              <a:gd name="T45" fmla="*/ 1314443 h 1022351"/>
              <a:gd name="T46" fmla="*/ 745987 w 1466850"/>
              <a:gd name="T47" fmla="*/ 1284217 h 1022351"/>
              <a:gd name="T48" fmla="*/ 621943 w 1466850"/>
              <a:gd name="T49" fmla="*/ 1295551 h 1022351"/>
              <a:gd name="T50" fmla="*/ 506831 w 1466850"/>
              <a:gd name="T51" fmla="*/ 1325777 h 1022351"/>
              <a:gd name="T52" fmla="*/ 386223 w 1466850"/>
              <a:gd name="T53" fmla="*/ 1314443 h 1022351"/>
              <a:gd name="T54" fmla="*/ 269738 w 1466850"/>
              <a:gd name="T55" fmla="*/ 1284217 h 1022351"/>
              <a:gd name="T56" fmla="*/ 145692 w 1466850"/>
              <a:gd name="T57" fmla="*/ 1295551 h 1022351"/>
              <a:gd name="T58" fmla="*/ 30582 w 1466850"/>
              <a:gd name="T59" fmla="*/ 1325777 h 1022351"/>
              <a:gd name="T60" fmla="*/ 75252 w 1466850"/>
              <a:gd name="T61" fmla="*/ 1167439 h 1022351"/>
              <a:gd name="T62" fmla="*/ 190362 w 1466850"/>
              <a:gd name="T63" fmla="*/ 1134809 h 1022351"/>
              <a:gd name="T64" fmla="*/ 1674642 w 1466850"/>
              <a:gd name="T65" fmla="*/ 412863 h 1022351"/>
              <a:gd name="T66" fmla="*/ 1755452 w 1466850"/>
              <a:gd name="T67" fmla="*/ 447340 h 1022351"/>
              <a:gd name="T68" fmla="*/ 1816661 w 1466850"/>
              <a:gd name="T69" fmla="*/ 508708 h 1022351"/>
              <a:gd name="T70" fmla="*/ 1850705 w 1466850"/>
              <a:gd name="T71" fmla="*/ 589729 h 1022351"/>
              <a:gd name="T72" fmla="*/ 1850705 w 1466850"/>
              <a:gd name="T73" fmla="*/ 681781 h 1022351"/>
              <a:gd name="T74" fmla="*/ 1816661 w 1466850"/>
              <a:gd name="T75" fmla="*/ 763145 h 1022351"/>
              <a:gd name="T76" fmla="*/ 1755452 w 1466850"/>
              <a:gd name="T77" fmla="*/ 824513 h 1022351"/>
              <a:gd name="T78" fmla="*/ 1674642 w 1466850"/>
              <a:gd name="T79" fmla="*/ 858990 h 1022351"/>
              <a:gd name="T80" fmla="*/ 1580419 w 1466850"/>
              <a:gd name="T81" fmla="*/ 858990 h 1022351"/>
              <a:gd name="T82" fmla="*/ 1497890 w 1466850"/>
              <a:gd name="T83" fmla="*/ 824513 h 1022351"/>
              <a:gd name="T84" fmla="*/ 1438055 w 1466850"/>
              <a:gd name="T85" fmla="*/ 763145 h 1022351"/>
              <a:gd name="T86" fmla="*/ 1406074 w 1466850"/>
              <a:gd name="T87" fmla="*/ 681781 h 1022351"/>
              <a:gd name="T88" fmla="*/ 1406418 w 1466850"/>
              <a:gd name="T89" fmla="*/ 589729 h 1022351"/>
              <a:gd name="T90" fmla="*/ 1440806 w 1466850"/>
              <a:gd name="T91" fmla="*/ 508708 h 1022351"/>
              <a:gd name="T92" fmla="*/ 1502016 w 1466850"/>
              <a:gd name="T93" fmla="*/ 447340 h 1022351"/>
              <a:gd name="T94" fmla="*/ 1582826 w 1466850"/>
              <a:gd name="T95" fmla="*/ 412863 h 1022351"/>
              <a:gd name="T96" fmla="*/ 1572094 w 1466850"/>
              <a:gd name="T97" fmla="*/ 687 h 1022351"/>
              <a:gd name="T98" fmla="*/ 1620519 w 1466850"/>
              <a:gd name="T99" fmla="*/ 15456 h 1022351"/>
              <a:gd name="T100" fmla="*/ 1658642 w 1466850"/>
              <a:gd name="T101" fmla="*/ 46711 h 1022351"/>
              <a:gd name="T102" fmla="*/ 1682683 w 1466850"/>
              <a:gd name="T103" fmla="*/ 90332 h 1022351"/>
              <a:gd name="T104" fmla="*/ 1687835 w 1466850"/>
              <a:gd name="T105" fmla="*/ 140820 h 1022351"/>
              <a:gd name="T106" fmla="*/ 1675471 w 1466850"/>
              <a:gd name="T107" fmla="*/ 184784 h 1022351"/>
              <a:gd name="T108" fmla="*/ 1649026 w 1466850"/>
              <a:gd name="T109" fmla="*/ 220505 h 1022351"/>
              <a:gd name="T110" fmla="*/ 1610903 w 1466850"/>
              <a:gd name="T111" fmla="*/ 246264 h 1022351"/>
              <a:gd name="T112" fmla="*/ 1549426 w 1466850"/>
              <a:gd name="T113" fmla="*/ 1067489 h 1022351"/>
              <a:gd name="T114" fmla="*/ 782851 w 1466850"/>
              <a:gd name="T115" fmla="*/ 267216 h 1022351"/>
              <a:gd name="T116" fmla="*/ 783538 w 1466850"/>
              <a:gd name="T117" fmla="*/ 209858 h 1022351"/>
              <a:gd name="T118" fmla="*/ 806891 w 1466850"/>
              <a:gd name="T119" fmla="*/ 163832 h 1022351"/>
              <a:gd name="T120" fmla="*/ 842266 w 1466850"/>
              <a:gd name="T121" fmla="*/ 133265 h 10223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66850" h="1022351">
                <a:moveTo>
                  <a:pt x="183092" y="871538"/>
                </a:moveTo>
                <a:lnTo>
                  <a:pt x="195527" y="871803"/>
                </a:lnTo>
                <a:lnTo>
                  <a:pt x="207698" y="872597"/>
                </a:lnTo>
                <a:lnTo>
                  <a:pt x="219869" y="874184"/>
                </a:lnTo>
                <a:lnTo>
                  <a:pt x="231510" y="876036"/>
                </a:lnTo>
                <a:lnTo>
                  <a:pt x="243152" y="878682"/>
                </a:lnTo>
                <a:lnTo>
                  <a:pt x="254265" y="881857"/>
                </a:lnTo>
                <a:lnTo>
                  <a:pt x="265377" y="885561"/>
                </a:lnTo>
                <a:lnTo>
                  <a:pt x="276225" y="889530"/>
                </a:lnTo>
                <a:lnTo>
                  <a:pt x="286544" y="892970"/>
                </a:lnTo>
                <a:lnTo>
                  <a:pt x="297392" y="896409"/>
                </a:lnTo>
                <a:lnTo>
                  <a:pt x="308504" y="899320"/>
                </a:lnTo>
                <a:lnTo>
                  <a:pt x="319617" y="901436"/>
                </a:lnTo>
                <a:lnTo>
                  <a:pt x="331258" y="903553"/>
                </a:lnTo>
                <a:lnTo>
                  <a:pt x="342900" y="904876"/>
                </a:lnTo>
                <a:lnTo>
                  <a:pt x="354542" y="905934"/>
                </a:lnTo>
                <a:lnTo>
                  <a:pt x="366448" y="906199"/>
                </a:lnTo>
                <a:lnTo>
                  <a:pt x="378619" y="905934"/>
                </a:lnTo>
                <a:lnTo>
                  <a:pt x="390260" y="904876"/>
                </a:lnTo>
                <a:lnTo>
                  <a:pt x="401902" y="903553"/>
                </a:lnTo>
                <a:lnTo>
                  <a:pt x="413279" y="901436"/>
                </a:lnTo>
                <a:lnTo>
                  <a:pt x="424921" y="899320"/>
                </a:lnTo>
                <a:lnTo>
                  <a:pt x="435769" y="896409"/>
                </a:lnTo>
                <a:lnTo>
                  <a:pt x="446617" y="892970"/>
                </a:lnTo>
                <a:lnTo>
                  <a:pt x="456671" y="889530"/>
                </a:lnTo>
                <a:lnTo>
                  <a:pt x="467519" y="885561"/>
                </a:lnTo>
                <a:lnTo>
                  <a:pt x="478896" y="881857"/>
                </a:lnTo>
                <a:lnTo>
                  <a:pt x="490008" y="878682"/>
                </a:lnTo>
                <a:lnTo>
                  <a:pt x="501650" y="876036"/>
                </a:lnTo>
                <a:lnTo>
                  <a:pt x="513292" y="874184"/>
                </a:lnTo>
                <a:lnTo>
                  <a:pt x="525727" y="872597"/>
                </a:lnTo>
                <a:lnTo>
                  <a:pt x="537898" y="871803"/>
                </a:lnTo>
                <a:lnTo>
                  <a:pt x="550069" y="871538"/>
                </a:lnTo>
                <a:lnTo>
                  <a:pt x="562504" y="871803"/>
                </a:lnTo>
                <a:lnTo>
                  <a:pt x="574410" y="872597"/>
                </a:lnTo>
                <a:lnTo>
                  <a:pt x="586317" y="874184"/>
                </a:lnTo>
                <a:lnTo>
                  <a:pt x="598223" y="876036"/>
                </a:lnTo>
                <a:lnTo>
                  <a:pt x="609865" y="878682"/>
                </a:lnTo>
                <a:lnTo>
                  <a:pt x="621242" y="881857"/>
                </a:lnTo>
                <a:lnTo>
                  <a:pt x="632354" y="885561"/>
                </a:lnTo>
                <a:lnTo>
                  <a:pt x="642937" y="889530"/>
                </a:lnTo>
                <a:lnTo>
                  <a:pt x="653521" y="892970"/>
                </a:lnTo>
                <a:lnTo>
                  <a:pt x="664369" y="896409"/>
                </a:lnTo>
                <a:lnTo>
                  <a:pt x="675217" y="899320"/>
                </a:lnTo>
                <a:lnTo>
                  <a:pt x="686594" y="901436"/>
                </a:lnTo>
                <a:lnTo>
                  <a:pt x="697971" y="903553"/>
                </a:lnTo>
                <a:lnTo>
                  <a:pt x="709613" y="904876"/>
                </a:lnTo>
                <a:lnTo>
                  <a:pt x="721519" y="905934"/>
                </a:lnTo>
                <a:lnTo>
                  <a:pt x="733425" y="906199"/>
                </a:lnTo>
                <a:lnTo>
                  <a:pt x="745331" y="905934"/>
                </a:lnTo>
                <a:lnTo>
                  <a:pt x="757237" y="904876"/>
                </a:lnTo>
                <a:lnTo>
                  <a:pt x="768615" y="903553"/>
                </a:lnTo>
                <a:lnTo>
                  <a:pt x="779992" y="901436"/>
                </a:lnTo>
                <a:lnTo>
                  <a:pt x="791369" y="899320"/>
                </a:lnTo>
                <a:lnTo>
                  <a:pt x="802217" y="896409"/>
                </a:lnTo>
                <a:lnTo>
                  <a:pt x="813065" y="892970"/>
                </a:lnTo>
                <a:lnTo>
                  <a:pt x="823383" y="889530"/>
                </a:lnTo>
                <a:lnTo>
                  <a:pt x="834231" y="885561"/>
                </a:lnTo>
                <a:lnTo>
                  <a:pt x="845344" y="881857"/>
                </a:lnTo>
                <a:lnTo>
                  <a:pt x="856456" y="878682"/>
                </a:lnTo>
                <a:lnTo>
                  <a:pt x="868363" y="876036"/>
                </a:lnTo>
                <a:lnTo>
                  <a:pt x="880004" y="874184"/>
                </a:lnTo>
                <a:lnTo>
                  <a:pt x="892175" y="872597"/>
                </a:lnTo>
                <a:lnTo>
                  <a:pt x="904346" y="871803"/>
                </a:lnTo>
                <a:lnTo>
                  <a:pt x="916781" y="871538"/>
                </a:lnTo>
                <a:lnTo>
                  <a:pt x="929217" y="871803"/>
                </a:lnTo>
                <a:lnTo>
                  <a:pt x="941123" y="872597"/>
                </a:lnTo>
                <a:lnTo>
                  <a:pt x="953029" y="874184"/>
                </a:lnTo>
                <a:lnTo>
                  <a:pt x="965200" y="876036"/>
                </a:lnTo>
                <a:lnTo>
                  <a:pt x="976577" y="878682"/>
                </a:lnTo>
                <a:lnTo>
                  <a:pt x="987954" y="881857"/>
                </a:lnTo>
                <a:lnTo>
                  <a:pt x="999067" y="885561"/>
                </a:lnTo>
                <a:lnTo>
                  <a:pt x="1009915" y="889530"/>
                </a:lnTo>
                <a:lnTo>
                  <a:pt x="1020498" y="892970"/>
                </a:lnTo>
                <a:lnTo>
                  <a:pt x="1031081" y="896409"/>
                </a:lnTo>
                <a:lnTo>
                  <a:pt x="1042194" y="899320"/>
                </a:lnTo>
                <a:lnTo>
                  <a:pt x="1053306" y="901436"/>
                </a:lnTo>
                <a:lnTo>
                  <a:pt x="1064683" y="903553"/>
                </a:lnTo>
                <a:lnTo>
                  <a:pt x="1076590" y="904876"/>
                </a:lnTo>
                <a:lnTo>
                  <a:pt x="1088231" y="905934"/>
                </a:lnTo>
                <a:lnTo>
                  <a:pt x="1100137" y="906199"/>
                </a:lnTo>
                <a:lnTo>
                  <a:pt x="1112044" y="905934"/>
                </a:lnTo>
                <a:lnTo>
                  <a:pt x="1123950" y="904876"/>
                </a:lnTo>
                <a:lnTo>
                  <a:pt x="1135592" y="903553"/>
                </a:lnTo>
                <a:lnTo>
                  <a:pt x="1146969" y="901436"/>
                </a:lnTo>
                <a:lnTo>
                  <a:pt x="1158081" y="899320"/>
                </a:lnTo>
                <a:lnTo>
                  <a:pt x="1169194" y="896409"/>
                </a:lnTo>
                <a:lnTo>
                  <a:pt x="1179777" y="892970"/>
                </a:lnTo>
                <a:lnTo>
                  <a:pt x="1190096" y="889530"/>
                </a:lnTo>
                <a:lnTo>
                  <a:pt x="1200944" y="885561"/>
                </a:lnTo>
                <a:lnTo>
                  <a:pt x="1212056" y="881857"/>
                </a:lnTo>
                <a:lnTo>
                  <a:pt x="1223169" y="878682"/>
                </a:lnTo>
                <a:lnTo>
                  <a:pt x="1235075" y="876036"/>
                </a:lnTo>
                <a:lnTo>
                  <a:pt x="1246981" y="874184"/>
                </a:lnTo>
                <a:lnTo>
                  <a:pt x="1258887" y="872597"/>
                </a:lnTo>
                <a:lnTo>
                  <a:pt x="1271058" y="871803"/>
                </a:lnTo>
                <a:lnTo>
                  <a:pt x="1283494" y="871538"/>
                </a:lnTo>
                <a:lnTo>
                  <a:pt x="1295665" y="871803"/>
                </a:lnTo>
                <a:lnTo>
                  <a:pt x="1308100" y="872597"/>
                </a:lnTo>
                <a:lnTo>
                  <a:pt x="1320006" y="874184"/>
                </a:lnTo>
                <a:lnTo>
                  <a:pt x="1332177" y="876036"/>
                </a:lnTo>
                <a:lnTo>
                  <a:pt x="1343554" y="878682"/>
                </a:lnTo>
                <a:lnTo>
                  <a:pt x="1354931" y="881857"/>
                </a:lnTo>
                <a:lnTo>
                  <a:pt x="1365779" y="885561"/>
                </a:lnTo>
                <a:lnTo>
                  <a:pt x="1376627" y="889530"/>
                </a:lnTo>
                <a:lnTo>
                  <a:pt x="1386946" y="892970"/>
                </a:lnTo>
                <a:lnTo>
                  <a:pt x="1397794" y="896409"/>
                </a:lnTo>
                <a:lnTo>
                  <a:pt x="1408642" y="899320"/>
                </a:lnTo>
                <a:lnTo>
                  <a:pt x="1420019" y="901436"/>
                </a:lnTo>
                <a:lnTo>
                  <a:pt x="1431396" y="903553"/>
                </a:lnTo>
                <a:lnTo>
                  <a:pt x="1442773" y="904876"/>
                </a:lnTo>
                <a:lnTo>
                  <a:pt x="1454944" y="905934"/>
                </a:lnTo>
                <a:lnTo>
                  <a:pt x="1466850" y="906199"/>
                </a:lnTo>
                <a:lnTo>
                  <a:pt x="1466850" y="1022351"/>
                </a:lnTo>
                <a:lnTo>
                  <a:pt x="1454944" y="1022087"/>
                </a:lnTo>
                <a:lnTo>
                  <a:pt x="1442773" y="1021293"/>
                </a:lnTo>
                <a:lnTo>
                  <a:pt x="1431396" y="1019705"/>
                </a:lnTo>
                <a:lnTo>
                  <a:pt x="1420019" y="1018118"/>
                </a:lnTo>
                <a:lnTo>
                  <a:pt x="1408642" y="1015472"/>
                </a:lnTo>
                <a:lnTo>
                  <a:pt x="1397794" y="1012562"/>
                </a:lnTo>
                <a:lnTo>
                  <a:pt x="1386946" y="1009122"/>
                </a:lnTo>
                <a:lnTo>
                  <a:pt x="1376627" y="1005418"/>
                </a:lnTo>
                <a:lnTo>
                  <a:pt x="1365779" y="1001449"/>
                </a:lnTo>
                <a:lnTo>
                  <a:pt x="1354931" y="998009"/>
                </a:lnTo>
                <a:lnTo>
                  <a:pt x="1343554" y="995099"/>
                </a:lnTo>
                <a:lnTo>
                  <a:pt x="1332177" y="992718"/>
                </a:lnTo>
                <a:lnTo>
                  <a:pt x="1320006" y="990601"/>
                </a:lnTo>
                <a:lnTo>
                  <a:pt x="1308100" y="989278"/>
                </a:lnTo>
                <a:lnTo>
                  <a:pt x="1295665" y="987955"/>
                </a:lnTo>
                <a:lnTo>
                  <a:pt x="1283494" y="987691"/>
                </a:lnTo>
                <a:lnTo>
                  <a:pt x="1271058" y="987955"/>
                </a:lnTo>
                <a:lnTo>
                  <a:pt x="1258887" y="989278"/>
                </a:lnTo>
                <a:lnTo>
                  <a:pt x="1246981" y="990601"/>
                </a:lnTo>
                <a:lnTo>
                  <a:pt x="1235075" y="992718"/>
                </a:lnTo>
                <a:lnTo>
                  <a:pt x="1223169" y="995099"/>
                </a:lnTo>
                <a:lnTo>
                  <a:pt x="1212056" y="998009"/>
                </a:lnTo>
                <a:lnTo>
                  <a:pt x="1200944" y="1001449"/>
                </a:lnTo>
                <a:lnTo>
                  <a:pt x="1190096" y="1005418"/>
                </a:lnTo>
                <a:lnTo>
                  <a:pt x="1179777" y="1009122"/>
                </a:lnTo>
                <a:lnTo>
                  <a:pt x="1168929" y="1012562"/>
                </a:lnTo>
                <a:lnTo>
                  <a:pt x="1158081" y="1015472"/>
                </a:lnTo>
                <a:lnTo>
                  <a:pt x="1146969" y="1018118"/>
                </a:lnTo>
                <a:lnTo>
                  <a:pt x="1135592" y="1019705"/>
                </a:lnTo>
                <a:lnTo>
                  <a:pt x="1123950" y="1021293"/>
                </a:lnTo>
                <a:lnTo>
                  <a:pt x="1112044" y="1022087"/>
                </a:lnTo>
                <a:lnTo>
                  <a:pt x="1100137" y="1022351"/>
                </a:lnTo>
                <a:lnTo>
                  <a:pt x="1088231" y="1022087"/>
                </a:lnTo>
                <a:lnTo>
                  <a:pt x="1076590" y="1021293"/>
                </a:lnTo>
                <a:lnTo>
                  <a:pt x="1064683" y="1019705"/>
                </a:lnTo>
                <a:lnTo>
                  <a:pt x="1053306" y="1018118"/>
                </a:lnTo>
                <a:lnTo>
                  <a:pt x="1041929" y="1015472"/>
                </a:lnTo>
                <a:lnTo>
                  <a:pt x="1031081" y="1012562"/>
                </a:lnTo>
                <a:lnTo>
                  <a:pt x="1020498" y="1009122"/>
                </a:lnTo>
                <a:lnTo>
                  <a:pt x="1009915" y="1005418"/>
                </a:lnTo>
                <a:lnTo>
                  <a:pt x="999067" y="1001449"/>
                </a:lnTo>
                <a:lnTo>
                  <a:pt x="987954" y="998009"/>
                </a:lnTo>
                <a:lnTo>
                  <a:pt x="976577" y="995099"/>
                </a:lnTo>
                <a:lnTo>
                  <a:pt x="965200" y="992718"/>
                </a:lnTo>
                <a:lnTo>
                  <a:pt x="953029" y="990601"/>
                </a:lnTo>
                <a:lnTo>
                  <a:pt x="941123" y="989278"/>
                </a:lnTo>
                <a:lnTo>
                  <a:pt x="929217" y="987955"/>
                </a:lnTo>
                <a:lnTo>
                  <a:pt x="916781" y="987691"/>
                </a:lnTo>
                <a:lnTo>
                  <a:pt x="904346" y="987955"/>
                </a:lnTo>
                <a:lnTo>
                  <a:pt x="892175" y="989278"/>
                </a:lnTo>
                <a:lnTo>
                  <a:pt x="880004" y="990601"/>
                </a:lnTo>
                <a:lnTo>
                  <a:pt x="868363" y="992718"/>
                </a:lnTo>
                <a:lnTo>
                  <a:pt x="856456" y="995099"/>
                </a:lnTo>
                <a:lnTo>
                  <a:pt x="845344" y="998009"/>
                </a:lnTo>
                <a:lnTo>
                  <a:pt x="834231" y="1001449"/>
                </a:lnTo>
                <a:lnTo>
                  <a:pt x="823383" y="1005418"/>
                </a:lnTo>
                <a:lnTo>
                  <a:pt x="813065" y="1009122"/>
                </a:lnTo>
                <a:lnTo>
                  <a:pt x="802217" y="1012562"/>
                </a:lnTo>
                <a:lnTo>
                  <a:pt x="791369" y="1015472"/>
                </a:lnTo>
                <a:lnTo>
                  <a:pt x="779992" y="1018118"/>
                </a:lnTo>
                <a:lnTo>
                  <a:pt x="768615" y="1019705"/>
                </a:lnTo>
                <a:lnTo>
                  <a:pt x="756973" y="1021293"/>
                </a:lnTo>
                <a:lnTo>
                  <a:pt x="745331" y="1022087"/>
                </a:lnTo>
                <a:lnTo>
                  <a:pt x="733425" y="1022351"/>
                </a:lnTo>
                <a:lnTo>
                  <a:pt x="721519" y="1022087"/>
                </a:lnTo>
                <a:lnTo>
                  <a:pt x="709613" y="1021293"/>
                </a:lnTo>
                <a:lnTo>
                  <a:pt x="697971" y="1019705"/>
                </a:lnTo>
                <a:lnTo>
                  <a:pt x="686594" y="1018118"/>
                </a:lnTo>
                <a:lnTo>
                  <a:pt x="675217" y="1015472"/>
                </a:lnTo>
                <a:lnTo>
                  <a:pt x="664369" y="1012562"/>
                </a:lnTo>
                <a:lnTo>
                  <a:pt x="653521" y="1009122"/>
                </a:lnTo>
                <a:lnTo>
                  <a:pt x="642937" y="1005418"/>
                </a:lnTo>
                <a:lnTo>
                  <a:pt x="632354" y="1001449"/>
                </a:lnTo>
                <a:lnTo>
                  <a:pt x="621242" y="998009"/>
                </a:lnTo>
                <a:lnTo>
                  <a:pt x="609865" y="995099"/>
                </a:lnTo>
                <a:lnTo>
                  <a:pt x="598223" y="992718"/>
                </a:lnTo>
                <a:lnTo>
                  <a:pt x="586317" y="990601"/>
                </a:lnTo>
                <a:lnTo>
                  <a:pt x="574410" y="989278"/>
                </a:lnTo>
                <a:lnTo>
                  <a:pt x="562504" y="987955"/>
                </a:lnTo>
                <a:lnTo>
                  <a:pt x="550069" y="987691"/>
                </a:lnTo>
                <a:lnTo>
                  <a:pt x="537898" y="987955"/>
                </a:lnTo>
                <a:lnTo>
                  <a:pt x="525727" y="989278"/>
                </a:lnTo>
                <a:lnTo>
                  <a:pt x="513292" y="990601"/>
                </a:lnTo>
                <a:lnTo>
                  <a:pt x="501650" y="992718"/>
                </a:lnTo>
                <a:lnTo>
                  <a:pt x="490008" y="995099"/>
                </a:lnTo>
                <a:lnTo>
                  <a:pt x="478896" y="998009"/>
                </a:lnTo>
                <a:lnTo>
                  <a:pt x="467519" y="1001449"/>
                </a:lnTo>
                <a:lnTo>
                  <a:pt x="456671" y="1005418"/>
                </a:lnTo>
                <a:lnTo>
                  <a:pt x="446617" y="1009122"/>
                </a:lnTo>
                <a:lnTo>
                  <a:pt x="435769" y="1012562"/>
                </a:lnTo>
                <a:lnTo>
                  <a:pt x="424921" y="1015472"/>
                </a:lnTo>
                <a:lnTo>
                  <a:pt x="413279" y="1018118"/>
                </a:lnTo>
                <a:lnTo>
                  <a:pt x="401902" y="1019705"/>
                </a:lnTo>
                <a:lnTo>
                  <a:pt x="390260" y="1021293"/>
                </a:lnTo>
                <a:lnTo>
                  <a:pt x="378619" y="1022087"/>
                </a:lnTo>
                <a:lnTo>
                  <a:pt x="366448" y="1022351"/>
                </a:lnTo>
                <a:lnTo>
                  <a:pt x="354542" y="1022087"/>
                </a:lnTo>
                <a:lnTo>
                  <a:pt x="342900" y="1021293"/>
                </a:lnTo>
                <a:lnTo>
                  <a:pt x="331258" y="1019705"/>
                </a:lnTo>
                <a:lnTo>
                  <a:pt x="319617" y="1018118"/>
                </a:lnTo>
                <a:lnTo>
                  <a:pt x="308504" y="1015472"/>
                </a:lnTo>
                <a:lnTo>
                  <a:pt x="297392" y="1012562"/>
                </a:lnTo>
                <a:lnTo>
                  <a:pt x="286544" y="1009122"/>
                </a:lnTo>
                <a:lnTo>
                  <a:pt x="276225" y="1005418"/>
                </a:lnTo>
                <a:lnTo>
                  <a:pt x="265377" y="1001449"/>
                </a:lnTo>
                <a:lnTo>
                  <a:pt x="254265" y="998009"/>
                </a:lnTo>
                <a:lnTo>
                  <a:pt x="243152" y="995099"/>
                </a:lnTo>
                <a:lnTo>
                  <a:pt x="231510" y="992718"/>
                </a:lnTo>
                <a:lnTo>
                  <a:pt x="219869" y="990601"/>
                </a:lnTo>
                <a:lnTo>
                  <a:pt x="207698" y="989278"/>
                </a:lnTo>
                <a:lnTo>
                  <a:pt x="195527" y="987955"/>
                </a:lnTo>
                <a:lnTo>
                  <a:pt x="183092" y="987691"/>
                </a:lnTo>
                <a:lnTo>
                  <a:pt x="170921" y="987955"/>
                </a:lnTo>
                <a:lnTo>
                  <a:pt x="158750" y="989278"/>
                </a:lnTo>
                <a:lnTo>
                  <a:pt x="146579" y="990601"/>
                </a:lnTo>
                <a:lnTo>
                  <a:pt x="134937" y="992718"/>
                </a:lnTo>
                <a:lnTo>
                  <a:pt x="123560" y="995099"/>
                </a:lnTo>
                <a:lnTo>
                  <a:pt x="112183" y="998009"/>
                </a:lnTo>
                <a:lnTo>
                  <a:pt x="101335" y="1001449"/>
                </a:lnTo>
                <a:lnTo>
                  <a:pt x="90487" y="1005418"/>
                </a:lnTo>
                <a:lnTo>
                  <a:pt x="79904" y="1009122"/>
                </a:lnTo>
                <a:lnTo>
                  <a:pt x="69056" y="1012562"/>
                </a:lnTo>
                <a:lnTo>
                  <a:pt x="57944" y="1015472"/>
                </a:lnTo>
                <a:lnTo>
                  <a:pt x="46831" y="1018118"/>
                </a:lnTo>
                <a:lnTo>
                  <a:pt x="35190" y="1019705"/>
                </a:lnTo>
                <a:lnTo>
                  <a:pt x="23548" y="1021293"/>
                </a:lnTo>
                <a:lnTo>
                  <a:pt x="11642" y="1022087"/>
                </a:lnTo>
                <a:lnTo>
                  <a:pt x="0" y="1022351"/>
                </a:lnTo>
                <a:lnTo>
                  <a:pt x="0" y="906199"/>
                </a:lnTo>
                <a:lnTo>
                  <a:pt x="11642" y="905934"/>
                </a:lnTo>
                <a:lnTo>
                  <a:pt x="23548" y="904876"/>
                </a:lnTo>
                <a:lnTo>
                  <a:pt x="35190" y="903553"/>
                </a:lnTo>
                <a:lnTo>
                  <a:pt x="46831" y="901436"/>
                </a:lnTo>
                <a:lnTo>
                  <a:pt x="57944" y="899320"/>
                </a:lnTo>
                <a:lnTo>
                  <a:pt x="69056" y="896409"/>
                </a:lnTo>
                <a:lnTo>
                  <a:pt x="79904" y="892970"/>
                </a:lnTo>
                <a:lnTo>
                  <a:pt x="90487" y="889530"/>
                </a:lnTo>
                <a:lnTo>
                  <a:pt x="101335" y="885561"/>
                </a:lnTo>
                <a:lnTo>
                  <a:pt x="112183" y="881857"/>
                </a:lnTo>
                <a:lnTo>
                  <a:pt x="123560" y="878682"/>
                </a:lnTo>
                <a:lnTo>
                  <a:pt x="134937" y="876036"/>
                </a:lnTo>
                <a:lnTo>
                  <a:pt x="146579" y="874184"/>
                </a:lnTo>
                <a:lnTo>
                  <a:pt x="158750" y="872597"/>
                </a:lnTo>
                <a:lnTo>
                  <a:pt x="170921" y="871803"/>
                </a:lnTo>
                <a:lnTo>
                  <a:pt x="183092" y="871538"/>
                </a:lnTo>
                <a:close/>
                <a:moveTo>
                  <a:pt x="1254257" y="314325"/>
                </a:moveTo>
                <a:lnTo>
                  <a:pt x="1262995" y="314591"/>
                </a:lnTo>
                <a:lnTo>
                  <a:pt x="1271998" y="315388"/>
                </a:lnTo>
                <a:lnTo>
                  <a:pt x="1280736" y="316450"/>
                </a:lnTo>
                <a:lnTo>
                  <a:pt x="1289474" y="318043"/>
                </a:lnTo>
                <a:lnTo>
                  <a:pt x="1297682" y="319903"/>
                </a:lnTo>
                <a:lnTo>
                  <a:pt x="1305890" y="322558"/>
                </a:lnTo>
                <a:lnTo>
                  <a:pt x="1314363" y="324949"/>
                </a:lnTo>
                <a:lnTo>
                  <a:pt x="1322042" y="328136"/>
                </a:lnTo>
                <a:lnTo>
                  <a:pt x="1329986" y="331588"/>
                </a:lnTo>
                <a:lnTo>
                  <a:pt x="1337400" y="335572"/>
                </a:lnTo>
                <a:lnTo>
                  <a:pt x="1344549" y="339821"/>
                </a:lnTo>
                <a:lnTo>
                  <a:pt x="1351698" y="344602"/>
                </a:lnTo>
                <a:lnTo>
                  <a:pt x="1358582" y="349382"/>
                </a:lnTo>
                <a:lnTo>
                  <a:pt x="1365202" y="354429"/>
                </a:lnTo>
                <a:lnTo>
                  <a:pt x="1371821" y="360006"/>
                </a:lnTo>
                <a:lnTo>
                  <a:pt x="1377647" y="365849"/>
                </a:lnTo>
                <a:lnTo>
                  <a:pt x="1383472" y="371692"/>
                </a:lnTo>
                <a:lnTo>
                  <a:pt x="1388768" y="378331"/>
                </a:lnTo>
                <a:lnTo>
                  <a:pt x="1394063" y="384971"/>
                </a:lnTo>
                <a:lnTo>
                  <a:pt x="1398829" y="391876"/>
                </a:lnTo>
                <a:lnTo>
                  <a:pt x="1403331" y="399047"/>
                </a:lnTo>
                <a:lnTo>
                  <a:pt x="1407832" y="406218"/>
                </a:lnTo>
                <a:lnTo>
                  <a:pt x="1411804" y="413920"/>
                </a:lnTo>
                <a:lnTo>
                  <a:pt x="1415246" y="421622"/>
                </a:lnTo>
                <a:lnTo>
                  <a:pt x="1418159" y="429324"/>
                </a:lnTo>
                <a:lnTo>
                  <a:pt x="1420806" y="437557"/>
                </a:lnTo>
                <a:lnTo>
                  <a:pt x="1423454" y="446055"/>
                </a:lnTo>
                <a:lnTo>
                  <a:pt x="1425043" y="454289"/>
                </a:lnTo>
                <a:lnTo>
                  <a:pt x="1426897" y="463053"/>
                </a:lnTo>
                <a:lnTo>
                  <a:pt x="1427956" y="471817"/>
                </a:lnTo>
                <a:lnTo>
                  <a:pt x="1428485" y="480582"/>
                </a:lnTo>
                <a:lnTo>
                  <a:pt x="1428750" y="489877"/>
                </a:lnTo>
                <a:lnTo>
                  <a:pt x="1428485" y="498641"/>
                </a:lnTo>
                <a:lnTo>
                  <a:pt x="1427956" y="507671"/>
                </a:lnTo>
                <a:lnTo>
                  <a:pt x="1426897" y="516436"/>
                </a:lnTo>
                <a:lnTo>
                  <a:pt x="1425043" y="525200"/>
                </a:lnTo>
                <a:lnTo>
                  <a:pt x="1423454" y="533699"/>
                </a:lnTo>
                <a:lnTo>
                  <a:pt x="1420806" y="541932"/>
                </a:lnTo>
                <a:lnTo>
                  <a:pt x="1418159" y="550165"/>
                </a:lnTo>
                <a:lnTo>
                  <a:pt x="1415246" y="558132"/>
                </a:lnTo>
                <a:lnTo>
                  <a:pt x="1411804" y="565834"/>
                </a:lnTo>
                <a:lnTo>
                  <a:pt x="1407832" y="573271"/>
                </a:lnTo>
                <a:lnTo>
                  <a:pt x="1403331" y="580707"/>
                </a:lnTo>
                <a:lnTo>
                  <a:pt x="1398829" y="587878"/>
                </a:lnTo>
                <a:lnTo>
                  <a:pt x="1394063" y="594783"/>
                </a:lnTo>
                <a:lnTo>
                  <a:pt x="1388768" y="601423"/>
                </a:lnTo>
                <a:lnTo>
                  <a:pt x="1383472" y="607531"/>
                </a:lnTo>
                <a:lnTo>
                  <a:pt x="1377647" y="613905"/>
                </a:lnTo>
                <a:lnTo>
                  <a:pt x="1371821" y="619748"/>
                </a:lnTo>
                <a:lnTo>
                  <a:pt x="1365202" y="625060"/>
                </a:lnTo>
                <a:lnTo>
                  <a:pt x="1358582" y="630372"/>
                </a:lnTo>
                <a:lnTo>
                  <a:pt x="1351698" y="635152"/>
                </a:lnTo>
                <a:lnTo>
                  <a:pt x="1344813" y="639667"/>
                </a:lnTo>
                <a:lnTo>
                  <a:pt x="1337400" y="644182"/>
                </a:lnTo>
                <a:lnTo>
                  <a:pt x="1329986" y="648166"/>
                </a:lnTo>
                <a:lnTo>
                  <a:pt x="1322307" y="651618"/>
                </a:lnTo>
                <a:lnTo>
                  <a:pt x="1314363" y="654540"/>
                </a:lnTo>
                <a:lnTo>
                  <a:pt x="1305890" y="657461"/>
                </a:lnTo>
                <a:lnTo>
                  <a:pt x="1297682" y="659852"/>
                </a:lnTo>
                <a:lnTo>
                  <a:pt x="1289474" y="661711"/>
                </a:lnTo>
                <a:lnTo>
                  <a:pt x="1280736" y="663304"/>
                </a:lnTo>
                <a:lnTo>
                  <a:pt x="1271998" y="664366"/>
                </a:lnTo>
                <a:lnTo>
                  <a:pt x="1262995" y="664898"/>
                </a:lnTo>
                <a:lnTo>
                  <a:pt x="1254257" y="665163"/>
                </a:lnTo>
                <a:lnTo>
                  <a:pt x="1244460" y="664898"/>
                </a:lnTo>
                <a:lnTo>
                  <a:pt x="1235193" y="664366"/>
                </a:lnTo>
                <a:lnTo>
                  <a:pt x="1225926" y="663304"/>
                </a:lnTo>
                <a:lnTo>
                  <a:pt x="1216923" y="661711"/>
                </a:lnTo>
                <a:lnTo>
                  <a:pt x="1208185" y="659852"/>
                </a:lnTo>
                <a:lnTo>
                  <a:pt x="1199712" y="657461"/>
                </a:lnTo>
                <a:lnTo>
                  <a:pt x="1191239" y="654540"/>
                </a:lnTo>
                <a:lnTo>
                  <a:pt x="1183031" y="651618"/>
                </a:lnTo>
                <a:lnTo>
                  <a:pt x="1175352" y="648166"/>
                </a:lnTo>
                <a:lnTo>
                  <a:pt x="1167673" y="644182"/>
                </a:lnTo>
                <a:lnTo>
                  <a:pt x="1160524" y="639667"/>
                </a:lnTo>
                <a:lnTo>
                  <a:pt x="1153375" y="635152"/>
                </a:lnTo>
                <a:lnTo>
                  <a:pt x="1146490" y="630372"/>
                </a:lnTo>
                <a:lnTo>
                  <a:pt x="1140136" y="625060"/>
                </a:lnTo>
                <a:lnTo>
                  <a:pt x="1134045" y="619748"/>
                </a:lnTo>
                <a:lnTo>
                  <a:pt x="1127955" y="613905"/>
                </a:lnTo>
                <a:lnTo>
                  <a:pt x="1122395" y="607531"/>
                </a:lnTo>
                <a:lnTo>
                  <a:pt x="1117099" y="601423"/>
                </a:lnTo>
                <a:lnTo>
                  <a:pt x="1112333" y="594783"/>
                </a:lnTo>
                <a:lnTo>
                  <a:pt x="1107302" y="587878"/>
                </a:lnTo>
                <a:lnTo>
                  <a:pt x="1103066" y="580707"/>
                </a:lnTo>
                <a:lnTo>
                  <a:pt x="1099094" y="573271"/>
                </a:lnTo>
                <a:lnTo>
                  <a:pt x="1095652" y="565834"/>
                </a:lnTo>
                <a:lnTo>
                  <a:pt x="1092210" y="558132"/>
                </a:lnTo>
                <a:lnTo>
                  <a:pt x="1089297" y="550165"/>
                </a:lnTo>
                <a:lnTo>
                  <a:pt x="1086649" y="541932"/>
                </a:lnTo>
                <a:lnTo>
                  <a:pt x="1084531" y="533699"/>
                </a:lnTo>
                <a:lnTo>
                  <a:pt x="1082677" y="525200"/>
                </a:lnTo>
                <a:lnTo>
                  <a:pt x="1081353" y="516436"/>
                </a:lnTo>
                <a:lnTo>
                  <a:pt x="1080294" y="507671"/>
                </a:lnTo>
                <a:lnTo>
                  <a:pt x="1079500" y="498641"/>
                </a:lnTo>
                <a:lnTo>
                  <a:pt x="1079500" y="489877"/>
                </a:lnTo>
                <a:lnTo>
                  <a:pt x="1079500" y="480582"/>
                </a:lnTo>
                <a:lnTo>
                  <a:pt x="1080559" y="471817"/>
                </a:lnTo>
                <a:lnTo>
                  <a:pt x="1081618" y="463053"/>
                </a:lnTo>
                <a:lnTo>
                  <a:pt x="1082942" y="454289"/>
                </a:lnTo>
                <a:lnTo>
                  <a:pt x="1085060" y="446055"/>
                </a:lnTo>
                <a:lnTo>
                  <a:pt x="1087444" y="437557"/>
                </a:lnTo>
                <a:lnTo>
                  <a:pt x="1090091" y="429324"/>
                </a:lnTo>
                <a:lnTo>
                  <a:pt x="1093269" y="421622"/>
                </a:lnTo>
                <a:lnTo>
                  <a:pt x="1096711" y="413920"/>
                </a:lnTo>
                <a:lnTo>
                  <a:pt x="1100418" y="406218"/>
                </a:lnTo>
                <a:lnTo>
                  <a:pt x="1104654" y="399047"/>
                </a:lnTo>
                <a:lnTo>
                  <a:pt x="1109421" y="391876"/>
                </a:lnTo>
                <a:lnTo>
                  <a:pt x="1114187" y="384971"/>
                </a:lnTo>
                <a:lnTo>
                  <a:pt x="1119482" y="378331"/>
                </a:lnTo>
                <a:lnTo>
                  <a:pt x="1124778" y="371692"/>
                </a:lnTo>
                <a:lnTo>
                  <a:pt x="1130603" y="365849"/>
                </a:lnTo>
                <a:lnTo>
                  <a:pt x="1136693" y="360006"/>
                </a:lnTo>
                <a:lnTo>
                  <a:pt x="1143048" y="354429"/>
                </a:lnTo>
                <a:lnTo>
                  <a:pt x="1149668" y="349382"/>
                </a:lnTo>
                <a:lnTo>
                  <a:pt x="1156552" y="344602"/>
                </a:lnTo>
                <a:lnTo>
                  <a:pt x="1163701" y="339821"/>
                </a:lnTo>
                <a:lnTo>
                  <a:pt x="1170850" y="335572"/>
                </a:lnTo>
                <a:lnTo>
                  <a:pt x="1178529" y="331588"/>
                </a:lnTo>
                <a:lnTo>
                  <a:pt x="1186208" y="328136"/>
                </a:lnTo>
                <a:lnTo>
                  <a:pt x="1193887" y="324949"/>
                </a:lnTo>
                <a:lnTo>
                  <a:pt x="1202360" y="322558"/>
                </a:lnTo>
                <a:lnTo>
                  <a:pt x="1210568" y="319903"/>
                </a:lnTo>
                <a:lnTo>
                  <a:pt x="1218776" y="318043"/>
                </a:lnTo>
                <a:lnTo>
                  <a:pt x="1227249" y="316450"/>
                </a:lnTo>
                <a:lnTo>
                  <a:pt x="1236252" y="315388"/>
                </a:lnTo>
                <a:lnTo>
                  <a:pt x="1244990" y="314591"/>
                </a:lnTo>
                <a:lnTo>
                  <a:pt x="1254257" y="314325"/>
                </a:lnTo>
                <a:close/>
                <a:moveTo>
                  <a:pt x="1194380" y="0"/>
                </a:moveTo>
                <a:lnTo>
                  <a:pt x="1200463" y="0"/>
                </a:lnTo>
                <a:lnTo>
                  <a:pt x="1205223" y="0"/>
                </a:lnTo>
                <a:lnTo>
                  <a:pt x="1210512" y="529"/>
                </a:lnTo>
                <a:lnTo>
                  <a:pt x="1215536" y="1058"/>
                </a:lnTo>
                <a:lnTo>
                  <a:pt x="1220561" y="1852"/>
                </a:lnTo>
                <a:lnTo>
                  <a:pt x="1225321" y="3175"/>
                </a:lnTo>
                <a:lnTo>
                  <a:pt x="1229817" y="4498"/>
                </a:lnTo>
                <a:lnTo>
                  <a:pt x="1234577" y="6086"/>
                </a:lnTo>
                <a:lnTo>
                  <a:pt x="1239073" y="7673"/>
                </a:lnTo>
                <a:lnTo>
                  <a:pt x="1243569" y="9790"/>
                </a:lnTo>
                <a:lnTo>
                  <a:pt x="1247800" y="11906"/>
                </a:lnTo>
                <a:lnTo>
                  <a:pt x="1251767" y="14288"/>
                </a:lnTo>
                <a:lnTo>
                  <a:pt x="1255734" y="16933"/>
                </a:lnTo>
                <a:lnTo>
                  <a:pt x="1259965" y="19579"/>
                </a:lnTo>
                <a:lnTo>
                  <a:pt x="1263667" y="22490"/>
                </a:lnTo>
                <a:lnTo>
                  <a:pt x="1267370" y="25665"/>
                </a:lnTo>
                <a:lnTo>
                  <a:pt x="1270807" y="28840"/>
                </a:lnTo>
                <a:lnTo>
                  <a:pt x="1274245" y="32279"/>
                </a:lnTo>
                <a:lnTo>
                  <a:pt x="1277154" y="35983"/>
                </a:lnTo>
                <a:lnTo>
                  <a:pt x="1280063" y="39688"/>
                </a:lnTo>
                <a:lnTo>
                  <a:pt x="1282972" y="43656"/>
                </a:lnTo>
                <a:lnTo>
                  <a:pt x="1285617" y="47625"/>
                </a:lnTo>
                <a:lnTo>
                  <a:pt x="1287733" y="51594"/>
                </a:lnTo>
                <a:lnTo>
                  <a:pt x="1290113" y="55827"/>
                </a:lnTo>
                <a:lnTo>
                  <a:pt x="1292228" y="60590"/>
                </a:lnTo>
                <a:lnTo>
                  <a:pt x="1293815" y="65088"/>
                </a:lnTo>
                <a:lnTo>
                  <a:pt x="1295666" y="69586"/>
                </a:lnTo>
                <a:lnTo>
                  <a:pt x="1296989" y="74348"/>
                </a:lnTo>
                <a:lnTo>
                  <a:pt x="1298046" y="79111"/>
                </a:lnTo>
                <a:lnTo>
                  <a:pt x="1298840" y="83873"/>
                </a:lnTo>
                <a:lnTo>
                  <a:pt x="1299633" y="89165"/>
                </a:lnTo>
                <a:lnTo>
                  <a:pt x="1299897" y="93927"/>
                </a:lnTo>
                <a:lnTo>
                  <a:pt x="1300162" y="98954"/>
                </a:lnTo>
                <a:lnTo>
                  <a:pt x="1299897" y="103981"/>
                </a:lnTo>
                <a:lnTo>
                  <a:pt x="1299633" y="108479"/>
                </a:lnTo>
                <a:lnTo>
                  <a:pt x="1298840" y="112977"/>
                </a:lnTo>
                <a:lnTo>
                  <a:pt x="1298311" y="117211"/>
                </a:lnTo>
                <a:lnTo>
                  <a:pt x="1297517" y="121709"/>
                </a:lnTo>
                <a:lnTo>
                  <a:pt x="1296460" y="126206"/>
                </a:lnTo>
                <a:lnTo>
                  <a:pt x="1294873" y="130175"/>
                </a:lnTo>
                <a:lnTo>
                  <a:pt x="1293551" y="134409"/>
                </a:lnTo>
                <a:lnTo>
                  <a:pt x="1291699" y="138377"/>
                </a:lnTo>
                <a:lnTo>
                  <a:pt x="1290113" y="142346"/>
                </a:lnTo>
                <a:lnTo>
                  <a:pt x="1287997" y="146050"/>
                </a:lnTo>
                <a:lnTo>
                  <a:pt x="1285881" y="150019"/>
                </a:lnTo>
                <a:lnTo>
                  <a:pt x="1283501" y="153723"/>
                </a:lnTo>
                <a:lnTo>
                  <a:pt x="1281386" y="157163"/>
                </a:lnTo>
                <a:lnTo>
                  <a:pt x="1278477" y="160338"/>
                </a:lnTo>
                <a:lnTo>
                  <a:pt x="1275832" y="163777"/>
                </a:lnTo>
                <a:lnTo>
                  <a:pt x="1272659" y="166952"/>
                </a:lnTo>
                <a:lnTo>
                  <a:pt x="1269750" y="169863"/>
                </a:lnTo>
                <a:lnTo>
                  <a:pt x="1266312" y="173038"/>
                </a:lnTo>
                <a:lnTo>
                  <a:pt x="1263403" y="175684"/>
                </a:lnTo>
                <a:lnTo>
                  <a:pt x="1259700" y="178329"/>
                </a:lnTo>
                <a:lnTo>
                  <a:pt x="1256263" y="180711"/>
                </a:lnTo>
                <a:lnTo>
                  <a:pt x="1252560" y="183356"/>
                </a:lnTo>
                <a:lnTo>
                  <a:pt x="1248329" y="185473"/>
                </a:lnTo>
                <a:lnTo>
                  <a:pt x="1244627" y="187590"/>
                </a:lnTo>
                <a:lnTo>
                  <a:pt x="1240395" y="189706"/>
                </a:lnTo>
                <a:lnTo>
                  <a:pt x="1236428" y="191294"/>
                </a:lnTo>
                <a:lnTo>
                  <a:pt x="1232197" y="193146"/>
                </a:lnTo>
                <a:lnTo>
                  <a:pt x="1227966" y="194469"/>
                </a:lnTo>
                <a:lnTo>
                  <a:pt x="1223206" y="195792"/>
                </a:lnTo>
                <a:lnTo>
                  <a:pt x="1218710" y="197115"/>
                </a:lnTo>
                <a:lnTo>
                  <a:pt x="1214214" y="197909"/>
                </a:lnTo>
                <a:lnTo>
                  <a:pt x="875976" y="259556"/>
                </a:lnTo>
                <a:lnTo>
                  <a:pt x="1193058" y="822325"/>
                </a:lnTo>
                <a:lnTo>
                  <a:pt x="211137" y="822325"/>
                </a:lnTo>
                <a:lnTo>
                  <a:pt x="749567" y="481277"/>
                </a:lnTo>
                <a:lnTo>
                  <a:pt x="612844" y="234421"/>
                </a:lnTo>
                <a:lnTo>
                  <a:pt x="610728" y="229394"/>
                </a:lnTo>
                <a:lnTo>
                  <a:pt x="608613" y="224102"/>
                </a:lnTo>
                <a:lnTo>
                  <a:pt x="606233" y="217752"/>
                </a:lnTo>
                <a:lnTo>
                  <a:pt x="604117" y="211931"/>
                </a:lnTo>
                <a:lnTo>
                  <a:pt x="602795" y="205846"/>
                </a:lnTo>
                <a:lnTo>
                  <a:pt x="601737" y="199761"/>
                </a:lnTo>
                <a:lnTo>
                  <a:pt x="600943" y="194204"/>
                </a:lnTo>
                <a:lnTo>
                  <a:pt x="600415" y="188384"/>
                </a:lnTo>
                <a:lnTo>
                  <a:pt x="600415" y="182827"/>
                </a:lnTo>
                <a:lnTo>
                  <a:pt x="600943" y="177271"/>
                </a:lnTo>
                <a:lnTo>
                  <a:pt x="601472" y="171979"/>
                </a:lnTo>
                <a:lnTo>
                  <a:pt x="602266" y="166688"/>
                </a:lnTo>
                <a:lnTo>
                  <a:pt x="603324" y="161661"/>
                </a:lnTo>
                <a:lnTo>
                  <a:pt x="605175" y="156369"/>
                </a:lnTo>
                <a:lnTo>
                  <a:pt x="606761" y="151606"/>
                </a:lnTo>
                <a:lnTo>
                  <a:pt x="608877" y="147109"/>
                </a:lnTo>
                <a:lnTo>
                  <a:pt x="610728" y="142346"/>
                </a:lnTo>
                <a:lnTo>
                  <a:pt x="613373" y="138113"/>
                </a:lnTo>
                <a:lnTo>
                  <a:pt x="616017" y="133879"/>
                </a:lnTo>
                <a:lnTo>
                  <a:pt x="618397" y="129911"/>
                </a:lnTo>
                <a:lnTo>
                  <a:pt x="621306" y="126206"/>
                </a:lnTo>
                <a:lnTo>
                  <a:pt x="624480" y="122502"/>
                </a:lnTo>
                <a:lnTo>
                  <a:pt x="627653" y="119063"/>
                </a:lnTo>
                <a:lnTo>
                  <a:pt x="631091" y="115888"/>
                </a:lnTo>
                <a:lnTo>
                  <a:pt x="634529" y="112713"/>
                </a:lnTo>
                <a:lnTo>
                  <a:pt x="637967" y="109802"/>
                </a:lnTo>
                <a:lnTo>
                  <a:pt x="641405" y="107421"/>
                </a:lnTo>
                <a:lnTo>
                  <a:pt x="645107" y="105040"/>
                </a:lnTo>
                <a:lnTo>
                  <a:pt x="648545" y="102659"/>
                </a:lnTo>
                <a:lnTo>
                  <a:pt x="652248" y="100806"/>
                </a:lnTo>
                <a:lnTo>
                  <a:pt x="655686" y="98954"/>
                </a:lnTo>
                <a:lnTo>
                  <a:pt x="659388" y="97631"/>
                </a:lnTo>
                <a:lnTo>
                  <a:pt x="662826" y="96573"/>
                </a:lnTo>
                <a:lnTo>
                  <a:pt x="666528" y="95515"/>
                </a:lnTo>
                <a:lnTo>
                  <a:pt x="1189091" y="265"/>
                </a:lnTo>
                <a:lnTo>
                  <a:pt x="119438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31258" y="1437356"/>
            <a:ext cx="1778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</a:p>
        </p:txBody>
      </p:sp>
      <p:sp>
        <p:nvSpPr>
          <p:cNvPr id="4" name="矩形 3"/>
          <p:cNvSpPr/>
          <p:nvPr/>
        </p:nvSpPr>
        <p:spPr>
          <a:xfrm>
            <a:off x="4926448" y="420637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脂肪被分解供能</a:t>
            </a:r>
            <a:endParaRPr lang="zh-CN" altLang="en-US" sz="2400" b="1" dirty="0"/>
          </a:p>
        </p:txBody>
      </p:sp>
      <p:sp>
        <p:nvSpPr>
          <p:cNvPr id="8" name="矩形 7"/>
          <p:cNvSpPr/>
          <p:nvPr/>
        </p:nvSpPr>
        <p:spPr>
          <a:xfrm>
            <a:off x="8046285" y="2237553"/>
            <a:ext cx="825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7189350" y="2865069"/>
            <a:ext cx="1087830" cy="1604616"/>
          </a:xfrm>
          <a:prstGeom prst="straightConnector1">
            <a:avLst/>
          </a:prstGeom>
          <a:ln w="22225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559496" y="5479805"/>
            <a:ext cx="8135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300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长时间的运动，脂肪供能的量可达总消耗量</a:t>
            </a:r>
            <a:r>
              <a:rPr lang="zh-CN" altLang="en-US" sz="2800" b="1" spc="300" dirty="0" smtClean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zh-CN" altLang="en-US" sz="2800" b="1" spc="3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439168" y="5385641"/>
            <a:ext cx="1409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73082" y="2077967"/>
            <a:ext cx="851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参与脂肪分解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867614" y="4437112"/>
            <a:ext cx="4248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800" dirty="0" smtClean="0">
                <a:solidFill>
                  <a:schemeClr val="bg1">
                    <a:alpha val="85000"/>
                  </a:schemeClr>
                </a:solidFill>
                <a:latin typeface="Freestyle Script" panose="030804020302050B0404" pitchFamily="66" charset="0"/>
              </a:rPr>
              <a:t>IF</a:t>
            </a:r>
            <a:r>
              <a:rPr lang="en-US" altLang="zh-CN" sz="13800" dirty="0" smtClean="0">
                <a:solidFill>
                  <a:schemeClr val="tx1">
                    <a:lumMod val="95000"/>
                    <a:lumOff val="5000"/>
                    <a:alpha val="85000"/>
                  </a:schemeClr>
                </a:solidFill>
                <a:latin typeface="Freestyle Script" panose="030804020302050B0404" pitchFamily="66" charset="0"/>
              </a:rPr>
              <a:t>!</a:t>
            </a:r>
            <a:endParaRPr lang="zh-CN" altLang="en-US" sz="13800" dirty="0">
              <a:solidFill>
                <a:schemeClr val="tx1">
                  <a:lumMod val="95000"/>
                  <a:lumOff val="5000"/>
                  <a:alpha val="85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5480" y="1484784"/>
            <a:ext cx="87970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spc="600" dirty="0" smtClea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如 果 先  </a:t>
            </a:r>
            <a:r>
              <a:rPr lang="zh-CN" altLang="en-US" sz="5400" spc="600" dirty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进  行  有  氧  运 </a:t>
            </a:r>
            <a:r>
              <a:rPr lang="zh-CN" altLang="en-US" sz="5400" spc="600" dirty="0" smtClea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动</a:t>
            </a:r>
            <a:endParaRPr lang="zh-CN" altLang="en-US" sz="5400" spc="600" dirty="0">
              <a:solidFill>
                <a:schemeClr val="bg1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582519" y="6211650"/>
            <a:ext cx="1849781" cy="71586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2910" y="683499"/>
            <a:ext cx="4493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spc="60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首先进行有氧运动</a:t>
            </a:r>
            <a:endParaRPr lang="zh-CN" altLang="en-US" sz="3600" spc="60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59075" y="-1035496"/>
            <a:ext cx="9145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333333"/>
                </a:solidFill>
                <a:latin typeface="Helvetica Neue"/>
              </a:rPr>
              <a:t>首先</a:t>
            </a:r>
            <a:r>
              <a:rPr lang="en-US" altLang="zh-CN" dirty="0">
                <a:solidFill>
                  <a:srgbClr val="333333"/>
                </a:solidFill>
                <a:latin typeface="Helvetica Neue"/>
              </a:rPr>
              <a:t>20</a:t>
            </a:r>
            <a:r>
              <a:rPr lang="zh-CN" altLang="en-US" dirty="0">
                <a:solidFill>
                  <a:srgbClr val="333333"/>
                </a:solidFill>
                <a:latin typeface="Helvetica Neue"/>
              </a:rPr>
              <a:t>分钟的时间在消耗糖原，而当你开始力量训练（无氧运动）时，体内的糖原所剩无几了，而力量训练主要依赖糖原的无氧酵解，你就会感觉疲惫，达不到正常的训练强度。</a:t>
            </a:r>
            <a:endParaRPr lang="en-US" altLang="zh-CN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20" name="KSO_Shape"/>
          <p:cNvSpPr>
            <a:spLocks noChangeAspect="1"/>
          </p:cNvSpPr>
          <p:nvPr/>
        </p:nvSpPr>
        <p:spPr bwMode="auto">
          <a:xfrm>
            <a:off x="1841580" y="2444689"/>
            <a:ext cx="1028700" cy="1546914"/>
          </a:xfrm>
          <a:custGeom>
            <a:avLst/>
            <a:gdLst>
              <a:gd name="T0" fmla="*/ 901841 w 1357313"/>
              <a:gd name="T1" fmla="*/ 1418297 h 2041525"/>
              <a:gd name="T2" fmla="*/ 952713 w 1357313"/>
              <a:gd name="T3" fmla="*/ 1537310 h 2041525"/>
              <a:gd name="T4" fmla="*/ 324238 w 1357313"/>
              <a:gd name="T5" fmla="*/ 1501582 h 2041525"/>
              <a:gd name="T6" fmla="*/ 380048 w 1357313"/>
              <a:gd name="T7" fmla="*/ 1395135 h 2041525"/>
              <a:gd name="T8" fmla="*/ 837417 w 1357313"/>
              <a:gd name="T9" fmla="*/ 530566 h 2041525"/>
              <a:gd name="T10" fmla="*/ 669920 w 1357313"/>
              <a:gd name="T11" fmla="*/ 686107 h 2041525"/>
              <a:gd name="T12" fmla="*/ 595424 w 1357313"/>
              <a:gd name="T13" fmla="*/ 686107 h 2041525"/>
              <a:gd name="T14" fmla="*/ 427927 w 1357313"/>
              <a:gd name="T15" fmla="*/ 530566 h 2041525"/>
              <a:gd name="T16" fmla="*/ 206486 w 1357313"/>
              <a:gd name="T17" fmla="*/ 405798 h 2041525"/>
              <a:gd name="T18" fmla="*/ 269716 w 1357313"/>
              <a:gd name="T19" fmla="*/ 553495 h 2041525"/>
              <a:gd name="T20" fmla="*/ 416183 w 1357313"/>
              <a:gd name="T21" fmla="*/ 730090 h 2041525"/>
              <a:gd name="T22" fmla="*/ 523871 w 1357313"/>
              <a:gd name="T23" fmla="*/ 839505 h 2041525"/>
              <a:gd name="T24" fmla="*/ 549065 w 1357313"/>
              <a:gd name="T25" fmla="*/ 957810 h 2041525"/>
              <a:gd name="T26" fmla="*/ 521401 w 1357313"/>
              <a:gd name="T27" fmla="*/ 1070930 h 2041525"/>
              <a:gd name="T28" fmla="*/ 406056 w 1357313"/>
              <a:gd name="T29" fmla="*/ 1185778 h 2041525"/>
              <a:gd name="T30" fmla="*/ 263047 w 1357313"/>
              <a:gd name="T31" fmla="*/ 1361879 h 2041525"/>
              <a:gd name="T32" fmla="*/ 205745 w 1357313"/>
              <a:gd name="T33" fmla="*/ 1502167 h 2041525"/>
              <a:gd name="T34" fmla="*/ 1072195 w 1357313"/>
              <a:gd name="T35" fmla="*/ 1557244 h 2041525"/>
              <a:gd name="T36" fmla="*/ 1021808 w 1357313"/>
              <a:gd name="T37" fmla="*/ 1393740 h 2041525"/>
              <a:gd name="T38" fmla="*/ 889667 w 1357313"/>
              <a:gd name="T39" fmla="*/ 1217639 h 2041525"/>
              <a:gd name="T40" fmla="*/ 755797 w 1357313"/>
              <a:gd name="T41" fmla="*/ 1087231 h 2041525"/>
              <a:gd name="T42" fmla="*/ 719983 w 1357313"/>
              <a:gd name="T43" fmla="*/ 986954 h 2041525"/>
              <a:gd name="T44" fmla="*/ 728381 w 1357313"/>
              <a:gd name="T45" fmla="*/ 880504 h 2041525"/>
              <a:gd name="T46" fmla="*/ 790870 w 1357313"/>
              <a:gd name="T47" fmla="*/ 784920 h 2041525"/>
              <a:gd name="T48" fmla="*/ 959566 w 1357313"/>
              <a:gd name="T49" fmla="*/ 605115 h 2041525"/>
              <a:gd name="T50" fmla="*/ 1046261 w 1357313"/>
              <a:gd name="T51" fmla="*/ 456677 h 2041525"/>
              <a:gd name="T52" fmla="*/ 1090473 w 1357313"/>
              <a:gd name="T53" fmla="*/ 209197 h 2041525"/>
              <a:gd name="T54" fmla="*/ 1216685 w 1357313"/>
              <a:gd name="T55" fmla="*/ 15314 h 2041525"/>
              <a:gd name="T56" fmla="*/ 1260650 w 1357313"/>
              <a:gd name="T57" fmla="*/ 68662 h 2041525"/>
              <a:gd name="T58" fmla="*/ 1261391 w 1357313"/>
              <a:gd name="T59" fmla="*/ 138313 h 2041525"/>
              <a:gd name="T60" fmla="*/ 1222613 w 1357313"/>
              <a:gd name="T61" fmla="*/ 189932 h 2041525"/>
              <a:gd name="T62" fmla="*/ 1165311 w 1357313"/>
              <a:gd name="T63" fmla="*/ 293419 h 2041525"/>
              <a:gd name="T64" fmla="*/ 1116654 w 1357313"/>
              <a:gd name="T65" fmla="*/ 524844 h 2041525"/>
              <a:gd name="T66" fmla="*/ 1012670 w 1357313"/>
              <a:gd name="T67" fmla="*/ 704403 h 2041525"/>
              <a:gd name="T68" fmla="*/ 829154 w 1357313"/>
              <a:gd name="T69" fmla="*/ 889890 h 2041525"/>
              <a:gd name="T70" fmla="*/ 817052 w 1357313"/>
              <a:gd name="T71" fmla="*/ 962009 h 2041525"/>
              <a:gd name="T72" fmla="*/ 905969 w 1357313"/>
              <a:gd name="T73" fmla="*/ 1085008 h 2041525"/>
              <a:gd name="T74" fmla="*/ 1048237 w 1357313"/>
              <a:gd name="T75" fmla="*/ 1249500 h 2041525"/>
              <a:gd name="T76" fmla="*/ 1134190 w 1357313"/>
              <a:gd name="T77" fmla="*/ 1433011 h 2041525"/>
              <a:gd name="T78" fmla="*/ 1183588 w 1357313"/>
              <a:gd name="T79" fmla="*/ 1698520 h 2041525"/>
              <a:gd name="T80" fmla="*/ 1240149 w 1357313"/>
              <a:gd name="T81" fmla="*/ 1730629 h 2041525"/>
              <a:gd name="T82" fmla="*/ 1266331 w 1357313"/>
              <a:gd name="T83" fmla="*/ 1790399 h 2041525"/>
              <a:gd name="T84" fmla="*/ 1249041 w 1357313"/>
              <a:gd name="T85" fmla="*/ 1858814 h 2041525"/>
              <a:gd name="T86" fmla="*/ 1193468 w 1357313"/>
              <a:gd name="T87" fmla="*/ 1900307 h 2041525"/>
              <a:gd name="T88" fmla="*/ 68664 w 1357313"/>
              <a:gd name="T89" fmla="*/ 1898578 h 2041525"/>
              <a:gd name="T90" fmla="*/ 15067 w 1357313"/>
              <a:gd name="T91" fmla="*/ 1854615 h 2041525"/>
              <a:gd name="T92" fmla="*/ 988 w 1357313"/>
              <a:gd name="T93" fmla="*/ 1785459 h 2041525"/>
              <a:gd name="T94" fmla="*/ 30133 w 1357313"/>
              <a:gd name="T95" fmla="*/ 1727170 h 2041525"/>
              <a:gd name="T96" fmla="*/ 87929 w 1357313"/>
              <a:gd name="T97" fmla="*/ 1697533 h 2041525"/>
              <a:gd name="T98" fmla="*/ 132882 w 1357313"/>
              <a:gd name="T99" fmla="*/ 1433011 h 2041525"/>
              <a:gd name="T100" fmla="*/ 218836 w 1357313"/>
              <a:gd name="T101" fmla="*/ 1249500 h 2041525"/>
              <a:gd name="T102" fmla="*/ 361103 w 1357313"/>
              <a:gd name="T103" fmla="*/ 1085008 h 2041525"/>
              <a:gd name="T104" fmla="*/ 449773 w 1357313"/>
              <a:gd name="T105" fmla="*/ 964726 h 2041525"/>
              <a:gd name="T106" fmla="*/ 437671 w 1357313"/>
              <a:gd name="T107" fmla="*/ 889890 h 2041525"/>
              <a:gd name="T108" fmla="*/ 254402 w 1357313"/>
              <a:gd name="T109" fmla="*/ 704403 h 2041525"/>
              <a:gd name="T110" fmla="*/ 150419 w 1357313"/>
              <a:gd name="T111" fmla="*/ 524844 h 2041525"/>
              <a:gd name="T112" fmla="*/ 99291 w 1357313"/>
              <a:gd name="T113" fmla="*/ 272672 h 2041525"/>
              <a:gd name="T114" fmla="*/ 40507 w 1357313"/>
              <a:gd name="T115" fmla="*/ 186969 h 2041525"/>
              <a:gd name="T116" fmla="*/ 4199 w 1357313"/>
              <a:gd name="T117" fmla="*/ 133866 h 2041525"/>
              <a:gd name="T118" fmla="*/ 8151 w 1357313"/>
              <a:gd name="T119" fmla="*/ 63970 h 2041525"/>
              <a:gd name="T120" fmla="*/ 54585 w 1357313"/>
              <a:gd name="T121" fmla="*/ 12596 h 20415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7313" h="2041525">
                <a:moveTo>
                  <a:pt x="550334" y="1339850"/>
                </a:moveTo>
                <a:lnTo>
                  <a:pt x="806980" y="1339850"/>
                </a:lnTo>
                <a:lnTo>
                  <a:pt x="827353" y="1358335"/>
                </a:lnTo>
                <a:lnTo>
                  <a:pt x="846138" y="1376291"/>
                </a:lnTo>
                <a:lnTo>
                  <a:pt x="864130" y="1393983"/>
                </a:lnTo>
                <a:lnTo>
                  <a:pt x="880799" y="1411676"/>
                </a:lnTo>
                <a:lnTo>
                  <a:pt x="896674" y="1428840"/>
                </a:lnTo>
                <a:lnTo>
                  <a:pt x="911490" y="1445476"/>
                </a:lnTo>
                <a:lnTo>
                  <a:pt x="925249" y="1462376"/>
                </a:lnTo>
                <a:lnTo>
                  <a:pt x="938213" y="1479012"/>
                </a:lnTo>
                <a:lnTo>
                  <a:pt x="950120" y="1495120"/>
                </a:lnTo>
                <a:lnTo>
                  <a:pt x="955940" y="1503570"/>
                </a:lnTo>
                <a:lnTo>
                  <a:pt x="961232" y="1511756"/>
                </a:lnTo>
                <a:lnTo>
                  <a:pt x="966259" y="1519942"/>
                </a:lnTo>
                <a:lnTo>
                  <a:pt x="971286" y="1527863"/>
                </a:lnTo>
                <a:lnTo>
                  <a:pt x="976049" y="1535785"/>
                </a:lnTo>
                <a:lnTo>
                  <a:pt x="980547" y="1543971"/>
                </a:lnTo>
                <a:lnTo>
                  <a:pt x="985045" y="1552157"/>
                </a:lnTo>
                <a:lnTo>
                  <a:pt x="989278" y="1560343"/>
                </a:lnTo>
                <a:lnTo>
                  <a:pt x="993247" y="1568265"/>
                </a:lnTo>
                <a:lnTo>
                  <a:pt x="996951" y="1576451"/>
                </a:lnTo>
                <a:lnTo>
                  <a:pt x="1000391" y="1584637"/>
                </a:lnTo>
                <a:lnTo>
                  <a:pt x="1003830" y="1592823"/>
                </a:lnTo>
                <a:lnTo>
                  <a:pt x="1007005" y="1601273"/>
                </a:lnTo>
                <a:lnTo>
                  <a:pt x="1010180" y="1609195"/>
                </a:lnTo>
                <a:lnTo>
                  <a:pt x="1013355" y="1620286"/>
                </a:lnTo>
                <a:lnTo>
                  <a:pt x="1017059" y="1632697"/>
                </a:lnTo>
                <a:lnTo>
                  <a:pt x="1020764" y="1647484"/>
                </a:lnTo>
                <a:lnTo>
                  <a:pt x="1024203" y="1663592"/>
                </a:lnTo>
                <a:lnTo>
                  <a:pt x="1027643" y="1681284"/>
                </a:lnTo>
                <a:lnTo>
                  <a:pt x="1031347" y="1700297"/>
                </a:lnTo>
                <a:lnTo>
                  <a:pt x="1034786" y="1721158"/>
                </a:lnTo>
                <a:lnTo>
                  <a:pt x="1038226" y="1743075"/>
                </a:lnTo>
                <a:lnTo>
                  <a:pt x="319088" y="1743075"/>
                </a:lnTo>
                <a:lnTo>
                  <a:pt x="322528" y="1721158"/>
                </a:lnTo>
                <a:lnTo>
                  <a:pt x="325967" y="1700297"/>
                </a:lnTo>
                <a:lnTo>
                  <a:pt x="329407" y="1681284"/>
                </a:lnTo>
                <a:lnTo>
                  <a:pt x="332846" y="1663592"/>
                </a:lnTo>
                <a:lnTo>
                  <a:pt x="336551" y="1647484"/>
                </a:lnTo>
                <a:lnTo>
                  <a:pt x="339990" y="1632697"/>
                </a:lnTo>
                <a:lnTo>
                  <a:pt x="343694" y="1620286"/>
                </a:lnTo>
                <a:lnTo>
                  <a:pt x="347398" y="1609195"/>
                </a:lnTo>
                <a:lnTo>
                  <a:pt x="350309" y="1601273"/>
                </a:lnTo>
                <a:lnTo>
                  <a:pt x="353484" y="1592823"/>
                </a:lnTo>
                <a:lnTo>
                  <a:pt x="356923" y="1584637"/>
                </a:lnTo>
                <a:lnTo>
                  <a:pt x="360363" y="1576451"/>
                </a:lnTo>
                <a:lnTo>
                  <a:pt x="364067" y="1568265"/>
                </a:lnTo>
                <a:lnTo>
                  <a:pt x="368036" y="1560343"/>
                </a:lnTo>
                <a:lnTo>
                  <a:pt x="372269" y="1552157"/>
                </a:lnTo>
                <a:lnTo>
                  <a:pt x="376503" y="1543971"/>
                </a:lnTo>
                <a:lnTo>
                  <a:pt x="381265" y="1535785"/>
                </a:lnTo>
                <a:lnTo>
                  <a:pt x="386028" y="1527863"/>
                </a:lnTo>
                <a:lnTo>
                  <a:pt x="390790" y="1519942"/>
                </a:lnTo>
                <a:lnTo>
                  <a:pt x="396082" y="1511756"/>
                </a:lnTo>
                <a:lnTo>
                  <a:pt x="401373" y="1503570"/>
                </a:lnTo>
                <a:lnTo>
                  <a:pt x="407194" y="1495120"/>
                </a:lnTo>
                <a:lnTo>
                  <a:pt x="419101" y="1479012"/>
                </a:lnTo>
                <a:lnTo>
                  <a:pt x="432065" y="1462376"/>
                </a:lnTo>
                <a:lnTo>
                  <a:pt x="445824" y="1445476"/>
                </a:lnTo>
                <a:lnTo>
                  <a:pt x="460640" y="1428840"/>
                </a:lnTo>
                <a:lnTo>
                  <a:pt x="476515" y="1411676"/>
                </a:lnTo>
                <a:lnTo>
                  <a:pt x="493184" y="1393983"/>
                </a:lnTo>
                <a:lnTo>
                  <a:pt x="511176" y="1376291"/>
                </a:lnTo>
                <a:lnTo>
                  <a:pt x="530226" y="1358335"/>
                </a:lnTo>
                <a:lnTo>
                  <a:pt x="550334" y="1339850"/>
                </a:lnTo>
                <a:close/>
                <a:moveTo>
                  <a:pt x="430213" y="534988"/>
                </a:moveTo>
                <a:lnTo>
                  <a:pt x="925513" y="534988"/>
                </a:lnTo>
                <a:lnTo>
                  <a:pt x="916527" y="545836"/>
                </a:lnTo>
                <a:lnTo>
                  <a:pt x="907012" y="557478"/>
                </a:lnTo>
                <a:lnTo>
                  <a:pt x="897233" y="568590"/>
                </a:lnTo>
                <a:lnTo>
                  <a:pt x="886925" y="580232"/>
                </a:lnTo>
                <a:lnTo>
                  <a:pt x="876089" y="591609"/>
                </a:lnTo>
                <a:lnTo>
                  <a:pt x="864988" y="603515"/>
                </a:lnTo>
                <a:lnTo>
                  <a:pt x="853095" y="615422"/>
                </a:lnTo>
                <a:lnTo>
                  <a:pt x="840937" y="627328"/>
                </a:lnTo>
                <a:lnTo>
                  <a:pt x="828250" y="639499"/>
                </a:lnTo>
                <a:lnTo>
                  <a:pt x="815035" y="651934"/>
                </a:lnTo>
                <a:lnTo>
                  <a:pt x="801292" y="664105"/>
                </a:lnTo>
                <a:lnTo>
                  <a:pt x="787019" y="677069"/>
                </a:lnTo>
                <a:lnTo>
                  <a:pt x="772218" y="690034"/>
                </a:lnTo>
                <a:lnTo>
                  <a:pt x="756625" y="702999"/>
                </a:lnTo>
                <a:lnTo>
                  <a:pt x="740767" y="716492"/>
                </a:lnTo>
                <a:lnTo>
                  <a:pt x="724116" y="729986"/>
                </a:lnTo>
                <a:lnTo>
                  <a:pt x="717772" y="735278"/>
                </a:lnTo>
                <a:lnTo>
                  <a:pt x="711429" y="740834"/>
                </a:lnTo>
                <a:lnTo>
                  <a:pt x="705350" y="746655"/>
                </a:lnTo>
                <a:lnTo>
                  <a:pt x="699536" y="753005"/>
                </a:lnTo>
                <a:lnTo>
                  <a:pt x="693985" y="759090"/>
                </a:lnTo>
                <a:lnTo>
                  <a:pt x="688171" y="765969"/>
                </a:lnTo>
                <a:lnTo>
                  <a:pt x="682885" y="772584"/>
                </a:lnTo>
                <a:lnTo>
                  <a:pt x="677863" y="779463"/>
                </a:lnTo>
                <a:lnTo>
                  <a:pt x="672841" y="772584"/>
                </a:lnTo>
                <a:lnTo>
                  <a:pt x="667555" y="765969"/>
                </a:lnTo>
                <a:lnTo>
                  <a:pt x="662005" y="759090"/>
                </a:lnTo>
                <a:lnTo>
                  <a:pt x="656190" y="753005"/>
                </a:lnTo>
                <a:lnTo>
                  <a:pt x="650376" y="746655"/>
                </a:lnTo>
                <a:lnTo>
                  <a:pt x="644297" y="740834"/>
                </a:lnTo>
                <a:lnTo>
                  <a:pt x="637954" y="735278"/>
                </a:lnTo>
                <a:lnTo>
                  <a:pt x="631610" y="729986"/>
                </a:lnTo>
                <a:lnTo>
                  <a:pt x="614959" y="716492"/>
                </a:lnTo>
                <a:lnTo>
                  <a:pt x="599101" y="702999"/>
                </a:lnTo>
                <a:lnTo>
                  <a:pt x="583508" y="690034"/>
                </a:lnTo>
                <a:lnTo>
                  <a:pt x="568707" y="677069"/>
                </a:lnTo>
                <a:lnTo>
                  <a:pt x="554434" y="664105"/>
                </a:lnTo>
                <a:lnTo>
                  <a:pt x="540691" y="651934"/>
                </a:lnTo>
                <a:lnTo>
                  <a:pt x="527476" y="639499"/>
                </a:lnTo>
                <a:lnTo>
                  <a:pt x="514789" y="627328"/>
                </a:lnTo>
                <a:lnTo>
                  <a:pt x="502631" y="615422"/>
                </a:lnTo>
                <a:lnTo>
                  <a:pt x="490738" y="603515"/>
                </a:lnTo>
                <a:lnTo>
                  <a:pt x="479637" y="591609"/>
                </a:lnTo>
                <a:lnTo>
                  <a:pt x="468801" y="580232"/>
                </a:lnTo>
                <a:lnTo>
                  <a:pt x="458493" y="568590"/>
                </a:lnTo>
                <a:lnTo>
                  <a:pt x="448714" y="557478"/>
                </a:lnTo>
                <a:lnTo>
                  <a:pt x="439199" y="545836"/>
                </a:lnTo>
                <a:lnTo>
                  <a:pt x="430213" y="534988"/>
                </a:lnTo>
                <a:close/>
                <a:moveTo>
                  <a:pt x="188949" y="224189"/>
                </a:moveTo>
                <a:lnTo>
                  <a:pt x="193448" y="263892"/>
                </a:lnTo>
                <a:lnTo>
                  <a:pt x="195830" y="284803"/>
                </a:lnTo>
                <a:lnTo>
                  <a:pt x="198741" y="306507"/>
                </a:lnTo>
                <a:lnTo>
                  <a:pt x="201917" y="328741"/>
                </a:lnTo>
                <a:lnTo>
                  <a:pt x="204828" y="350710"/>
                </a:lnTo>
                <a:lnTo>
                  <a:pt x="208532" y="372678"/>
                </a:lnTo>
                <a:lnTo>
                  <a:pt x="212502" y="394118"/>
                </a:lnTo>
                <a:lnTo>
                  <a:pt x="215413" y="408146"/>
                </a:lnTo>
                <a:lnTo>
                  <a:pt x="218059" y="421645"/>
                </a:lnTo>
                <a:lnTo>
                  <a:pt x="221235" y="434880"/>
                </a:lnTo>
                <a:lnTo>
                  <a:pt x="224410" y="447585"/>
                </a:lnTo>
                <a:lnTo>
                  <a:pt x="227321" y="459496"/>
                </a:lnTo>
                <a:lnTo>
                  <a:pt x="230497" y="470348"/>
                </a:lnTo>
                <a:lnTo>
                  <a:pt x="233673" y="480406"/>
                </a:lnTo>
                <a:lnTo>
                  <a:pt x="236584" y="489405"/>
                </a:lnTo>
                <a:lnTo>
                  <a:pt x="241082" y="501316"/>
                </a:lnTo>
                <a:lnTo>
                  <a:pt x="246111" y="513227"/>
                </a:lnTo>
                <a:lnTo>
                  <a:pt x="251403" y="524873"/>
                </a:lnTo>
                <a:lnTo>
                  <a:pt x="256961" y="536784"/>
                </a:lnTo>
                <a:lnTo>
                  <a:pt x="262783" y="547901"/>
                </a:lnTo>
                <a:lnTo>
                  <a:pt x="268605" y="559547"/>
                </a:lnTo>
                <a:lnTo>
                  <a:pt x="275220" y="570664"/>
                </a:lnTo>
                <a:lnTo>
                  <a:pt x="281836" y="581781"/>
                </a:lnTo>
                <a:lnTo>
                  <a:pt x="288981" y="593162"/>
                </a:lnTo>
                <a:lnTo>
                  <a:pt x="296127" y="604014"/>
                </a:lnTo>
                <a:lnTo>
                  <a:pt x="304066" y="615396"/>
                </a:lnTo>
                <a:lnTo>
                  <a:pt x="312005" y="626248"/>
                </a:lnTo>
                <a:lnTo>
                  <a:pt x="320473" y="637365"/>
                </a:lnTo>
                <a:lnTo>
                  <a:pt x="329206" y="648482"/>
                </a:lnTo>
                <a:lnTo>
                  <a:pt x="338468" y="659334"/>
                </a:lnTo>
                <a:lnTo>
                  <a:pt x="347730" y="670450"/>
                </a:lnTo>
                <a:lnTo>
                  <a:pt x="366784" y="692419"/>
                </a:lnTo>
                <a:lnTo>
                  <a:pt x="385309" y="714388"/>
                </a:lnTo>
                <a:lnTo>
                  <a:pt x="404362" y="736887"/>
                </a:lnTo>
                <a:lnTo>
                  <a:pt x="414154" y="748268"/>
                </a:lnTo>
                <a:lnTo>
                  <a:pt x="424210" y="759385"/>
                </a:lnTo>
                <a:lnTo>
                  <a:pt x="435060" y="771031"/>
                </a:lnTo>
                <a:lnTo>
                  <a:pt x="445910" y="782413"/>
                </a:lnTo>
                <a:lnTo>
                  <a:pt x="457554" y="794059"/>
                </a:lnTo>
                <a:lnTo>
                  <a:pt x="469463" y="805440"/>
                </a:lnTo>
                <a:lnTo>
                  <a:pt x="482165" y="817351"/>
                </a:lnTo>
                <a:lnTo>
                  <a:pt x="495661" y="829262"/>
                </a:lnTo>
                <a:lnTo>
                  <a:pt x="509952" y="841173"/>
                </a:lnTo>
                <a:lnTo>
                  <a:pt x="525036" y="853349"/>
                </a:lnTo>
                <a:lnTo>
                  <a:pt x="531916" y="858907"/>
                </a:lnTo>
                <a:lnTo>
                  <a:pt x="537738" y="864730"/>
                </a:lnTo>
                <a:lnTo>
                  <a:pt x="543031" y="870818"/>
                </a:lnTo>
                <a:lnTo>
                  <a:pt x="547530" y="876376"/>
                </a:lnTo>
                <a:lnTo>
                  <a:pt x="551764" y="882199"/>
                </a:lnTo>
                <a:lnTo>
                  <a:pt x="555204" y="888023"/>
                </a:lnTo>
                <a:lnTo>
                  <a:pt x="558644" y="893846"/>
                </a:lnTo>
                <a:lnTo>
                  <a:pt x="561291" y="899669"/>
                </a:lnTo>
                <a:lnTo>
                  <a:pt x="564202" y="905227"/>
                </a:lnTo>
                <a:lnTo>
                  <a:pt x="566848" y="911315"/>
                </a:lnTo>
                <a:lnTo>
                  <a:pt x="568965" y="916873"/>
                </a:lnTo>
                <a:lnTo>
                  <a:pt x="570818" y="922696"/>
                </a:lnTo>
                <a:lnTo>
                  <a:pt x="574523" y="934607"/>
                </a:lnTo>
                <a:lnTo>
                  <a:pt x="577698" y="946518"/>
                </a:lnTo>
                <a:lnTo>
                  <a:pt x="582462" y="966370"/>
                </a:lnTo>
                <a:lnTo>
                  <a:pt x="584314" y="973781"/>
                </a:lnTo>
                <a:lnTo>
                  <a:pt x="585902" y="980927"/>
                </a:lnTo>
                <a:lnTo>
                  <a:pt x="587225" y="988074"/>
                </a:lnTo>
                <a:lnTo>
                  <a:pt x="587754" y="996015"/>
                </a:lnTo>
                <a:lnTo>
                  <a:pt x="588284" y="1005808"/>
                </a:lnTo>
                <a:lnTo>
                  <a:pt x="588548" y="1017719"/>
                </a:lnTo>
                <a:lnTo>
                  <a:pt x="588284" y="1026453"/>
                </a:lnTo>
                <a:lnTo>
                  <a:pt x="588019" y="1033600"/>
                </a:lnTo>
                <a:lnTo>
                  <a:pt x="587754" y="1039423"/>
                </a:lnTo>
                <a:lnTo>
                  <a:pt x="587225" y="1044717"/>
                </a:lnTo>
                <a:lnTo>
                  <a:pt x="585373" y="1055304"/>
                </a:lnTo>
                <a:lnTo>
                  <a:pt x="582726" y="1070391"/>
                </a:lnTo>
                <a:lnTo>
                  <a:pt x="581138" y="1079655"/>
                </a:lnTo>
                <a:lnTo>
                  <a:pt x="579021" y="1088919"/>
                </a:lnTo>
                <a:lnTo>
                  <a:pt x="576904" y="1097919"/>
                </a:lnTo>
                <a:lnTo>
                  <a:pt x="574523" y="1106918"/>
                </a:lnTo>
                <a:lnTo>
                  <a:pt x="571876" y="1115917"/>
                </a:lnTo>
                <a:lnTo>
                  <a:pt x="568701" y="1124652"/>
                </a:lnTo>
                <a:lnTo>
                  <a:pt x="565260" y="1133387"/>
                </a:lnTo>
                <a:lnTo>
                  <a:pt x="561291" y="1142121"/>
                </a:lnTo>
                <a:lnTo>
                  <a:pt x="558644" y="1147680"/>
                </a:lnTo>
                <a:lnTo>
                  <a:pt x="555204" y="1153768"/>
                </a:lnTo>
                <a:lnTo>
                  <a:pt x="551764" y="1159326"/>
                </a:lnTo>
                <a:lnTo>
                  <a:pt x="547530" y="1165149"/>
                </a:lnTo>
                <a:lnTo>
                  <a:pt x="543031" y="1170972"/>
                </a:lnTo>
                <a:lnTo>
                  <a:pt x="538003" y="1176795"/>
                </a:lnTo>
                <a:lnTo>
                  <a:pt x="532181" y="1182618"/>
                </a:lnTo>
                <a:lnTo>
                  <a:pt x="525300" y="1188177"/>
                </a:lnTo>
                <a:lnTo>
                  <a:pt x="510216" y="1200352"/>
                </a:lnTo>
                <a:lnTo>
                  <a:pt x="495926" y="1212263"/>
                </a:lnTo>
                <a:lnTo>
                  <a:pt x="482430" y="1224174"/>
                </a:lnTo>
                <a:lnTo>
                  <a:pt x="469463" y="1236085"/>
                </a:lnTo>
                <a:lnTo>
                  <a:pt x="457554" y="1247466"/>
                </a:lnTo>
                <a:lnTo>
                  <a:pt x="445910" y="1259377"/>
                </a:lnTo>
                <a:lnTo>
                  <a:pt x="435060" y="1270759"/>
                </a:lnTo>
                <a:lnTo>
                  <a:pt x="424210" y="1282140"/>
                </a:lnTo>
                <a:lnTo>
                  <a:pt x="414154" y="1293257"/>
                </a:lnTo>
                <a:lnTo>
                  <a:pt x="404362" y="1304903"/>
                </a:lnTo>
                <a:lnTo>
                  <a:pt x="385309" y="1326872"/>
                </a:lnTo>
                <a:lnTo>
                  <a:pt x="366784" y="1349106"/>
                </a:lnTo>
                <a:lnTo>
                  <a:pt x="347730" y="1371340"/>
                </a:lnTo>
                <a:lnTo>
                  <a:pt x="338468" y="1382456"/>
                </a:lnTo>
                <a:lnTo>
                  <a:pt x="329206" y="1393309"/>
                </a:lnTo>
                <a:lnTo>
                  <a:pt x="320473" y="1404161"/>
                </a:lnTo>
                <a:lnTo>
                  <a:pt x="312005" y="1415278"/>
                </a:lnTo>
                <a:lnTo>
                  <a:pt x="304066" y="1426394"/>
                </a:lnTo>
                <a:lnTo>
                  <a:pt x="296127" y="1437511"/>
                </a:lnTo>
                <a:lnTo>
                  <a:pt x="288981" y="1448628"/>
                </a:lnTo>
                <a:lnTo>
                  <a:pt x="281836" y="1459480"/>
                </a:lnTo>
                <a:lnTo>
                  <a:pt x="275220" y="1470862"/>
                </a:lnTo>
                <a:lnTo>
                  <a:pt x="268605" y="1482243"/>
                </a:lnTo>
                <a:lnTo>
                  <a:pt x="262783" y="1493625"/>
                </a:lnTo>
                <a:lnTo>
                  <a:pt x="256961" y="1505006"/>
                </a:lnTo>
                <a:lnTo>
                  <a:pt x="251403" y="1516652"/>
                </a:lnTo>
                <a:lnTo>
                  <a:pt x="246111" y="1528563"/>
                </a:lnTo>
                <a:lnTo>
                  <a:pt x="241082" y="1540209"/>
                </a:lnTo>
                <a:lnTo>
                  <a:pt x="236584" y="1552385"/>
                </a:lnTo>
                <a:lnTo>
                  <a:pt x="233937" y="1560326"/>
                </a:lnTo>
                <a:lnTo>
                  <a:pt x="231026" y="1568796"/>
                </a:lnTo>
                <a:lnTo>
                  <a:pt x="228115" y="1578060"/>
                </a:lnTo>
                <a:lnTo>
                  <a:pt x="225734" y="1588382"/>
                </a:lnTo>
                <a:lnTo>
                  <a:pt x="222823" y="1598705"/>
                </a:lnTo>
                <a:lnTo>
                  <a:pt x="220441" y="1609822"/>
                </a:lnTo>
                <a:lnTo>
                  <a:pt x="215413" y="1633114"/>
                </a:lnTo>
                <a:lnTo>
                  <a:pt x="210649" y="1658260"/>
                </a:lnTo>
                <a:lnTo>
                  <a:pt x="206415" y="1683934"/>
                </a:lnTo>
                <a:lnTo>
                  <a:pt x="202181" y="1709609"/>
                </a:lnTo>
                <a:lnTo>
                  <a:pt x="198741" y="1735548"/>
                </a:lnTo>
                <a:lnTo>
                  <a:pt x="193448" y="1778162"/>
                </a:lnTo>
                <a:lnTo>
                  <a:pt x="188949" y="1817336"/>
                </a:lnTo>
                <a:lnTo>
                  <a:pt x="1168364" y="1817336"/>
                </a:lnTo>
                <a:lnTo>
                  <a:pt x="1164130" y="1777898"/>
                </a:lnTo>
                <a:lnTo>
                  <a:pt x="1161748" y="1756987"/>
                </a:lnTo>
                <a:lnTo>
                  <a:pt x="1158837" y="1735019"/>
                </a:lnTo>
                <a:lnTo>
                  <a:pt x="1155661" y="1713050"/>
                </a:lnTo>
                <a:lnTo>
                  <a:pt x="1152486" y="1690816"/>
                </a:lnTo>
                <a:lnTo>
                  <a:pt x="1148781" y="1668847"/>
                </a:lnTo>
                <a:lnTo>
                  <a:pt x="1144811" y="1647672"/>
                </a:lnTo>
                <a:lnTo>
                  <a:pt x="1142165" y="1633644"/>
                </a:lnTo>
                <a:lnTo>
                  <a:pt x="1139518" y="1619880"/>
                </a:lnTo>
                <a:lnTo>
                  <a:pt x="1136343" y="1606910"/>
                </a:lnTo>
                <a:lnTo>
                  <a:pt x="1133167" y="1594205"/>
                </a:lnTo>
                <a:lnTo>
                  <a:pt x="1130256" y="1582295"/>
                </a:lnTo>
                <a:lnTo>
                  <a:pt x="1127080" y="1571442"/>
                </a:lnTo>
                <a:lnTo>
                  <a:pt x="1123905" y="1561384"/>
                </a:lnTo>
                <a:lnTo>
                  <a:pt x="1120994" y="1552385"/>
                </a:lnTo>
                <a:lnTo>
                  <a:pt x="1116230" y="1540209"/>
                </a:lnTo>
                <a:lnTo>
                  <a:pt x="1111467" y="1528563"/>
                </a:lnTo>
                <a:lnTo>
                  <a:pt x="1106174" y="1516652"/>
                </a:lnTo>
                <a:lnTo>
                  <a:pt x="1100617" y="1505006"/>
                </a:lnTo>
                <a:lnTo>
                  <a:pt x="1094795" y="1493625"/>
                </a:lnTo>
                <a:lnTo>
                  <a:pt x="1088708" y="1482243"/>
                </a:lnTo>
                <a:lnTo>
                  <a:pt x="1082357" y="1470862"/>
                </a:lnTo>
                <a:lnTo>
                  <a:pt x="1075741" y="1459480"/>
                </a:lnTo>
                <a:lnTo>
                  <a:pt x="1068596" y="1448628"/>
                </a:lnTo>
                <a:lnTo>
                  <a:pt x="1061186" y="1437511"/>
                </a:lnTo>
                <a:lnTo>
                  <a:pt x="1053512" y="1426394"/>
                </a:lnTo>
                <a:lnTo>
                  <a:pt x="1045308" y="1415278"/>
                </a:lnTo>
                <a:lnTo>
                  <a:pt x="1037105" y="1404161"/>
                </a:lnTo>
                <a:lnTo>
                  <a:pt x="1028107" y="1393309"/>
                </a:lnTo>
                <a:lnTo>
                  <a:pt x="1019374" y="1382456"/>
                </a:lnTo>
                <a:lnTo>
                  <a:pt x="1009847" y="1371340"/>
                </a:lnTo>
                <a:lnTo>
                  <a:pt x="990794" y="1349106"/>
                </a:lnTo>
                <a:lnTo>
                  <a:pt x="972269" y="1326872"/>
                </a:lnTo>
                <a:lnTo>
                  <a:pt x="953215" y="1304903"/>
                </a:lnTo>
                <a:lnTo>
                  <a:pt x="943424" y="1293257"/>
                </a:lnTo>
                <a:lnTo>
                  <a:pt x="933368" y="1282140"/>
                </a:lnTo>
                <a:lnTo>
                  <a:pt x="922518" y="1270759"/>
                </a:lnTo>
                <a:lnTo>
                  <a:pt x="911668" y="1259377"/>
                </a:lnTo>
                <a:lnTo>
                  <a:pt x="900024" y="1247731"/>
                </a:lnTo>
                <a:lnTo>
                  <a:pt x="888115" y="1236085"/>
                </a:lnTo>
                <a:lnTo>
                  <a:pt x="875148" y="1224174"/>
                </a:lnTo>
                <a:lnTo>
                  <a:pt x="861652" y="1212263"/>
                </a:lnTo>
                <a:lnTo>
                  <a:pt x="847361" y="1200352"/>
                </a:lnTo>
                <a:lnTo>
                  <a:pt x="832277" y="1188177"/>
                </a:lnTo>
                <a:lnTo>
                  <a:pt x="825397" y="1182618"/>
                </a:lnTo>
                <a:lnTo>
                  <a:pt x="819575" y="1176795"/>
                </a:lnTo>
                <a:lnTo>
                  <a:pt x="814547" y="1170972"/>
                </a:lnTo>
                <a:lnTo>
                  <a:pt x="809783" y="1165149"/>
                </a:lnTo>
                <a:lnTo>
                  <a:pt x="805814" y="1159326"/>
                </a:lnTo>
                <a:lnTo>
                  <a:pt x="802109" y="1153768"/>
                </a:lnTo>
                <a:lnTo>
                  <a:pt x="798933" y="1147680"/>
                </a:lnTo>
                <a:lnTo>
                  <a:pt x="796287" y="1142121"/>
                </a:lnTo>
                <a:lnTo>
                  <a:pt x="793376" y="1136563"/>
                </a:lnTo>
                <a:lnTo>
                  <a:pt x="790994" y="1130740"/>
                </a:lnTo>
                <a:lnTo>
                  <a:pt x="788612" y="1124652"/>
                </a:lnTo>
                <a:lnTo>
                  <a:pt x="786760" y="1119094"/>
                </a:lnTo>
                <a:lnTo>
                  <a:pt x="784643" y="1113271"/>
                </a:lnTo>
                <a:lnTo>
                  <a:pt x="783055" y="1107183"/>
                </a:lnTo>
                <a:lnTo>
                  <a:pt x="779879" y="1095272"/>
                </a:lnTo>
                <a:lnTo>
                  <a:pt x="774851" y="1074362"/>
                </a:lnTo>
                <a:lnTo>
                  <a:pt x="773264" y="1065627"/>
                </a:lnTo>
                <a:lnTo>
                  <a:pt x="771411" y="1057686"/>
                </a:lnTo>
                <a:lnTo>
                  <a:pt x="770353" y="1049216"/>
                </a:lnTo>
                <a:lnTo>
                  <a:pt x="769559" y="1040217"/>
                </a:lnTo>
                <a:lnTo>
                  <a:pt x="769294" y="1029630"/>
                </a:lnTo>
                <a:lnTo>
                  <a:pt x="769029" y="1017719"/>
                </a:lnTo>
                <a:lnTo>
                  <a:pt x="769029" y="1009249"/>
                </a:lnTo>
                <a:lnTo>
                  <a:pt x="769294" y="1002896"/>
                </a:lnTo>
                <a:lnTo>
                  <a:pt x="769823" y="998132"/>
                </a:lnTo>
                <a:lnTo>
                  <a:pt x="770353" y="993897"/>
                </a:lnTo>
                <a:lnTo>
                  <a:pt x="772470" y="985427"/>
                </a:lnTo>
                <a:lnTo>
                  <a:pt x="773528" y="979075"/>
                </a:lnTo>
                <a:lnTo>
                  <a:pt x="774851" y="971399"/>
                </a:lnTo>
                <a:lnTo>
                  <a:pt x="776439" y="961870"/>
                </a:lnTo>
                <a:lnTo>
                  <a:pt x="778556" y="952606"/>
                </a:lnTo>
                <a:lnTo>
                  <a:pt x="780409" y="943607"/>
                </a:lnTo>
                <a:lnTo>
                  <a:pt x="783055" y="934607"/>
                </a:lnTo>
                <a:lnTo>
                  <a:pt x="785437" y="925608"/>
                </a:lnTo>
                <a:lnTo>
                  <a:pt x="788612" y="916873"/>
                </a:lnTo>
                <a:lnTo>
                  <a:pt x="792317" y="908139"/>
                </a:lnTo>
                <a:lnTo>
                  <a:pt x="796287" y="899669"/>
                </a:lnTo>
                <a:lnTo>
                  <a:pt x="798933" y="893846"/>
                </a:lnTo>
                <a:lnTo>
                  <a:pt x="802109" y="888023"/>
                </a:lnTo>
                <a:lnTo>
                  <a:pt x="805814" y="882199"/>
                </a:lnTo>
                <a:lnTo>
                  <a:pt x="809783" y="876376"/>
                </a:lnTo>
                <a:lnTo>
                  <a:pt x="814547" y="870818"/>
                </a:lnTo>
                <a:lnTo>
                  <a:pt x="819575" y="864730"/>
                </a:lnTo>
                <a:lnTo>
                  <a:pt x="825397" y="858907"/>
                </a:lnTo>
                <a:lnTo>
                  <a:pt x="832277" y="853349"/>
                </a:lnTo>
                <a:lnTo>
                  <a:pt x="847361" y="841173"/>
                </a:lnTo>
                <a:lnTo>
                  <a:pt x="861652" y="829262"/>
                </a:lnTo>
                <a:lnTo>
                  <a:pt x="875148" y="817351"/>
                </a:lnTo>
                <a:lnTo>
                  <a:pt x="888115" y="805440"/>
                </a:lnTo>
                <a:lnTo>
                  <a:pt x="900024" y="794059"/>
                </a:lnTo>
                <a:lnTo>
                  <a:pt x="911668" y="782413"/>
                </a:lnTo>
                <a:lnTo>
                  <a:pt x="922518" y="771031"/>
                </a:lnTo>
                <a:lnTo>
                  <a:pt x="933368" y="759385"/>
                </a:lnTo>
                <a:lnTo>
                  <a:pt x="943424" y="748268"/>
                </a:lnTo>
                <a:lnTo>
                  <a:pt x="953215" y="736887"/>
                </a:lnTo>
                <a:lnTo>
                  <a:pt x="972269" y="714388"/>
                </a:lnTo>
                <a:lnTo>
                  <a:pt x="990794" y="692419"/>
                </a:lnTo>
                <a:lnTo>
                  <a:pt x="1009847" y="670450"/>
                </a:lnTo>
                <a:lnTo>
                  <a:pt x="1019374" y="659334"/>
                </a:lnTo>
                <a:lnTo>
                  <a:pt x="1028107" y="648482"/>
                </a:lnTo>
                <a:lnTo>
                  <a:pt x="1037105" y="637365"/>
                </a:lnTo>
                <a:lnTo>
                  <a:pt x="1045308" y="626248"/>
                </a:lnTo>
                <a:lnTo>
                  <a:pt x="1053512" y="615396"/>
                </a:lnTo>
                <a:lnTo>
                  <a:pt x="1061186" y="604014"/>
                </a:lnTo>
                <a:lnTo>
                  <a:pt x="1068596" y="593162"/>
                </a:lnTo>
                <a:lnTo>
                  <a:pt x="1075741" y="581781"/>
                </a:lnTo>
                <a:lnTo>
                  <a:pt x="1082357" y="570664"/>
                </a:lnTo>
                <a:lnTo>
                  <a:pt x="1088708" y="559547"/>
                </a:lnTo>
                <a:lnTo>
                  <a:pt x="1094795" y="547901"/>
                </a:lnTo>
                <a:lnTo>
                  <a:pt x="1100617" y="536784"/>
                </a:lnTo>
                <a:lnTo>
                  <a:pt x="1106174" y="524873"/>
                </a:lnTo>
                <a:lnTo>
                  <a:pt x="1111467" y="513227"/>
                </a:lnTo>
                <a:lnTo>
                  <a:pt x="1116230" y="501316"/>
                </a:lnTo>
                <a:lnTo>
                  <a:pt x="1120994" y="489405"/>
                </a:lnTo>
                <a:lnTo>
                  <a:pt x="1123640" y="481729"/>
                </a:lnTo>
                <a:lnTo>
                  <a:pt x="1126287" y="472995"/>
                </a:lnTo>
                <a:lnTo>
                  <a:pt x="1129198" y="463466"/>
                </a:lnTo>
                <a:lnTo>
                  <a:pt x="1131844" y="453408"/>
                </a:lnTo>
                <a:lnTo>
                  <a:pt x="1134490" y="442820"/>
                </a:lnTo>
                <a:lnTo>
                  <a:pt x="1137137" y="431968"/>
                </a:lnTo>
                <a:lnTo>
                  <a:pt x="1142165" y="408146"/>
                </a:lnTo>
                <a:lnTo>
                  <a:pt x="1146664" y="383531"/>
                </a:lnTo>
                <a:lnTo>
                  <a:pt x="1151162" y="357591"/>
                </a:lnTo>
                <a:lnTo>
                  <a:pt x="1155132" y="331917"/>
                </a:lnTo>
                <a:lnTo>
                  <a:pt x="1158837" y="305978"/>
                </a:lnTo>
                <a:lnTo>
                  <a:pt x="1161748" y="284273"/>
                </a:lnTo>
                <a:lnTo>
                  <a:pt x="1164130" y="263628"/>
                </a:lnTo>
                <a:lnTo>
                  <a:pt x="1168364" y="224189"/>
                </a:lnTo>
                <a:lnTo>
                  <a:pt x="188949" y="224189"/>
                </a:lnTo>
                <a:close/>
                <a:moveTo>
                  <a:pt x="111941" y="0"/>
                </a:moveTo>
                <a:lnTo>
                  <a:pt x="1245372" y="0"/>
                </a:lnTo>
                <a:lnTo>
                  <a:pt x="1251194" y="265"/>
                </a:lnTo>
                <a:lnTo>
                  <a:pt x="1257016" y="530"/>
                </a:lnTo>
                <a:lnTo>
                  <a:pt x="1262574" y="1324"/>
                </a:lnTo>
                <a:lnTo>
                  <a:pt x="1268131" y="2382"/>
                </a:lnTo>
                <a:lnTo>
                  <a:pt x="1273424" y="3706"/>
                </a:lnTo>
                <a:lnTo>
                  <a:pt x="1278716" y="5029"/>
                </a:lnTo>
                <a:lnTo>
                  <a:pt x="1284009" y="6882"/>
                </a:lnTo>
                <a:lnTo>
                  <a:pt x="1289302" y="9000"/>
                </a:lnTo>
                <a:lnTo>
                  <a:pt x="1294065" y="11382"/>
                </a:lnTo>
                <a:lnTo>
                  <a:pt x="1299093" y="13499"/>
                </a:lnTo>
                <a:lnTo>
                  <a:pt x="1303592" y="16411"/>
                </a:lnTo>
                <a:lnTo>
                  <a:pt x="1308091" y="19058"/>
                </a:lnTo>
                <a:lnTo>
                  <a:pt x="1312590" y="22499"/>
                </a:lnTo>
                <a:lnTo>
                  <a:pt x="1316824" y="25675"/>
                </a:lnTo>
                <a:lnTo>
                  <a:pt x="1321058" y="29380"/>
                </a:lnTo>
                <a:lnTo>
                  <a:pt x="1324498" y="32821"/>
                </a:lnTo>
                <a:lnTo>
                  <a:pt x="1328468" y="36792"/>
                </a:lnTo>
                <a:lnTo>
                  <a:pt x="1331908" y="41027"/>
                </a:lnTo>
                <a:lnTo>
                  <a:pt x="1335348" y="45262"/>
                </a:lnTo>
                <a:lnTo>
                  <a:pt x="1338259" y="49497"/>
                </a:lnTo>
                <a:lnTo>
                  <a:pt x="1341435" y="53996"/>
                </a:lnTo>
                <a:lnTo>
                  <a:pt x="1344081" y="58761"/>
                </a:lnTo>
                <a:lnTo>
                  <a:pt x="1346463" y="63525"/>
                </a:lnTo>
                <a:lnTo>
                  <a:pt x="1348845" y="68554"/>
                </a:lnTo>
                <a:lnTo>
                  <a:pt x="1350697" y="73583"/>
                </a:lnTo>
                <a:lnTo>
                  <a:pt x="1352285" y="78877"/>
                </a:lnTo>
                <a:lnTo>
                  <a:pt x="1354137" y="84435"/>
                </a:lnTo>
                <a:lnTo>
                  <a:pt x="1355196" y="89729"/>
                </a:lnTo>
                <a:lnTo>
                  <a:pt x="1356254" y="95287"/>
                </a:lnTo>
                <a:lnTo>
                  <a:pt x="1356784" y="100846"/>
                </a:lnTo>
                <a:lnTo>
                  <a:pt x="1357313" y="106404"/>
                </a:lnTo>
                <a:lnTo>
                  <a:pt x="1357313" y="112227"/>
                </a:lnTo>
                <a:lnTo>
                  <a:pt x="1357313" y="117786"/>
                </a:lnTo>
                <a:lnTo>
                  <a:pt x="1356784" y="122815"/>
                </a:lnTo>
                <a:lnTo>
                  <a:pt x="1356254" y="128108"/>
                </a:lnTo>
                <a:lnTo>
                  <a:pt x="1355460" y="133137"/>
                </a:lnTo>
                <a:lnTo>
                  <a:pt x="1354402" y="138166"/>
                </a:lnTo>
                <a:lnTo>
                  <a:pt x="1353344" y="143460"/>
                </a:lnTo>
                <a:lnTo>
                  <a:pt x="1351491" y="148225"/>
                </a:lnTo>
                <a:lnTo>
                  <a:pt x="1349903" y="152989"/>
                </a:lnTo>
                <a:lnTo>
                  <a:pt x="1347786" y="157753"/>
                </a:lnTo>
                <a:lnTo>
                  <a:pt x="1345669" y="162253"/>
                </a:lnTo>
                <a:lnTo>
                  <a:pt x="1343287" y="166753"/>
                </a:lnTo>
                <a:lnTo>
                  <a:pt x="1340906" y="170988"/>
                </a:lnTo>
                <a:lnTo>
                  <a:pt x="1337995" y="174958"/>
                </a:lnTo>
                <a:lnTo>
                  <a:pt x="1335084" y="179193"/>
                </a:lnTo>
                <a:lnTo>
                  <a:pt x="1331908" y="183163"/>
                </a:lnTo>
                <a:lnTo>
                  <a:pt x="1328732" y="186869"/>
                </a:lnTo>
                <a:lnTo>
                  <a:pt x="1325028" y="190574"/>
                </a:lnTo>
                <a:lnTo>
                  <a:pt x="1321852" y="194015"/>
                </a:lnTo>
                <a:lnTo>
                  <a:pt x="1317882" y="197191"/>
                </a:lnTo>
                <a:lnTo>
                  <a:pt x="1313913" y="200368"/>
                </a:lnTo>
                <a:lnTo>
                  <a:pt x="1309943" y="203544"/>
                </a:lnTo>
                <a:lnTo>
                  <a:pt x="1305709" y="206191"/>
                </a:lnTo>
                <a:lnTo>
                  <a:pt x="1301475" y="208838"/>
                </a:lnTo>
                <a:lnTo>
                  <a:pt x="1296976" y="211220"/>
                </a:lnTo>
                <a:lnTo>
                  <a:pt x="1292477" y="213602"/>
                </a:lnTo>
                <a:lnTo>
                  <a:pt x="1287714" y="215455"/>
                </a:lnTo>
                <a:lnTo>
                  <a:pt x="1282950" y="217308"/>
                </a:lnTo>
                <a:lnTo>
                  <a:pt x="1278187" y="218896"/>
                </a:lnTo>
                <a:lnTo>
                  <a:pt x="1273159" y="220219"/>
                </a:lnTo>
                <a:lnTo>
                  <a:pt x="1268131" y="221543"/>
                </a:lnTo>
                <a:lnTo>
                  <a:pt x="1263103" y="222337"/>
                </a:lnTo>
                <a:lnTo>
                  <a:pt x="1258075" y="223131"/>
                </a:lnTo>
                <a:lnTo>
                  <a:pt x="1253841" y="266275"/>
                </a:lnTo>
                <a:lnTo>
                  <a:pt x="1251194" y="290096"/>
                </a:lnTo>
                <a:lnTo>
                  <a:pt x="1248548" y="314447"/>
                </a:lnTo>
                <a:lnTo>
                  <a:pt x="1245372" y="340122"/>
                </a:lnTo>
                <a:lnTo>
                  <a:pt x="1241932" y="365532"/>
                </a:lnTo>
                <a:lnTo>
                  <a:pt x="1237963" y="391471"/>
                </a:lnTo>
                <a:lnTo>
                  <a:pt x="1234258" y="416881"/>
                </a:lnTo>
                <a:lnTo>
                  <a:pt x="1231347" y="432762"/>
                </a:lnTo>
                <a:lnTo>
                  <a:pt x="1228436" y="447849"/>
                </a:lnTo>
                <a:lnTo>
                  <a:pt x="1225525" y="462936"/>
                </a:lnTo>
                <a:lnTo>
                  <a:pt x="1222349" y="477759"/>
                </a:lnTo>
                <a:lnTo>
                  <a:pt x="1218644" y="492052"/>
                </a:lnTo>
                <a:lnTo>
                  <a:pt x="1215204" y="506080"/>
                </a:lnTo>
                <a:lnTo>
                  <a:pt x="1211499" y="519579"/>
                </a:lnTo>
                <a:lnTo>
                  <a:pt x="1207265" y="532814"/>
                </a:lnTo>
                <a:lnTo>
                  <a:pt x="1202237" y="547636"/>
                </a:lnTo>
                <a:lnTo>
                  <a:pt x="1196415" y="562458"/>
                </a:lnTo>
                <a:lnTo>
                  <a:pt x="1190593" y="577016"/>
                </a:lnTo>
                <a:lnTo>
                  <a:pt x="1184506" y="591839"/>
                </a:lnTo>
                <a:lnTo>
                  <a:pt x="1177890" y="606132"/>
                </a:lnTo>
                <a:lnTo>
                  <a:pt x="1171010" y="620160"/>
                </a:lnTo>
                <a:lnTo>
                  <a:pt x="1163865" y="634188"/>
                </a:lnTo>
                <a:lnTo>
                  <a:pt x="1156455" y="648217"/>
                </a:lnTo>
                <a:lnTo>
                  <a:pt x="1148516" y="661981"/>
                </a:lnTo>
                <a:lnTo>
                  <a:pt x="1140312" y="675480"/>
                </a:lnTo>
                <a:lnTo>
                  <a:pt x="1131844" y="689243"/>
                </a:lnTo>
                <a:lnTo>
                  <a:pt x="1123111" y="702478"/>
                </a:lnTo>
                <a:lnTo>
                  <a:pt x="1113849" y="715712"/>
                </a:lnTo>
                <a:lnTo>
                  <a:pt x="1104586" y="728946"/>
                </a:lnTo>
                <a:lnTo>
                  <a:pt x="1094795" y="742180"/>
                </a:lnTo>
                <a:lnTo>
                  <a:pt x="1085004" y="754885"/>
                </a:lnTo>
                <a:lnTo>
                  <a:pt x="1074947" y="767590"/>
                </a:lnTo>
                <a:lnTo>
                  <a:pt x="1064097" y="780031"/>
                </a:lnTo>
                <a:lnTo>
                  <a:pt x="1053512" y="792736"/>
                </a:lnTo>
                <a:lnTo>
                  <a:pt x="1042662" y="804911"/>
                </a:lnTo>
                <a:lnTo>
                  <a:pt x="1031283" y="817351"/>
                </a:lnTo>
                <a:lnTo>
                  <a:pt x="1019903" y="829792"/>
                </a:lnTo>
                <a:lnTo>
                  <a:pt x="1007995" y="841967"/>
                </a:lnTo>
                <a:lnTo>
                  <a:pt x="995557" y="854407"/>
                </a:lnTo>
                <a:lnTo>
                  <a:pt x="983384" y="866848"/>
                </a:lnTo>
                <a:lnTo>
                  <a:pt x="970681" y="879288"/>
                </a:lnTo>
                <a:lnTo>
                  <a:pt x="957714" y="891463"/>
                </a:lnTo>
                <a:lnTo>
                  <a:pt x="944218" y="903904"/>
                </a:lnTo>
                <a:lnTo>
                  <a:pt x="916960" y="928520"/>
                </a:lnTo>
                <a:lnTo>
                  <a:pt x="888380" y="953665"/>
                </a:lnTo>
                <a:lnTo>
                  <a:pt x="888115" y="954459"/>
                </a:lnTo>
                <a:lnTo>
                  <a:pt x="886792" y="957900"/>
                </a:lnTo>
                <a:lnTo>
                  <a:pt x="885204" y="962664"/>
                </a:lnTo>
                <a:lnTo>
                  <a:pt x="883616" y="968487"/>
                </a:lnTo>
                <a:lnTo>
                  <a:pt x="881764" y="975369"/>
                </a:lnTo>
                <a:lnTo>
                  <a:pt x="880441" y="981457"/>
                </a:lnTo>
                <a:lnTo>
                  <a:pt x="879118" y="986221"/>
                </a:lnTo>
                <a:lnTo>
                  <a:pt x="876736" y="993632"/>
                </a:lnTo>
                <a:lnTo>
                  <a:pt x="876207" y="997338"/>
                </a:lnTo>
                <a:lnTo>
                  <a:pt x="875677" y="1002102"/>
                </a:lnTo>
                <a:lnTo>
                  <a:pt x="875148" y="1008984"/>
                </a:lnTo>
                <a:lnTo>
                  <a:pt x="875148" y="1017719"/>
                </a:lnTo>
                <a:lnTo>
                  <a:pt x="875148" y="1025130"/>
                </a:lnTo>
                <a:lnTo>
                  <a:pt x="875413" y="1030953"/>
                </a:lnTo>
                <a:lnTo>
                  <a:pt x="875942" y="1035453"/>
                </a:lnTo>
                <a:lnTo>
                  <a:pt x="876471" y="1038894"/>
                </a:lnTo>
                <a:lnTo>
                  <a:pt x="878059" y="1046305"/>
                </a:lnTo>
                <a:lnTo>
                  <a:pt x="879118" y="1051069"/>
                </a:lnTo>
                <a:lnTo>
                  <a:pt x="880176" y="1056892"/>
                </a:lnTo>
                <a:lnTo>
                  <a:pt x="880970" y="1062715"/>
                </a:lnTo>
                <a:lnTo>
                  <a:pt x="882293" y="1068009"/>
                </a:lnTo>
                <a:lnTo>
                  <a:pt x="884675" y="1077009"/>
                </a:lnTo>
                <a:lnTo>
                  <a:pt x="887057" y="1083890"/>
                </a:lnTo>
                <a:lnTo>
                  <a:pt x="888644" y="1088125"/>
                </a:lnTo>
                <a:lnTo>
                  <a:pt x="916960" y="1113271"/>
                </a:lnTo>
                <a:lnTo>
                  <a:pt x="944482" y="1137886"/>
                </a:lnTo>
                <a:lnTo>
                  <a:pt x="957714" y="1150327"/>
                </a:lnTo>
                <a:lnTo>
                  <a:pt x="970681" y="1162767"/>
                </a:lnTo>
                <a:lnTo>
                  <a:pt x="983384" y="1174942"/>
                </a:lnTo>
                <a:lnTo>
                  <a:pt x="995557" y="1187118"/>
                </a:lnTo>
                <a:lnTo>
                  <a:pt x="1007995" y="1199558"/>
                </a:lnTo>
                <a:lnTo>
                  <a:pt x="1019903" y="1211734"/>
                </a:lnTo>
                <a:lnTo>
                  <a:pt x="1031283" y="1224174"/>
                </a:lnTo>
                <a:lnTo>
                  <a:pt x="1042662" y="1236614"/>
                </a:lnTo>
                <a:lnTo>
                  <a:pt x="1053512" y="1249055"/>
                </a:lnTo>
                <a:lnTo>
                  <a:pt x="1064097" y="1261495"/>
                </a:lnTo>
                <a:lnTo>
                  <a:pt x="1074947" y="1274200"/>
                </a:lnTo>
                <a:lnTo>
                  <a:pt x="1085004" y="1286905"/>
                </a:lnTo>
                <a:lnTo>
                  <a:pt x="1094795" y="1299874"/>
                </a:lnTo>
                <a:lnTo>
                  <a:pt x="1104586" y="1312844"/>
                </a:lnTo>
                <a:lnTo>
                  <a:pt x="1113849" y="1325814"/>
                </a:lnTo>
                <a:lnTo>
                  <a:pt x="1123111" y="1339048"/>
                </a:lnTo>
                <a:lnTo>
                  <a:pt x="1131844" y="1352547"/>
                </a:lnTo>
                <a:lnTo>
                  <a:pt x="1140312" y="1366046"/>
                </a:lnTo>
                <a:lnTo>
                  <a:pt x="1148516" y="1379810"/>
                </a:lnTo>
                <a:lnTo>
                  <a:pt x="1156455" y="1393309"/>
                </a:lnTo>
                <a:lnTo>
                  <a:pt x="1163865" y="1407337"/>
                </a:lnTo>
                <a:lnTo>
                  <a:pt x="1171010" y="1421365"/>
                </a:lnTo>
                <a:lnTo>
                  <a:pt x="1177890" y="1435394"/>
                </a:lnTo>
                <a:lnTo>
                  <a:pt x="1184506" y="1449951"/>
                </a:lnTo>
                <a:lnTo>
                  <a:pt x="1190593" y="1464509"/>
                </a:lnTo>
                <a:lnTo>
                  <a:pt x="1196415" y="1479332"/>
                </a:lnTo>
                <a:lnTo>
                  <a:pt x="1202237" y="1493889"/>
                </a:lnTo>
                <a:lnTo>
                  <a:pt x="1207265" y="1508976"/>
                </a:lnTo>
                <a:lnTo>
                  <a:pt x="1211499" y="1521946"/>
                </a:lnTo>
                <a:lnTo>
                  <a:pt x="1215204" y="1535710"/>
                </a:lnTo>
                <a:lnTo>
                  <a:pt x="1218644" y="1549473"/>
                </a:lnTo>
                <a:lnTo>
                  <a:pt x="1222349" y="1563767"/>
                </a:lnTo>
                <a:lnTo>
                  <a:pt x="1225525" y="1578854"/>
                </a:lnTo>
                <a:lnTo>
                  <a:pt x="1228436" y="1593676"/>
                </a:lnTo>
                <a:lnTo>
                  <a:pt x="1231347" y="1609028"/>
                </a:lnTo>
                <a:lnTo>
                  <a:pt x="1234258" y="1624909"/>
                </a:lnTo>
                <a:lnTo>
                  <a:pt x="1239286" y="1656407"/>
                </a:lnTo>
                <a:lnTo>
                  <a:pt x="1243785" y="1687640"/>
                </a:lnTo>
                <a:lnTo>
                  <a:pt x="1247490" y="1719137"/>
                </a:lnTo>
                <a:lnTo>
                  <a:pt x="1250930" y="1749576"/>
                </a:lnTo>
                <a:lnTo>
                  <a:pt x="1254899" y="1785838"/>
                </a:lnTo>
                <a:lnTo>
                  <a:pt x="1258075" y="1818659"/>
                </a:lnTo>
                <a:lnTo>
                  <a:pt x="1263103" y="1819189"/>
                </a:lnTo>
                <a:lnTo>
                  <a:pt x="1268131" y="1820247"/>
                </a:lnTo>
                <a:lnTo>
                  <a:pt x="1273159" y="1821571"/>
                </a:lnTo>
                <a:lnTo>
                  <a:pt x="1278187" y="1822894"/>
                </a:lnTo>
                <a:lnTo>
                  <a:pt x="1282950" y="1824218"/>
                </a:lnTo>
                <a:lnTo>
                  <a:pt x="1287714" y="1826335"/>
                </a:lnTo>
                <a:lnTo>
                  <a:pt x="1292477" y="1828188"/>
                </a:lnTo>
                <a:lnTo>
                  <a:pt x="1296976" y="1830570"/>
                </a:lnTo>
                <a:lnTo>
                  <a:pt x="1301475" y="1832688"/>
                </a:lnTo>
                <a:lnTo>
                  <a:pt x="1305709" y="1835599"/>
                </a:lnTo>
                <a:lnTo>
                  <a:pt x="1309943" y="1838246"/>
                </a:lnTo>
                <a:lnTo>
                  <a:pt x="1313913" y="1841158"/>
                </a:lnTo>
                <a:lnTo>
                  <a:pt x="1317882" y="1844334"/>
                </a:lnTo>
                <a:lnTo>
                  <a:pt x="1321852" y="1847510"/>
                </a:lnTo>
                <a:lnTo>
                  <a:pt x="1325028" y="1850951"/>
                </a:lnTo>
                <a:lnTo>
                  <a:pt x="1328732" y="1854657"/>
                </a:lnTo>
                <a:lnTo>
                  <a:pt x="1331908" y="1858627"/>
                </a:lnTo>
                <a:lnTo>
                  <a:pt x="1335084" y="1862597"/>
                </a:lnTo>
                <a:lnTo>
                  <a:pt x="1337995" y="1866568"/>
                </a:lnTo>
                <a:lnTo>
                  <a:pt x="1340906" y="1870538"/>
                </a:lnTo>
                <a:lnTo>
                  <a:pt x="1343287" y="1874773"/>
                </a:lnTo>
                <a:lnTo>
                  <a:pt x="1345669" y="1879273"/>
                </a:lnTo>
                <a:lnTo>
                  <a:pt x="1347786" y="1883772"/>
                </a:lnTo>
                <a:lnTo>
                  <a:pt x="1349903" y="1888537"/>
                </a:lnTo>
                <a:lnTo>
                  <a:pt x="1351491" y="1893301"/>
                </a:lnTo>
                <a:lnTo>
                  <a:pt x="1353344" y="1898065"/>
                </a:lnTo>
                <a:lnTo>
                  <a:pt x="1354402" y="1903359"/>
                </a:lnTo>
                <a:lnTo>
                  <a:pt x="1355460" y="1908388"/>
                </a:lnTo>
                <a:lnTo>
                  <a:pt x="1356254" y="1913417"/>
                </a:lnTo>
                <a:lnTo>
                  <a:pt x="1356784" y="1918711"/>
                </a:lnTo>
                <a:lnTo>
                  <a:pt x="1357313" y="1924004"/>
                </a:lnTo>
                <a:lnTo>
                  <a:pt x="1357313" y="1929298"/>
                </a:lnTo>
                <a:lnTo>
                  <a:pt x="1357313" y="1934857"/>
                </a:lnTo>
                <a:lnTo>
                  <a:pt x="1356784" y="1940944"/>
                </a:lnTo>
                <a:lnTo>
                  <a:pt x="1356254" y="1946503"/>
                </a:lnTo>
                <a:lnTo>
                  <a:pt x="1355196" y="1951797"/>
                </a:lnTo>
                <a:lnTo>
                  <a:pt x="1354137" y="1957355"/>
                </a:lnTo>
                <a:lnTo>
                  <a:pt x="1352285" y="1962913"/>
                </a:lnTo>
                <a:lnTo>
                  <a:pt x="1350697" y="1967942"/>
                </a:lnTo>
                <a:lnTo>
                  <a:pt x="1348845" y="1972971"/>
                </a:lnTo>
                <a:lnTo>
                  <a:pt x="1346463" y="1978000"/>
                </a:lnTo>
                <a:lnTo>
                  <a:pt x="1344081" y="1982765"/>
                </a:lnTo>
                <a:lnTo>
                  <a:pt x="1341435" y="1987529"/>
                </a:lnTo>
                <a:lnTo>
                  <a:pt x="1338259" y="1992029"/>
                </a:lnTo>
                <a:lnTo>
                  <a:pt x="1335348" y="1996529"/>
                </a:lnTo>
                <a:lnTo>
                  <a:pt x="1331908" y="2000764"/>
                </a:lnTo>
                <a:lnTo>
                  <a:pt x="1328468" y="2004734"/>
                </a:lnTo>
                <a:lnTo>
                  <a:pt x="1324498" y="2008704"/>
                </a:lnTo>
                <a:lnTo>
                  <a:pt x="1321058" y="2012410"/>
                </a:lnTo>
                <a:lnTo>
                  <a:pt x="1316824" y="2015851"/>
                </a:lnTo>
                <a:lnTo>
                  <a:pt x="1312590" y="2019292"/>
                </a:lnTo>
                <a:lnTo>
                  <a:pt x="1308091" y="2022468"/>
                </a:lnTo>
                <a:lnTo>
                  <a:pt x="1303592" y="2025115"/>
                </a:lnTo>
                <a:lnTo>
                  <a:pt x="1299093" y="2028026"/>
                </a:lnTo>
                <a:lnTo>
                  <a:pt x="1294065" y="2030408"/>
                </a:lnTo>
                <a:lnTo>
                  <a:pt x="1289302" y="2032791"/>
                </a:lnTo>
                <a:lnTo>
                  <a:pt x="1284009" y="2034643"/>
                </a:lnTo>
                <a:lnTo>
                  <a:pt x="1278716" y="2036496"/>
                </a:lnTo>
                <a:lnTo>
                  <a:pt x="1273424" y="2038084"/>
                </a:lnTo>
                <a:lnTo>
                  <a:pt x="1268131" y="2039143"/>
                </a:lnTo>
                <a:lnTo>
                  <a:pt x="1262574" y="2040466"/>
                </a:lnTo>
                <a:lnTo>
                  <a:pt x="1257016" y="2040996"/>
                </a:lnTo>
                <a:lnTo>
                  <a:pt x="1251194" y="2041525"/>
                </a:lnTo>
                <a:lnTo>
                  <a:pt x="1245372" y="2041525"/>
                </a:lnTo>
                <a:lnTo>
                  <a:pt x="111941" y="2041525"/>
                </a:lnTo>
                <a:lnTo>
                  <a:pt x="106119" y="2041525"/>
                </a:lnTo>
                <a:lnTo>
                  <a:pt x="100561" y="2040996"/>
                </a:lnTo>
                <a:lnTo>
                  <a:pt x="94739" y="2040466"/>
                </a:lnTo>
                <a:lnTo>
                  <a:pt x="89447" y="2039143"/>
                </a:lnTo>
                <a:lnTo>
                  <a:pt x="83889" y="2038084"/>
                </a:lnTo>
                <a:lnTo>
                  <a:pt x="78861" y="2036496"/>
                </a:lnTo>
                <a:lnTo>
                  <a:pt x="73569" y="2034643"/>
                </a:lnTo>
                <a:lnTo>
                  <a:pt x="68540" y="2032791"/>
                </a:lnTo>
                <a:lnTo>
                  <a:pt x="63248" y="2030408"/>
                </a:lnTo>
                <a:lnTo>
                  <a:pt x="58484" y="2028026"/>
                </a:lnTo>
                <a:lnTo>
                  <a:pt x="53721" y="2025115"/>
                </a:lnTo>
                <a:lnTo>
                  <a:pt x="49222" y="2022468"/>
                </a:lnTo>
                <a:lnTo>
                  <a:pt x="44988" y="2019292"/>
                </a:lnTo>
                <a:lnTo>
                  <a:pt x="40754" y="2015851"/>
                </a:lnTo>
                <a:lnTo>
                  <a:pt x="36784" y="2012410"/>
                </a:lnTo>
                <a:lnTo>
                  <a:pt x="32815" y="2008704"/>
                </a:lnTo>
                <a:lnTo>
                  <a:pt x="29110" y="2004734"/>
                </a:lnTo>
                <a:lnTo>
                  <a:pt x="25405" y="2000764"/>
                </a:lnTo>
                <a:lnTo>
                  <a:pt x="22229" y="1996529"/>
                </a:lnTo>
                <a:lnTo>
                  <a:pt x="19054" y="1992029"/>
                </a:lnTo>
                <a:lnTo>
                  <a:pt x="16143" y="1987529"/>
                </a:lnTo>
                <a:lnTo>
                  <a:pt x="13232" y="1982765"/>
                </a:lnTo>
                <a:lnTo>
                  <a:pt x="11115" y="1978000"/>
                </a:lnTo>
                <a:lnTo>
                  <a:pt x="8733" y="1972971"/>
                </a:lnTo>
                <a:lnTo>
                  <a:pt x="6881" y="1967942"/>
                </a:lnTo>
                <a:lnTo>
                  <a:pt x="5028" y="1962913"/>
                </a:lnTo>
                <a:lnTo>
                  <a:pt x="3440" y="1957355"/>
                </a:lnTo>
                <a:lnTo>
                  <a:pt x="2117" y="1951797"/>
                </a:lnTo>
                <a:lnTo>
                  <a:pt x="1323" y="1946503"/>
                </a:lnTo>
                <a:lnTo>
                  <a:pt x="529" y="1940944"/>
                </a:lnTo>
                <a:lnTo>
                  <a:pt x="265" y="1934857"/>
                </a:lnTo>
                <a:lnTo>
                  <a:pt x="0" y="1929298"/>
                </a:lnTo>
                <a:lnTo>
                  <a:pt x="265" y="1924004"/>
                </a:lnTo>
                <a:lnTo>
                  <a:pt x="529" y="1918711"/>
                </a:lnTo>
                <a:lnTo>
                  <a:pt x="1059" y="1913417"/>
                </a:lnTo>
                <a:lnTo>
                  <a:pt x="1852" y="1908388"/>
                </a:lnTo>
                <a:lnTo>
                  <a:pt x="2911" y="1903359"/>
                </a:lnTo>
                <a:lnTo>
                  <a:pt x="4499" y="1898065"/>
                </a:lnTo>
                <a:lnTo>
                  <a:pt x="5822" y="1893301"/>
                </a:lnTo>
                <a:lnTo>
                  <a:pt x="7674" y="1888537"/>
                </a:lnTo>
                <a:lnTo>
                  <a:pt x="9791" y="1883772"/>
                </a:lnTo>
                <a:lnTo>
                  <a:pt x="11644" y="1879273"/>
                </a:lnTo>
                <a:lnTo>
                  <a:pt x="14290" y="1874773"/>
                </a:lnTo>
                <a:lnTo>
                  <a:pt x="16672" y="1870538"/>
                </a:lnTo>
                <a:lnTo>
                  <a:pt x="19583" y="1866568"/>
                </a:lnTo>
                <a:lnTo>
                  <a:pt x="22229" y="1862597"/>
                </a:lnTo>
                <a:lnTo>
                  <a:pt x="25405" y="1858627"/>
                </a:lnTo>
                <a:lnTo>
                  <a:pt x="28845" y="1854657"/>
                </a:lnTo>
                <a:lnTo>
                  <a:pt x="32285" y="1850951"/>
                </a:lnTo>
                <a:lnTo>
                  <a:pt x="35726" y="1847510"/>
                </a:lnTo>
                <a:lnTo>
                  <a:pt x="39431" y="1844334"/>
                </a:lnTo>
                <a:lnTo>
                  <a:pt x="43400" y="1841158"/>
                </a:lnTo>
                <a:lnTo>
                  <a:pt x="47634" y="1838246"/>
                </a:lnTo>
                <a:lnTo>
                  <a:pt x="51604" y="1835599"/>
                </a:lnTo>
                <a:lnTo>
                  <a:pt x="56103" y="1832688"/>
                </a:lnTo>
                <a:lnTo>
                  <a:pt x="60601" y="1830570"/>
                </a:lnTo>
                <a:lnTo>
                  <a:pt x="65100" y="1828188"/>
                </a:lnTo>
                <a:lnTo>
                  <a:pt x="69599" y="1826335"/>
                </a:lnTo>
                <a:lnTo>
                  <a:pt x="74362" y="1824218"/>
                </a:lnTo>
                <a:lnTo>
                  <a:pt x="79391" y="1822894"/>
                </a:lnTo>
                <a:lnTo>
                  <a:pt x="84154" y="1821571"/>
                </a:lnTo>
                <a:lnTo>
                  <a:pt x="89182" y="1820247"/>
                </a:lnTo>
                <a:lnTo>
                  <a:pt x="94210" y="1819189"/>
                </a:lnTo>
                <a:lnTo>
                  <a:pt x="99503" y="1818659"/>
                </a:lnTo>
                <a:lnTo>
                  <a:pt x="103737" y="1775516"/>
                </a:lnTo>
                <a:lnTo>
                  <a:pt x="106383" y="1751694"/>
                </a:lnTo>
                <a:lnTo>
                  <a:pt x="108765" y="1727078"/>
                </a:lnTo>
                <a:lnTo>
                  <a:pt x="112205" y="1701668"/>
                </a:lnTo>
                <a:lnTo>
                  <a:pt x="115646" y="1675993"/>
                </a:lnTo>
                <a:lnTo>
                  <a:pt x="119615" y="1650319"/>
                </a:lnTo>
                <a:lnTo>
                  <a:pt x="123585" y="1624909"/>
                </a:lnTo>
                <a:lnTo>
                  <a:pt x="126231" y="1609028"/>
                </a:lnTo>
                <a:lnTo>
                  <a:pt x="129142" y="1593676"/>
                </a:lnTo>
                <a:lnTo>
                  <a:pt x="132053" y="1578854"/>
                </a:lnTo>
                <a:lnTo>
                  <a:pt x="135228" y="1563767"/>
                </a:lnTo>
                <a:lnTo>
                  <a:pt x="138669" y="1549473"/>
                </a:lnTo>
                <a:lnTo>
                  <a:pt x="142374" y="1535710"/>
                </a:lnTo>
                <a:lnTo>
                  <a:pt x="146343" y="1521946"/>
                </a:lnTo>
                <a:lnTo>
                  <a:pt x="150313" y="1508976"/>
                </a:lnTo>
                <a:lnTo>
                  <a:pt x="155605" y="1493889"/>
                </a:lnTo>
                <a:lnTo>
                  <a:pt x="161163" y="1479332"/>
                </a:lnTo>
                <a:lnTo>
                  <a:pt x="166985" y="1464509"/>
                </a:lnTo>
                <a:lnTo>
                  <a:pt x="173071" y="1449951"/>
                </a:lnTo>
                <a:lnTo>
                  <a:pt x="179687" y="1435394"/>
                </a:lnTo>
                <a:lnTo>
                  <a:pt x="186568" y="1421365"/>
                </a:lnTo>
                <a:lnTo>
                  <a:pt x="193713" y="1407337"/>
                </a:lnTo>
                <a:lnTo>
                  <a:pt x="201387" y="1393309"/>
                </a:lnTo>
                <a:lnTo>
                  <a:pt x="209062" y="1379810"/>
                </a:lnTo>
                <a:lnTo>
                  <a:pt x="217265" y="1366046"/>
                </a:lnTo>
                <a:lnTo>
                  <a:pt x="225734" y="1352547"/>
                </a:lnTo>
                <a:lnTo>
                  <a:pt x="234467" y="1339048"/>
                </a:lnTo>
                <a:lnTo>
                  <a:pt x="243729" y="1325814"/>
                </a:lnTo>
                <a:lnTo>
                  <a:pt x="252991" y="1312844"/>
                </a:lnTo>
                <a:lnTo>
                  <a:pt x="262783" y="1299874"/>
                </a:lnTo>
                <a:lnTo>
                  <a:pt x="272574" y="1286905"/>
                </a:lnTo>
                <a:lnTo>
                  <a:pt x="282630" y="1274200"/>
                </a:lnTo>
                <a:lnTo>
                  <a:pt x="293216" y="1261495"/>
                </a:lnTo>
                <a:lnTo>
                  <a:pt x="304066" y="1249055"/>
                </a:lnTo>
                <a:lnTo>
                  <a:pt x="314916" y="1236614"/>
                </a:lnTo>
                <a:lnTo>
                  <a:pt x="326295" y="1224174"/>
                </a:lnTo>
                <a:lnTo>
                  <a:pt x="337674" y="1211734"/>
                </a:lnTo>
                <a:lnTo>
                  <a:pt x="349583" y="1199558"/>
                </a:lnTo>
                <a:lnTo>
                  <a:pt x="361756" y="1187118"/>
                </a:lnTo>
                <a:lnTo>
                  <a:pt x="374194" y="1174678"/>
                </a:lnTo>
                <a:lnTo>
                  <a:pt x="386896" y="1162767"/>
                </a:lnTo>
                <a:lnTo>
                  <a:pt x="399864" y="1150327"/>
                </a:lnTo>
                <a:lnTo>
                  <a:pt x="413095" y="1137886"/>
                </a:lnTo>
                <a:lnTo>
                  <a:pt x="440617" y="1113271"/>
                </a:lnTo>
                <a:lnTo>
                  <a:pt x="468933" y="1088125"/>
                </a:lnTo>
                <a:lnTo>
                  <a:pt x="469198" y="1087331"/>
                </a:lnTo>
                <a:lnTo>
                  <a:pt x="470786" y="1083890"/>
                </a:lnTo>
                <a:lnTo>
                  <a:pt x="472374" y="1079126"/>
                </a:lnTo>
                <a:lnTo>
                  <a:pt x="473961" y="1073303"/>
                </a:lnTo>
                <a:lnTo>
                  <a:pt x="475814" y="1066156"/>
                </a:lnTo>
                <a:lnTo>
                  <a:pt x="478460" y="1054510"/>
                </a:lnTo>
                <a:lnTo>
                  <a:pt x="479519" y="1049746"/>
                </a:lnTo>
                <a:lnTo>
                  <a:pt x="480577" y="1044982"/>
                </a:lnTo>
                <a:lnTo>
                  <a:pt x="481371" y="1039952"/>
                </a:lnTo>
                <a:lnTo>
                  <a:pt x="481900" y="1033865"/>
                </a:lnTo>
                <a:lnTo>
                  <a:pt x="482165" y="1026718"/>
                </a:lnTo>
                <a:lnTo>
                  <a:pt x="482430" y="1017719"/>
                </a:lnTo>
                <a:lnTo>
                  <a:pt x="482430" y="1010308"/>
                </a:lnTo>
                <a:lnTo>
                  <a:pt x="482165" y="1005279"/>
                </a:lnTo>
                <a:lnTo>
                  <a:pt x="481636" y="1001838"/>
                </a:lnTo>
                <a:lnTo>
                  <a:pt x="481106" y="999455"/>
                </a:lnTo>
                <a:lnTo>
                  <a:pt x="479254" y="994426"/>
                </a:lnTo>
                <a:lnTo>
                  <a:pt x="478460" y="990456"/>
                </a:lnTo>
                <a:lnTo>
                  <a:pt x="477402" y="984633"/>
                </a:lnTo>
                <a:lnTo>
                  <a:pt x="476343" y="978810"/>
                </a:lnTo>
                <a:lnTo>
                  <a:pt x="475549" y="973516"/>
                </a:lnTo>
                <a:lnTo>
                  <a:pt x="472903" y="964517"/>
                </a:lnTo>
                <a:lnTo>
                  <a:pt x="470786" y="957900"/>
                </a:lnTo>
                <a:lnTo>
                  <a:pt x="468933" y="953665"/>
                </a:lnTo>
                <a:lnTo>
                  <a:pt x="440617" y="928520"/>
                </a:lnTo>
                <a:lnTo>
                  <a:pt x="413095" y="903904"/>
                </a:lnTo>
                <a:lnTo>
                  <a:pt x="399864" y="891463"/>
                </a:lnTo>
                <a:lnTo>
                  <a:pt x="386896" y="879288"/>
                </a:lnTo>
                <a:lnTo>
                  <a:pt x="374194" y="866848"/>
                </a:lnTo>
                <a:lnTo>
                  <a:pt x="361756" y="854407"/>
                </a:lnTo>
                <a:lnTo>
                  <a:pt x="349583" y="841967"/>
                </a:lnTo>
                <a:lnTo>
                  <a:pt x="337674" y="829792"/>
                </a:lnTo>
                <a:lnTo>
                  <a:pt x="326295" y="817351"/>
                </a:lnTo>
                <a:lnTo>
                  <a:pt x="314916" y="804911"/>
                </a:lnTo>
                <a:lnTo>
                  <a:pt x="304066" y="792736"/>
                </a:lnTo>
                <a:lnTo>
                  <a:pt x="293216" y="780031"/>
                </a:lnTo>
                <a:lnTo>
                  <a:pt x="282630" y="767590"/>
                </a:lnTo>
                <a:lnTo>
                  <a:pt x="272574" y="754885"/>
                </a:lnTo>
                <a:lnTo>
                  <a:pt x="262783" y="742180"/>
                </a:lnTo>
                <a:lnTo>
                  <a:pt x="252991" y="728946"/>
                </a:lnTo>
                <a:lnTo>
                  <a:pt x="243729" y="715712"/>
                </a:lnTo>
                <a:lnTo>
                  <a:pt x="234467" y="702478"/>
                </a:lnTo>
                <a:lnTo>
                  <a:pt x="225734" y="689243"/>
                </a:lnTo>
                <a:lnTo>
                  <a:pt x="217265" y="675480"/>
                </a:lnTo>
                <a:lnTo>
                  <a:pt x="209062" y="661981"/>
                </a:lnTo>
                <a:lnTo>
                  <a:pt x="201387" y="648217"/>
                </a:lnTo>
                <a:lnTo>
                  <a:pt x="193713" y="634188"/>
                </a:lnTo>
                <a:lnTo>
                  <a:pt x="186568" y="620160"/>
                </a:lnTo>
                <a:lnTo>
                  <a:pt x="179687" y="606132"/>
                </a:lnTo>
                <a:lnTo>
                  <a:pt x="173071" y="591839"/>
                </a:lnTo>
                <a:lnTo>
                  <a:pt x="166985" y="577016"/>
                </a:lnTo>
                <a:lnTo>
                  <a:pt x="161163" y="562458"/>
                </a:lnTo>
                <a:lnTo>
                  <a:pt x="155605" y="547636"/>
                </a:lnTo>
                <a:lnTo>
                  <a:pt x="150313" y="532814"/>
                </a:lnTo>
                <a:lnTo>
                  <a:pt x="146343" y="519579"/>
                </a:lnTo>
                <a:lnTo>
                  <a:pt x="142374" y="506080"/>
                </a:lnTo>
                <a:lnTo>
                  <a:pt x="138669" y="492052"/>
                </a:lnTo>
                <a:lnTo>
                  <a:pt x="135228" y="477759"/>
                </a:lnTo>
                <a:lnTo>
                  <a:pt x="132053" y="462936"/>
                </a:lnTo>
                <a:lnTo>
                  <a:pt x="129142" y="447849"/>
                </a:lnTo>
                <a:lnTo>
                  <a:pt x="126231" y="432762"/>
                </a:lnTo>
                <a:lnTo>
                  <a:pt x="123585" y="416881"/>
                </a:lnTo>
                <a:lnTo>
                  <a:pt x="118292" y="385648"/>
                </a:lnTo>
                <a:lnTo>
                  <a:pt x="113793" y="353886"/>
                </a:lnTo>
                <a:lnTo>
                  <a:pt x="110088" y="322653"/>
                </a:lnTo>
                <a:lnTo>
                  <a:pt x="106383" y="292214"/>
                </a:lnTo>
                <a:lnTo>
                  <a:pt x="102678" y="255952"/>
                </a:lnTo>
                <a:lnTo>
                  <a:pt x="99503" y="223131"/>
                </a:lnTo>
                <a:lnTo>
                  <a:pt x="94210" y="222337"/>
                </a:lnTo>
                <a:lnTo>
                  <a:pt x="89182" y="221543"/>
                </a:lnTo>
                <a:lnTo>
                  <a:pt x="84154" y="220219"/>
                </a:lnTo>
                <a:lnTo>
                  <a:pt x="79391" y="218896"/>
                </a:lnTo>
                <a:lnTo>
                  <a:pt x="74362" y="217308"/>
                </a:lnTo>
                <a:lnTo>
                  <a:pt x="69599" y="215455"/>
                </a:lnTo>
                <a:lnTo>
                  <a:pt x="65100" y="213602"/>
                </a:lnTo>
                <a:lnTo>
                  <a:pt x="60601" y="211220"/>
                </a:lnTo>
                <a:lnTo>
                  <a:pt x="56103" y="208838"/>
                </a:lnTo>
                <a:lnTo>
                  <a:pt x="51604" y="206191"/>
                </a:lnTo>
                <a:lnTo>
                  <a:pt x="47634" y="203544"/>
                </a:lnTo>
                <a:lnTo>
                  <a:pt x="43400" y="200368"/>
                </a:lnTo>
                <a:lnTo>
                  <a:pt x="39431" y="197191"/>
                </a:lnTo>
                <a:lnTo>
                  <a:pt x="35726" y="194280"/>
                </a:lnTo>
                <a:lnTo>
                  <a:pt x="32285" y="190574"/>
                </a:lnTo>
                <a:lnTo>
                  <a:pt x="28845" y="186869"/>
                </a:lnTo>
                <a:lnTo>
                  <a:pt x="25405" y="183163"/>
                </a:lnTo>
                <a:lnTo>
                  <a:pt x="22229" y="179193"/>
                </a:lnTo>
                <a:lnTo>
                  <a:pt x="19583" y="174958"/>
                </a:lnTo>
                <a:lnTo>
                  <a:pt x="16672" y="171252"/>
                </a:lnTo>
                <a:lnTo>
                  <a:pt x="14290" y="166753"/>
                </a:lnTo>
                <a:lnTo>
                  <a:pt x="11644" y="162253"/>
                </a:lnTo>
                <a:lnTo>
                  <a:pt x="9791" y="157753"/>
                </a:lnTo>
                <a:lnTo>
                  <a:pt x="7674" y="152989"/>
                </a:lnTo>
                <a:lnTo>
                  <a:pt x="5822" y="148225"/>
                </a:lnTo>
                <a:lnTo>
                  <a:pt x="4499" y="143460"/>
                </a:lnTo>
                <a:lnTo>
                  <a:pt x="2911" y="138166"/>
                </a:lnTo>
                <a:lnTo>
                  <a:pt x="1852" y="133137"/>
                </a:lnTo>
                <a:lnTo>
                  <a:pt x="1059" y="128108"/>
                </a:lnTo>
                <a:lnTo>
                  <a:pt x="529" y="122815"/>
                </a:lnTo>
                <a:lnTo>
                  <a:pt x="265" y="117786"/>
                </a:lnTo>
                <a:lnTo>
                  <a:pt x="0" y="112227"/>
                </a:lnTo>
                <a:lnTo>
                  <a:pt x="265" y="106404"/>
                </a:lnTo>
                <a:lnTo>
                  <a:pt x="529" y="100846"/>
                </a:lnTo>
                <a:lnTo>
                  <a:pt x="1323" y="95287"/>
                </a:lnTo>
                <a:lnTo>
                  <a:pt x="2117" y="89729"/>
                </a:lnTo>
                <a:lnTo>
                  <a:pt x="3440" y="84435"/>
                </a:lnTo>
                <a:lnTo>
                  <a:pt x="5028" y="78877"/>
                </a:lnTo>
                <a:lnTo>
                  <a:pt x="6881" y="73583"/>
                </a:lnTo>
                <a:lnTo>
                  <a:pt x="8733" y="68554"/>
                </a:lnTo>
                <a:lnTo>
                  <a:pt x="11115" y="63525"/>
                </a:lnTo>
                <a:lnTo>
                  <a:pt x="13232" y="58761"/>
                </a:lnTo>
                <a:lnTo>
                  <a:pt x="16143" y="53996"/>
                </a:lnTo>
                <a:lnTo>
                  <a:pt x="19054" y="49497"/>
                </a:lnTo>
                <a:lnTo>
                  <a:pt x="22229" y="45262"/>
                </a:lnTo>
                <a:lnTo>
                  <a:pt x="25405" y="41027"/>
                </a:lnTo>
                <a:lnTo>
                  <a:pt x="29110" y="36792"/>
                </a:lnTo>
                <a:lnTo>
                  <a:pt x="32815" y="32821"/>
                </a:lnTo>
                <a:lnTo>
                  <a:pt x="36784" y="29380"/>
                </a:lnTo>
                <a:lnTo>
                  <a:pt x="40754" y="25675"/>
                </a:lnTo>
                <a:lnTo>
                  <a:pt x="44988" y="22499"/>
                </a:lnTo>
                <a:lnTo>
                  <a:pt x="49222" y="19058"/>
                </a:lnTo>
                <a:lnTo>
                  <a:pt x="53721" y="16411"/>
                </a:lnTo>
                <a:lnTo>
                  <a:pt x="58484" y="13499"/>
                </a:lnTo>
                <a:lnTo>
                  <a:pt x="63248" y="11382"/>
                </a:lnTo>
                <a:lnTo>
                  <a:pt x="68540" y="9000"/>
                </a:lnTo>
                <a:lnTo>
                  <a:pt x="73569" y="6882"/>
                </a:lnTo>
                <a:lnTo>
                  <a:pt x="78861" y="5029"/>
                </a:lnTo>
                <a:lnTo>
                  <a:pt x="83889" y="3706"/>
                </a:lnTo>
                <a:lnTo>
                  <a:pt x="89447" y="2382"/>
                </a:lnTo>
                <a:lnTo>
                  <a:pt x="94739" y="1324"/>
                </a:lnTo>
                <a:lnTo>
                  <a:pt x="100561" y="530"/>
                </a:lnTo>
                <a:lnTo>
                  <a:pt x="106119" y="265"/>
                </a:lnTo>
                <a:lnTo>
                  <a:pt x="11194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59127" y="4204211"/>
            <a:ext cx="2393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分钟的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时间内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94665" y="2276872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大部分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糖原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分解供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6952564" y="2958921"/>
            <a:ext cx="1905000" cy="733425"/>
          </a:xfrm>
          <a:custGeom>
            <a:avLst/>
            <a:gdLst>
              <a:gd name="T0" fmla="*/ 2147483646 w 4409"/>
              <a:gd name="T1" fmla="*/ 2147483646 h 1696"/>
              <a:gd name="T2" fmla="*/ 2147483646 w 4409"/>
              <a:gd name="T3" fmla="*/ 2147483646 h 1696"/>
              <a:gd name="T4" fmla="*/ 2147483646 w 4409"/>
              <a:gd name="T5" fmla="*/ 2147483646 h 1696"/>
              <a:gd name="T6" fmla="*/ 2147483646 w 4409"/>
              <a:gd name="T7" fmla="*/ 2147483646 h 1696"/>
              <a:gd name="T8" fmla="*/ 2147483646 w 4409"/>
              <a:gd name="T9" fmla="*/ 2147483646 h 1696"/>
              <a:gd name="T10" fmla="*/ 2147483646 w 4409"/>
              <a:gd name="T11" fmla="*/ 2147483646 h 1696"/>
              <a:gd name="T12" fmla="*/ 2147483646 w 4409"/>
              <a:gd name="T13" fmla="*/ 2147483646 h 1696"/>
              <a:gd name="T14" fmla="*/ 2147483646 w 4409"/>
              <a:gd name="T15" fmla="*/ 2147483646 h 1696"/>
              <a:gd name="T16" fmla="*/ 2147483646 w 4409"/>
              <a:gd name="T17" fmla="*/ 2147483646 h 1696"/>
              <a:gd name="T18" fmla="*/ 2147483646 w 4409"/>
              <a:gd name="T19" fmla="*/ 2147483646 h 1696"/>
              <a:gd name="T20" fmla="*/ 2147483646 w 4409"/>
              <a:gd name="T21" fmla="*/ 161948543 h 1696"/>
              <a:gd name="T22" fmla="*/ 2147483646 w 4409"/>
              <a:gd name="T23" fmla="*/ 324084334 h 1696"/>
              <a:gd name="T24" fmla="*/ 2147483646 w 4409"/>
              <a:gd name="T25" fmla="*/ 2147483646 h 1696"/>
              <a:gd name="T26" fmla="*/ 2147483646 w 4409"/>
              <a:gd name="T27" fmla="*/ 2147483646 h 1696"/>
              <a:gd name="T28" fmla="*/ 2147483646 w 4409"/>
              <a:gd name="T29" fmla="*/ 2147483646 h 1696"/>
              <a:gd name="T30" fmla="*/ 2147483646 w 4409"/>
              <a:gd name="T31" fmla="*/ 2147483646 h 1696"/>
              <a:gd name="T32" fmla="*/ 2147483646 w 4409"/>
              <a:gd name="T33" fmla="*/ 2147483646 h 1696"/>
              <a:gd name="T34" fmla="*/ 2147483646 w 4409"/>
              <a:gd name="T35" fmla="*/ 1134202410 h 1696"/>
              <a:gd name="T36" fmla="*/ 2147483646 w 4409"/>
              <a:gd name="T37" fmla="*/ 0 h 1696"/>
              <a:gd name="T38" fmla="*/ 2147483646 w 4409"/>
              <a:gd name="T39" fmla="*/ 1134202410 h 1696"/>
              <a:gd name="T40" fmla="*/ 2147483646 w 4409"/>
              <a:gd name="T41" fmla="*/ 2147483646 h 1696"/>
              <a:gd name="T42" fmla="*/ 2147483646 w 4409"/>
              <a:gd name="T43" fmla="*/ 2147483646 h 1696"/>
              <a:gd name="T44" fmla="*/ 2147483646 w 4409"/>
              <a:gd name="T45" fmla="*/ 2147483646 h 1696"/>
              <a:gd name="T46" fmla="*/ 2147483646 w 4409"/>
              <a:gd name="T47" fmla="*/ 2147483646 h 1696"/>
              <a:gd name="T48" fmla="*/ 2147483646 w 4409"/>
              <a:gd name="T49" fmla="*/ 2147483646 h 1696"/>
              <a:gd name="T50" fmla="*/ 2147483646 w 4409"/>
              <a:gd name="T51" fmla="*/ 2147483646 h 1696"/>
              <a:gd name="T52" fmla="*/ 2147483646 w 4409"/>
              <a:gd name="T53" fmla="*/ 2147483646 h 1696"/>
              <a:gd name="T54" fmla="*/ 2147483646 w 4409"/>
              <a:gd name="T55" fmla="*/ 2147483646 h 1696"/>
              <a:gd name="T56" fmla="*/ 2147483646 w 4409"/>
              <a:gd name="T57" fmla="*/ 2147483646 h 1696"/>
              <a:gd name="T58" fmla="*/ 0 w 4409"/>
              <a:gd name="T59" fmla="*/ 2147483646 h 1696"/>
              <a:gd name="T60" fmla="*/ 2147483646 w 4409"/>
              <a:gd name="T61" fmla="*/ 2147483646 h 1696"/>
              <a:gd name="T62" fmla="*/ 2147483646 w 4409"/>
              <a:gd name="T63" fmla="*/ 2147483646 h 1696"/>
              <a:gd name="T64" fmla="*/ 2147483646 w 4409"/>
              <a:gd name="T65" fmla="*/ 2147483646 h 1696"/>
              <a:gd name="T66" fmla="*/ 2147483646 w 4409"/>
              <a:gd name="T67" fmla="*/ 2147483646 h 1696"/>
              <a:gd name="T68" fmla="*/ 2147483646 w 4409"/>
              <a:gd name="T69" fmla="*/ 2147483646 h 1696"/>
              <a:gd name="T70" fmla="*/ 2147483646 w 4409"/>
              <a:gd name="T71" fmla="*/ 2147483646 h 1696"/>
              <a:gd name="T72" fmla="*/ 2147483646 w 4409"/>
              <a:gd name="T73" fmla="*/ 2147483646 h 1696"/>
              <a:gd name="T74" fmla="*/ 2147483646 w 4409"/>
              <a:gd name="T75" fmla="*/ 2147483646 h 1696"/>
              <a:gd name="T76" fmla="*/ 2147483646 w 4409"/>
              <a:gd name="T77" fmla="*/ 2147483646 h 1696"/>
              <a:gd name="T78" fmla="*/ 2147483646 w 4409"/>
              <a:gd name="T79" fmla="*/ 2147483646 h 1696"/>
              <a:gd name="T80" fmla="*/ 2147483646 w 4409"/>
              <a:gd name="T81" fmla="*/ 2147483646 h 1696"/>
              <a:gd name="T82" fmla="*/ 2147483646 w 4409"/>
              <a:gd name="T83" fmla="*/ 2147483646 h 1696"/>
              <a:gd name="T84" fmla="*/ 2147483646 w 4409"/>
              <a:gd name="T85" fmla="*/ 2147483646 h 1696"/>
              <a:gd name="T86" fmla="*/ 2147483646 w 4409"/>
              <a:gd name="T87" fmla="*/ 2147483646 h 1696"/>
              <a:gd name="T88" fmla="*/ 2147483646 w 4409"/>
              <a:gd name="T89" fmla="*/ 2147483646 h 1696"/>
              <a:gd name="T90" fmla="*/ 2147483646 w 4409"/>
              <a:gd name="T91" fmla="*/ 2147483646 h 1696"/>
              <a:gd name="T92" fmla="*/ 2147483646 w 4409"/>
              <a:gd name="T93" fmla="*/ 2147483646 h 1696"/>
              <a:gd name="T94" fmla="*/ 2147483646 w 4409"/>
              <a:gd name="T95" fmla="*/ 2147483646 h 1696"/>
              <a:gd name="T96" fmla="*/ 2147483646 w 4409"/>
              <a:gd name="T97" fmla="*/ 2147483646 h 1696"/>
              <a:gd name="T98" fmla="*/ 2147483646 w 4409"/>
              <a:gd name="T99" fmla="*/ 2147483646 h 1696"/>
              <a:gd name="T100" fmla="*/ 2147483646 w 4409"/>
              <a:gd name="T101" fmla="*/ 2147483646 h 1696"/>
              <a:gd name="T102" fmla="*/ 2147483646 w 4409"/>
              <a:gd name="T103" fmla="*/ 2147483646 h 1696"/>
              <a:gd name="T104" fmla="*/ 2147483646 w 4409"/>
              <a:gd name="T105" fmla="*/ 2147483646 h 1696"/>
              <a:gd name="T106" fmla="*/ 2147483646 w 4409"/>
              <a:gd name="T107" fmla="*/ 2147483646 h 1696"/>
              <a:gd name="T108" fmla="*/ 2147483646 w 4409"/>
              <a:gd name="T109" fmla="*/ 2147483646 h 1696"/>
              <a:gd name="T110" fmla="*/ 2147483646 w 4409"/>
              <a:gd name="T111" fmla="*/ 2147483646 h 1696"/>
              <a:gd name="T112" fmla="*/ 2147483646 w 4409"/>
              <a:gd name="T113" fmla="*/ 2147483646 h 1696"/>
              <a:gd name="T114" fmla="*/ 2147483646 w 4409"/>
              <a:gd name="T115" fmla="*/ 2147483646 h 1696"/>
              <a:gd name="T116" fmla="*/ 2147483646 w 4409"/>
              <a:gd name="T117" fmla="*/ 2147483646 h 1696"/>
              <a:gd name="T118" fmla="*/ 2147483646 w 4409"/>
              <a:gd name="T119" fmla="*/ 2147483646 h 16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409" h="1696">
                <a:moveTo>
                  <a:pt x="4409" y="679"/>
                </a:moveTo>
                <a:lnTo>
                  <a:pt x="4069" y="679"/>
                </a:lnTo>
                <a:lnTo>
                  <a:pt x="4069" y="340"/>
                </a:lnTo>
                <a:lnTo>
                  <a:pt x="4069" y="322"/>
                </a:lnTo>
                <a:lnTo>
                  <a:pt x="4066" y="306"/>
                </a:lnTo>
                <a:lnTo>
                  <a:pt x="4063" y="290"/>
                </a:lnTo>
                <a:lnTo>
                  <a:pt x="4056" y="274"/>
                </a:lnTo>
                <a:lnTo>
                  <a:pt x="4049" y="259"/>
                </a:lnTo>
                <a:lnTo>
                  <a:pt x="4041" y="244"/>
                </a:lnTo>
                <a:lnTo>
                  <a:pt x="4031" y="232"/>
                </a:lnTo>
                <a:lnTo>
                  <a:pt x="4020" y="220"/>
                </a:lnTo>
                <a:lnTo>
                  <a:pt x="4009" y="209"/>
                </a:lnTo>
                <a:lnTo>
                  <a:pt x="3996" y="199"/>
                </a:lnTo>
                <a:lnTo>
                  <a:pt x="3981" y="191"/>
                </a:lnTo>
                <a:lnTo>
                  <a:pt x="3966" y="184"/>
                </a:lnTo>
                <a:lnTo>
                  <a:pt x="3950" y="177"/>
                </a:lnTo>
                <a:lnTo>
                  <a:pt x="3934" y="174"/>
                </a:lnTo>
                <a:lnTo>
                  <a:pt x="3917" y="171"/>
                </a:lnTo>
                <a:lnTo>
                  <a:pt x="3900" y="170"/>
                </a:lnTo>
                <a:lnTo>
                  <a:pt x="3561" y="170"/>
                </a:lnTo>
                <a:lnTo>
                  <a:pt x="3544" y="171"/>
                </a:lnTo>
                <a:lnTo>
                  <a:pt x="3527" y="174"/>
                </a:lnTo>
                <a:lnTo>
                  <a:pt x="3511" y="177"/>
                </a:lnTo>
                <a:lnTo>
                  <a:pt x="3495" y="183"/>
                </a:lnTo>
                <a:lnTo>
                  <a:pt x="3481" y="191"/>
                </a:lnTo>
                <a:lnTo>
                  <a:pt x="3467" y="199"/>
                </a:lnTo>
                <a:lnTo>
                  <a:pt x="3454" y="208"/>
                </a:lnTo>
                <a:lnTo>
                  <a:pt x="3442" y="219"/>
                </a:lnTo>
                <a:lnTo>
                  <a:pt x="3431" y="231"/>
                </a:lnTo>
                <a:lnTo>
                  <a:pt x="3421" y="244"/>
                </a:lnTo>
                <a:lnTo>
                  <a:pt x="3413" y="259"/>
                </a:lnTo>
                <a:lnTo>
                  <a:pt x="3405" y="273"/>
                </a:lnTo>
                <a:lnTo>
                  <a:pt x="3400" y="288"/>
                </a:lnTo>
                <a:lnTo>
                  <a:pt x="3395" y="305"/>
                </a:lnTo>
                <a:lnTo>
                  <a:pt x="3393" y="321"/>
                </a:lnTo>
                <a:lnTo>
                  <a:pt x="3392" y="339"/>
                </a:lnTo>
                <a:lnTo>
                  <a:pt x="3392" y="170"/>
                </a:lnTo>
                <a:lnTo>
                  <a:pt x="3391" y="153"/>
                </a:lnTo>
                <a:lnTo>
                  <a:pt x="3389" y="136"/>
                </a:lnTo>
                <a:lnTo>
                  <a:pt x="3384" y="120"/>
                </a:lnTo>
                <a:lnTo>
                  <a:pt x="3379" y="104"/>
                </a:lnTo>
                <a:lnTo>
                  <a:pt x="3371" y="89"/>
                </a:lnTo>
                <a:lnTo>
                  <a:pt x="3362" y="75"/>
                </a:lnTo>
                <a:lnTo>
                  <a:pt x="3354" y="62"/>
                </a:lnTo>
                <a:lnTo>
                  <a:pt x="3343" y="50"/>
                </a:lnTo>
                <a:lnTo>
                  <a:pt x="3331" y="39"/>
                </a:lnTo>
                <a:lnTo>
                  <a:pt x="3317" y="30"/>
                </a:lnTo>
                <a:lnTo>
                  <a:pt x="3303" y="21"/>
                </a:lnTo>
                <a:lnTo>
                  <a:pt x="3289" y="14"/>
                </a:lnTo>
                <a:lnTo>
                  <a:pt x="3272" y="8"/>
                </a:lnTo>
                <a:lnTo>
                  <a:pt x="3257" y="4"/>
                </a:lnTo>
                <a:lnTo>
                  <a:pt x="3239" y="2"/>
                </a:lnTo>
                <a:lnTo>
                  <a:pt x="3222" y="0"/>
                </a:lnTo>
                <a:lnTo>
                  <a:pt x="2883" y="0"/>
                </a:lnTo>
                <a:lnTo>
                  <a:pt x="2866" y="2"/>
                </a:lnTo>
                <a:lnTo>
                  <a:pt x="2849" y="4"/>
                </a:lnTo>
                <a:lnTo>
                  <a:pt x="2833" y="8"/>
                </a:lnTo>
                <a:lnTo>
                  <a:pt x="2817" y="14"/>
                </a:lnTo>
                <a:lnTo>
                  <a:pt x="2802" y="21"/>
                </a:lnTo>
                <a:lnTo>
                  <a:pt x="2789" y="30"/>
                </a:lnTo>
                <a:lnTo>
                  <a:pt x="2775" y="39"/>
                </a:lnTo>
                <a:lnTo>
                  <a:pt x="2763" y="50"/>
                </a:lnTo>
                <a:lnTo>
                  <a:pt x="2752" y="62"/>
                </a:lnTo>
                <a:lnTo>
                  <a:pt x="2742" y="75"/>
                </a:lnTo>
                <a:lnTo>
                  <a:pt x="2734" y="89"/>
                </a:lnTo>
                <a:lnTo>
                  <a:pt x="2727" y="104"/>
                </a:lnTo>
                <a:lnTo>
                  <a:pt x="2722" y="120"/>
                </a:lnTo>
                <a:lnTo>
                  <a:pt x="2717" y="136"/>
                </a:lnTo>
                <a:lnTo>
                  <a:pt x="2714" y="153"/>
                </a:lnTo>
                <a:lnTo>
                  <a:pt x="2714" y="170"/>
                </a:lnTo>
                <a:lnTo>
                  <a:pt x="2714" y="679"/>
                </a:lnTo>
                <a:lnTo>
                  <a:pt x="1696" y="679"/>
                </a:lnTo>
                <a:lnTo>
                  <a:pt x="1696" y="170"/>
                </a:lnTo>
                <a:lnTo>
                  <a:pt x="1695" y="153"/>
                </a:lnTo>
                <a:lnTo>
                  <a:pt x="1693" y="136"/>
                </a:lnTo>
                <a:lnTo>
                  <a:pt x="1688" y="120"/>
                </a:lnTo>
                <a:lnTo>
                  <a:pt x="1683" y="104"/>
                </a:lnTo>
                <a:lnTo>
                  <a:pt x="1675" y="89"/>
                </a:lnTo>
                <a:lnTo>
                  <a:pt x="1668" y="75"/>
                </a:lnTo>
                <a:lnTo>
                  <a:pt x="1658" y="62"/>
                </a:lnTo>
                <a:lnTo>
                  <a:pt x="1647" y="50"/>
                </a:lnTo>
                <a:lnTo>
                  <a:pt x="1635" y="39"/>
                </a:lnTo>
                <a:lnTo>
                  <a:pt x="1621" y="30"/>
                </a:lnTo>
                <a:lnTo>
                  <a:pt x="1607" y="21"/>
                </a:lnTo>
                <a:lnTo>
                  <a:pt x="1593" y="14"/>
                </a:lnTo>
                <a:lnTo>
                  <a:pt x="1577" y="8"/>
                </a:lnTo>
                <a:lnTo>
                  <a:pt x="1561" y="4"/>
                </a:lnTo>
                <a:lnTo>
                  <a:pt x="1543" y="2"/>
                </a:lnTo>
                <a:lnTo>
                  <a:pt x="1527" y="0"/>
                </a:lnTo>
                <a:lnTo>
                  <a:pt x="1187" y="0"/>
                </a:lnTo>
                <a:lnTo>
                  <a:pt x="1170" y="2"/>
                </a:lnTo>
                <a:lnTo>
                  <a:pt x="1153" y="4"/>
                </a:lnTo>
                <a:lnTo>
                  <a:pt x="1137" y="8"/>
                </a:lnTo>
                <a:lnTo>
                  <a:pt x="1121" y="14"/>
                </a:lnTo>
                <a:lnTo>
                  <a:pt x="1107" y="21"/>
                </a:lnTo>
                <a:lnTo>
                  <a:pt x="1093" y="30"/>
                </a:lnTo>
                <a:lnTo>
                  <a:pt x="1079" y="39"/>
                </a:lnTo>
                <a:lnTo>
                  <a:pt x="1067" y="50"/>
                </a:lnTo>
                <a:lnTo>
                  <a:pt x="1056" y="62"/>
                </a:lnTo>
                <a:lnTo>
                  <a:pt x="1047" y="75"/>
                </a:lnTo>
                <a:lnTo>
                  <a:pt x="1039" y="89"/>
                </a:lnTo>
                <a:lnTo>
                  <a:pt x="1031" y="104"/>
                </a:lnTo>
                <a:lnTo>
                  <a:pt x="1026" y="120"/>
                </a:lnTo>
                <a:lnTo>
                  <a:pt x="1021" y="136"/>
                </a:lnTo>
                <a:lnTo>
                  <a:pt x="1019" y="153"/>
                </a:lnTo>
                <a:lnTo>
                  <a:pt x="1018" y="170"/>
                </a:lnTo>
                <a:lnTo>
                  <a:pt x="1018" y="340"/>
                </a:lnTo>
                <a:lnTo>
                  <a:pt x="1017" y="322"/>
                </a:lnTo>
                <a:lnTo>
                  <a:pt x="1015" y="306"/>
                </a:lnTo>
                <a:lnTo>
                  <a:pt x="1010" y="290"/>
                </a:lnTo>
                <a:lnTo>
                  <a:pt x="1005" y="274"/>
                </a:lnTo>
                <a:lnTo>
                  <a:pt x="997" y="259"/>
                </a:lnTo>
                <a:lnTo>
                  <a:pt x="989" y="244"/>
                </a:lnTo>
                <a:lnTo>
                  <a:pt x="979" y="232"/>
                </a:lnTo>
                <a:lnTo>
                  <a:pt x="968" y="220"/>
                </a:lnTo>
                <a:lnTo>
                  <a:pt x="956" y="209"/>
                </a:lnTo>
                <a:lnTo>
                  <a:pt x="943" y="199"/>
                </a:lnTo>
                <a:lnTo>
                  <a:pt x="929" y="191"/>
                </a:lnTo>
                <a:lnTo>
                  <a:pt x="915" y="184"/>
                </a:lnTo>
                <a:lnTo>
                  <a:pt x="899" y="177"/>
                </a:lnTo>
                <a:lnTo>
                  <a:pt x="883" y="174"/>
                </a:lnTo>
                <a:lnTo>
                  <a:pt x="865" y="171"/>
                </a:lnTo>
                <a:lnTo>
                  <a:pt x="849" y="170"/>
                </a:lnTo>
                <a:lnTo>
                  <a:pt x="509" y="170"/>
                </a:lnTo>
                <a:lnTo>
                  <a:pt x="491" y="171"/>
                </a:lnTo>
                <a:lnTo>
                  <a:pt x="475" y="174"/>
                </a:lnTo>
                <a:lnTo>
                  <a:pt x="458" y="177"/>
                </a:lnTo>
                <a:lnTo>
                  <a:pt x="443" y="184"/>
                </a:lnTo>
                <a:lnTo>
                  <a:pt x="429" y="191"/>
                </a:lnTo>
                <a:lnTo>
                  <a:pt x="415" y="199"/>
                </a:lnTo>
                <a:lnTo>
                  <a:pt x="401" y="209"/>
                </a:lnTo>
                <a:lnTo>
                  <a:pt x="389" y="220"/>
                </a:lnTo>
                <a:lnTo>
                  <a:pt x="378" y="232"/>
                </a:lnTo>
                <a:lnTo>
                  <a:pt x="368" y="244"/>
                </a:lnTo>
                <a:lnTo>
                  <a:pt x="360" y="259"/>
                </a:lnTo>
                <a:lnTo>
                  <a:pt x="353" y="274"/>
                </a:lnTo>
                <a:lnTo>
                  <a:pt x="347" y="290"/>
                </a:lnTo>
                <a:lnTo>
                  <a:pt x="343" y="306"/>
                </a:lnTo>
                <a:lnTo>
                  <a:pt x="341" y="322"/>
                </a:lnTo>
                <a:lnTo>
                  <a:pt x="340" y="340"/>
                </a:lnTo>
                <a:lnTo>
                  <a:pt x="340" y="679"/>
                </a:lnTo>
                <a:lnTo>
                  <a:pt x="0" y="679"/>
                </a:lnTo>
                <a:lnTo>
                  <a:pt x="0" y="1018"/>
                </a:lnTo>
                <a:lnTo>
                  <a:pt x="340" y="1018"/>
                </a:lnTo>
                <a:lnTo>
                  <a:pt x="340" y="1357"/>
                </a:lnTo>
                <a:lnTo>
                  <a:pt x="341" y="1374"/>
                </a:lnTo>
                <a:lnTo>
                  <a:pt x="343" y="1391"/>
                </a:lnTo>
                <a:lnTo>
                  <a:pt x="347" y="1407"/>
                </a:lnTo>
                <a:lnTo>
                  <a:pt x="353" y="1423"/>
                </a:lnTo>
                <a:lnTo>
                  <a:pt x="360" y="1438"/>
                </a:lnTo>
                <a:lnTo>
                  <a:pt x="368" y="1452"/>
                </a:lnTo>
                <a:lnTo>
                  <a:pt x="378" y="1464"/>
                </a:lnTo>
                <a:lnTo>
                  <a:pt x="389" y="1477"/>
                </a:lnTo>
                <a:lnTo>
                  <a:pt x="401" y="1487"/>
                </a:lnTo>
                <a:lnTo>
                  <a:pt x="415" y="1497"/>
                </a:lnTo>
                <a:lnTo>
                  <a:pt x="429" y="1506"/>
                </a:lnTo>
                <a:lnTo>
                  <a:pt x="443" y="1514"/>
                </a:lnTo>
                <a:lnTo>
                  <a:pt x="458" y="1519"/>
                </a:lnTo>
                <a:lnTo>
                  <a:pt x="475" y="1524"/>
                </a:lnTo>
                <a:lnTo>
                  <a:pt x="491" y="1526"/>
                </a:lnTo>
                <a:lnTo>
                  <a:pt x="509" y="1527"/>
                </a:lnTo>
                <a:lnTo>
                  <a:pt x="849" y="1527"/>
                </a:lnTo>
                <a:lnTo>
                  <a:pt x="865" y="1526"/>
                </a:lnTo>
                <a:lnTo>
                  <a:pt x="883" y="1524"/>
                </a:lnTo>
                <a:lnTo>
                  <a:pt x="899" y="1519"/>
                </a:lnTo>
                <a:lnTo>
                  <a:pt x="915" y="1514"/>
                </a:lnTo>
                <a:lnTo>
                  <a:pt x="929" y="1506"/>
                </a:lnTo>
                <a:lnTo>
                  <a:pt x="943" y="1497"/>
                </a:lnTo>
                <a:lnTo>
                  <a:pt x="956" y="1487"/>
                </a:lnTo>
                <a:lnTo>
                  <a:pt x="968" y="1477"/>
                </a:lnTo>
                <a:lnTo>
                  <a:pt x="979" y="1464"/>
                </a:lnTo>
                <a:lnTo>
                  <a:pt x="989" y="1452"/>
                </a:lnTo>
                <a:lnTo>
                  <a:pt x="997" y="1438"/>
                </a:lnTo>
                <a:lnTo>
                  <a:pt x="1005" y="1423"/>
                </a:lnTo>
                <a:lnTo>
                  <a:pt x="1010" y="1407"/>
                </a:lnTo>
                <a:lnTo>
                  <a:pt x="1015" y="1391"/>
                </a:lnTo>
                <a:lnTo>
                  <a:pt x="1017" y="1374"/>
                </a:lnTo>
                <a:lnTo>
                  <a:pt x="1018" y="1357"/>
                </a:lnTo>
                <a:lnTo>
                  <a:pt x="1018" y="1527"/>
                </a:lnTo>
                <a:lnTo>
                  <a:pt x="1019" y="1544"/>
                </a:lnTo>
                <a:lnTo>
                  <a:pt x="1021" y="1561"/>
                </a:lnTo>
                <a:lnTo>
                  <a:pt x="1026" y="1577"/>
                </a:lnTo>
                <a:lnTo>
                  <a:pt x="1031" y="1593"/>
                </a:lnTo>
                <a:lnTo>
                  <a:pt x="1039" y="1607"/>
                </a:lnTo>
                <a:lnTo>
                  <a:pt x="1047" y="1622"/>
                </a:lnTo>
                <a:lnTo>
                  <a:pt x="1056" y="1635"/>
                </a:lnTo>
                <a:lnTo>
                  <a:pt x="1067" y="1647"/>
                </a:lnTo>
                <a:lnTo>
                  <a:pt x="1079" y="1658"/>
                </a:lnTo>
                <a:lnTo>
                  <a:pt x="1093" y="1668"/>
                </a:lnTo>
                <a:lnTo>
                  <a:pt x="1107" y="1675"/>
                </a:lnTo>
                <a:lnTo>
                  <a:pt x="1121" y="1683"/>
                </a:lnTo>
                <a:lnTo>
                  <a:pt x="1137" y="1689"/>
                </a:lnTo>
                <a:lnTo>
                  <a:pt x="1153" y="1693"/>
                </a:lnTo>
                <a:lnTo>
                  <a:pt x="1170" y="1695"/>
                </a:lnTo>
                <a:lnTo>
                  <a:pt x="1187" y="1696"/>
                </a:lnTo>
                <a:lnTo>
                  <a:pt x="1527" y="1696"/>
                </a:lnTo>
                <a:lnTo>
                  <a:pt x="1543" y="1695"/>
                </a:lnTo>
                <a:lnTo>
                  <a:pt x="1561" y="1693"/>
                </a:lnTo>
                <a:lnTo>
                  <a:pt x="1577" y="1689"/>
                </a:lnTo>
                <a:lnTo>
                  <a:pt x="1593" y="1683"/>
                </a:lnTo>
                <a:lnTo>
                  <a:pt x="1607" y="1675"/>
                </a:lnTo>
                <a:lnTo>
                  <a:pt x="1621" y="1668"/>
                </a:lnTo>
                <a:lnTo>
                  <a:pt x="1635" y="1658"/>
                </a:lnTo>
                <a:lnTo>
                  <a:pt x="1647" y="1647"/>
                </a:lnTo>
                <a:lnTo>
                  <a:pt x="1658" y="1635"/>
                </a:lnTo>
                <a:lnTo>
                  <a:pt x="1668" y="1622"/>
                </a:lnTo>
                <a:lnTo>
                  <a:pt x="1675" y="1607"/>
                </a:lnTo>
                <a:lnTo>
                  <a:pt x="1683" y="1593"/>
                </a:lnTo>
                <a:lnTo>
                  <a:pt x="1688" y="1577"/>
                </a:lnTo>
                <a:lnTo>
                  <a:pt x="1693" y="1561"/>
                </a:lnTo>
                <a:lnTo>
                  <a:pt x="1695" y="1544"/>
                </a:lnTo>
                <a:lnTo>
                  <a:pt x="1696" y="1527"/>
                </a:lnTo>
                <a:lnTo>
                  <a:pt x="1696" y="1018"/>
                </a:lnTo>
                <a:lnTo>
                  <a:pt x="2714" y="1018"/>
                </a:lnTo>
                <a:lnTo>
                  <a:pt x="2714" y="1527"/>
                </a:lnTo>
                <a:lnTo>
                  <a:pt x="2714" y="1544"/>
                </a:lnTo>
                <a:lnTo>
                  <a:pt x="2717" y="1561"/>
                </a:lnTo>
                <a:lnTo>
                  <a:pt x="2722" y="1577"/>
                </a:lnTo>
                <a:lnTo>
                  <a:pt x="2727" y="1593"/>
                </a:lnTo>
                <a:lnTo>
                  <a:pt x="2734" y="1607"/>
                </a:lnTo>
                <a:lnTo>
                  <a:pt x="2742" y="1622"/>
                </a:lnTo>
                <a:lnTo>
                  <a:pt x="2752" y="1635"/>
                </a:lnTo>
                <a:lnTo>
                  <a:pt x="2763" y="1647"/>
                </a:lnTo>
                <a:lnTo>
                  <a:pt x="2775" y="1658"/>
                </a:lnTo>
                <a:lnTo>
                  <a:pt x="2789" y="1668"/>
                </a:lnTo>
                <a:lnTo>
                  <a:pt x="2802" y="1675"/>
                </a:lnTo>
                <a:lnTo>
                  <a:pt x="2817" y="1683"/>
                </a:lnTo>
                <a:lnTo>
                  <a:pt x="2833" y="1689"/>
                </a:lnTo>
                <a:lnTo>
                  <a:pt x="2849" y="1693"/>
                </a:lnTo>
                <a:lnTo>
                  <a:pt x="2866" y="1695"/>
                </a:lnTo>
                <a:lnTo>
                  <a:pt x="2883" y="1696"/>
                </a:lnTo>
                <a:lnTo>
                  <a:pt x="3222" y="1696"/>
                </a:lnTo>
                <a:lnTo>
                  <a:pt x="3239" y="1695"/>
                </a:lnTo>
                <a:lnTo>
                  <a:pt x="3257" y="1693"/>
                </a:lnTo>
                <a:lnTo>
                  <a:pt x="3272" y="1689"/>
                </a:lnTo>
                <a:lnTo>
                  <a:pt x="3289" y="1683"/>
                </a:lnTo>
                <a:lnTo>
                  <a:pt x="3303" y="1675"/>
                </a:lnTo>
                <a:lnTo>
                  <a:pt x="3317" y="1668"/>
                </a:lnTo>
                <a:lnTo>
                  <a:pt x="3331" y="1658"/>
                </a:lnTo>
                <a:lnTo>
                  <a:pt x="3343" y="1647"/>
                </a:lnTo>
                <a:lnTo>
                  <a:pt x="3354" y="1635"/>
                </a:lnTo>
                <a:lnTo>
                  <a:pt x="3362" y="1622"/>
                </a:lnTo>
                <a:lnTo>
                  <a:pt x="3371" y="1607"/>
                </a:lnTo>
                <a:lnTo>
                  <a:pt x="3379" y="1593"/>
                </a:lnTo>
                <a:lnTo>
                  <a:pt x="3384" y="1577"/>
                </a:lnTo>
                <a:lnTo>
                  <a:pt x="3389" y="1561"/>
                </a:lnTo>
                <a:lnTo>
                  <a:pt x="3391" y="1544"/>
                </a:lnTo>
                <a:lnTo>
                  <a:pt x="3392" y="1527"/>
                </a:lnTo>
                <a:lnTo>
                  <a:pt x="3392" y="1358"/>
                </a:lnTo>
                <a:lnTo>
                  <a:pt x="3393" y="1375"/>
                </a:lnTo>
                <a:lnTo>
                  <a:pt x="3395" y="1392"/>
                </a:lnTo>
                <a:lnTo>
                  <a:pt x="3400" y="1408"/>
                </a:lnTo>
                <a:lnTo>
                  <a:pt x="3405" y="1424"/>
                </a:lnTo>
                <a:lnTo>
                  <a:pt x="3413" y="1438"/>
                </a:lnTo>
                <a:lnTo>
                  <a:pt x="3421" y="1452"/>
                </a:lnTo>
                <a:lnTo>
                  <a:pt x="3431" y="1466"/>
                </a:lnTo>
                <a:lnTo>
                  <a:pt x="3442" y="1478"/>
                </a:lnTo>
                <a:lnTo>
                  <a:pt x="3454" y="1489"/>
                </a:lnTo>
                <a:lnTo>
                  <a:pt x="3467" y="1497"/>
                </a:lnTo>
                <a:lnTo>
                  <a:pt x="3481" y="1506"/>
                </a:lnTo>
                <a:lnTo>
                  <a:pt x="3495" y="1514"/>
                </a:lnTo>
                <a:lnTo>
                  <a:pt x="3511" y="1519"/>
                </a:lnTo>
                <a:lnTo>
                  <a:pt x="3527" y="1524"/>
                </a:lnTo>
                <a:lnTo>
                  <a:pt x="3544" y="1526"/>
                </a:lnTo>
                <a:lnTo>
                  <a:pt x="3561" y="1527"/>
                </a:lnTo>
                <a:lnTo>
                  <a:pt x="3900" y="1527"/>
                </a:lnTo>
                <a:lnTo>
                  <a:pt x="3917" y="1526"/>
                </a:lnTo>
                <a:lnTo>
                  <a:pt x="3934" y="1524"/>
                </a:lnTo>
                <a:lnTo>
                  <a:pt x="3950" y="1519"/>
                </a:lnTo>
                <a:lnTo>
                  <a:pt x="3966" y="1514"/>
                </a:lnTo>
                <a:lnTo>
                  <a:pt x="3981" y="1506"/>
                </a:lnTo>
                <a:lnTo>
                  <a:pt x="3996" y="1497"/>
                </a:lnTo>
                <a:lnTo>
                  <a:pt x="4009" y="1487"/>
                </a:lnTo>
                <a:lnTo>
                  <a:pt x="4020" y="1477"/>
                </a:lnTo>
                <a:lnTo>
                  <a:pt x="4031" y="1464"/>
                </a:lnTo>
                <a:lnTo>
                  <a:pt x="4041" y="1452"/>
                </a:lnTo>
                <a:lnTo>
                  <a:pt x="4049" y="1438"/>
                </a:lnTo>
                <a:lnTo>
                  <a:pt x="4056" y="1423"/>
                </a:lnTo>
                <a:lnTo>
                  <a:pt x="4063" y="1407"/>
                </a:lnTo>
                <a:lnTo>
                  <a:pt x="4066" y="1391"/>
                </a:lnTo>
                <a:lnTo>
                  <a:pt x="4069" y="1374"/>
                </a:lnTo>
                <a:lnTo>
                  <a:pt x="4069" y="1357"/>
                </a:lnTo>
                <a:lnTo>
                  <a:pt x="4069" y="1018"/>
                </a:lnTo>
                <a:lnTo>
                  <a:pt x="4409" y="1018"/>
                </a:lnTo>
                <a:lnTo>
                  <a:pt x="4409" y="67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下箭头 24"/>
          <p:cNvSpPr/>
          <p:nvPr/>
        </p:nvSpPr>
        <p:spPr>
          <a:xfrm rot="2983757">
            <a:off x="3685278" y="2977854"/>
            <a:ext cx="331979" cy="102136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97178" y="422226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氧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40604" y="5404374"/>
            <a:ext cx="7155796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03422" y="5496707"/>
            <a:ext cx="623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力量训练主要依赖糖原的无氧酵解</a:t>
            </a:r>
          </a:p>
        </p:txBody>
      </p:sp>
      <p:sp>
        <p:nvSpPr>
          <p:cNvPr id="4" name="矩形 3"/>
          <p:cNvSpPr/>
          <p:nvPr/>
        </p:nvSpPr>
        <p:spPr>
          <a:xfrm>
            <a:off x="8800762" y="2217638"/>
            <a:ext cx="2051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糖原所剩无几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疲惫中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的训练</a:t>
            </a:r>
          </a:p>
        </p:txBody>
      </p:sp>
      <p:sp>
        <p:nvSpPr>
          <p:cNvPr id="3" name="矩形 2"/>
          <p:cNvSpPr/>
          <p:nvPr/>
        </p:nvSpPr>
        <p:spPr>
          <a:xfrm rot="20701078">
            <a:off x="2590489" y="5054606"/>
            <a:ext cx="825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spc="60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注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055440" y="1988840"/>
            <a:ext cx="4464496" cy="2879760"/>
          </a:xfrm>
          <a:prstGeom prst="roundRect">
            <a:avLst>
              <a:gd name="adj" fmla="val 8361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6672064" y="1988840"/>
            <a:ext cx="4464496" cy="2879760"/>
          </a:xfrm>
          <a:prstGeom prst="roundRect">
            <a:avLst>
              <a:gd name="adj" fmla="val 8361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363636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336" y="669885"/>
            <a:ext cx="5032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spc="60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反之先进行无氧运动</a:t>
            </a:r>
            <a:endParaRPr lang="zh-CN" altLang="en-US" sz="3600" spc="60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96748" y="5433848"/>
            <a:ext cx="6729603" cy="88133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90571" y="5445224"/>
            <a:ext cx="6783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使你精力充沛，当无氧运动过后再有氧，</a:t>
            </a:r>
            <a:endParaRPr lang="en-US" altLang="zh-CN" sz="24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直接进行消耗脂肪，减肥的效果也会更好。</a:t>
            </a:r>
            <a:endParaRPr lang="zh-CN" altLang="en-US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423592" y="2325749"/>
            <a:ext cx="2185214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肌肉中的</a:t>
            </a:r>
            <a:endParaRPr lang="en-US" altLang="zh-CN" sz="36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</a:t>
            </a:r>
            <a:r>
              <a:rPr lang="zh-CN" altLang="en-US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腺苷</a:t>
            </a:r>
            <a:endParaRPr lang="en-US" altLang="zh-CN" sz="28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糖原</a:t>
            </a:r>
            <a:endParaRPr lang="en-US" altLang="zh-CN" sz="28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92508" y="2474893"/>
            <a:ext cx="9797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300" dirty="0">
                <a:solidFill>
                  <a:schemeClr val="bg1">
                    <a:alpha val="9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分解</a:t>
            </a:r>
            <a:endParaRPr lang="en-US" altLang="zh-CN" sz="2800" spc="300" dirty="0">
              <a:solidFill>
                <a:schemeClr val="bg1">
                  <a:alpha val="90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r>
              <a:rPr lang="zh-CN" altLang="en-US" sz="2800" spc="300" dirty="0">
                <a:solidFill>
                  <a:schemeClr val="bg1">
                    <a:alpha val="90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消耗</a:t>
            </a:r>
          </a:p>
        </p:txBody>
      </p:sp>
      <p:sp>
        <p:nvSpPr>
          <p:cNvPr id="30" name="矩形 29"/>
          <p:cNvSpPr/>
          <p:nvPr/>
        </p:nvSpPr>
        <p:spPr>
          <a:xfrm>
            <a:off x="7587127" y="2569774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机体</a:t>
            </a:r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</a:t>
            </a:r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下箭头 30"/>
          <p:cNvSpPr/>
          <p:nvPr/>
        </p:nvSpPr>
        <p:spPr>
          <a:xfrm rot="16200000">
            <a:off x="5069192" y="2535905"/>
            <a:ext cx="373722" cy="7333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下箭头 31"/>
          <p:cNvSpPr/>
          <p:nvPr/>
        </p:nvSpPr>
        <p:spPr>
          <a:xfrm rot="16200000">
            <a:off x="6874792" y="2526274"/>
            <a:ext cx="373722" cy="7333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D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4680" y="3453"/>
            <a:ext cx="12241360" cy="688193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-27311" y="12824"/>
            <a:ext cx="12187773" cy="6872560"/>
          </a:xfrm>
          <a:prstGeom prst="rect">
            <a:avLst/>
          </a:prstGeom>
          <a:solidFill>
            <a:srgbClr val="120F1B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96323" y="4415122"/>
            <a:ext cx="6193309" cy="40011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endParaRPr lang="zh-CN" altLang="en-US" sz="2000" b="1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35651" y="1505426"/>
            <a:ext cx="79206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-150" dirty="0" smtClean="0">
                <a:solidFill>
                  <a:schemeClr val="bg1">
                    <a:alpha val="80000"/>
                  </a:scheme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浅 谈 健 身 小 知 识</a:t>
            </a:r>
            <a:endParaRPr lang="en-US" altLang="zh-CN" sz="6600" b="1" spc="-150" dirty="0" smtClean="0">
              <a:solidFill>
                <a:schemeClr val="bg1">
                  <a:alpha val="80000"/>
                </a:schemeClr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pPr algn="ctr"/>
            <a:r>
              <a:rPr lang="zh-CN" altLang="en-US" sz="5400" spc="-150" dirty="0" smtClean="0">
                <a:solidFill>
                  <a:schemeClr val="bg1">
                    <a:alpha val="80000"/>
                  </a:scheme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感 谢 观 看</a:t>
            </a:r>
            <a:endParaRPr lang="zh-CN" altLang="en-US" sz="5400" spc="-150" dirty="0">
              <a:solidFill>
                <a:schemeClr val="bg1">
                  <a:alpha val="80000"/>
                </a:schemeClr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73487" y="4387738"/>
            <a:ext cx="6045026" cy="387574"/>
          </a:xfrm>
          <a:prstGeom prst="rect">
            <a:avLst/>
          </a:prstGeom>
          <a:noFill/>
          <a:ln w="25400">
            <a:solidFill>
              <a:srgbClr val="786F6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069885" y="6257480"/>
            <a:ext cx="2052229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bg1">
                  <a:alpha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10490" y="5896155"/>
            <a:ext cx="1512168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000" dirty="0">
              <a:solidFill>
                <a:schemeClr val="bg1">
                  <a:alpha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416570"/>
            <a:ext cx="12192000" cy="64414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5400" y="216217"/>
            <a:ext cx="86409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700" spc="-300" dirty="0" smtClean="0">
                <a:solidFill>
                  <a:schemeClr val="bg1"/>
                </a:solidFill>
                <a:latin typeface="造字工房尚黑 G0v1 粗体" pitchFamily="50" charset="-122"/>
                <a:ea typeface="造字工房尚黑 G0v1 粗体" pitchFamily="50" charset="-122"/>
              </a:rPr>
              <a:t>80%</a:t>
            </a:r>
            <a:endParaRPr lang="zh-CN" altLang="en-US" sz="28700" spc="-300" dirty="0">
              <a:solidFill>
                <a:schemeClr val="bg1"/>
              </a:solidFill>
              <a:latin typeface="造字工房尚黑 G0v1 粗体" pitchFamily="50" charset="-122"/>
              <a:ea typeface="造字工房尚黑 G0v1 粗体" pitchFamily="5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160" y1="76895" x2="37305" y2="89649"/>
                        <a14:foregroundMark x1="67871" y1="72828" x2="71680" y2="86137"/>
                        <a14:foregroundMark x1="50195" y1="31238" x2="47852" y2="3364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9768" y="416570"/>
            <a:ext cx="12192000" cy="64414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12792" y="6021388"/>
            <a:ext cx="633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健身爱好者可能不知道的事情</a:t>
            </a:r>
            <a:r>
              <a:rPr lang="en-US" altLang="zh-CN" sz="2400" spc="6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~.~</a:t>
            </a:r>
            <a:endParaRPr lang="zh-CN" altLang="en-US" sz="2400" spc="6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 r="-203"/>
          <a:stretch>
            <a:fillRect/>
          </a:stretch>
        </p:blipFill>
        <p:spPr>
          <a:xfrm>
            <a:off x="0" y="0"/>
            <a:ext cx="12291527" cy="694501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7728" y="657852"/>
            <a:ext cx="3724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spc="60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减肥基本逻辑</a:t>
            </a:r>
            <a:endParaRPr lang="zh-CN" altLang="en-US" sz="4000" spc="60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24192" y="5999785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消耗量</a:t>
            </a:r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&gt;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摄入量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950320"/>
            <a:ext cx="3960440" cy="29573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950320"/>
            <a:ext cx="4090717" cy="295735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24680" y="620688"/>
            <a:ext cx="531460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9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7728" y="657852"/>
            <a:ext cx="3724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健身</a:t>
            </a:r>
            <a:r>
              <a:rPr lang="zh-CN" altLang="en-US" sz="4000" spc="60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基本逻辑</a:t>
            </a:r>
            <a:endParaRPr lang="zh-CN" altLang="en-US" sz="4000" spc="60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87688" y="5310871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脂肪消耗量</a:t>
            </a:r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&gt;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蛋白质摄入量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4680" y="0"/>
            <a:ext cx="12206518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4674" y="877357"/>
            <a:ext cx="4551246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spc="-15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七分吃</a:t>
            </a:r>
            <a:endParaRPr lang="en-US" altLang="zh-CN" sz="11500" spc="-15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zh-CN" altLang="en-US" sz="11500" spc="-15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三分练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3813" y="-94177"/>
            <a:ext cx="12144374" cy="6979561"/>
          </a:xfrm>
          <a:prstGeom prst="rect">
            <a:avLst/>
          </a:prstGeom>
        </p:spPr>
      </p:pic>
      <p:sp>
        <p:nvSpPr>
          <p:cNvPr id="7" name="剪去单角的矩形 6"/>
          <p:cNvSpPr/>
          <p:nvPr/>
        </p:nvSpPr>
        <p:spPr>
          <a:xfrm>
            <a:off x="1055440" y="981075"/>
            <a:ext cx="4481139" cy="4608165"/>
          </a:xfrm>
          <a:prstGeom prst="snip1Rect">
            <a:avLst>
              <a:gd name="adj" fmla="val 25548"/>
            </a:avLst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67661" y="1022999"/>
            <a:ext cx="382027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spc="-15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妹子</a:t>
            </a:r>
            <a:endParaRPr lang="en-US" altLang="zh-CN" sz="9600" spc="-150" dirty="0" smtClean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zh-CN" altLang="en-US" sz="9600" spc="-15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要吃对</a:t>
            </a:r>
            <a:endParaRPr lang="en-US" altLang="zh-CN" sz="9600" spc="-150" dirty="0" smtClean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zh-CN" altLang="en-US" sz="9600" spc="-15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才</a:t>
            </a:r>
            <a:r>
              <a:rPr lang="zh-CN" altLang="en-US" sz="9600" spc="-150" dirty="0" smtClean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行。</a:t>
            </a:r>
            <a:endParaRPr lang="en-US" altLang="zh-CN" sz="9600" spc="-150" dirty="0">
              <a:solidFill>
                <a:schemeClr val="bg1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D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9133" y="0"/>
            <a:ext cx="12241829" cy="69919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33984" y="0"/>
            <a:ext cx="12256680" cy="697225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592685" y="1103013"/>
            <a:ext cx="501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600" dirty="0" smtClean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令 我 们 困 惑 的 选 择</a:t>
            </a:r>
            <a:endParaRPr lang="zh-CN" altLang="en-US" sz="2800" b="1" spc="600" dirty="0"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 rot="20935859">
            <a:off x="8250402" y="1067688"/>
            <a:ext cx="2315057" cy="2646878"/>
          </a:xfrm>
          <a:prstGeom prst="rect">
            <a:avLst/>
          </a:prstGeom>
          <a:scene3d>
            <a:camera prst="perspectiveAbove">
              <a:rot lat="115142" lon="19866185" rev="446377"/>
            </a:camera>
            <a:lightRig rig="threePt" dir="t"/>
          </a:scene3d>
          <a:sp3d extrusionH="387350" prstMaterial="softEdge">
            <a:bevelT w="412750"/>
          </a:sp3d>
        </p:spPr>
        <p:txBody>
          <a:bodyPr wrap="none">
            <a:spAutoFit/>
          </a:bodyPr>
          <a:lstStyle/>
          <a:p>
            <a:r>
              <a:rPr lang="zh-CN" altLang="en-US" sz="16600" b="1" dirty="0">
                <a:solidFill>
                  <a:srgbClr val="090A11">
                    <a:alpha val="67000"/>
                  </a:srgbClr>
                </a:solidFill>
                <a:latin typeface="DFPLiShuW3-B5" panose="03000300000000000000" pitchFamily="66" charset="-120"/>
                <a:ea typeface="DFPLiShuW3-B5" panose="03000300000000000000" pitchFamily="66" charset="-120"/>
              </a:rPr>
              <a:t>？</a:t>
            </a:r>
          </a:p>
        </p:txBody>
      </p:sp>
      <p:sp>
        <p:nvSpPr>
          <p:cNvPr id="15" name="任意多边形 14"/>
          <p:cNvSpPr>
            <a:spLocks noChangeAspect="1"/>
          </p:cNvSpPr>
          <p:nvPr/>
        </p:nvSpPr>
        <p:spPr>
          <a:xfrm rot="1018775">
            <a:off x="2950876" y="1569957"/>
            <a:ext cx="277807" cy="520136"/>
          </a:xfrm>
          <a:custGeom>
            <a:avLst/>
            <a:gdLst>
              <a:gd name="connsiteX0" fmla="*/ 625896 w 625896"/>
              <a:gd name="connsiteY0" fmla="*/ 27 h 1171860"/>
              <a:gd name="connsiteX1" fmla="*/ 623297 w 625896"/>
              <a:gd name="connsiteY1" fmla="*/ 278778 h 1171860"/>
              <a:gd name="connsiteX2" fmla="*/ 324169 w 625896"/>
              <a:gd name="connsiteY2" fmla="*/ 448394 h 1171860"/>
              <a:gd name="connsiteX3" fmla="*/ 289119 w 625896"/>
              <a:gd name="connsiteY3" fmla="*/ 531870 h 1171860"/>
              <a:gd name="connsiteX4" fmla="*/ 280452 w 625896"/>
              <a:gd name="connsiteY4" fmla="*/ 595796 h 1171860"/>
              <a:gd name="connsiteX5" fmla="*/ 621711 w 625896"/>
              <a:gd name="connsiteY5" fmla="*/ 595796 h 1171860"/>
              <a:gd name="connsiteX6" fmla="*/ 621711 w 625896"/>
              <a:gd name="connsiteY6" fmla="*/ 1171860 h 1171860"/>
              <a:gd name="connsiteX7" fmla="*/ 0 w 625896"/>
              <a:gd name="connsiteY7" fmla="*/ 1171860 h 1171860"/>
              <a:gd name="connsiteX8" fmla="*/ 0 w 625896"/>
              <a:gd name="connsiteY8" fmla="*/ 595796 h 1171860"/>
              <a:gd name="connsiteX9" fmla="*/ 4007 w 625896"/>
              <a:gd name="connsiteY9" fmla="*/ 538277 h 1171860"/>
              <a:gd name="connsiteX10" fmla="*/ 83625 w 625896"/>
              <a:gd name="connsiteY10" fmla="*/ 307515 h 1171860"/>
              <a:gd name="connsiteX11" fmla="*/ 625896 w 625896"/>
              <a:gd name="connsiteY11" fmla="*/ 27 h 117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896" h="1171860">
                <a:moveTo>
                  <a:pt x="625896" y="27"/>
                </a:moveTo>
                <a:lnTo>
                  <a:pt x="623297" y="278778"/>
                </a:lnTo>
                <a:cubicBezTo>
                  <a:pt x="500398" y="277632"/>
                  <a:pt x="386282" y="342340"/>
                  <a:pt x="324169" y="448394"/>
                </a:cubicBezTo>
                <a:cubicBezTo>
                  <a:pt x="308641" y="474907"/>
                  <a:pt x="296956" y="502991"/>
                  <a:pt x="289119" y="531870"/>
                </a:cubicBezTo>
                <a:lnTo>
                  <a:pt x="280452" y="595796"/>
                </a:lnTo>
                <a:lnTo>
                  <a:pt x="621711" y="595796"/>
                </a:lnTo>
                <a:lnTo>
                  <a:pt x="621711" y="1171860"/>
                </a:lnTo>
                <a:lnTo>
                  <a:pt x="0" y="1171860"/>
                </a:lnTo>
                <a:lnTo>
                  <a:pt x="0" y="595796"/>
                </a:lnTo>
                <a:lnTo>
                  <a:pt x="4007" y="538277"/>
                </a:lnTo>
                <a:cubicBezTo>
                  <a:pt x="14853" y="458116"/>
                  <a:pt x="41400" y="379612"/>
                  <a:pt x="83625" y="307515"/>
                </a:cubicBezTo>
                <a:cubicBezTo>
                  <a:pt x="196225" y="115255"/>
                  <a:pt x="403100" y="-2050"/>
                  <a:pt x="625896" y="27"/>
                </a:cubicBezTo>
                <a:close/>
              </a:path>
            </a:pathLst>
          </a:custGeom>
          <a:solidFill>
            <a:srgbClr val="090A1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>
            <a:spLocks noChangeAspect="1"/>
          </p:cNvSpPr>
          <p:nvPr/>
        </p:nvSpPr>
        <p:spPr>
          <a:xfrm rot="1018775">
            <a:off x="3294879" y="1673535"/>
            <a:ext cx="277807" cy="520136"/>
          </a:xfrm>
          <a:custGeom>
            <a:avLst/>
            <a:gdLst>
              <a:gd name="connsiteX0" fmla="*/ 625896 w 625896"/>
              <a:gd name="connsiteY0" fmla="*/ 27 h 1171860"/>
              <a:gd name="connsiteX1" fmla="*/ 623297 w 625896"/>
              <a:gd name="connsiteY1" fmla="*/ 278778 h 1171860"/>
              <a:gd name="connsiteX2" fmla="*/ 324169 w 625896"/>
              <a:gd name="connsiteY2" fmla="*/ 448394 h 1171860"/>
              <a:gd name="connsiteX3" fmla="*/ 289119 w 625896"/>
              <a:gd name="connsiteY3" fmla="*/ 531870 h 1171860"/>
              <a:gd name="connsiteX4" fmla="*/ 280452 w 625896"/>
              <a:gd name="connsiteY4" fmla="*/ 595796 h 1171860"/>
              <a:gd name="connsiteX5" fmla="*/ 621711 w 625896"/>
              <a:gd name="connsiteY5" fmla="*/ 595796 h 1171860"/>
              <a:gd name="connsiteX6" fmla="*/ 621711 w 625896"/>
              <a:gd name="connsiteY6" fmla="*/ 1171860 h 1171860"/>
              <a:gd name="connsiteX7" fmla="*/ 0 w 625896"/>
              <a:gd name="connsiteY7" fmla="*/ 1171860 h 1171860"/>
              <a:gd name="connsiteX8" fmla="*/ 0 w 625896"/>
              <a:gd name="connsiteY8" fmla="*/ 595796 h 1171860"/>
              <a:gd name="connsiteX9" fmla="*/ 4007 w 625896"/>
              <a:gd name="connsiteY9" fmla="*/ 538277 h 1171860"/>
              <a:gd name="connsiteX10" fmla="*/ 83625 w 625896"/>
              <a:gd name="connsiteY10" fmla="*/ 307515 h 1171860"/>
              <a:gd name="connsiteX11" fmla="*/ 625896 w 625896"/>
              <a:gd name="connsiteY11" fmla="*/ 27 h 117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896" h="1171860">
                <a:moveTo>
                  <a:pt x="625896" y="27"/>
                </a:moveTo>
                <a:lnTo>
                  <a:pt x="623297" y="278778"/>
                </a:lnTo>
                <a:cubicBezTo>
                  <a:pt x="500398" y="277632"/>
                  <a:pt x="386282" y="342340"/>
                  <a:pt x="324169" y="448394"/>
                </a:cubicBezTo>
                <a:cubicBezTo>
                  <a:pt x="308641" y="474907"/>
                  <a:pt x="296956" y="502991"/>
                  <a:pt x="289119" y="531870"/>
                </a:cubicBezTo>
                <a:lnTo>
                  <a:pt x="280452" y="595796"/>
                </a:lnTo>
                <a:lnTo>
                  <a:pt x="621711" y="595796"/>
                </a:lnTo>
                <a:lnTo>
                  <a:pt x="621711" y="1171860"/>
                </a:lnTo>
                <a:lnTo>
                  <a:pt x="0" y="1171860"/>
                </a:lnTo>
                <a:lnTo>
                  <a:pt x="0" y="595796"/>
                </a:lnTo>
                <a:lnTo>
                  <a:pt x="4007" y="538277"/>
                </a:lnTo>
                <a:cubicBezTo>
                  <a:pt x="14853" y="458116"/>
                  <a:pt x="41400" y="379612"/>
                  <a:pt x="83625" y="307515"/>
                </a:cubicBezTo>
                <a:cubicBezTo>
                  <a:pt x="196225" y="115255"/>
                  <a:pt x="403100" y="-2050"/>
                  <a:pt x="625896" y="27"/>
                </a:cubicBezTo>
                <a:close/>
              </a:path>
            </a:pathLst>
          </a:custGeom>
          <a:solidFill>
            <a:srgbClr val="090A1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089779" y="2087898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spc="-150" dirty="0" smtClean="0">
                <a:solidFill>
                  <a:srgbClr val="FFC000">
                    <a:alpha val="80000"/>
                  </a:srgb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无</a:t>
            </a:r>
            <a:r>
              <a:rPr lang="zh-CN" altLang="en-US" sz="5400" spc="-150" dirty="0">
                <a:solidFill>
                  <a:srgbClr val="FFC000">
                    <a:alpha val="80000"/>
                  </a:srgb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氧还是有氧运动</a:t>
            </a:r>
            <a:r>
              <a:rPr lang="zh-CN" altLang="en-US" sz="5400" spc="-150" dirty="0" smtClean="0">
                <a:solidFill>
                  <a:srgbClr val="FFC000">
                    <a:alpha val="80000"/>
                  </a:srgb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先</a:t>
            </a:r>
            <a:endParaRPr lang="zh-CN" altLang="en-US" sz="5400" spc="-150" dirty="0">
              <a:solidFill>
                <a:srgbClr val="FFC000">
                  <a:alpha val="80000"/>
                </a:srgbClr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33689" y="3120056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33689" y="3581721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享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33689" y="4043386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833689" y="4505051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833689" y="4966716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33689" y="5428381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</a:p>
        </p:txBody>
      </p:sp>
      <p:sp>
        <p:nvSpPr>
          <p:cNvPr id="24" name="矩形 23"/>
          <p:cNvSpPr/>
          <p:nvPr/>
        </p:nvSpPr>
        <p:spPr>
          <a:xfrm>
            <a:off x="10775950" y="6477134"/>
            <a:ext cx="1224136" cy="323207"/>
          </a:xfrm>
          <a:prstGeom prst="rect">
            <a:avLst/>
          </a:prstGeom>
          <a:noFill/>
          <a:ln w="25400">
            <a:solidFill>
              <a:srgbClr val="786F6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0798014" y="6453336"/>
            <a:ext cx="137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300" dirty="0" smtClean="0">
                <a:solidFill>
                  <a:srgbClr val="DBA90E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pc="300" dirty="0" smtClean="0">
                <a:solidFill>
                  <a:srgbClr val="DBA90E">
                    <a:alpha val="9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endParaRPr lang="zh-CN" altLang="en-US" spc="300" dirty="0">
              <a:solidFill>
                <a:srgbClr val="DBA90E">
                  <a:alpha val="9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33689" y="5890046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833689" y="6351711"/>
            <a:ext cx="4783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13742"/>
            <a:ext cx="12192000" cy="6858000"/>
          </a:xfrm>
          <a:prstGeom prst="rect">
            <a:avLst/>
          </a:prstGeom>
          <a:gradFill>
            <a:gsLst>
              <a:gs pos="69000">
                <a:srgbClr val="F4F4F4"/>
              </a:gs>
              <a:gs pos="100000">
                <a:srgbClr val="E2E2E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865590" y="2564904"/>
            <a:ext cx="371127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dirty="0">
                <a:solidFill>
                  <a:srgbClr val="6E6E6E">
                    <a:alpha val="19000"/>
                  </a:srgbClr>
                </a:solidFill>
                <a:latin typeface="Arial" panose="020B0604020202020204" pitchFamily="34" charset="0"/>
              </a:rPr>
              <a:t>goals</a:t>
            </a:r>
            <a:endParaRPr lang="zh-CN" altLang="en-US" sz="11500" dirty="0">
              <a:solidFill>
                <a:srgbClr val="6E6E6E">
                  <a:alpha val="19000"/>
                </a:srgb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33022" y="2159424"/>
            <a:ext cx="9236241" cy="479796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127448" y="-13742"/>
            <a:ext cx="864096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600" spc="600" dirty="0" smtClean="0">
                <a:solidFill>
                  <a:srgbClr val="6E6E6E">
                    <a:alpha val="29000"/>
                  </a:srgbClr>
                </a:solidFill>
                <a:latin typeface="Arial" panose="020B0604020202020204" pitchFamily="34" charset="0"/>
              </a:rPr>
              <a:t>Fitness</a:t>
            </a:r>
            <a:r>
              <a:rPr lang="en-US" altLang="zh-CN" sz="19900" dirty="0" smtClean="0">
                <a:solidFill>
                  <a:srgbClr val="6E6E6E">
                    <a:alpha val="29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11500" dirty="0" smtClean="0">
                <a:solidFill>
                  <a:srgbClr val="6E6E6E">
                    <a:alpha val="29000"/>
                  </a:srgbClr>
                </a:solidFill>
                <a:latin typeface="Arial" panose="020B0604020202020204" pitchFamily="34" charset="0"/>
              </a:rPr>
              <a:t>                                                                         </a:t>
            </a:r>
            <a:r>
              <a:rPr lang="zh-CN" altLang="en-US" sz="11500" dirty="0" smtClean="0">
                <a:solidFill>
                  <a:srgbClr val="6E6E6E">
                    <a:alpha val="29000"/>
                  </a:srgbClr>
                </a:solidFill>
                <a:latin typeface="Arial" panose="020B0604020202020204" pitchFamily="34" charset="0"/>
              </a:rPr>
              <a:t>  </a:t>
            </a:r>
            <a:endParaRPr lang="zh-CN" altLang="en-US" sz="11500" dirty="0">
              <a:solidFill>
                <a:srgbClr val="6E6E6E">
                  <a:alpha val="29000"/>
                </a:srgb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10850" y="923308"/>
            <a:ext cx="5570756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spc="600" dirty="0" smtClean="0">
                <a:solidFill>
                  <a:srgbClr val="2A2A2A">
                    <a:alpha val="80000"/>
                  </a:srgb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首先我们要有</a:t>
            </a:r>
            <a:endParaRPr lang="en-US" altLang="zh-CN" sz="2400" spc="600" dirty="0" smtClean="0">
              <a:solidFill>
                <a:srgbClr val="2A2A2A">
                  <a:alpha val="80000"/>
                </a:srgbClr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pPr algn="r"/>
            <a:r>
              <a:rPr lang="zh-CN" altLang="en-US" sz="5400" spc="600" dirty="0" smtClean="0">
                <a:solidFill>
                  <a:srgbClr val="FFC000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明确的锻炼目标</a:t>
            </a:r>
            <a:endParaRPr lang="zh-CN" altLang="en-US" sz="5400" spc="600" dirty="0">
              <a:solidFill>
                <a:srgbClr val="FFC000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590106" y="5449810"/>
            <a:ext cx="1772377" cy="709004"/>
          </a:xfrm>
          <a:prstGeom prst="roundRect">
            <a:avLst>
              <a:gd name="adj" fmla="val 13464"/>
            </a:avLst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86041" y="5481147"/>
            <a:ext cx="1380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  肥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8127907" y="5449810"/>
            <a:ext cx="1772377" cy="709004"/>
          </a:xfrm>
          <a:prstGeom prst="roundRect">
            <a:avLst>
              <a:gd name="adj" fmla="val 13464"/>
            </a:avLst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323842" y="5481147"/>
            <a:ext cx="1380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  肌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F4F4F4"/>
            </a:gs>
            <a:gs pos="100000">
              <a:srgbClr val="E2E2E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 r="-751"/>
          <a:stretch>
            <a:fillRect/>
          </a:stretch>
        </p:blipFill>
        <p:spPr>
          <a:xfrm>
            <a:off x="1440801" y="2550845"/>
            <a:ext cx="1846887" cy="13961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>
            <a:off x="5120893" y="2544699"/>
            <a:ext cx="1846887" cy="13653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8929696" y="2534786"/>
            <a:ext cx="1846887" cy="13851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1312090" y="293367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  单  一  的  训  练  中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69594" y="657163"/>
            <a:ext cx="7418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spc="600" dirty="0">
                <a:solidFill>
                  <a:srgbClr val="2A2A2A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减肥就做有氧</a:t>
            </a:r>
            <a:r>
              <a:rPr lang="zh-CN" altLang="en-US" sz="4000" spc="600" dirty="0" smtClean="0">
                <a:solidFill>
                  <a:srgbClr val="2A2A2A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运动；</a:t>
            </a:r>
            <a:endParaRPr lang="en-US" altLang="zh-CN" sz="4000" spc="600" dirty="0" smtClean="0">
              <a:solidFill>
                <a:srgbClr val="2A2A2A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zh-CN" altLang="en-US" sz="4000" spc="600" dirty="0" smtClean="0">
                <a:solidFill>
                  <a:srgbClr val="2A2A2A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增肌就</a:t>
            </a:r>
            <a:r>
              <a:rPr lang="zh-CN" altLang="en-US" sz="4000" spc="600" dirty="0">
                <a:solidFill>
                  <a:srgbClr val="2A2A2A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做无氧</a:t>
            </a:r>
            <a:r>
              <a:rPr lang="zh-CN" altLang="en-US" sz="4000" spc="600" dirty="0" smtClean="0">
                <a:solidFill>
                  <a:srgbClr val="2A2A2A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运动。</a:t>
            </a:r>
            <a:endParaRPr lang="en-US" altLang="zh-CN" sz="4000" spc="600" dirty="0">
              <a:solidFill>
                <a:srgbClr val="2A2A2A"/>
              </a:solidFill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48868" y="393786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772834" y="394700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游泳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9299141" y="394700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有氧课程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419528" y="2261883"/>
            <a:ext cx="1275671" cy="323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355372" y="226758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600" dirty="0">
                <a:solidFill>
                  <a:schemeClr val="bg1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有氧运动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259464" y="4273576"/>
            <a:ext cx="5716856" cy="2116278"/>
            <a:chOff x="3291532" y="4309190"/>
            <a:chExt cx="5716856" cy="211627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email">
              <a:grayscl/>
            </a:blip>
            <a:srcRect/>
            <a:stretch>
              <a:fillRect/>
            </a:stretch>
          </p:blipFill>
          <p:spPr>
            <a:xfrm>
              <a:off x="3356321" y="4656785"/>
              <a:ext cx="1873911" cy="14032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email">
              <a:grayscl/>
            </a:blip>
            <a:srcRect/>
            <a:stretch>
              <a:fillRect/>
            </a:stretch>
          </p:blipFill>
          <p:spPr>
            <a:xfrm>
              <a:off x="7136046" y="4675582"/>
              <a:ext cx="1872342" cy="136568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矩形 18"/>
            <p:cNvSpPr/>
            <p:nvPr/>
          </p:nvSpPr>
          <p:spPr>
            <a:xfrm>
              <a:off x="3970110" y="605613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举重</a:t>
              </a:r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7518152" y="604982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力量训练</a:t>
              </a:r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3355688" y="4309190"/>
              <a:ext cx="1275671" cy="3230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291532" y="4314887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600" dirty="0">
                  <a:solidFill>
                    <a:schemeClr val="bg1"/>
                  </a:solidFill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无</a:t>
              </a:r>
              <a:r>
                <a:rPr lang="zh-CN" altLang="en-US" spc="600" dirty="0" smtClean="0">
                  <a:solidFill>
                    <a:schemeClr val="bg1"/>
                  </a:solidFill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氧</a:t>
              </a:r>
              <a:r>
                <a:rPr lang="zh-CN" altLang="en-US" spc="600" dirty="0">
                  <a:solidFill>
                    <a:schemeClr val="bg1"/>
                  </a:solidFill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运动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宽屏</PresentationFormat>
  <Paragraphs>109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Gulim</vt:lpstr>
      <vt:lpstr>造字工房尚黑 G0v1 粗体</vt:lpstr>
      <vt:lpstr>Calibri Light</vt:lpstr>
      <vt:lpstr>华康俪金黑W8(P)</vt:lpstr>
      <vt:lpstr>Helvetica Neue</vt:lpstr>
      <vt:lpstr>方正正黑简体</vt:lpstr>
      <vt:lpstr>方正正纤黑简体</vt:lpstr>
      <vt:lpstr>Arial</vt:lpstr>
      <vt:lpstr>DFPLiShuW3-B5</vt:lpstr>
      <vt:lpstr>Freestyle Script</vt:lpstr>
      <vt:lpstr>方正中等线简体</vt:lpstr>
      <vt:lpstr>宋体</vt:lpstr>
      <vt:lpstr>微软雅黑</vt:lpstr>
      <vt:lpstr>MingLiU-ExtB</vt:lpstr>
      <vt:lpstr>Calibri</vt:lpstr>
      <vt:lpstr>方正正粗黑简体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2015-06-29T04:54:00Z</dcterms:created>
  <dcterms:modified xsi:type="dcterms:W3CDTF">2023-01-10T07:16:07Z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6EA616C63FD841D594948918616C1238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