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8" r:id="rId3"/>
    <p:sldId id="260" r:id="rId4"/>
    <p:sldId id="264" r:id="rId5"/>
    <p:sldId id="265" r:id="rId6"/>
    <p:sldId id="262" r:id="rId7"/>
    <p:sldId id="266" r:id="rId8"/>
    <p:sldId id="267" r:id="rId9"/>
    <p:sldId id="285" r:id="rId10"/>
    <p:sldId id="263" r:id="rId11"/>
    <p:sldId id="269" r:id="rId12"/>
    <p:sldId id="270" r:id="rId13"/>
    <p:sldId id="272" r:id="rId14"/>
    <p:sldId id="286" r:id="rId15"/>
    <p:sldId id="275" r:id="rId16"/>
    <p:sldId id="276" r:id="rId17"/>
    <p:sldId id="277" r:id="rId18"/>
    <p:sldId id="278" r:id="rId19"/>
    <p:sldId id="287" r:id="rId20"/>
    <p:sldId id="280" r:id="rId21"/>
    <p:sldId id="281" r:id="rId22"/>
    <p:sldId id="282" r:id="rId23"/>
    <p:sldId id="283" r:id="rId24"/>
    <p:sldId id="284" r:id="rId25"/>
    <p:sldId id="25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874" y="-164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1C2F5-9AB0-486A-81A3-CC7B0E6957F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80136-D63B-4226-A7EC-F7E0654413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70" y="914400"/>
            <a:ext cx="5239702" cy="4591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770" y="914400"/>
            <a:ext cx="5239702" cy="4591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30C84-195E-4279-AB54-0485092EFA42}" type="slidenum">
              <a:rPr lang="zh-CN" altLang="en-US" smtClean="0"/>
              <a:t>‹#›</a:t>
            </a:fld>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5772" y="3752850"/>
            <a:ext cx="5326668" cy="4667250"/>
          </a:xfrm>
          <a:prstGeom prst="rect">
            <a:avLst/>
          </a:prstGeom>
        </p:spPr>
      </p:pic>
      <p:pic>
        <p:nvPicPr>
          <p:cNvPr id="9" name="图片 8"/>
          <p:cNvPicPr>
            <a:picLocks noChangeAspect="1"/>
          </p:cNvPicPr>
          <p:nvPr userDrawn="1"/>
        </p:nvPicPr>
        <p:blipFill>
          <a:blip r:embed="rId4" cstate="screen"/>
          <a:stretch>
            <a:fillRect/>
          </a:stretch>
        </p:blipFill>
        <p:spPr>
          <a:xfrm>
            <a:off x="204761" y="28447"/>
            <a:ext cx="948664" cy="962025"/>
          </a:xfrm>
          <a:prstGeom prst="rect">
            <a:avLst/>
          </a:prstGeom>
        </p:spPr>
      </p:pic>
      <p:sp>
        <p:nvSpPr>
          <p:cNvPr id="10" name="PA_标题 1"/>
          <p:cNvSpPr txBox="1"/>
          <p:nvPr userDrawn="1">
            <p:custDataLst>
              <p:tags r:id="rId1"/>
            </p:custDataLst>
          </p:nvPr>
        </p:nvSpPr>
        <p:spPr>
          <a:xfrm>
            <a:off x="415638" y="351287"/>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汉仪旗黑-55S" panose="00020600040101010101" pitchFamily="18" charset="-122"/>
                <a:ea typeface="汉仪旗黑-55S" panose="00020600040101010101" pitchFamily="18" charset="-122"/>
              </a:rPr>
              <a:t>01   </a:t>
            </a:r>
            <a:r>
              <a:rPr lang="zh-CN" altLang="en-US" sz="2400" b="1" dirty="0">
                <a:solidFill>
                  <a:schemeClr val="bg1"/>
                </a:solidFill>
                <a:latin typeface="汉仪旗黑-55S" panose="00020600040101010101" pitchFamily="18" charset="-122"/>
                <a:ea typeface="汉仪旗黑-55S" panose="00020600040101010101" pitchFamily="18"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30C84-195E-4279-AB54-0485092EFA42}" type="slidenum">
              <a:rPr lang="zh-CN" altLang="en-US" smtClean="0"/>
              <a:t>‹#›</a:t>
            </a:fld>
            <a:endParaRPr lang="zh-CN" altLang="en-US"/>
          </a:p>
        </p:txBody>
      </p:sp>
      <p:pic>
        <p:nvPicPr>
          <p:cNvPr id="9" name="图片 8"/>
          <p:cNvPicPr>
            <a:picLocks noChangeAspect="1"/>
          </p:cNvPicPr>
          <p:nvPr userDrawn="1"/>
        </p:nvPicPr>
        <p:blipFill>
          <a:blip r:embed="rId3" cstate="screen"/>
          <a:stretch>
            <a:fillRect/>
          </a:stretch>
        </p:blipFill>
        <p:spPr>
          <a:xfrm>
            <a:off x="204761" y="28447"/>
            <a:ext cx="948664" cy="962025"/>
          </a:xfrm>
          <a:prstGeom prst="rect">
            <a:avLst/>
          </a:prstGeom>
        </p:spPr>
      </p:pic>
      <p:sp>
        <p:nvSpPr>
          <p:cNvPr id="10" name="PA_标题 1"/>
          <p:cNvSpPr txBox="1"/>
          <p:nvPr userDrawn="1">
            <p:custDataLst>
              <p:tags r:id="rId1"/>
            </p:custDataLst>
          </p:nvPr>
        </p:nvSpPr>
        <p:spPr>
          <a:xfrm>
            <a:off x="415638" y="351287"/>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汉仪旗黑-55S" panose="00020600040101010101" pitchFamily="18" charset="-122"/>
                <a:ea typeface="汉仪旗黑-55S" panose="00020600040101010101" pitchFamily="18" charset="-122"/>
              </a:rPr>
              <a:t>02   </a:t>
            </a:r>
            <a:r>
              <a:rPr lang="zh-CN" altLang="en-US" sz="2400" b="1" dirty="0">
                <a:solidFill>
                  <a:schemeClr val="bg1"/>
                </a:solidFill>
                <a:latin typeface="汉仪旗黑-55S" panose="00020600040101010101" pitchFamily="18" charset="-122"/>
                <a:ea typeface="汉仪旗黑-55S" panose="00020600040101010101" pitchFamily="18" charset="-122"/>
              </a:rPr>
              <a:t>请插入您的标题</a:t>
            </a:r>
          </a:p>
        </p:txBody>
      </p:sp>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05772" y="3752850"/>
            <a:ext cx="5326668" cy="466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30C84-195E-4279-AB54-0485092EFA42}" type="slidenum">
              <a:rPr lang="zh-CN" altLang="en-US" smtClean="0"/>
              <a:t>‹#›</a:t>
            </a:fld>
            <a:endParaRPr lang="zh-CN" altLang="en-US"/>
          </a:p>
        </p:txBody>
      </p:sp>
      <p:pic>
        <p:nvPicPr>
          <p:cNvPr id="9" name="图片 8"/>
          <p:cNvPicPr>
            <a:picLocks noChangeAspect="1"/>
          </p:cNvPicPr>
          <p:nvPr userDrawn="1"/>
        </p:nvPicPr>
        <p:blipFill>
          <a:blip r:embed="rId3" cstate="screen"/>
          <a:stretch>
            <a:fillRect/>
          </a:stretch>
        </p:blipFill>
        <p:spPr>
          <a:xfrm>
            <a:off x="204761" y="28447"/>
            <a:ext cx="948664" cy="962025"/>
          </a:xfrm>
          <a:prstGeom prst="rect">
            <a:avLst/>
          </a:prstGeom>
        </p:spPr>
      </p:pic>
      <p:sp>
        <p:nvSpPr>
          <p:cNvPr id="10" name="PA_标题 1"/>
          <p:cNvSpPr txBox="1"/>
          <p:nvPr userDrawn="1">
            <p:custDataLst>
              <p:tags r:id="rId1"/>
            </p:custDataLst>
          </p:nvPr>
        </p:nvSpPr>
        <p:spPr>
          <a:xfrm>
            <a:off x="415638" y="351287"/>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汉仪旗黑-55S" panose="00020600040101010101" pitchFamily="18" charset="-122"/>
                <a:ea typeface="汉仪旗黑-55S" panose="00020600040101010101" pitchFamily="18" charset="-122"/>
              </a:rPr>
              <a:t>03   </a:t>
            </a:r>
            <a:r>
              <a:rPr lang="zh-CN" altLang="en-US" sz="2400" b="1" dirty="0">
                <a:solidFill>
                  <a:schemeClr val="bg1"/>
                </a:solidFill>
                <a:latin typeface="汉仪旗黑-55S" panose="00020600040101010101" pitchFamily="18" charset="-122"/>
                <a:ea typeface="汉仪旗黑-55S" panose="00020600040101010101" pitchFamily="18" charset="-122"/>
              </a:rPr>
              <a:t>请插入您的标题</a:t>
            </a:r>
          </a:p>
        </p:txBody>
      </p:sp>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05772" y="3752850"/>
            <a:ext cx="5326668" cy="466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30C84-195E-4279-AB54-0485092EFA42}" type="slidenum">
              <a:rPr lang="zh-CN" altLang="en-US" smtClean="0"/>
              <a:t>‹#›</a:t>
            </a:fld>
            <a:endParaRPr lang="zh-CN" altLang="en-US"/>
          </a:p>
        </p:txBody>
      </p:sp>
      <p:pic>
        <p:nvPicPr>
          <p:cNvPr id="9" name="图片 8"/>
          <p:cNvPicPr>
            <a:picLocks noChangeAspect="1"/>
          </p:cNvPicPr>
          <p:nvPr userDrawn="1"/>
        </p:nvPicPr>
        <p:blipFill>
          <a:blip r:embed="rId3" cstate="screen"/>
          <a:stretch>
            <a:fillRect/>
          </a:stretch>
        </p:blipFill>
        <p:spPr>
          <a:xfrm>
            <a:off x="204761" y="28447"/>
            <a:ext cx="948664" cy="962025"/>
          </a:xfrm>
          <a:prstGeom prst="rect">
            <a:avLst/>
          </a:prstGeom>
        </p:spPr>
      </p:pic>
      <p:sp>
        <p:nvSpPr>
          <p:cNvPr id="10" name="PA_标题 1"/>
          <p:cNvSpPr txBox="1"/>
          <p:nvPr userDrawn="1">
            <p:custDataLst>
              <p:tags r:id="rId1"/>
            </p:custDataLst>
          </p:nvPr>
        </p:nvSpPr>
        <p:spPr>
          <a:xfrm>
            <a:off x="415638" y="351287"/>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汉仪旗黑-55S" panose="00020600040101010101" pitchFamily="18" charset="-122"/>
                <a:ea typeface="汉仪旗黑-55S" panose="00020600040101010101" pitchFamily="18" charset="-122"/>
              </a:rPr>
              <a:t>04   </a:t>
            </a:r>
            <a:r>
              <a:rPr lang="zh-CN" altLang="en-US" sz="2400" b="1" dirty="0">
                <a:solidFill>
                  <a:schemeClr val="bg1"/>
                </a:solidFill>
                <a:latin typeface="汉仪旗黑-55S" panose="00020600040101010101" pitchFamily="18" charset="-122"/>
                <a:ea typeface="汉仪旗黑-55S" panose="00020600040101010101" pitchFamily="18" charset="-122"/>
              </a:rPr>
              <a:t>请插入您的标题</a:t>
            </a:r>
          </a:p>
        </p:txBody>
      </p:sp>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05772" y="3752850"/>
            <a:ext cx="5326668" cy="466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9392028" y="4488025"/>
            <a:ext cx="775136" cy="245110"/>
          </a:xfrm>
          <a:prstGeom prst="rect">
            <a:avLst/>
          </a:prstGeom>
        </p:spPr>
        <p:txBody>
          <a:bodyPr wrap="square">
            <a:spAutoFit/>
          </a:bodyPr>
          <a:lstStyle/>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模板下载：</a:t>
            </a:r>
            <a:r>
              <a:rPr lang="en-US" altLang="zh-CN" sz="100" dirty="0">
                <a:solidFill>
                  <a:srgbClr val="002060"/>
                </a:solidFill>
                <a:latin typeface="Calibri" panose="020F0502020204030204"/>
                <a:ea typeface="宋体" panose="02010600030101010101" pitchFamily="2" charset="-122"/>
              </a:rPr>
              <a:t> www.2ppt.com/moban/     </a:t>
            </a:r>
            <a:r>
              <a:rPr lang="zh-CN" altLang="en-US" sz="100" dirty="0">
                <a:solidFill>
                  <a:srgbClr val="002060"/>
                </a:solidFill>
                <a:latin typeface="Calibri" panose="020F0502020204030204"/>
                <a:ea typeface="宋体" panose="02010600030101010101" pitchFamily="2" charset="-122"/>
              </a:rPr>
              <a:t>行业</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 www.2ppt.com/hangye/ </a:t>
            </a:r>
          </a:p>
          <a:p>
            <a:r>
              <a:rPr lang="zh-CN" altLang="en-US" sz="100" dirty="0">
                <a:solidFill>
                  <a:srgbClr val="002060"/>
                </a:solidFill>
                <a:latin typeface="Calibri" panose="020F0502020204030204"/>
                <a:ea typeface="宋体" panose="02010600030101010101" pitchFamily="2" charset="-122"/>
              </a:rPr>
              <a:t>节日</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 www.2ppt.com/jieri/           PPT</a:t>
            </a:r>
            <a:r>
              <a:rPr lang="zh-CN" altLang="en-US" sz="100" dirty="0">
                <a:solidFill>
                  <a:srgbClr val="002060"/>
                </a:solidFill>
                <a:latin typeface="Calibri" panose="020F0502020204030204"/>
                <a:ea typeface="宋体" panose="02010600030101010101" pitchFamily="2" charset="-122"/>
              </a:rPr>
              <a:t>素材下载：</a:t>
            </a:r>
            <a:r>
              <a:rPr lang="en-US" altLang="zh-CN" sz="100" dirty="0">
                <a:solidFill>
                  <a:srgbClr val="002060"/>
                </a:solidFill>
                <a:latin typeface="Calibri" panose="020F0502020204030204"/>
                <a:ea typeface="宋体" panose="02010600030101010101" pitchFamily="2" charset="-122"/>
              </a:rPr>
              <a:t> www.2ppt.com/sucai/</a:t>
            </a:r>
          </a:p>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背景图片：</a:t>
            </a:r>
            <a:r>
              <a:rPr lang="en-US" altLang="zh-CN" sz="100" dirty="0">
                <a:solidFill>
                  <a:srgbClr val="002060"/>
                </a:solidFill>
                <a:latin typeface="Calibri" panose="020F0502020204030204"/>
                <a:ea typeface="宋体" panose="02010600030101010101" pitchFamily="2" charset="-122"/>
              </a:rPr>
              <a:t> www.2ppt.com/beijing/      PPT</a:t>
            </a:r>
            <a:r>
              <a:rPr lang="zh-CN" altLang="en-US" sz="100" dirty="0">
                <a:solidFill>
                  <a:srgbClr val="002060"/>
                </a:solidFill>
                <a:latin typeface="Calibri" panose="020F0502020204030204"/>
                <a:ea typeface="宋体" panose="02010600030101010101" pitchFamily="2" charset="-122"/>
              </a:rPr>
              <a:t>图表下载：</a:t>
            </a:r>
            <a:r>
              <a:rPr lang="en-US" altLang="zh-CN" sz="100" dirty="0">
                <a:solidFill>
                  <a:srgbClr val="002060"/>
                </a:solidFill>
                <a:latin typeface="Calibri" panose="020F0502020204030204"/>
                <a:ea typeface="宋体" panose="02010600030101010101" pitchFamily="2" charset="-122"/>
              </a:rPr>
              <a:t> www.2ppt.com/tubiao/      </a:t>
            </a:r>
          </a:p>
          <a:p>
            <a:r>
              <a:rPr lang="zh-CN" altLang="en-US" sz="100" dirty="0">
                <a:solidFill>
                  <a:srgbClr val="002060"/>
                </a:solidFill>
                <a:latin typeface="Calibri" panose="020F0502020204030204"/>
                <a:ea typeface="宋体" panose="02010600030101010101" pitchFamily="2" charset="-122"/>
              </a:rPr>
              <a:t>优秀</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下载：</a:t>
            </a:r>
            <a:r>
              <a:rPr lang="en-US" altLang="zh-CN" sz="100" dirty="0">
                <a:solidFill>
                  <a:srgbClr val="002060"/>
                </a:solidFill>
                <a:latin typeface="Calibri" panose="020F0502020204030204"/>
                <a:ea typeface="宋体" panose="02010600030101010101" pitchFamily="2" charset="-122"/>
              </a:rPr>
              <a:t> www.2ppt.com/xiazai/        PPT</a:t>
            </a:r>
            <a:r>
              <a:rPr lang="zh-CN" altLang="en-US" sz="100" dirty="0">
                <a:solidFill>
                  <a:srgbClr val="002060"/>
                </a:solidFill>
                <a:latin typeface="Calibri" panose="020F0502020204030204"/>
                <a:ea typeface="宋体" panose="02010600030101010101" pitchFamily="2" charset="-122"/>
              </a:rPr>
              <a:t>教程： </a:t>
            </a:r>
            <a:r>
              <a:rPr lang="en-US" altLang="zh-CN" sz="100" dirty="0">
                <a:solidFill>
                  <a:srgbClr val="002060"/>
                </a:solidFill>
                <a:latin typeface="Calibri" panose="020F0502020204030204"/>
                <a:ea typeface="宋体" panose="02010600030101010101" pitchFamily="2" charset="-122"/>
              </a:rPr>
              <a:t> www.2ppt.com/powerpoint/      </a:t>
            </a:r>
          </a:p>
          <a:p>
            <a:r>
              <a:rPr lang="en-US" altLang="zh-CN" sz="100" dirty="0">
                <a:solidFill>
                  <a:srgbClr val="002060"/>
                </a:solidFill>
                <a:latin typeface="Calibri" panose="020F0502020204030204"/>
                <a:ea typeface="宋体" panose="02010600030101010101" pitchFamily="2" charset="-122"/>
              </a:rPr>
              <a:t>Word</a:t>
            </a:r>
            <a:r>
              <a:rPr lang="zh-CN" altLang="en-US" sz="100" dirty="0">
                <a:solidFill>
                  <a:srgbClr val="002060"/>
                </a:solidFill>
                <a:latin typeface="Calibri" panose="020F0502020204030204"/>
                <a:ea typeface="宋体" panose="02010600030101010101" pitchFamily="2" charset="-122"/>
              </a:rPr>
              <a:t>教程： </a:t>
            </a:r>
            <a:r>
              <a:rPr lang="en-US" altLang="zh-CN" sz="100" dirty="0">
                <a:solidFill>
                  <a:srgbClr val="002060"/>
                </a:solidFill>
                <a:latin typeface="Calibri" panose="020F0502020204030204"/>
                <a:ea typeface="宋体" panose="02010600030101010101" pitchFamily="2" charset="-122"/>
              </a:rPr>
              <a:t> www.2ppt.com/word/              Excel</a:t>
            </a:r>
            <a:r>
              <a:rPr lang="zh-CN" altLang="en-US" sz="100" dirty="0">
                <a:solidFill>
                  <a:srgbClr val="002060"/>
                </a:solidFill>
                <a:latin typeface="Calibri" panose="020F0502020204030204"/>
                <a:ea typeface="宋体" panose="02010600030101010101" pitchFamily="2" charset="-122"/>
              </a:rPr>
              <a:t>教程：</a:t>
            </a:r>
            <a:r>
              <a:rPr lang="en-US" altLang="zh-CN" sz="100" dirty="0">
                <a:solidFill>
                  <a:srgbClr val="002060"/>
                </a:solidFill>
                <a:latin typeface="Calibri" panose="020F0502020204030204"/>
                <a:ea typeface="宋体" panose="02010600030101010101" pitchFamily="2" charset="-122"/>
              </a:rPr>
              <a:t> www.2ppt.com/excel/  </a:t>
            </a:r>
          </a:p>
          <a:p>
            <a:r>
              <a:rPr lang="zh-CN" altLang="en-US" sz="100" dirty="0">
                <a:solidFill>
                  <a:srgbClr val="002060"/>
                </a:solidFill>
                <a:latin typeface="Calibri" panose="020F0502020204030204"/>
                <a:ea typeface="宋体" panose="02010600030101010101" pitchFamily="2" charset="-122"/>
              </a:rPr>
              <a:t>资料下载：</a:t>
            </a:r>
            <a:r>
              <a:rPr lang="en-US" altLang="zh-CN" sz="100" dirty="0">
                <a:solidFill>
                  <a:srgbClr val="002060"/>
                </a:solidFill>
                <a:latin typeface="Calibri" panose="020F0502020204030204"/>
                <a:ea typeface="宋体" panose="02010600030101010101" pitchFamily="2" charset="-122"/>
              </a:rPr>
              <a:t> www.2ppt.com/ziliao/                PPT</a:t>
            </a:r>
            <a:r>
              <a:rPr lang="zh-CN" altLang="en-US" sz="100" dirty="0">
                <a:solidFill>
                  <a:srgbClr val="002060"/>
                </a:solidFill>
                <a:latin typeface="Calibri" panose="020F0502020204030204"/>
                <a:ea typeface="宋体" panose="02010600030101010101" pitchFamily="2" charset="-122"/>
              </a:rPr>
              <a:t>课件下载：</a:t>
            </a:r>
            <a:r>
              <a:rPr lang="en-US" altLang="zh-CN" sz="100" dirty="0">
                <a:solidFill>
                  <a:srgbClr val="002060"/>
                </a:solidFill>
                <a:latin typeface="Calibri" panose="020F0502020204030204"/>
                <a:ea typeface="宋体" panose="02010600030101010101" pitchFamily="2" charset="-122"/>
              </a:rPr>
              <a:t> www.2ppt.com/kejian/ </a:t>
            </a:r>
          </a:p>
          <a:p>
            <a:r>
              <a:rPr lang="zh-CN" altLang="en-US" sz="100" dirty="0">
                <a:solidFill>
                  <a:srgbClr val="002060"/>
                </a:solidFill>
                <a:latin typeface="Calibri" panose="020F0502020204030204"/>
                <a:ea typeface="宋体" panose="02010600030101010101" pitchFamily="2" charset="-122"/>
              </a:rPr>
              <a:t>范文下载：</a:t>
            </a:r>
            <a:r>
              <a:rPr lang="en-US" altLang="zh-CN" sz="100" dirty="0">
                <a:solidFill>
                  <a:srgbClr val="002060"/>
                </a:solidFill>
                <a:latin typeface="Calibri" panose="020F0502020204030204"/>
                <a:ea typeface="宋体" panose="02010600030101010101" pitchFamily="2" charset="-122"/>
              </a:rPr>
              <a:t> www.2ppt.com/fanwen/             </a:t>
            </a:r>
            <a:r>
              <a:rPr lang="zh-CN" altLang="en-US" sz="100" dirty="0">
                <a:solidFill>
                  <a:srgbClr val="002060"/>
                </a:solidFill>
                <a:latin typeface="Calibri" panose="020F0502020204030204"/>
                <a:ea typeface="宋体" panose="02010600030101010101" pitchFamily="2" charset="-122"/>
              </a:rPr>
              <a:t>试卷下载：</a:t>
            </a:r>
            <a:r>
              <a:rPr lang="en-US" altLang="zh-CN" sz="100" dirty="0">
                <a:solidFill>
                  <a:srgbClr val="002060"/>
                </a:solidFill>
                <a:latin typeface="Calibri" panose="020F0502020204030204"/>
                <a:ea typeface="宋体" panose="02010600030101010101" pitchFamily="2" charset="-122"/>
              </a:rPr>
              <a:t> www.2ppt.com/shiti/  </a:t>
            </a:r>
          </a:p>
          <a:p>
            <a:r>
              <a:rPr lang="zh-CN" altLang="en-US" sz="100" dirty="0">
                <a:solidFill>
                  <a:srgbClr val="002060"/>
                </a:solidFill>
                <a:latin typeface="Calibri" panose="020F0502020204030204"/>
                <a:ea typeface="宋体" panose="02010600030101010101" pitchFamily="2" charset="-122"/>
              </a:rPr>
              <a:t>教案下载：</a:t>
            </a:r>
            <a:r>
              <a:rPr lang="en-US" altLang="zh-CN" sz="100" dirty="0">
                <a:solidFill>
                  <a:srgbClr val="002060"/>
                </a:solidFill>
                <a:latin typeface="Calibri" panose="020F0502020204030204"/>
                <a:ea typeface="宋体" panose="02010600030101010101" pitchFamily="2" charset="-122"/>
              </a:rPr>
              <a:t> www.2ppt.com/jiaoan/  </a:t>
            </a:r>
            <a:r>
              <a:rPr lang="en-US" altLang="zh-CN" sz="100" dirty="0" smtClean="0">
                <a:solidFill>
                  <a:srgbClr val="002060"/>
                </a:solidFill>
                <a:latin typeface="Calibri" panose="020F0502020204030204"/>
                <a:ea typeface="宋体" panose="02010600030101010101" pitchFamily="2" charset="-122"/>
              </a:rPr>
              <a:t>      </a:t>
            </a:r>
            <a:endParaRPr lang="en-US" altLang="zh-CN" sz="100" dirty="0">
              <a:solidFill>
                <a:srgbClr val="002060"/>
              </a:solidFill>
              <a:latin typeface="Calibri" panose="020F0502020204030204"/>
              <a:ea typeface="宋体" panose="02010600030101010101" pitchFamily="2" charset="-122"/>
            </a:endParaRPr>
          </a:p>
          <a:p>
            <a:r>
              <a:rPr lang="zh-CN" altLang="en-US" sz="100" dirty="0" smtClean="0">
                <a:solidFill>
                  <a:srgbClr val="002060"/>
                </a:solidFill>
                <a:latin typeface="Calibri" panose="020F0502020204030204"/>
                <a:ea typeface="宋体" panose="02010600030101010101" pitchFamily="2" charset="-122"/>
              </a:rPr>
              <a:t>字体下载：</a:t>
            </a:r>
            <a:r>
              <a:rPr lang="en-US" altLang="zh-CN" sz="100" dirty="0" smtClean="0">
                <a:solidFill>
                  <a:srgbClr val="002060"/>
                </a:solidFill>
                <a:latin typeface="Calibri" panose="020F0502020204030204"/>
                <a:ea typeface="宋体" panose="02010600030101010101" pitchFamily="2" charset="-122"/>
              </a:rPr>
              <a:t> www.2ppt.com/ziti/</a:t>
            </a:r>
            <a:endParaRPr lang="en-US" altLang="zh-CN" sz="100" dirty="0">
              <a:solidFill>
                <a:srgbClr val="002060"/>
              </a:solidFill>
              <a:latin typeface="Calibri" panose="020F0502020204030204"/>
              <a:ea typeface="宋体" panose="02010600030101010101" pitchFamily="2" charset="-122"/>
            </a:endParaRPr>
          </a:p>
          <a:p>
            <a:r>
              <a:rPr lang="en-US" altLang="zh-CN" sz="100" dirty="0">
                <a:solidFill>
                  <a:srgbClr val="002060"/>
                </a:solidFill>
                <a:latin typeface="Calibri" panose="020F0502020204030204"/>
                <a:ea typeface="宋体" panose="02010600030101010101" pitchFamily="2" charset="-122"/>
              </a:rPr>
              <a:t> </a:t>
            </a:r>
            <a:endParaRPr lang="zh-CN" altLang="en-US" sz="100" dirty="0">
              <a:solidFill>
                <a:srgbClr val="002060"/>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66D66F2-D678-4CA5-BB08-B06A4538B39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430C84-195E-4279-AB54-0485092EFA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D66F2-D678-4CA5-BB08-B06A4538B39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30C84-195E-4279-AB54-0485092EFA42}" type="slidenum">
              <a:rPr lang="zh-CN" altLang="en-US" smtClean="0"/>
              <a:t>‹#›</a:t>
            </a:fld>
            <a:endParaRPr lang="zh-CN" altLang="en-US"/>
          </a:p>
        </p:txBody>
      </p:sp>
      <p:pic>
        <p:nvPicPr>
          <p:cNvPr id="7" name="内容占位符 3"/>
          <p:cNvPicPr>
            <a:picLocks noChangeAspect="1"/>
          </p:cNvPicPr>
          <p:nvPr userDrawn="1"/>
        </p:nvPicPr>
        <p:blipFill>
          <a:blip r:embed="rId17" cstate="print"/>
          <a:stretch>
            <a:fillRect/>
          </a:stretch>
        </p:blipFill>
        <p:spPr>
          <a:xfrm>
            <a:off x="0" y="0"/>
            <a:ext cx="12192000" cy="6858000"/>
          </a:xfrm>
          <a:prstGeom prst="rect">
            <a:avLst/>
          </a:prstGeom>
        </p:spPr>
      </p:pic>
      <p:pic>
        <p:nvPicPr>
          <p:cNvPr id="8" name="图片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4889500"/>
            <a:ext cx="12192000" cy="1968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slideLayout" Target="../slideLayouts/slideLayout11.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 y="1218945"/>
            <a:ext cx="4846317" cy="4246364"/>
          </a:xfrm>
          <a:prstGeom prst="rect">
            <a:avLst/>
          </a:prstGeom>
          <a:noFill/>
          <a:ln>
            <a:noFill/>
          </a:ln>
        </p:spPr>
      </p:pic>
      <p:sp>
        <p:nvSpPr>
          <p:cNvPr id="6" name="PA_标题 1"/>
          <p:cNvSpPr txBox="1"/>
          <p:nvPr>
            <p:custDataLst>
              <p:tags r:id="rId1"/>
            </p:custDataLst>
          </p:nvPr>
        </p:nvSpPr>
        <p:spPr>
          <a:xfrm>
            <a:off x="1634837" y="2351584"/>
            <a:ext cx="9144000" cy="72491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4800" b="1" dirty="0">
                <a:solidFill>
                  <a:schemeClr val="bg1"/>
                </a:solidFill>
                <a:latin typeface="+mn-lt"/>
                <a:ea typeface="+mn-ea"/>
                <a:cs typeface="+mn-ea"/>
                <a:sym typeface="+mn-lt"/>
              </a:rPr>
              <a:t>蓝</a:t>
            </a:r>
            <a:r>
              <a:rPr lang="zh-CN" altLang="en-US" sz="4800" b="1" dirty="0" smtClean="0">
                <a:solidFill>
                  <a:schemeClr val="bg1"/>
                </a:solidFill>
                <a:latin typeface="+mn-lt"/>
                <a:ea typeface="+mn-ea"/>
                <a:cs typeface="+mn-ea"/>
                <a:sym typeface="+mn-lt"/>
              </a:rPr>
              <a:t>色科技感</a:t>
            </a:r>
            <a:r>
              <a:rPr lang="en-US" altLang="zh-CN" sz="4800" b="1" dirty="0" smtClean="0">
                <a:solidFill>
                  <a:schemeClr val="bg1"/>
                </a:solidFill>
                <a:latin typeface="+mn-lt"/>
                <a:ea typeface="+mn-ea"/>
                <a:cs typeface="+mn-ea"/>
                <a:sym typeface="+mn-lt"/>
              </a:rPr>
              <a:t>PPT</a:t>
            </a:r>
            <a:r>
              <a:rPr lang="zh-CN" altLang="en-US" sz="4800" b="1" dirty="0" smtClean="0">
                <a:solidFill>
                  <a:schemeClr val="bg1"/>
                </a:solidFill>
                <a:latin typeface="+mn-lt"/>
                <a:ea typeface="+mn-ea"/>
                <a:cs typeface="+mn-ea"/>
                <a:sym typeface="+mn-lt"/>
              </a:rPr>
              <a:t>模板</a:t>
            </a:r>
            <a:endParaRPr lang="zh-CN" altLang="en-US" sz="4800" b="1" dirty="0">
              <a:solidFill>
                <a:schemeClr val="bg1"/>
              </a:solidFill>
              <a:latin typeface="+mn-lt"/>
              <a:ea typeface="+mn-ea"/>
              <a:cs typeface="+mn-ea"/>
              <a:sym typeface="+mn-lt"/>
            </a:endParaRPr>
          </a:p>
        </p:txBody>
      </p:sp>
      <p:sp>
        <p:nvSpPr>
          <p:cNvPr id="7" name="PA_副标题 2"/>
          <p:cNvSpPr txBox="1"/>
          <p:nvPr>
            <p:custDataLst>
              <p:tags r:id="rId2"/>
            </p:custDataLst>
          </p:nvPr>
        </p:nvSpPr>
        <p:spPr>
          <a:xfrm>
            <a:off x="1560946" y="350043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2000" dirty="0">
                <a:solidFill>
                  <a:schemeClr val="bg1">
                    <a:lumMod val="85000"/>
                  </a:schemeClr>
                </a:solidFill>
                <a:cs typeface="+mn-ea"/>
                <a:sym typeface="+mn-lt"/>
              </a:rPr>
              <a:t>年终总结 </a:t>
            </a:r>
            <a:r>
              <a:rPr lang="en-US" altLang="zh-CN" sz="2000" dirty="0">
                <a:solidFill>
                  <a:schemeClr val="bg1">
                    <a:lumMod val="85000"/>
                  </a:schemeClr>
                </a:solidFill>
                <a:cs typeface="+mn-ea"/>
                <a:sym typeface="+mn-lt"/>
              </a:rPr>
              <a:t>\ </a:t>
            </a:r>
            <a:r>
              <a:rPr lang="zh-CN" altLang="en-US" sz="2000" dirty="0">
                <a:solidFill>
                  <a:schemeClr val="bg1">
                    <a:lumMod val="85000"/>
                  </a:schemeClr>
                </a:solidFill>
                <a:cs typeface="+mn-ea"/>
                <a:sym typeface="+mn-lt"/>
              </a:rPr>
              <a:t>新年计划 </a:t>
            </a:r>
            <a:r>
              <a:rPr lang="en-US" altLang="zh-CN" sz="2000" dirty="0">
                <a:solidFill>
                  <a:schemeClr val="bg1">
                    <a:lumMod val="85000"/>
                  </a:schemeClr>
                </a:solidFill>
                <a:cs typeface="+mn-ea"/>
                <a:sym typeface="+mn-lt"/>
              </a:rPr>
              <a:t>\ </a:t>
            </a:r>
            <a:r>
              <a:rPr lang="zh-CN" altLang="en-US" sz="2000" dirty="0">
                <a:solidFill>
                  <a:schemeClr val="bg1">
                    <a:lumMod val="85000"/>
                  </a:schemeClr>
                </a:solidFill>
                <a:cs typeface="+mn-ea"/>
                <a:sym typeface="+mn-lt"/>
              </a:rPr>
              <a:t>述职报告 </a:t>
            </a:r>
            <a:r>
              <a:rPr lang="en-US" altLang="zh-CN" sz="2000" dirty="0">
                <a:solidFill>
                  <a:schemeClr val="bg1">
                    <a:lumMod val="85000"/>
                  </a:schemeClr>
                </a:solidFill>
                <a:cs typeface="+mn-ea"/>
                <a:sym typeface="+mn-lt"/>
              </a:rPr>
              <a:t>\ </a:t>
            </a:r>
            <a:r>
              <a:rPr lang="zh-CN" altLang="en-US" sz="2000" dirty="0">
                <a:solidFill>
                  <a:schemeClr val="bg1">
                    <a:lumMod val="85000"/>
                  </a:schemeClr>
                </a:solidFill>
                <a:cs typeface="+mn-ea"/>
                <a:sym typeface="+mn-lt"/>
              </a:rPr>
              <a:t>工作汇报</a:t>
            </a:r>
          </a:p>
          <a:p>
            <a:pPr marL="0" indent="0" algn="r">
              <a:buNone/>
            </a:pPr>
            <a:endParaRPr lang="en-US" altLang="zh-CN" dirty="0">
              <a:solidFill>
                <a:schemeClr val="bg1">
                  <a:lumMod val="85000"/>
                </a:schemeClr>
              </a:solidFill>
              <a:cs typeface="+mn-ea"/>
              <a:sym typeface="+mn-lt"/>
            </a:endParaRPr>
          </a:p>
          <a:p>
            <a:pPr algn="r"/>
            <a:r>
              <a:rPr lang="en-US" sz="1800" dirty="0">
                <a:solidFill>
                  <a:schemeClr val="bg1"/>
                </a:solidFill>
                <a:cs typeface="+mn-ea"/>
                <a:sym typeface="+mn-lt"/>
              </a:rPr>
              <a:t>xx</a:t>
            </a:r>
            <a:endParaRPr lang="en-US" sz="20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
        <p14:flash/>
      </p:transition>
    </mc:Choice>
    <mc:Fallback xmlns="">
      <p:transition spd="slow" advClick="0" advTm="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5"/>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3"/>
          <p:cNvSpPr/>
          <p:nvPr/>
        </p:nvSpPr>
        <p:spPr>
          <a:xfrm>
            <a:off x="1552747" y="4199140"/>
            <a:ext cx="3125648" cy="164764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b="1" dirty="0">
              <a:solidFill>
                <a:srgbClr val="A98B80"/>
              </a:solidFill>
              <a:cs typeface="+mn-ea"/>
              <a:sym typeface="+mn-lt"/>
            </a:endParaRPr>
          </a:p>
        </p:txBody>
      </p:sp>
      <p:sp>
        <p:nvSpPr>
          <p:cNvPr id="54" name="Rectangle 11"/>
          <p:cNvSpPr/>
          <p:nvPr/>
        </p:nvSpPr>
        <p:spPr>
          <a:xfrm>
            <a:off x="1552747" y="1572329"/>
            <a:ext cx="3125648" cy="175489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b="1" dirty="0">
              <a:solidFill>
                <a:srgbClr val="A98B80"/>
              </a:solidFill>
              <a:cs typeface="+mn-ea"/>
              <a:sym typeface="+mn-lt"/>
            </a:endParaRPr>
          </a:p>
        </p:txBody>
      </p:sp>
      <p:sp>
        <p:nvSpPr>
          <p:cNvPr id="58" name="TextBox 12"/>
          <p:cNvSpPr txBox="1"/>
          <p:nvPr/>
        </p:nvSpPr>
        <p:spPr>
          <a:xfrm>
            <a:off x="5786219" y="1474422"/>
            <a:ext cx="173467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i="1" dirty="0">
                <a:solidFill>
                  <a:schemeClr val="bg1"/>
                </a:solidFill>
                <a:cs typeface="+mn-ea"/>
                <a:sym typeface="+mn-lt"/>
              </a:rPr>
              <a:t>能力水平</a:t>
            </a:r>
            <a:endParaRPr lang="en-US" dirty="0">
              <a:cs typeface="+mn-ea"/>
              <a:sym typeface="+mn-lt"/>
            </a:endParaRPr>
          </a:p>
        </p:txBody>
      </p:sp>
      <p:sp>
        <p:nvSpPr>
          <p:cNvPr id="59" name="TextBox 13"/>
          <p:cNvSpPr txBox="1"/>
          <p:nvPr/>
        </p:nvSpPr>
        <p:spPr>
          <a:xfrm>
            <a:off x="5786219" y="1874532"/>
            <a:ext cx="141866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cs typeface="+mn-ea"/>
                <a:sym typeface="+mn-lt"/>
              </a:rPr>
              <a:t>PHOTOSHOP </a:t>
            </a:r>
          </a:p>
        </p:txBody>
      </p:sp>
      <p:sp>
        <p:nvSpPr>
          <p:cNvPr id="62" name="TextBox 16"/>
          <p:cNvSpPr txBox="1"/>
          <p:nvPr/>
        </p:nvSpPr>
        <p:spPr>
          <a:xfrm>
            <a:off x="5786218" y="2890194"/>
            <a:ext cx="141866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cs typeface="+mn-ea"/>
                <a:sym typeface="+mn-lt"/>
              </a:rPr>
              <a:t>INDESIGN </a:t>
            </a:r>
          </a:p>
        </p:txBody>
      </p:sp>
      <p:sp>
        <p:nvSpPr>
          <p:cNvPr id="63" name="Rounded Rectangle 17"/>
          <p:cNvSpPr/>
          <p:nvPr/>
        </p:nvSpPr>
        <p:spPr>
          <a:xfrm>
            <a:off x="7144370" y="19589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64" name="Rounded Rectangle 18"/>
          <p:cNvSpPr/>
          <p:nvPr/>
        </p:nvSpPr>
        <p:spPr>
          <a:xfrm>
            <a:off x="7144371" y="1958929"/>
            <a:ext cx="2451558"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65" name="Rounded Rectangle 19"/>
          <p:cNvSpPr/>
          <p:nvPr/>
        </p:nvSpPr>
        <p:spPr>
          <a:xfrm>
            <a:off x="7144370" y="268680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66" name="Rounded Rectangle 20"/>
          <p:cNvSpPr/>
          <p:nvPr/>
        </p:nvSpPr>
        <p:spPr>
          <a:xfrm>
            <a:off x="7144370" y="2686802"/>
            <a:ext cx="1432371"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67" name="Rounded Rectangle 21"/>
          <p:cNvSpPr/>
          <p:nvPr/>
        </p:nvSpPr>
        <p:spPr>
          <a:xfrm>
            <a:off x="7144371" y="301709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68" name="Rounded Rectangle 22"/>
          <p:cNvSpPr/>
          <p:nvPr/>
        </p:nvSpPr>
        <p:spPr>
          <a:xfrm>
            <a:off x="7144369" y="3017096"/>
            <a:ext cx="2969689"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69" name="Rounded Rectangle 23"/>
          <p:cNvSpPr/>
          <p:nvPr/>
        </p:nvSpPr>
        <p:spPr>
          <a:xfrm>
            <a:off x="7144371" y="23391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70" name="Rounded Rectangle 24"/>
          <p:cNvSpPr/>
          <p:nvPr/>
        </p:nvSpPr>
        <p:spPr>
          <a:xfrm>
            <a:off x="7144370" y="2339146"/>
            <a:ext cx="2809652"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bg1"/>
              </a:solidFill>
              <a:cs typeface="+mn-ea"/>
              <a:sym typeface="+mn-lt"/>
            </a:endParaRPr>
          </a:p>
        </p:txBody>
      </p:sp>
      <p:sp>
        <p:nvSpPr>
          <p:cNvPr id="71" name="TextBox 26"/>
          <p:cNvSpPr txBox="1"/>
          <p:nvPr/>
        </p:nvSpPr>
        <p:spPr>
          <a:xfrm>
            <a:off x="5786219" y="3994702"/>
            <a:ext cx="173467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i="1" dirty="0">
                <a:solidFill>
                  <a:srgbClr val="FFC000"/>
                </a:solidFill>
                <a:cs typeface="+mn-ea"/>
                <a:sym typeface="+mn-lt"/>
              </a:rPr>
              <a:t>能力水平</a:t>
            </a:r>
            <a:endParaRPr lang="en-US" sz="2000" b="1" i="1" dirty="0">
              <a:solidFill>
                <a:srgbClr val="FFC000"/>
              </a:solidFill>
              <a:cs typeface="+mn-ea"/>
              <a:sym typeface="+mn-lt"/>
            </a:endParaRPr>
          </a:p>
        </p:txBody>
      </p:sp>
      <p:sp>
        <p:nvSpPr>
          <p:cNvPr id="72" name="TextBox 27"/>
          <p:cNvSpPr txBox="1"/>
          <p:nvPr/>
        </p:nvSpPr>
        <p:spPr>
          <a:xfrm>
            <a:off x="5786219" y="4394812"/>
            <a:ext cx="141866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cs typeface="+mn-ea"/>
                <a:sym typeface="+mn-lt"/>
              </a:rPr>
              <a:t>PHOTOSHOP </a:t>
            </a:r>
          </a:p>
        </p:txBody>
      </p:sp>
      <p:sp>
        <p:nvSpPr>
          <p:cNvPr id="73" name="TextBox 28"/>
          <p:cNvSpPr txBox="1"/>
          <p:nvPr/>
        </p:nvSpPr>
        <p:spPr>
          <a:xfrm>
            <a:off x="5786217" y="4799184"/>
            <a:ext cx="141866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cs typeface="+mn-ea"/>
                <a:sym typeface="+mn-lt"/>
              </a:rPr>
              <a:t>ADOBE MUSE</a:t>
            </a:r>
          </a:p>
        </p:txBody>
      </p:sp>
      <p:sp>
        <p:nvSpPr>
          <p:cNvPr id="75" name="TextBox 30"/>
          <p:cNvSpPr txBox="1"/>
          <p:nvPr/>
        </p:nvSpPr>
        <p:spPr>
          <a:xfrm>
            <a:off x="5786218" y="5410474"/>
            <a:ext cx="141866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cs typeface="+mn-ea"/>
                <a:sym typeface="+mn-lt"/>
              </a:rPr>
              <a:t>INDESIGN </a:t>
            </a:r>
          </a:p>
        </p:txBody>
      </p:sp>
      <p:sp>
        <p:nvSpPr>
          <p:cNvPr id="76" name="Rounded Rectangle 31"/>
          <p:cNvSpPr/>
          <p:nvPr/>
        </p:nvSpPr>
        <p:spPr>
          <a:xfrm>
            <a:off x="7144370" y="447920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77" name="Rounded Rectangle 32"/>
          <p:cNvSpPr/>
          <p:nvPr/>
        </p:nvSpPr>
        <p:spPr>
          <a:xfrm>
            <a:off x="7144371" y="4479209"/>
            <a:ext cx="2451558"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78" name="Rounded Rectangle 33"/>
          <p:cNvSpPr/>
          <p:nvPr/>
        </p:nvSpPr>
        <p:spPr>
          <a:xfrm>
            <a:off x="7144370" y="520708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79" name="Rounded Rectangle 34"/>
          <p:cNvSpPr/>
          <p:nvPr/>
        </p:nvSpPr>
        <p:spPr>
          <a:xfrm>
            <a:off x="7144370" y="5207082"/>
            <a:ext cx="1432371"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80" name="Rounded Rectangle 35"/>
          <p:cNvSpPr/>
          <p:nvPr/>
        </p:nvSpPr>
        <p:spPr>
          <a:xfrm>
            <a:off x="7144371" y="553737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81" name="Rounded Rectangle 36"/>
          <p:cNvSpPr/>
          <p:nvPr/>
        </p:nvSpPr>
        <p:spPr>
          <a:xfrm>
            <a:off x="7144369" y="5537376"/>
            <a:ext cx="2969689"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82" name="Rounded Rectangle 37"/>
          <p:cNvSpPr/>
          <p:nvPr/>
        </p:nvSpPr>
        <p:spPr>
          <a:xfrm>
            <a:off x="7144371" y="48594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83" name="Rounded Rectangle 38"/>
          <p:cNvSpPr/>
          <p:nvPr/>
        </p:nvSpPr>
        <p:spPr>
          <a:xfrm>
            <a:off x="7144370" y="4859426"/>
            <a:ext cx="2809652"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A98B80"/>
              </a:solidFill>
              <a:cs typeface="+mn-ea"/>
              <a:sym typeface="+mn-lt"/>
            </a:endParaRPr>
          </a:p>
        </p:txBody>
      </p:sp>
      <p:sp>
        <p:nvSpPr>
          <p:cNvPr id="87" name="TextBox 28"/>
          <p:cNvSpPr txBox="1"/>
          <p:nvPr/>
        </p:nvSpPr>
        <p:spPr>
          <a:xfrm>
            <a:off x="5807765" y="2285492"/>
            <a:ext cx="141866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cs typeface="+mn-ea"/>
                <a:sym typeface="+mn-lt"/>
              </a:rPr>
              <a:t>ADOBE MUSE</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0"/>
          <p:cNvGrpSpPr/>
          <p:nvPr/>
        </p:nvGrpSpPr>
        <p:grpSpPr>
          <a:xfrm>
            <a:off x="4819372" y="5477228"/>
            <a:ext cx="2600887" cy="2600887"/>
            <a:chOff x="3614476" y="3221164"/>
            <a:chExt cx="1950772" cy="1950772"/>
          </a:xfrm>
        </p:grpSpPr>
        <p:sp>
          <p:nvSpPr>
            <p:cNvPr id="13" name="Chord 48"/>
            <p:cNvSpPr/>
            <p:nvPr/>
          </p:nvSpPr>
          <p:spPr>
            <a:xfrm rot="6300000">
              <a:off x="3614476" y="3221164"/>
              <a:ext cx="1950772" cy="1950772"/>
            </a:xfrm>
            <a:prstGeom prst="chord">
              <a:avLst>
                <a:gd name="adj1" fmla="val 4234771"/>
                <a:gd name="adj2" fmla="val 15531980"/>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dirty="0">
                <a:solidFill>
                  <a:prstClr val="white"/>
                </a:solidFill>
                <a:cs typeface="+mn-ea"/>
                <a:sym typeface="+mn-lt"/>
              </a:endParaRPr>
            </a:p>
          </p:txBody>
        </p:sp>
        <p:sp>
          <p:nvSpPr>
            <p:cNvPr id="14"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rgbClr val="002060">
                <a:alpha val="76000"/>
              </a:srgbClr>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dirty="0">
                <a:solidFill>
                  <a:prstClr val="white"/>
                </a:solidFill>
                <a:cs typeface="+mn-ea"/>
                <a:sym typeface="+mn-lt"/>
              </a:endParaRPr>
            </a:p>
          </p:txBody>
        </p:sp>
      </p:grpSp>
      <p:sp>
        <p:nvSpPr>
          <p:cNvPr id="15" name="Arc 43"/>
          <p:cNvSpPr/>
          <p:nvPr/>
        </p:nvSpPr>
        <p:spPr>
          <a:xfrm>
            <a:off x="3765680" y="4484213"/>
            <a:ext cx="4660644" cy="4660644"/>
          </a:xfrm>
          <a:prstGeom prst="arc">
            <a:avLst>
              <a:gd name="adj1" fmla="val 10769273"/>
              <a:gd name="adj2" fmla="val 0"/>
            </a:avLst>
          </a:prstGeom>
          <a:ln w="57150" cap="rnd">
            <a:solidFill>
              <a:schemeClr val="bg1">
                <a:alpha val="10196"/>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6" name="Oval 7"/>
          <p:cNvSpPr/>
          <p:nvPr/>
        </p:nvSpPr>
        <p:spPr>
          <a:xfrm>
            <a:off x="3613288" y="6635525"/>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7" name="Oval 8"/>
          <p:cNvSpPr/>
          <p:nvPr/>
        </p:nvSpPr>
        <p:spPr>
          <a:xfrm>
            <a:off x="8273932" y="6635525"/>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8" name="Oval 9"/>
          <p:cNvSpPr/>
          <p:nvPr/>
        </p:nvSpPr>
        <p:spPr>
          <a:xfrm>
            <a:off x="5944862" y="4330747"/>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9" name="Oval 10"/>
          <p:cNvSpPr/>
          <p:nvPr/>
        </p:nvSpPr>
        <p:spPr>
          <a:xfrm>
            <a:off x="7607218" y="5031887"/>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0" name="Oval 11"/>
          <p:cNvSpPr/>
          <p:nvPr/>
        </p:nvSpPr>
        <p:spPr>
          <a:xfrm>
            <a:off x="4285816" y="5031887"/>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1" name="Teardrop 12"/>
          <p:cNvSpPr/>
          <p:nvPr/>
        </p:nvSpPr>
        <p:spPr>
          <a:xfrm rot="5400000">
            <a:off x="2527495" y="5549733"/>
            <a:ext cx="1085791" cy="1085791"/>
          </a:xfrm>
          <a:prstGeom prst="teardrop">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2" name="Teardrop 13"/>
          <p:cNvSpPr/>
          <p:nvPr/>
        </p:nvSpPr>
        <p:spPr>
          <a:xfrm rot="5400000">
            <a:off x="3181509" y="3949766"/>
            <a:ext cx="1085791" cy="1085791"/>
          </a:xfrm>
          <a:prstGeom prst="teardrop">
            <a:avLst/>
          </a:prstGeom>
          <a:solidFill>
            <a:srgbClr val="FFC000">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3" name="Teardrop 14"/>
          <p:cNvSpPr/>
          <p:nvPr/>
        </p:nvSpPr>
        <p:spPr>
          <a:xfrm rot="16200000" flipH="1">
            <a:off x="7946924" y="3949767"/>
            <a:ext cx="1085791" cy="1085791"/>
          </a:xfrm>
          <a:prstGeom prst="teardrop">
            <a:avLst/>
          </a:prstGeom>
          <a:solidFill>
            <a:srgbClr val="FFC000">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4" name="Teardrop 15"/>
          <p:cNvSpPr/>
          <p:nvPr/>
        </p:nvSpPr>
        <p:spPr>
          <a:xfrm rot="16200000" flipH="1">
            <a:off x="8667608" y="5549733"/>
            <a:ext cx="1085791" cy="1085791"/>
          </a:xfrm>
          <a:prstGeom prst="teardrop">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5" name="Teardrop 16"/>
          <p:cNvSpPr/>
          <p:nvPr/>
        </p:nvSpPr>
        <p:spPr>
          <a:xfrm rot="13500000" flipH="1">
            <a:off x="5554357" y="2956583"/>
            <a:ext cx="1085791" cy="1085791"/>
          </a:xfrm>
          <a:prstGeom prst="teardrop">
            <a:avLst/>
          </a:prstGeom>
          <a:solidFill>
            <a:srgbClr val="FFC000">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6" name="Freeform 127"/>
          <p:cNvSpPr/>
          <p:nvPr/>
        </p:nvSpPr>
        <p:spPr bwMode="auto">
          <a:xfrm>
            <a:off x="5872600" y="3302698"/>
            <a:ext cx="449307" cy="495073"/>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27" name="Freeform 137"/>
          <p:cNvSpPr>
            <a:spLocks noEditPoints="1"/>
          </p:cNvSpPr>
          <p:nvPr/>
        </p:nvSpPr>
        <p:spPr bwMode="auto">
          <a:xfrm>
            <a:off x="8994617" y="5980788"/>
            <a:ext cx="395978" cy="405480"/>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28" name="Freeform 145"/>
          <p:cNvSpPr/>
          <p:nvPr/>
        </p:nvSpPr>
        <p:spPr bwMode="auto">
          <a:xfrm>
            <a:off x="3506312" y="4304177"/>
            <a:ext cx="437157" cy="37697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29" name="Freeform 146"/>
          <p:cNvSpPr>
            <a:spLocks noEditPoints="1"/>
          </p:cNvSpPr>
          <p:nvPr/>
        </p:nvSpPr>
        <p:spPr bwMode="auto">
          <a:xfrm>
            <a:off x="2866927" y="5944356"/>
            <a:ext cx="437157" cy="478341"/>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30" name="Freeform 175"/>
          <p:cNvSpPr>
            <a:spLocks noEditPoints="1"/>
          </p:cNvSpPr>
          <p:nvPr/>
        </p:nvSpPr>
        <p:spPr bwMode="auto">
          <a:xfrm>
            <a:off x="8299331" y="4293090"/>
            <a:ext cx="395978" cy="399145"/>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31" name="TextBox 23"/>
          <p:cNvSpPr txBox="1"/>
          <p:nvPr/>
        </p:nvSpPr>
        <p:spPr>
          <a:xfrm>
            <a:off x="651879" y="4989554"/>
            <a:ext cx="2485183" cy="1026371"/>
          </a:xfrm>
          <a:prstGeom prst="rect">
            <a:avLst/>
          </a:prstGeom>
          <a:noFill/>
        </p:spPr>
        <p:txBody>
          <a:bodyPr wrap="square" lIns="0" tIns="0" rIns="0" bIns="0" rtlCol="0">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a:p>
            <a:pPr algn="r" defTabSz="866775" fontAlgn="base">
              <a:lnSpc>
                <a:spcPct val="120000"/>
              </a:lnSpc>
              <a:spcBef>
                <a:spcPct val="0"/>
              </a:spcBef>
              <a:spcAft>
                <a:spcPct val="0"/>
              </a:spcAft>
            </a:pPr>
            <a:r>
              <a:rPr lang="en-US" altLang="zh-CN" sz="760" dirty="0">
                <a:solidFill>
                  <a:prstClr val="white"/>
                </a:solidFill>
                <a:cs typeface="+mn-ea"/>
                <a:sym typeface="+mn-lt"/>
              </a:rPr>
              <a:t>.</a:t>
            </a:r>
            <a:endParaRPr lang="en-GB" altLang="zh-CN" sz="760" dirty="0">
              <a:solidFill>
                <a:prstClr val="white"/>
              </a:solidFill>
              <a:cs typeface="+mn-ea"/>
              <a:sym typeface="+mn-lt"/>
            </a:endParaRPr>
          </a:p>
        </p:txBody>
      </p:sp>
      <p:sp>
        <p:nvSpPr>
          <p:cNvPr id="32" name="TextBox 24"/>
          <p:cNvSpPr txBox="1"/>
          <p:nvPr/>
        </p:nvSpPr>
        <p:spPr>
          <a:xfrm>
            <a:off x="1013931" y="4578578"/>
            <a:ext cx="1795364"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3" name="TextBox 23"/>
          <p:cNvSpPr txBox="1"/>
          <p:nvPr/>
        </p:nvSpPr>
        <p:spPr>
          <a:xfrm>
            <a:off x="1485371" y="3151132"/>
            <a:ext cx="2585871" cy="886397"/>
          </a:xfrm>
          <a:prstGeom prst="rect">
            <a:avLst/>
          </a:prstGeom>
          <a:noFill/>
        </p:spPr>
        <p:txBody>
          <a:bodyPr wrap="square" lIns="0" tIns="0" rIns="0" bIns="0" rtlCol="0">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34" name="TextBox 24"/>
          <p:cNvSpPr txBox="1"/>
          <p:nvPr/>
        </p:nvSpPr>
        <p:spPr>
          <a:xfrm>
            <a:off x="2120563" y="2732274"/>
            <a:ext cx="1795364"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5" name="TextBox 23"/>
          <p:cNvSpPr txBox="1"/>
          <p:nvPr/>
        </p:nvSpPr>
        <p:spPr>
          <a:xfrm>
            <a:off x="4769551" y="2092327"/>
            <a:ext cx="2560814" cy="1181862"/>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a:p>
            <a:pPr algn="just" defTabSz="866775" fontAlgn="base">
              <a:lnSpc>
                <a:spcPct val="120000"/>
              </a:lnSpc>
              <a:spcBef>
                <a:spcPct val="0"/>
              </a:spcBef>
              <a:spcAft>
                <a:spcPct val="0"/>
              </a:spcAft>
            </a:pPr>
            <a:endParaRPr lang="en-GB" altLang="zh-CN" sz="1600" dirty="0">
              <a:solidFill>
                <a:prstClr val="white"/>
              </a:solidFill>
              <a:cs typeface="+mn-ea"/>
              <a:sym typeface="+mn-lt"/>
            </a:endParaRPr>
          </a:p>
        </p:txBody>
      </p:sp>
      <p:sp>
        <p:nvSpPr>
          <p:cNvPr id="36" name="TextBox 24"/>
          <p:cNvSpPr txBox="1"/>
          <p:nvPr/>
        </p:nvSpPr>
        <p:spPr>
          <a:xfrm>
            <a:off x="5179753" y="1736113"/>
            <a:ext cx="1795364"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7" name="TextBox 23"/>
          <p:cNvSpPr txBox="1"/>
          <p:nvPr/>
        </p:nvSpPr>
        <p:spPr>
          <a:xfrm>
            <a:off x="7921503" y="3023754"/>
            <a:ext cx="2576908" cy="886397"/>
          </a:xfrm>
          <a:prstGeom prst="rect">
            <a:avLst/>
          </a:prstGeom>
          <a:noFill/>
        </p:spPr>
        <p:txBody>
          <a:bodyPr wrap="square" lIns="0" tIns="0" rIns="0" bIns="0" rtlCol="0">
            <a:spAutoFit/>
          </a:bodyPr>
          <a:lstStyle/>
          <a:p>
            <a:pPr lvl="0" algn="r"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38" name="TextBox 24"/>
          <p:cNvSpPr txBox="1"/>
          <p:nvPr/>
        </p:nvSpPr>
        <p:spPr>
          <a:xfrm>
            <a:off x="8317481" y="2642449"/>
            <a:ext cx="1795363"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9" name="TextBox 23"/>
          <p:cNvSpPr txBox="1"/>
          <p:nvPr/>
        </p:nvSpPr>
        <p:spPr>
          <a:xfrm>
            <a:off x="8938342" y="4984347"/>
            <a:ext cx="2508650" cy="886397"/>
          </a:xfrm>
          <a:prstGeom prst="rect">
            <a:avLst/>
          </a:prstGeom>
          <a:noFill/>
        </p:spPr>
        <p:txBody>
          <a:bodyPr wrap="square" lIns="0" tIns="0" rIns="0" bIns="0" rtlCol="0">
            <a:spAutoFit/>
          </a:bodyPr>
          <a:lstStyle/>
          <a:p>
            <a:pPr lvl="0" algn="r"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40" name="TextBox 24"/>
          <p:cNvSpPr txBox="1"/>
          <p:nvPr/>
        </p:nvSpPr>
        <p:spPr>
          <a:xfrm>
            <a:off x="9343356" y="4578578"/>
            <a:ext cx="1795363"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2500"/>
                            </p:stCondLst>
                            <p:childTnLst>
                              <p:par>
                                <p:cTn id="40" presetID="1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p:tgtEl>
                                          <p:spTgt spid="31"/>
                                        </p:tgtEl>
                                        <p:attrNameLst>
                                          <p:attrName>ppt_y</p:attrName>
                                        </p:attrNameLst>
                                      </p:cBhvr>
                                      <p:tavLst>
                                        <p:tav tm="0">
                                          <p:val>
                                            <p:strVal val="#ppt_y+#ppt_h*1.125000"/>
                                          </p:val>
                                        </p:tav>
                                        <p:tav tm="100000">
                                          <p:val>
                                            <p:strVal val="#ppt_y"/>
                                          </p:val>
                                        </p:tav>
                                      </p:tavLst>
                                    </p:anim>
                                    <p:animEffect transition="in" filter="wipe(up)">
                                      <p:cBhvr>
                                        <p:cTn id="43" dur="500"/>
                                        <p:tgtEl>
                                          <p:spTgt spid="31"/>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ppt_y</p:attrName>
                                        </p:attrNameLst>
                                      </p:cBhvr>
                                      <p:tavLst>
                                        <p:tav tm="0">
                                          <p:val>
                                            <p:strVal val="#ppt_y-#ppt_h*1.125000"/>
                                          </p:val>
                                        </p:tav>
                                        <p:tav tm="100000">
                                          <p:val>
                                            <p:strVal val="#ppt_y"/>
                                          </p:val>
                                        </p:tav>
                                      </p:tavLst>
                                    </p:anim>
                                    <p:animEffect transition="in" filter="wipe(down)">
                                      <p:cBhvr>
                                        <p:cTn id="47" dur="5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30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3500"/>
                            </p:stCondLst>
                            <p:childTnLst>
                              <p:par>
                                <p:cTn id="60" presetID="12" presetClass="entr" presetSubtype="4"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ppt_y</p:attrName>
                                        </p:attrNameLst>
                                      </p:cBhvr>
                                      <p:tavLst>
                                        <p:tav tm="0">
                                          <p:val>
                                            <p:strVal val="#ppt_y+#ppt_h*1.125000"/>
                                          </p:val>
                                        </p:tav>
                                        <p:tav tm="100000">
                                          <p:val>
                                            <p:strVal val="#ppt_y"/>
                                          </p:val>
                                        </p:tav>
                                      </p:tavLst>
                                    </p:anim>
                                    <p:animEffect transition="in" filter="wipe(up)">
                                      <p:cBhvr>
                                        <p:cTn id="63" dur="500"/>
                                        <p:tgtEl>
                                          <p:spTgt spid="33"/>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p:tgtEl>
                                          <p:spTgt spid="34"/>
                                        </p:tgtEl>
                                        <p:attrNameLst>
                                          <p:attrName>ppt_y</p:attrName>
                                        </p:attrNameLst>
                                      </p:cBhvr>
                                      <p:tavLst>
                                        <p:tav tm="0">
                                          <p:val>
                                            <p:strVal val="#ppt_y-#ppt_h*1.125000"/>
                                          </p:val>
                                        </p:tav>
                                        <p:tav tm="100000">
                                          <p:val>
                                            <p:strVal val="#ppt_y"/>
                                          </p:val>
                                        </p:tav>
                                      </p:tavLst>
                                    </p:anim>
                                    <p:animEffect transition="in" filter="wipe(down)">
                                      <p:cBhvr>
                                        <p:cTn id="67" dur="500"/>
                                        <p:tgtEl>
                                          <p:spTgt spid="34"/>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4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5000"/>
                            </p:stCondLst>
                            <p:childTnLst>
                              <p:par>
                                <p:cTn id="86" presetID="12" presetClass="entr" presetSubtype="4"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p:tgtEl>
                                          <p:spTgt spid="35"/>
                                        </p:tgtEl>
                                        <p:attrNameLst>
                                          <p:attrName>ppt_y</p:attrName>
                                        </p:attrNameLst>
                                      </p:cBhvr>
                                      <p:tavLst>
                                        <p:tav tm="0">
                                          <p:val>
                                            <p:strVal val="#ppt_y+#ppt_h*1.125000"/>
                                          </p:val>
                                        </p:tav>
                                        <p:tav tm="100000">
                                          <p:val>
                                            <p:strVal val="#ppt_y"/>
                                          </p:val>
                                        </p:tav>
                                      </p:tavLst>
                                    </p:anim>
                                    <p:animEffect transition="in" filter="wipe(up)">
                                      <p:cBhvr>
                                        <p:cTn id="89" dur="500"/>
                                        <p:tgtEl>
                                          <p:spTgt spid="35"/>
                                        </p:tgtEl>
                                      </p:cBhvr>
                                    </p:animEffect>
                                  </p:childTnLst>
                                </p:cTn>
                              </p:par>
                              <p:par>
                                <p:cTn id="90" presetID="12" presetClass="entr" presetSubtype="1"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additive="base">
                                        <p:cTn id="92" dur="500"/>
                                        <p:tgtEl>
                                          <p:spTgt spid="36"/>
                                        </p:tgtEl>
                                        <p:attrNameLst>
                                          <p:attrName>ppt_y</p:attrName>
                                        </p:attrNameLst>
                                      </p:cBhvr>
                                      <p:tavLst>
                                        <p:tav tm="0">
                                          <p:val>
                                            <p:strVal val="#ppt_y-#ppt_h*1.125000"/>
                                          </p:val>
                                        </p:tav>
                                        <p:tav tm="100000">
                                          <p:val>
                                            <p:strVal val="#ppt_y"/>
                                          </p:val>
                                        </p:tav>
                                      </p:tavLst>
                                    </p:anim>
                                    <p:animEffect transition="in" filter="wipe(down)">
                                      <p:cBhvr>
                                        <p:cTn id="93" dur="500"/>
                                        <p:tgtEl>
                                          <p:spTgt spid="36"/>
                                        </p:tgtEl>
                                      </p:cBhvr>
                                    </p:animEffect>
                                  </p:childTnLst>
                                </p:cTn>
                              </p:par>
                            </p:childTnLst>
                          </p:cTn>
                        </p:par>
                        <p:par>
                          <p:cTn id="94" fill="hold">
                            <p:stCondLst>
                              <p:cond delay="5500"/>
                            </p:stCondLst>
                            <p:childTnLst>
                              <p:par>
                                <p:cTn id="95" presetID="53" presetClass="entr" presetSubtype="16"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500" fill="hold"/>
                                        <p:tgtEl>
                                          <p:spTgt spid="23"/>
                                        </p:tgtEl>
                                        <p:attrNameLst>
                                          <p:attrName>ppt_w</p:attrName>
                                        </p:attrNameLst>
                                      </p:cBhvr>
                                      <p:tavLst>
                                        <p:tav tm="0">
                                          <p:val>
                                            <p:fltVal val="0"/>
                                          </p:val>
                                        </p:tav>
                                        <p:tav tm="100000">
                                          <p:val>
                                            <p:strVal val="#ppt_w"/>
                                          </p:val>
                                        </p:tav>
                                      </p:tavLst>
                                    </p:anim>
                                    <p:anim calcmode="lin" valueType="num">
                                      <p:cBhvr>
                                        <p:cTn id="103" dur="500" fill="hold"/>
                                        <p:tgtEl>
                                          <p:spTgt spid="23"/>
                                        </p:tgtEl>
                                        <p:attrNameLst>
                                          <p:attrName>ppt_h</p:attrName>
                                        </p:attrNameLst>
                                      </p:cBhvr>
                                      <p:tavLst>
                                        <p:tav tm="0">
                                          <p:val>
                                            <p:fltVal val="0"/>
                                          </p:val>
                                        </p:tav>
                                        <p:tav tm="100000">
                                          <p:val>
                                            <p:strVal val="#ppt_h"/>
                                          </p:val>
                                        </p:tav>
                                      </p:tavLst>
                                    </p:anim>
                                    <p:animEffect transition="in" filter="fade">
                                      <p:cBhvr>
                                        <p:cTn id="104" dur="500"/>
                                        <p:tgtEl>
                                          <p:spTgt spid="23"/>
                                        </p:tgtEl>
                                      </p:cBhvr>
                                    </p:animEffect>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fill="hold"/>
                                        <p:tgtEl>
                                          <p:spTgt spid="30"/>
                                        </p:tgtEl>
                                        <p:attrNameLst>
                                          <p:attrName>ppt_w</p:attrName>
                                        </p:attrNameLst>
                                      </p:cBhvr>
                                      <p:tavLst>
                                        <p:tav tm="0">
                                          <p:val>
                                            <p:fltVal val="0"/>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animEffect transition="in" filter="fade">
                                      <p:cBhvr>
                                        <p:cTn id="110" dur="500"/>
                                        <p:tgtEl>
                                          <p:spTgt spid="30"/>
                                        </p:tgtEl>
                                      </p:cBhvr>
                                    </p:animEffect>
                                  </p:childTnLst>
                                </p:cTn>
                              </p:par>
                            </p:childTnLst>
                          </p:cTn>
                        </p:par>
                        <p:par>
                          <p:cTn id="111" fill="hold">
                            <p:stCondLst>
                              <p:cond delay="6500"/>
                            </p:stCondLst>
                            <p:childTnLst>
                              <p:par>
                                <p:cTn id="112" presetID="12" presetClass="entr" presetSubtype="4" fill="hold" grpId="0" nodeType="afterEffect">
                                  <p:stCondLst>
                                    <p:cond delay="0"/>
                                  </p:stCondLst>
                                  <p:childTnLst>
                                    <p:set>
                                      <p:cBhvr>
                                        <p:cTn id="113" dur="1" fill="hold">
                                          <p:stCondLst>
                                            <p:cond delay="0"/>
                                          </p:stCondLst>
                                        </p:cTn>
                                        <p:tgtEl>
                                          <p:spTgt spid="37"/>
                                        </p:tgtEl>
                                        <p:attrNameLst>
                                          <p:attrName>style.visibility</p:attrName>
                                        </p:attrNameLst>
                                      </p:cBhvr>
                                      <p:to>
                                        <p:strVal val="visible"/>
                                      </p:to>
                                    </p:set>
                                    <p:anim calcmode="lin" valueType="num">
                                      <p:cBhvr additive="base">
                                        <p:cTn id="114" dur="500"/>
                                        <p:tgtEl>
                                          <p:spTgt spid="37"/>
                                        </p:tgtEl>
                                        <p:attrNameLst>
                                          <p:attrName>ppt_y</p:attrName>
                                        </p:attrNameLst>
                                      </p:cBhvr>
                                      <p:tavLst>
                                        <p:tav tm="0">
                                          <p:val>
                                            <p:strVal val="#ppt_y+#ppt_h*1.125000"/>
                                          </p:val>
                                        </p:tav>
                                        <p:tav tm="100000">
                                          <p:val>
                                            <p:strVal val="#ppt_y"/>
                                          </p:val>
                                        </p:tav>
                                      </p:tavLst>
                                    </p:anim>
                                    <p:animEffect transition="in" filter="wipe(up)">
                                      <p:cBhvr>
                                        <p:cTn id="115" dur="500"/>
                                        <p:tgtEl>
                                          <p:spTgt spid="37"/>
                                        </p:tgtEl>
                                      </p:cBhvr>
                                    </p:animEffect>
                                  </p:childTnLst>
                                </p:cTn>
                              </p:par>
                              <p:par>
                                <p:cTn id="116" presetID="12" presetClass="entr" presetSubtype="1"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 calcmode="lin" valueType="num">
                                      <p:cBhvr additive="base">
                                        <p:cTn id="118" dur="500"/>
                                        <p:tgtEl>
                                          <p:spTgt spid="38"/>
                                        </p:tgtEl>
                                        <p:attrNameLst>
                                          <p:attrName>ppt_y</p:attrName>
                                        </p:attrNameLst>
                                      </p:cBhvr>
                                      <p:tavLst>
                                        <p:tav tm="0">
                                          <p:val>
                                            <p:strVal val="#ppt_y-#ppt_h*1.125000"/>
                                          </p:val>
                                        </p:tav>
                                        <p:tav tm="100000">
                                          <p:val>
                                            <p:strVal val="#ppt_y"/>
                                          </p:val>
                                        </p:tav>
                                      </p:tavLst>
                                    </p:anim>
                                    <p:animEffect transition="in" filter="wipe(down)">
                                      <p:cBhvr>
                                        <p:cTn id="119" dur="500"/>
                                        <p:tgtEl>
                                          <p:spTgt spid="38"/>
                                        </p:tgtEl>
                                      </p:cBhvr>
                                    </p:animEffect>
                                  </p:childTnLst>
                                </p:cTn>
                              </p:par>
                            </p:childTnLst>
                          </p:cTn>
                        </p:par>
                        <p:par>
                          <p:cTn id="120" fill="hold">
                            <p:stCondLst>
                              <p:cond delay="7000"/>
                            </p:stCondLst>
                            <p:childTnLst>
                              <p:par>
                                <p:cTn id="121" presetID="53" presetClass="entr" presetSubtype="16"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fill="hold"/>
                                        <p:tgtEl>
                                          <p:spTgt spid="17"/>
                                        </p:tgtEl>
                                        <p:attrNameLst>
                                          <p:attrName>ppt_w</p:attrName>
                                        </p:attrNameLst>
                                      </p:cBhvr>
                                      <p:tavLst>
                                        <p:tav tm="0">
                                          <p:val>
                                            <p:fltVal val="0"/>
                                          </p:val>
                                        </p:tav>
                                        <p:tav tm="100000">
                                          <p:val>
                                            <p:strVal val="#ppt_w"/>
                                          </p:val>
                                        </p:tav>
                                      </p:tavLst>
                                    </p:anim>
                                    <p:anim calcmode="lin" valueType="num">
                                      <p:cBhvr>
                                        <p:cTn id="124" dur="500" fill="hold"/>
                                        <p:tgtEl>
                                          <p:spTgt spid="17"/>
                                        </p:tgtEl>
                                        <p:attrNameLst>
                                          <p:attrName>ppt_h</p:attrName>
                                        </p:attrNameLst>
                                      </p:cBhvr>
                                      <p:tavLst>
                                        <p:tav tm="0">
                                          <p:val>
                                            <p:fltVal val="0"/>
                                          </p:val>
                                        </p:tav>
                                        <p:tav tm="100000">
                                          <p:val>
                                            <p:strVal val="#ppt_h"/>
                                          </p:val>
                                        </p:tav>
                                      </p:tavLst>
                                    </p:anim>
                                    <p:animEffect transition="in" filter="fade">
                                      <p:cBhvr>
                                        <p:cTn id="125" dur="500"/>
                                        <p:tgtEl>
                                          <p:spTgt spid="17"/>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childTnLst>
                          </p:cTn>
                        </p:par>
                        <p:par>
                          <p:cTn id="131" fill="hold">
                            <p:stCondLst>
                              <p:cond delay="7500"/>
                            </p:stCondLst>
                            <p:childTnLst>
                              <p:par>
                                <p:cTn id="132" presetID="53" presetClass="entr" presetSubtype="16"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animEffect transition="in" filter="fade">
                                      <p:cBhvr>
                                        <p:cTn id="136" dur="500"/>
                                        <p:tgtEl>
                                          <p:spTgt spid="27"/>
                                        </p:tgtEl>
                                      </p:cBhvr>
                                    </p:animEffect>
                                  </p:childTnLst>
                                </p:cTn>
                              </p:par>
                            </p:childTnLst>
                          </p:cTn>
                        </p:par>
                        <p:par>
                          <p:cTn id="137" fill="hold">
                            <p:stCondLst>
                              <p:cond delay="8000"/>
                            </p:stCondLst>
                            <p:childTnLst>
                              <p:par>
                                <p:cTn id="138" presetID="12" presetClass="entr" presetSubtype="4"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additive="base">
                                        <p:cTn id="140" dur="500"/>
                                        <p:tgtEl>
                                          <p:spTgt spid="39"/>
                                        </p:tgtEl>
                                        <p:attrNameLst>
                                          <p:attrName>ppt_y</p:attrName>
                                        </p:attrNameLst>
                                      </p:cBhvr>
                                      <p:tavLst>
                                        <p:tav tm="0">
                                          <p:val>
                                            <p:strVal val="#ppt_y+#ppt_h*1.125000"/>
                                          </p:val>
                                        </p:tav>
                                        <p:tav tm="100000">
                                          <p:val>
                                            <p:strVal val="#ppt_y"/>
                                          </p:val>
                                        </p:tav>
                                      </p:tavLst>
                                    </p:anim>
                                    <p:animEffect transition="in" filter="wipe(up)">
                                      <p:cBhvr>
                                        <p:cTn id="141" dur="500"/>
                                        <p:tgtEl>
                                          <p:spTgt spid="39"/>
                                        </p:tgtEl>
                                      </p:cBhvr>
                                    </p:animEffect>
                                  </p:childTnLst>
                                </p:cTn>
                              </p:par>
                              <p:par>
                                <p:cTn id="142" presetID="12" presetClass="entr" presetSubtype="1" fill="hold" grpId="0" nodeType="withEffect">
                                  <p:stCondLst>
                                    <p:cond delay="0"/>
                                  </p:stCondLst>
                                  <p:childTnLst>
                                    <p:set>
                                      <p:cBhvr>
                                        <p:cTn id="143" dur="1" fill="hold">
                                          <p:stCondLst>
                                            <p:cond delay="0"/>
                                          </p:stCondLst>
                                        </p:cTn>
                                        <p:tgtEl>
                                          <p:spTgt spid="40"/>
                                        </p:tgtEl>
                                        <p:attrNameLst>
                                          <p:attrName>style.visibility</p:attrName>
                                        </p:attrNameLst>
                                      </p:cBhvr>
                                      <p:to>
                                        <p:strVal val="visible"/>
                                      </p:to>
                                    </p:set>
                                    <p:anim calcmode="lin" valueType="num">
                                      <p:cBhvr additive="base">
                                        <p:cTn id="144" dur="500"/>
                                        <p:tgtEl>
                                          <p:spTgt spid="40"/>
                                        </p:tgtEl>
                                        <p:attrNameLst>
                                          <p:attrName>ppt_y</p:attrName>
                                        </p:attrNameLst>
                                      </p:cBhvr>
                                      <p:tavLst>
                                        <p:tav tm="0">
                                          <p:val>
                                            <p:strVal val="#ppt_y-#ppt_h*1.125000"/>
                                          </p:val>
                                        </p:tav>
                                        <p:tav tm="100000">
                                          <p:val>
                                            <p:strVal val="#ppt_y"/>
                                          </p:val>
                                        </p:tav>
                                      </p:tavLst>
                                    </p:anim>
                                    <p:animEffect transition="in" filter="wipe(down)">
                                      <p:cBhvr>
                                        <p:cTn id="1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 Same Side Corner Rectangle 4"/>
          <p:cNvSpPr/>
          <p:nvPr/>
        </p:nvSpPr>
        <p:spPr>
          <a:xfrm>
            <a:off x="5128171" y="1674249"/>
            <a:ext cx="464184" cy="5183376"/>
          </a:xfrm>
          <a:prstGeom prst="round2SameRect">
            <a:avLst>
              <a:gd name="adj1" fmla="val 50000"/>
              <a:gd name="adj2" fmla="val 0"/>
            </a:avLst>
          </a:prstGeom>
          <a:solidFill>
            <a:srgbClr val="FFFFF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grpSp>
        <p:nvGrpSpPr>
          <p:cNvPr id="38" name="Group 33"/>
          <p:cNvGrpSpPr/>
          <p:nvPr/>
        </p:nvGrpSpPr>
        <p:grpSpPr>
          <a:xfrm>
            <a:off x="5128172" y="2256313"/>
            <a:ext cx="3272723" cy="515099"/>
            <a:chOff x="5128064" y="2256183"/>
            <a:chExt cx="3273083" cy="515155"/>
          </a:xfrm>
          <a:solidFill>
            <a:srgbClr val="FFFFFF">
              <a:alpha val="10196"/>
            </a:srgbClr>
          </a:solidFill>
        </p:grpSpPr>
        <p:sp>
          <p:nvSpPr>
            <p:cNvPr id="39" name="Pentagon 3"/>
            <p:cNvSpPr/>
            <p:nvPr/>
          </p:nvSpPr>
          <p:spPr>
            <a:xfrm>
              <a:off x="5128064" y="2256183"/>
              <a:ext cx="3273083" cy="51515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0" name="Rectangle 8"/>
            <p:cNvSpPr/>
            <p:nvPr/>
          </p:nvSpPr>
          <p:spPr>
            <a:xfrm>
              <a:off x="5128064" y="2256183"/>
              <a:ext cx="464234" cy="5151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41" name="Group 34"/>
          <p:cNvGrpSpPr/>
          <p:nvPr/>
        </p:nvGrpSpPr>
        <p:grpSpPr>
          <a:xfrm>
            <a:off x="5128172" y="3095157"/>
            <a:ext cx="3272723" cy="515099"/>
            <a:chOff x="5128064" y="3095119"/>
            <a:chExt cx="3273083" cy="515155"/>
          </a:xfrm>
          <a:solidFill>
            <a:srgbClr val="FFFFFF">
              <a:alpha val="10196"/>
            </a:srgbClr>
          </a:solidFill>
        </p:grpSpPr>
        <p:sp>
          <p:nvSpPr>
            <p:cNvPr id="42" name="Pentagon 5"/>
            <p:cNvSpPr/>
            <p:nvPr/>
          </p:nvSpPr>
          <p:spPr>
            <a:xfrm>
              <a:off x="5128064" y="3095119"/>
              <a:ext cx="3273083" cy="515154"/>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3" name="Rectangle 9"/>
            <p:cNvSpPr/>
            <p:nvPr/>
          </p:nvSpPr>
          <p:spPr>
            <a:xfrm>
              <a:off x="5128064" y="3095119"/>
              <a:ext cx="464234" cy="5151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44" name="Group 35"/>
          <p:cNvGrpSpPr/>
          <p:nvPr/>
        </p:nvGrpSpPr>
        <p:grpSpPr>
          <a:xfrm>
            <a:off x="5128172" y="3933999"/>
            <a:ext cx="3272723" cy="515099"/>
            <a:chOff x="5128064" y="3934054"/>
            <a:chExt cx="3273083" cy="515155"/>
          </a:xfrm>
          <a:solidFill>
            <a:srgbClr val="FFFFFF">
              <a:alpha val="10196"/>
            </a:srgbClr>
          </a:solidFill>
        </p:grpSpPr>
        <p:sp>
          <p:nvSpPr>
            <p:cNvPr id="45" name="Pentagon 6"/>
            <p:cNvSpPr/>
            <p:nvPr/>
          </p:nvSpPr>
          <p:spPr>
            <a:xfrm>
              <a:off x="5128064" y="3934054"/>
              <a:ext cx="3273083" cy="51515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6" name="Rectangle 10"/>
            <p:cNvSpPr/>
            <p:nvPr/>
          </p:nvSpPr>
          <p:spPr>
            <a:xfrm>
              <a:off x="5128064" y="3934054"/>
              <a:ext cx="464234" cy="5151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47" name="Group 36"/>
          <p:cNvGrpSpPr/>
          <p:nvPr/>
        </p:nvGrpSpPr>
        <p:grpSpPr>
          <a:xfrm>
            <a:off x="5128172" y="4772842"/>
            <a:ext cx="3272724" cy="515099"/>
            <a:chOff x="5128064" y="4772988"/>
            <a:chExt cx="3273084" cy="515156"/>
          </a:xfrm>
          <a:solidFill>
            <a:srgbClr val="FFFFFF">
              <a:alpha val="10196"/>
            </a:srgbClr>
          </a:solidFill>
        </p:grpSpPr>
        <p:sp>
          <p:nvSpPr>
            <p:cNvPr id="48" name="Pentagon 7"/>
            <p:cNvSpPr/>
            <p:nvPr/>
          </p:nvSpPr>
          <p:spPr>
            <a:xfrm>
              <a:off x="5128065" y="4772990"/>
              <a:ext cx="3273083" cy="515154"/>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9" name="Rectangle 11"/>
            <p:cNvSpPr/>
            <p:nvPr/>
          </p:nvSpPr>
          <p:spPr>
            <a:xfrm>
              <a:off x="5128064" y="4772988"/>
              <a:ext cx="464234" cy="5151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50" name="Group 14"/>
          <p:cNvGrpSpPr/>
          <p:nvPr/>
        </p:nvGrpSpPr>
        <p:grpSpPr>
          <a:xfrm>
            <a:off x="8629519" y="2053253"/>
            <a:ext cx="2367440" cy="757310"/>
            <a:chOff x="8508022" y="1970032"/>
            <a:chExt cx="3198055" cy="757391"/>
          </a:xfrm>
        </p:grpSpPr>
        <p:sp>
          <p:nvSpPr>
            <p:cNvPr id="51" name="TextBox 12"/>
            <p:cNvSpPr txBox="1"/>
            <p:nvPr/>
          </p:nvSpPr>
          <p:spPr>
            <a:xfrm>
              <a:off x="8530526" y="1970032"/>
              <a:ext cx="2432195" cy="369371"/>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52" name="Rectangle 13"/>
            <p:cNvSpPr/>
            <p:nvPr/>
          </p:nvSpPr>
          <p:spPr>
            <a:xfrm>
              <a:off x="8508022" y="2365041"/>
              <a:ext cx="3198055" cy="362382"/>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53" name="Group 15"/>
          <p:cNvGrpSpPr/>
          <p:nvPr/>
        </p:nvGrpSpPr>
        <p:grpSpPr>
          <a:xfrm>
            <a:off x="8587683" y="2963998"/>
            <a:ext cx="2367440" cy="685408"/>
            <a:chOff x="8508021" y="2041939"/>
            <a:chExt cx="3198056" cy="685480"/>
          </a:xfrm>
        </p:grpSpPr>
        <p:sp>
          <p:nvSpPr>
            <p:cNvPr id="54" name="TextBox 16"/>
            <p:cNvSpPr txBox="1"/>
            <p:nvPr/>
          </p:nvSpPr>
          <p:spPr>
            <a:xfrm>
              <a:off x="8508021" y="2041939"/>
              <a:ext cx="2432196" cy="369371"/>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55" name="Rectangle 17"/>
            <p:cNvSpPr/>
            <p:nvPr/>
          </p:nvSpPr>
          <p:spPr>
            <a:xfrm>
              <a:off x="8508022" y="2365038"/>
              <a:ext cx="3198055" cy="362381"/>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56" name="Group 18"/>
          <p:cNvGrpSpPr/>
          <p:nvPr/>
        </p:nvGrpSpPr>
        <p:grpSpPr>
          <a:xfrm>
            <a:off x="8587682" y="4638156"/>
            <a:ext cx="2367444" cy="688935"/>
            <a:chOff x="8508017" y="2038416"/>
            <a:chExt cx="3198060" cy="689010"/>
          </a:xfrm>
        </p:grpSpPr>
        <p:sp>
          <p:nvSpPr>
            <p:cNvPr id="57" name="TextBox 19"/>
            <p:cNvSpPr txBox="1"/>
            <p:nvPr/>
          </p:nvSpPr>
          <p:spPr>
            <a:xfrm>
              <a:off x="8508017" y="2038416"/>
              <a:ext cx="2432195" cy="369372"/>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58" name="Rectangle 20"/>
            <p:cNvSpPr/>
            <p:nvPr/>
          </p:nvSpPr>
          <p:spPr>
            <a:xfrm>
              <a:off x="8508022" y="2365043"/>
              <a:ext cx="3198055" cy="362383"/>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59" name="Group 21"/>
          <p:cNvGrpSpPr/>
          <p:nvPr/>
        </p:nvGrpSpPr>
        <p:grpSpPr>
          <a:xfrm>
            <a:off x="8587683" y="3779704"/>
            <a:ext cx="2391393" cy="708542"/>
            <a:chOff x="8475664" y="2018804"/>
            <a:chExt cx="3230413" cy="708617"/>
          </a:xfrm>
        </p:grpSpPr>
        <p:sp>
          <p:nvSpPr>
            <p:cNvPr id="60" name="TextBox 22"/>
            <p:cNvSpPr txBox="1"/>
            <p:nvPr/>
          </p:nvSpPr>
          <p:spPr>
            <a:xfrm>
              <a:off x="8475664" y="2018804"/>
              <a:ext cx="2432197" cy="369371"/>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61" name="Rectangle 23"/>
            <p:cNvSpPr/>
            <p:nvPr/>
          </p:nvSpPr>
          <p:spPr>
            <a:xfrm>
              <a:off x="8508022" y="2365039"/>
              <a:ext cx="3198055" cy="362382"/>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62" name="Group 37"/>
          <p:cNvGrpSpPr/>
          <p:nvPr/>
        </p:nvGrpSpPr>
        <p:grpSpPr>
          <a:xfrm>
            <a:off x="1271843" y="2256311"/>
            <a:ext cx="3854126" cy="3031628"/>
            <a:chOff x="689317" y="2256183"/>
            <a:chExt cx="3854548" cy="3031960"/>
          </a:xfrm>
        </p:grpSpPr>
        <p:sp>
          <p:nvSpPr>
            <p:cNvPr id="63" name="Rectangle 27"/>
            <p:cNvSpPr/>
            <p:nvPr/>
          </p:nvSpPr>
          <p:spPr>
            <a:xfrm>
              <a:off x="689317" y="2256183"/>
              <a:ext cx="3854548" cy="303196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64" name="TextBox 28"/>
            <p:cNvSpPr txBox="1"/>
            <p:nvPr/>
          </p:nvSpPr>
          <p:spPr>
            <a:xfrm>
              <a:off x="1026913" y="2594805"/>
              <a:ext cx="2018849" cy="400154"/>
            </a:xfrm>
            <a:prstGeom prst="rect">
              <a:avLst/>
            </a:prstGeom>
            <a:noFill/>
          </p:spPr>
          <p:txBody>
            <a:bodyPr wrap="square" rtlCol="0">
              <a:spAutoFit/>
            </a:bodyPr>
            <a:lstStyle/>
            <a:p>
              <a:pPr lvl="0"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65" name="Rectangle 29"/>
            <p:cNvSpPr/>
            <p:nvPr/>
          </p:nvSpPr>
          <p:spPr>
            <a:xfrm>
              <a:off x="1129140" y="3077845"/>
              <a:ext cx="3004396" cy="683339"/>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66" name="Rectangle 30"/>
            <p:cNvSpPr/>
            <p:nvPr/>
          </p:nvSpPr>
          <p:spPr>
            <a:xfrm>
              <a:off x="1129140" y="4296300"/>
              <a:ext cx="3004396" cy="978836"/>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24"/>
          <p:cNvSpPr/>
          <p:nvPr/>
        </p:nvSpPr>
        <p:spPr bwMode="auto">
          <a:xfrm rot="5400000">
            <a:off x="1667319"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FFC000"/>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sp>
        <p:nvSpPr>
          <p:cNvPr id="57" name="Freeform 24"/>
          <p:cNvSpPr/>
          <p:nvPr/>
        </p:nvSpPr>
        <p:spPr bwMode="auto">
          <a:xfrm rot="5400000">
            <a:off x="4048475"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FFC000">
              <a:alpha val="80000"/>
            </a:srgbClr>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sp>
        <p:nvSpPr>
          <p:cNvPr id="58" name="Freeform 24"/>
          <p:cNvSpPr/>
          <p:nvPr/>
        </p:nvSpPr>
        <p:spPr bwMode="auto">
          <a:xfrm rot="5400000">
            <a:off x="6429632"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FFC000">
              <a:alpha val="60000"/>
            </a:srgbClr>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sp>
        <p:nvSpPr>
          <p:cNvPr id="59" name="Freeform 24"/>
          <p:cNvSpPr/>
          <p:nvPr/>
        </p:nvSpPr>
        <p:spPr bwMode="auto">
          <a:xfrm rot="5400000">
            <a:off x="8810789"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tx1">
              <a:lumMod val="75000"/>
              <a:lumOff val="25000"/>
            </a:schemeClr>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grpSp>
        <p:nvGrpSpPr>
          <p:cNvPr id="60" name="Group 128"/>
          <p:cNvGrpSpPr/>
          <p:nvPr/>
        </p:nvGrpSpPr>
        <p:grpSpPr>
          <a:xfrm>
            <a:off x="1812337" y="2708096"/>
            <a:ext cx="626459" cy="626459"/>
            <a:chOff x="1316879" y="4254550"/>
            <a:chExt cx="684000" cy="684000"/>
          </a:xfrm>
        </p:grpSpPr>
        <p:sp>
          <p:nvSpPr>
            <p:cNvPr id="61"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62"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grpSp>
        <p:nvGrpSpPr>
          <p:cNvPr id="63" name="Group 129"/>
          <p:cNvGrpSpPr/>
          <p:nvPr/>
        </p:nvGrpSpPr>
        <p:grpSpPr>
          <a:xfrm>
            <a:off x="4195036" y="2708096"/>
            <a:ext cx="626459" cy="626459"/>
            <a:chOff x="3401741" y="4254550"/>
            <a:chExt cx="684000" cy="684000"/>
          </a:xfrm>
        </p:grpSpPr>
        <p:sp>
          <p:nvSpPr>
            <p:cNvPr id="64"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65"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grpSp>
        <p:nvGrpSpPr>
          <p:cNvPr id="66" name="Group 130"/>
          <p:cNvGrpSpPr/>
          <p:nvPr/>
        </p:nvGrpSpPr>
        <p:grpSpPr>
          <a:xfrm>
            <a:off x="6577735" y="2708096"/>
            <a:ext cx="626459" cy="626459"/>
            <a:chOff x="6006611" y="4240036"/>
            <a:chExt cx="684000" cy="684000"/>
          </a:xfrm>
        </p:grpSpPr>
        <p:sp>
          <p:nvSpPr>
            <p:cNvPr id="91"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92"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grpSp>
        <p:nvGrpSpPr>
          <p:cNvPr id="93" name="Group 131"/>
          <p:cNvGrpSpPr/>
          <p:nvPr/>
        </p:nvGrpSpPr>
        <p:grpSpPr>
          <a:xfrm>
            <a:off x="8953139" y="2708096"/>
            <a:ext cx="626459" cy="626459"/>
            <a:chOff x="8794034" y="4283578"/>
            <a:chExt cx="684000" cy="684000"/>
          </a:xfrm>
        </p:grpSpPr>
        <p:sp>
          <p:nvSpPr>
            <p:cNvPr id="94"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95"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sp>
        <p:nvSpPr>
          <p:cNvPr id="96" name="Content Placeholder 2"/>
          <p:cNvSpPr txBox="1"/>
          <p:nvPr/>
        </p:nvSpPr>
        <p:spPr>
          <a:xfrm>
            <a:off x="1338278" y="4349951"/>
            <a:ext cx="1784932"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97" name="Content Placeholder 2"/>
          <p:cNvSpPr txBox="1"/>
          <p:nvPr/>
        </p:nvSpPr>
        <p:spPr>
          <a:xfrm>
            <a:off x="1338278" y="4804773"/>
            <a:ext cx="2049066" cy="73866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a:p>
            <a:pPr algn="just">
              <a:lnSpc>
                <a:spcPct val="120000"/>
              </a:lnSpc>
              <a:spcBef>
                <a:spcPts val="0"/>
              </a:spcBef>
              <a:spcAft>
                <a:spcPts val="0"/>
              </a:spcAft>
            </a:pPr>
            <a:r>
              <a:rPr lang="en-US" altLang="zh-CN" sz="800" dirty="0">
                <a:solidFill>
                  <a:schemeClr val="bg1"/>
                </a:solidFill>
                <a:cs typeface="+mn-ea"/>
                <a:sym typeface="+mn-lt"/>
              </a:rPr>
              <a:t>.</a:t>
            </a:r>
            <a:endParaRPr lang="en-US" sz="800" b="1" dirty="0">
              <a:solidFill>
                <a:schemeClr val="bg1"/>
              </a:solidFill>
              <a:cs typeface="+mn-ea"/>
              <a:sym typeface="+mn-lt"/>
            </a:endParaRPr>
          </a:p>
        </p:txBody>
      </p:sp>
      <p:sp>
        <p:nvSpPr>
          <p:cNvPr id="98" name="Content Placeholder 2"/>
          <p:cNvSpPr txBox="1"/>
          <p:nvPr/>
        </p:nvSpPr>
        <p:spPr>
          <a:xfrm>
            <a:off x="3783587" y="4349951"/>
            <a:ext cx="189281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99" name="Content Placeholder 2"/>
          <p:cNvSpPr txBox="1"/>
          <p:nvPr/>
        </p:nvSpPr>
        <p:spPr>
          <a:xfrm>
            <a:off x="3783588" y="4804773"/>
            <a:ext cx="2049066" cy="565476"/>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100" name="Content Placeholder 2"/>
          <p:cNvSpPr txBox="1"/>
          <p:nvPr/>
        </p:nvSpPr>
        <p:spPr>
          <a:xfrm>
            <a:off x="6165872" y="4349951"/>
            <a:ext cx="1814345"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101" name="Content Placeholder 2"/>
          <p:cNvSpPr txBox="1"/>
          <p:nvPr/>
        </p:nvSpPr>
        <p:spPr>
          <a:xfrm>
            <a:off x="6165874" y="4804773"/>
            <a:ext cx="2049066" cy="565476"/>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102" name="Content Placeholder 2"/>
          <p:cNvSpPr txBox="1"/>
          <p:nvPr/>
        </p:nvSpPr>
        <p:spPr>
          <a:xfrm>
            <a:off x="8548157" y="4349951"/>
            <a:ext cx="1952031"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103" name="Content Placeholder 2"/>
          <p:cNvSpPr txBox="1"/>
          <p:nvPr/>
        </p:nvSpPr>
        <p:spPr>
          <a:xfrm>
            <a:off x="8548159" y="4804773"/>
            <a:ext cx="2049066" cy="565476"/>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ppt_w</p:attrName>
                                        </p:attrNameLst>
                                      </p:cBhvr>
                                      <p:tavLst>
                                        <p:tav tm="0" fmla="#ppt_w*sin(2.5*pi*$)">
                                          <p:val>
                                            <p:fltVal val="0"/>
                                          </p:val>
                                        </p:tav>
                                        <p:tav tm="100000">
                                          <p:val>
                                            <p:fltVal val="1"/>
                                          </p:val>
                                        </p:tav>
                                      </p:tavLst>
                                    </p:anim>
                                    <p:anim calcmode="lin" valueType="num">
                                      <p:cBhvr>
                                        <p:cTn id="13" dur="1000" fill="hold"/>
                                        <p:tgtEl>
                                          <p:spTgt spid="60"/>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ppt_w</p:attrName>
                                        </p:attrNameLst>
                                      </p:cBhvr>
                                      <p:tavLst>
                                        <p:tav tm="0" fmla="#ppt_w*sin(2.5*pi*$)">
                                          <p:val>
                                            <p:fltVal val="0"/>
                                          </p:val>
                                        </p:tav>
                                        <p:tav tm="100000">
                                          <p:val>
                                            <p:fltVal val="1"/>
                                          </p:val>
                                        </p:tav>
                                      </p:tavLst>
                                    </p:anim>
                                    <p:anim calcmode="lin" valueType="num">
                                      <p:cBhvr>
                                        <p:cTn id="23" dur="10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0"/>
                                        <p:tgtEl>
                                          <p:spTgt spid="66"/>
                                        </p:tgtEl>
                                      </p:cBhvr>
                                    </p:animEffect>
                                    <p:anim calcmode="lin" valueType="num">
                                      <p:cBhvr>
                                        <p:cTn id="32" dur="1000" fill="hold"/>
                                        <p:tgtEl>
                                          <p:spTgt spid="66"/>
                                        </p:tgtEl>
                                        <p:attrNameLst>
                                          <p:attrName>ppt_w</p:attrName>
                                        </p:attrNameLst>
                                      </p:cBhvr>
                                      <p:tavLst>
                                        <p:tav tm="0" fmla="#ppt_w*sin(2.5*pi*$)">
                                          <p:val>
                                            <p:fltVal val="0"/>
                                          </p:val>
                                        </p:tav>
                                        <p:tav tm="100000">
                                          <p:val>
                                            <p:fltVal val="1"/>
                                          </p:val>
                                        </p:tav>
                                      </p:tavLst>
                                    </p:anim>
                                    <p:anim calcmode="lin" valueType="num">
                                      <p:cBhvr>
                                        <p:cTn id="33" dur="1000" fill="hold"/>
                                        <p:tgtEl>
                                          <p:spTgt spid="66"/>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1000"/>
                                        <p:tgtEl>
                                          <p:spTgt spid="93"/>
                                        </p:tgtEl>
                                      </p:cBhvr>
                                    </p:animEffect>
                                    <p:anim calcmode="lin" valueType="num">
                                      <p:cBhvr>
                                        <p:cTn id="42" dur="1000" fill="hold"/>
                                        <p:tgtEl>
                                          <p:spTgt spid="93"/>
                                        </p:tgtEl>
                                        <p:attrNameLst>
                                          <p:attrName>ppt_w</p:attrName>
                                        </p:attrNameLst>
                                      </p:cBhvr>
                                      <p:tavLst>
                                        <p:tav tm="0" fmla="#ppt_w*sin(2.5*pi*$)">
                                          <p:val>
                                            <p:fltVal val="0"/>
                                          </p:val>
                                        </p:tav>
                                        <p:tav tm="100000">
                                          <p:val>
                                            <p:fltVal val="1"/>
                                          </p:val>
                                        </p:tav>
                                      </p:tavLst>
                                    </p:anim>
                                    <p:anim calcmode="lin" valueType="num">
                                      <p:cBhvr>
                                        <p:cTn id="43" dur="1000" fill="hold"/>
                                        <p:tgtEl>
                                          <p:spTgt spid="93"/>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left)">
                                      <p:cBhvr>
                                        <p:cTn id="47" dur="750"/>
                                        <p:tgtEl>
                                          <p:spTgt spid="96"/>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left)">
                                      <p:cBhvr>
                                        <p:cTn id="51" dur="750"/>
                                        <p:tgtEl>
                                          <p:spTgt spid="97"/>
                                        </p:tgtEl>
                                      </p:cBhvr>
                                    </p:animEffect>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left)">
                                      <p:cBhvr>
                                        <p:cTn id="55" dur="750"/>
                                        <p:tgtEl>
                                          <p:spTgt spid="98"/>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wipe(left)">
                                      <p:cBhvr>
                                        <p:cTn id="59" dur="750"/>
                                        <p:tgtEl>
                                          <p:spTgt spid="99"/>
                                        </p:tgtEl>
                                      </p:cBhvr>
                                    </p:animEffect>
                                  </p:childTnLst>
                                </p:cTn>
                              </p:par>
                            </p:childTnLst>
                          </p:cTn>
                        </p:par>
                        <p:par>
                          <p:cTn id="60" fill="hold">
                            <p:stCondLst>
                              <p:cond delay="10000"/>
                            </p:stCondLst>
                            <p:childTnLst>
                              <p:par>
                                <p:cTn id="61" presetID="22" presetClass="entr" presetSubtype="8"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left)">
                                      <p:cBhvr>
                                        <p:cTn id="63" dur="750"/>
                                        <p:tgtEl>
                                          <p:spTgt spid="100"/>
                                        </p:tgtEl>
                                      </p:cBhvr>
                                    </p:animEffect>
                                  </p:childTnLst>
                                </p:cTn>
                              </p:par>
                            </p:childTnLst>
                          </p:cTn>
                        </p:par>
                        <p:par>
                          <p:cTn id="64" fill="hold">
                            <p:stCondLst>
                              <p:cond delay="11000"/>
                            </p:stCondLst>
                            <p:childTnLst>
                              <p:par>
                                <p:cTn id="65" presetID="22" presetClass="entr" presetSubtype="8" fill="hold" grpId="0" nodeType="after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wipe(left)">
                                      <p:cBhvr>
                                        <p:cTn id="67" dur="750"/>
                                        <p:tgtEl>
                                          <p:spTgt spid="101"/>
                                        </p:tgtEl>
                                      </p:cBhvr>
                                    </p:animEffect>
                                  </p:childTnLst>
                                </p:cTn>
                              </p:par>
                            </p:childTnLst>
                          </p:cTn>
                        </p:par>
                        <p:par>
                          <p:cTn id="68" fill="hold">
                            <p:stCondLst>
                              <p:cond delay="12000"/>
                            </p:stCondLst>
                            <p:childTnLst>
                              <p:par>
                                <p:cTn id="69" presetID="22" presetClass="entr" presetSubtype="8" fill="hold" grpId="0" nodeType="after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wipe(left)">
                                      <p:cBhvr>
                                        <p:cTn id="71" dur="750"/>
                                        <p:tgtEl>
                                          <p:spTgt spid="102"/>
                                        </p:tgtEl>
                                      </p:cBhvr>
                                    </p:animEffect>
                                  </p:childTnLst>
                                </p:cTn>
                              </p:par>
                            </p:childTnLst>
                          </p:cTn>
                        </p:par>
                        <p:par>
                          <p:cTn id="72" fill="hold">
                            <p:stCondLst>
                              <p:cond delay="13000"/>
                            </p:stCondLst>
                            <p:childTnLst>
                              <p:par>
                                <p:cTn id="73" presetID="22" presetClass="entr" presetSubtype="8" fill="hold" grpId="0"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wipe(left)">
                                      <p:cBhvr>
                                        <p:cTn id="75"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96" grpId="0"/>
      <p:bldP spid="97" grpId="0"/>
      <p:bldP spid="98" grpId="0"/>
      <p:bldP spid="99" grpId="0"/>
      <p:bldP spid="100" grpId="0"/>
      <p:bldP spid="101" grpId="0"/>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7174" y="1793284"/>
            <a:ext cx="2798903" cy="2452411"/>
          </a:xfrm>
          <a:prstGeom prst="rect">
            <a:avLst/>
          </a:prstGeom>
        </p:spPr>
      </p:pic>
      <p:sp>
        <p:nvSpPr>
          <p:cNvPr id="5" name="PA_标题 1"/>
          <p:cNvSpPr txBox="1"/>
          <p:nvPr>
            <p:custDataLst>
              <p:tags r:id="rId1"/>
            </p:custDataLst>
          </p:nvPr>
        </p:nvSpPr>
        <p:spPr>
          <a:xfrm>
            <a:off x="2977862" y="2838010"/>
            <a:ext cx="7934325" cy="72491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dirty="0">
                <a:solidFill>
                  <a:schemeClr val="bg1"/>
                </a:solidFill>
                <a:latin typeface="+mn-lt"/>
                <a:ea typeface="+mn-ea"/>
                <a:cs typeface="+mn-ea"/>
                <a:sym typeface="+mn-lt"/>
              </a:rPr>
              <a:t>03     </a:t>
            </a:r>
            <a:r>
              <a:rPr lang="zh-CN" altLang="en-US" sz="4800" b="1" dirty="0">
                <a:solidFill>
                  <a:schemeClr val="bg1"/>
                </a:solidFill>
                <a:latin typeface="+mn-lt"/>
                <a:ea typeface="+mn-ea"/>
                <a:cs typeface="+mn-ea"/>
                <a:sym typeface="+mn-lt"/>
              </a:rPr>
              <a:t>请插入您的标题</a:t>
            </a:r>
          </a:p>
        </p:txBody>
      </p:sp>
      <p:sp>
        <p:nvSpPr>
          <p:cNvPr id="7" name="PA_副标题 2"/>
          <p:cNvSpPr txBox="1"/>
          <p:nvPr>
            <p:custDataLst>
              <p:tags r:id="rId2"/>
            </p:custDataLst>
          </p:nvPr>
        </p:nvSpPr>
        <p:spPr>
          <a:xfrm>
            <a:off x="4559012" y="3805237"/>
            <a:ext cx="572798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chemeClr val="bg1">
                    <a:lumMod val="85000"/>
                  </a:schemeClr>
                </a:solidFill>
                <a:cs typeface="+mn-ea"/>
                <a:sym typeface="+mn-lt"/>
              </a:rPr>
              <a:t>请插入您的小标题内容请插入您的小标题内容</a:t>
            </a:r>
            <a:endParaRPr lang="en-US" altLang="zh-CN" sz="2000" dirty="0">
              <a:solidFill>
                <a:schemeClr val="bg1">
                  <a:lumMod val="85000"/>
                </a:schemeClr>
              </a:solidFill>
              <a:cs typeface="+mn-ea"/>
              <a:sym typeface="+mn-lt"/>
            </a:endParaRPr>
          </a:p>
          <a:p>
            <a:endParaRPr lang="zh-CN" altLang="en-US" sz="20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Other_1"/>
          <p:cNvSpPr>
            <a:spLocks noChangeArrowheads="1"/>
          </p:cNvSpPr>
          <p:nvPr/>
        </p:nvSpPr>
        <p:spPr bwMode="auto">
          <a:xfrm>
            <a:off x="2823527" y="2799661"/>
            <a:ext cx="2409561" cy="241114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lIns="90160" tIns="46985" rIns="90160" bIns="46985"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endParaRPr lang="en-US" altLang="zh-CN" sz="1325">
              <a:solidFill>
                <a:prstClr val="white"/>
              </a:solidFill>
              <a:latin typeface="+mn-lt"/>
              <a:ea typeface="+mn-ea"/>
              <a:cs typeface="+mn-ea"/>
              <a:sym typeface="+mn-lt"/>
            </a:endParaRPr>
          </a:p>
        </p:txBody>
      </p:sp>
      <p:sp>
        <p:nvSpPr>
          <p:cNvPr id="12" name="MH_Title_1"/>
          <p:cNvSpPr>
            <a:spLocks noChangeArrowheads="1"/>
          </p:cNvSpPr>
          <p:nvPr/>
        </p:nvSpPr>
        <p:spPr bwMode="auto">
          <a:xfrm>
            <a:off x="4671173" y="3545703"/>
            <a:ext cx="1033351" cy="1031762"/>
          </a:xfrm>
          <a:prstGeom prst="ellipse">
            <a:avLst/>
          </a:prstGeom>
          <a:solidFill>
            <a:srgbClr val="FFC000"/>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替换文字内容</a:t>
            </a:r>
          </a:p>
        </p:txBody>
      </p:sp>
      <p:sp>
        <p:nvSpPr>
          <p:cNvPr id="13" name="MH_SubTitle_3"/>
          <p:cNvSpPr>
            <a:spLocks noChangeArrowheads="1"/>
          </p:cNvSpPr>
          <p:nvPr/>
        </p:nvSpPr>
        <p:spPr bwMode="auto">
          <a:xfrm>
            <a:off x="2501299" y="3724278"/>
            <a:ext cx="674613" cy="674614"/>
          </a:xfrm>
          <a:prstGeom prst="ellipse">
            <a:avLst/>
          </a:prstGeom>
          <a:solidFill>
            <a:srgbClr val="FFC000">
              <a:alpha val="50000"/>
            </a:srgbClr>
          </a:solidFill>
          <a:ln w="25400">
            <a:noFill/>
            <a:round/>
          </a:ln>
        </p:spPr>
        <p:txBody>
          <a:bodyPr lIns="0" tIns="0" rIns="0" bIns="0" anchor="ctr"/>
          <a:lstStyle/>
          <a:p>
            <a:pPr algn="ctr" defTabSz="866775" fontAlgn="base" latinLnBrk="1">
              <a:lnSpc>
                <a:spcPct val="120000"/>
              </a:lnSpc>
              <a:spcBef>
                <a:spcPct val="0"/>
              </a:spcBef>
              <a:spcAft>
                <a:spcPct val="0"/>
              </a:spcAft>
              <a:buFont typeface="Arial" panose="020B0604020202020204" pitchFamily="34" charset="0"/>
            </a:pPr>
            <a:r>
              <a:rPr lang="zh-CN" altLang="en-US" sz="1600" b="1" dirty="0">
                <a:solidFill>
                  <a:prstClr val="white"/>
                </a:solidFill>
                <a:cs typeface="+mn-ea"/>
                <a:sym typeface="+mn-lt"/>
              </a:rPr>
              <a:t>文字内容</a:t>
            </a:r>
          </a:p>
        </p:txBody>
      </p:sp>
      <p:sp>
        <p:nvSpPr>
          <p:cNvPr id="14" name="MH_SubTitle_1"/>
          <p:cNvSpPr>
            <a:spLocks noChangeArrowheads="1"/>
          </p:cNvSpPr>
          <p:nvPr/>
        </p:nvSpPr>
        <p:spPr bwMode="auto">
          <a:xfrm>
            <a:off x="3691795" y="2463148"/>
            <a:ext cx="673026" cy="674613"/>
          </a:xfrm>
          <a:prstGeom prst="ellipse">
            <a:avLst/>
          </a:prstGeom>
          <a:solidFill>
            <a:srgbClr val="FFC000">
              <a:alpha val="50000"/>
            </a:srgb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15" name="MH_SubTitle_5"/>
          <p:cNvSpPr>
            <a:spLocks noChangeArrowheads="1"/>
          </p:cNvSpPr>
          <p:nvPr/>
        </p:nvSpPr>
        <p:spPr bwMode="auto">
          <a:xfrm>
            <a:off x="3587029" y="4769531"/>
            <a:ext cx="674613" cy="674614"/>
          </a:xfrm>
          <a:prstGeom prst="ellipse">
            <a:avLst/>
          </a:prstGeom>
          <a:solidFill>
            <a:srgbClr val="FFC000">
              <a:alpha val="50000"/>
            </a:srgbClr>
          </a:solidFill>
          <a:ln w="25400">
            <a:noFill/>
            <a:round/>
          </a:ln>
        </p:spPr>
        <p:txBody>
          <a:bodyPr lIns="0" tIns="0" rIns="0" bIns="0" anchor="ctr"/>
          <a:lstStyle/>
          <a:p>
            <a:pPr algn="ctr" defTabSz="866775" fontAlgn="base" latinLnBrk="1">
              <a:lnSpc>
                <a:spcPct val="120000"/>
              </a:lnSpc>
              <a:spcBef>
                <a:spcPct val="0"/>
              </a:spcBef>
              <a:spcAft>
                <a:spcPct val="0"/>
              </a:spcAft>
              <a:buFont typeface="Arial" panose="020B0604020202020204" pitchFamily="34" charset="0"/>
            </a:pPr>
            <a:r>
              <a:rPr lang="zh-CN" altLang="en-US" sz="1600" b="1" dirty="0">
                <a:solidFill>
                  <a:prstClr val="white"/>
                </a:solidFill>
                <a:cs typeface="+mn-ea"/>
                <a:sym typeface="+mn-lt"/>
              </a:rPr>
              <a:t>文字内容</a:t>
            </a:r>
          </a:p>
        </p:txBody>
      </p:sp>
      <p:sp>
        <p:nvSpPr>
          <p:cNvPr id="16" name="MH_Other_2"/>
          <p:cNvSpPr>
            <a:spLocks noChangeArrowheads="1"/>
          </p:cNvSpPr>
          <p:nvPr/>
        </p:nvSpPr>
        <p:spPr bwMode="auto">
          <a:xfrm flipH="1">
            <a:off x="6852160" y="2799661"/>
            <a:ext cx="2411148" cy="241114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lIns="90160" tIns="46985" rIns="90160" bIns="46985"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endParaRPr lang="en-US" altLang="zh-CN" sz="1325">
              <a:solidFill>
                <a:prstClr val="white"/>
              </a:solidFill>
              <a:latin typeface="+mn-lt"/>
              <a:ea typeface="+mn-ea"/>
              <a:cs typeface="+mn-ea"/>
              <a:sym typeface="+mn-lt"/>
            </a:endParaRPr>
          </a:p>
        </p:txBody>
      </p:sp>
      <p:sp>
        <p:nvSpPr>
          <p:cNvPr id="17" name="MH_Title_2"/>
          <p:cNvSpPr>
            <a:spLocks noChangeArrowheads="1"/>
          </p:cNvSpPr>
          <p:nvPr/>
        </p:nvSpPr>
        <p:spPr bwMode="auto">
          <a:xfrm flipH="1">
            <a:off x="6382310" y="3545703"/>
            <a:ext cx="1031762" cy="1031762"/>
          </a:xfrm>
          <a:prstGeom prst="ellipse">
            <a:avLst/>
          </a:prstGeom>
          <a:solidFill>
            <a:schemeClr val="tx1">
              <a:lumMod val="75000"/>
              <a:lumOff val="25000"/>
            </a:schemeClr>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替换文字内容</a:t>
            </a:r>
          </a:p>
        </p:txBody>
      </p:sp>
      <p:sp>
        <p:nvSpPr>
          <p:cNvPr id="18" name="MH_SubTitle_4"/>
          <p:cNvSpPr>
            <a:spLocks noChangeArrowheads="1"/>
          </p:cNvSpPr>
          <p:nvPr/>
        </p:nvSpPr>
        <p:spPr bwMode="auto">
          <a:xfrm flipH="1">
            <a:off x="8910921" y="3724278"/>
            <a:ext cx="673026" cy="674614"/>
          </a:xfrm>
          <a:prstGeom prst="ellipse">
            <a:avLst/>
          </a:prstGeom>
          <a:solidFill>
            <a:schemeClr val="tx1">
              <a:lumMod val="75000"/>
              <a:lumOff val="25000"/>
              <a:alpha val="70000"/>
            </a:schemeClr>
          </a:solidFill>
          <a:ln w="25400">
            <a:noFill/>
            <a:round/>
          </a:ln>
        </p:spPr>
        <p:txBody>
          <a:bodyPr lIns="0" tIns="0" rIns="0" bIns="0" anchor="ctr"/>
          <a:lstStyle/>
          <a:p>
            <a:pPr algn="ctr" defTabSz="866775" fontAlgn="base" latinLnBrk="1">
              <a:lnSpc>
                <a:spcPct val="120000"/>
              </a:lnSpc>
              <a:spcBef>
                <a:spcPct val="0"/>
              </a:spcBef>
              <a:spcAft>
                <a:spcPct val="0"/>
              </a:spcAft>
              <a:buFont typeface="Arial" panose="020B0604020202020204" pitchFamily="34" charset="0"/>
            </a:pPr>
            <a:r>
              <a:rPr lang="zh-CN" altLang="en-US" sz="1600" b="1" dirty="0">
                <a:solidFill>
                  <a:prstClr val="white"/>
                </a:solidFill>
                <a:cs typeface="+mn-ea"/>
                <a:sym typeface="+mn-lt"/>
              </a:rPr>
              <a:t>文字内容</a:t>
            </a:r>
          </a:p>
        </p:txBody>
      </p:sp>
      <p:sp>
        <p:nvSpPr>
          <p:cNvPr id="19" name="MH_SubTitle_2"/>
          <p:cNvSpPr>
            <a:spLocks noChangeArrowheads="1"/>
          </p:cNvSpPr>
          <p:nvPr/>
        </p:nvSpPr>
        <p:spPr bwMode="auto">
          <a:xfrm flipH="1">
            <a:off x="7720427" y="2463148"/>
            <a:ext cx="674613" cy="674613"/>
          </a:xfrm>
          <a:prstGeom prst="ellipse">
            <a:avLst/>
          </a:prstGeom>
          <a:solidFill>
            <a:schemeClr val="tx1">
              <a:lumMod val="75000"/>
              <a:lumOff val="25000"/>
              <a:alpha val="70000"/>
            </a:scheme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20" name="MH_SubTitle_6"/>
          <p:cNvSpPr>
            <a:spLocks noChangeArrowheads="1"/>
          </p:cNvSpPr>
          <p:nvPr/>
        </p:nvSpPr>
        <p:spPr bwMode="auto">
          <a:xfrm flipH="1">
            <a:off x="7825191" y="4769531"/>
            <a:ext cx="673026" cy="674614"/>
          </a:xfrm>
          <a:prstGeom prst="ellipse">
            <a:avLst/>
          </a:prstGeom>
          <a:solidFill>
            <a:schemeClr val="tx1">
              <a:lumMod val="75000"/>
              <a:lumOff val="25000"/>
              <a:alpha val="70000"/>
            </a:schemeClr>
          </a:solidFill>
          <a:ln w="25400">
            <a:noFill/>
            <a:round/>
          </a:ln>
        </p:spPr>
        <p:txBody>
          <a:bodyPr lIns="0" tIns="0" rIns="0" bIns="0" anchor="ctr"/>
          <a:lstStyle/>
          <a:p>
            <a:pPr algn="ctr" defTabSz="866775" fontAlgn="base" latinLnBrk="1">
              <a:lnSpc>
                <a:spcPct val="120000"/>
              </a:lnSpc>
              <a:spcBef>
                <a:spcPct val="0"/>
              </a:spcBef>
              <a:spcAft>
                <a:spcPct val="0"/>
              </a:spcAft>
              <a:buFont typeface="Arial" panose="020B0604020202020204" pitchFamily="34" charset="0"/>
            </a:pPr>
            <a:r>
              <a:rPr lang="zh-CN" altLang="en-US" sz="1600" b="1" dirty="0">
                <a:solidFill>
                  <a:prstClr val="white"/>
                </a:solidFill>
                <a:cs typeface="+mn-ea"/>
                <a:sym typeface="+mn-lt"/>
              </a:rPr>
              <a:t>文字内容</a:t>
            </a:r>
          </a:p>
        </p:txBody>
      </p:sp>
      <p:sp>
        <p:nvSpPr>
          <p:cNvPr id="21" name="MH_Other_3"/>
          <p:cNvSpPr/>
          <p:nvPr/>
        </p:nvSpPr>
        <p:spPr bwMode="auto">
          <a:xfrm rot="-2644669">
            <a:off x="4942607" y="3159982"/>
            <a:ext cx="2217493" cy="2217495"/>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bg1"/>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lnSpc>
                <a:spcPct val="120000"/>
              </a:lnSpc>
              <a:spcBef>
                <a:spcPct val="0"/>
              </a:spcBef>
              <a:spcAft>
                <a:spcPct val="0"/>
              </a:spcAft>
            </a:pPr>
            <a:endParaRPr lang="zh-CN" altLang="en-US" sz="1325">
              <a:solidFill>
                <a:prstClr val="white"/>
              </a:solidFill>
              <a:cs typeface="+mn-ea"/>
              <a:sym typeface="+mn-lt"/>
            </a:endParaRPr>
          </a:p>
        </p:txBody>
      </p:sp>
      <p:sp>
        <p:nvSpPr>
          <p:cNvPr id="22" name="MH_Other_4"/>
          <p:cNvSpPr/>
          <p:nvPr/>
        </p:nvSpPr>
        <p:spPr bwMode="auto">
          <a:xfrm rot="-2644669" flipH="1" flipV="1">
            <a:off x="4926735" y="2744103"/>
            <a:ext cx="2219081" cy="2217495"/>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6350"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lnSpc>
                <a:spcPct val="120000"/>
              </a:lnSpc>
              <a:spcBef>
                <a:spcPct val="0"/>
              </a:spcBef>
              <a:spcAft>
                <a:spcPct val="0"/>
              </a:spcAft>
            </a:pPr>
            <a:endParaRPr lang="zh-CN" altLang="en-US" sz="1325">
              <a:solidFill>
                <a:prstClr val="white"/>
              </a:solidFill>
              <a:cs typeface="+mn-ea"/>
              <a:sym typeface="+mn-lt"/>
            </a:endParaRPr>
          </a:p>
        </p:txBody>
      </p:sp>
      <p:sp>
        <p:nvSpPr>
          <p:cNvPr id="23" name="TextBox 23"/>
          <p:cNvSpPr txBox="1"/>
          <p:nvPr/>
        </p:nvSpPr>
        <p:spPr>
          <a:xfrm>
            <a:off x="4464607" y="5677731"/>
            <a:ext cx="2237789"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24" name="TextBox 24"/>
          <p:cNvSpPr txBox="1"/>
          <p:nvPr/>
        </p:nvSpPr>
        <p:spPr>
          <a:xfrm>
            <a:off x="4464607" y="5208706"/>
            <a:ext cx="1795363" cy="337528"/>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
        <p:nvSpPr>
          <p:cNvPr id="25" name="TextBox 23"/>
          <p:cNvSpPr txBox="1"/>
          <p:nvPr/>
        </p:nvSpPr>
        <p:spPr>
          <a:xfrm>
            <a:off x="8592887" y="5626570"/>
            <a:ext cx="2237789"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26" name="TextBox 24"/>
          <p:cNvSpPr txBox="1"/>
          <p:nvPr/>
        </p:nvSpPr>
        <p:spPr>
          <a:xfrm>
            <a:off x="8592887" y="5208706"/>
            <a:ext cx="1795363" cy="337528"/>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
        <p:nvSpPr>
          <p:cNvPr id="27" name="TextBox 23"/>
          <p:cNvSpPr txBox="1"/>
          <p:nvPr/>
        </p:nvSpPr>
        <p:spPr>
          <a:xfrm>
            <a:off x="1423441" y="2041297"/>
            <a:ext cx="2237789"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28" name="TextBox 24"/>
          <p:cNvSpPr txBox="1"/>
          <p:nvPr/>
        </p:nvSpPr>
        <p:spPr>
          <a:xfrm>
            <a:off x="1423441" y="1604008"/>
            <a:ext cx="1795363" cy="337528"/>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p>
        </p:txBody>
      </p:sp>
      <p:sp>
        <p:nvSpPr>
          <p:cNvPr id="29" name="TextBox 23"/>
          <p:cNvSpPr txBox="1"/>
          <p:nvPr/>
        </p:nvSpPr>
        <p:spPr>
          <a:xfrm>
            <a:off x="5551721" y="2041297"/>
            <a:ext cx="2237789"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30" name="TextBox 24"/>
          <p:cNvSpPr txBox="1"/>
          <p:nvPr/>
        </p:nvSpPr>
        <p:spPr>
          <a:xfrm>
            <a:off x="5551720" y="1604008"/>
            <a:ext cx="1795363" cy="337528"/>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5"/>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2"/>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 calcmode="lin" valueType="num">
                                      <p:cBhvr>
                                        <p:cTn id="5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9"/>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 calcmode="lin" valueType="num">
                                      <p:cBhvr>
                                        <p:cTn id="5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8"/>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 calcmode="lin" valueType="num">
                                      <p:cBhvr>
                                        <p:cTn id="6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right)">
                                      <p:cBhvr>
                                        <p:cTn id="72" dur="500"/>
                                        <p:tgtEl>
                                          <p:spTgt spid="22"/>
                                        </p:tgtEl>
                                      </p:cBhvr>
                                    </p:animEffect>
                                  </p:childTnLst>
                                </p:cTn>
                              </p:par>
                            </p:childTnLst>
                          </p:cTn>
                        </p:par>
                        <p:par>
                          <p:cTn id="73" fill="hold">
                            <p:stCondLst>
                              <p:cond delay="2500"/>
                            </p:stCondLst>
                            <p:childTnLst>
                              <p:par>
                                <p:cTn id="74" presetID="1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p:tgtEl>
                                          <p:spTgt spid="23"/>
                                        </p:tgtEl>
                                        <p:attrNameLst>
                                          <p:attrName>ppt_y</p:attrName>
                                        </p:attrNameLst>
                                      </p:cBhvr>
                                      <p:tavLst>
                                        <p:tav tm="0">
                                          <p:val>
                                            <p:strVal val="#ppt_y+#ppt_h*1.125000"/>
                                          </p:val>
                                        </p:tav>
                                        <p:tav tm="100000">
                                          <p:val>
                                            <p:strVal val="#ppt_y"/>
                                          </p:val>
                                        </p:tav>
                                      </p:tavLst>
                                    </p:anim>
                                    <p:animEffect transition="in" filter="wipe(up)">
                                      <p:cBhvr>
                                        <p:cTn id="77" dur="500"/>
                                        <p:tgtEl>
                                          <p:spTgt spid="23"/>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500"/>
                                        <p:tgtEl>
                                          <p:spTgt spid="24"/>
                                        </p:tgtEl>
                                        <p:attrNameLst>
                                          <p:attrName>ppt_y</p:attrName>
                                        </p:attrNameLst>
                                      </p:cBhvr>
                                      <p:tavLst>
                                        <p:tav tm="0">
                                          <p:val>
                                            <p:strVal val="#ppt_y-#ppt_h*1.125000"/>
                                          </p:val>
                                        </p:tav>
                                        <p:tav tm="100000">
                                          <p:val>
                                            <p:strVal val="#ppt_y"/>
                                          </p:val>
                                        </p:tav>
                                      </p:tavLst>
                                    </p:anim>
                                    <p:animEffect transition="in" filter="wipe(down)">
                                      <p:cBhvr>
                                        <p:cTn id="81" dur="500"/>
                                        <p:tgtEl>
                                          <p:spTgt spid="24"/>
                                        </p:tgtEl>
                                      </p:cBhvr>
                                    </p:animEffect>
                                  </p:childTnLst>
                                </p:cTn>
                              </p:par>
                            </p:childTnLst>
                          </p:cTn>
                        </p:par>
                        <p:par>
                          <p:cTn id="82" fill="hold">
                            <p:stCondLst>
                              <p:cond delay="3000"/>
                            </p:stCondLst>
                            <p:childTnLst>
                              <p:par>
                                <p:cTn id="83" presetID="12" presetClass="entr" presetSubtype="4"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p:tgtEl>
                                          <p:spTgt spid="25"/>
                                        </p:tgtEl>
                                        <p:attrNameLst>
                                          <p:attrName>ppt_y</p:attrName>
                                        </p:attrNameLst>
                                      </p:cBhvr>
                                      <p:tavLst>
                                        <p:tav tm="0">
                                          <p:val>
                                            <p:strVal val="#ppt_y+#ppt_h*1.125000"/>
                                          </p:val>
                                        </p:tav>
                                        <p:tav tm="100000">
                                          <p:val>
                                            <p:strVal val="#ppt_y"/>
                                          </p:val>
                                        </p:tav>
                                      </p:tavLst>
                                    </p:anim>
                                    <p:animEffect transition="in" filter="wipe(up)">
                                      <p:cBhvr>
                                        <p:cTn id="86" dur="500"/>
                                        <p:tgtEl>
                                          <p:spTgt spid="25"/>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p:tgtEl>
                                          <p:spTgt spid="26"/>
                                        </p:tgtEl>
                                        <p:attrNameLst>
                                          <p:attrName>ppt_y</p:attrName>
                                        </p:attrNameLst>
                                      </p:cBhvr>
                                      <p:tavLst>
                                        <p:tav tm="0">
                                          <p:val>
                                            <p:strVal val="#ppt_y-#ppt_h*1.125000"/>
                                          </p:val>
                                        </p:tav>
                                        <p:tav tm="100000">
                                          <p:val>
                                            <p:strVal val="#ppt_y"/>
                                          </p:val>
                                        </p:tav>
                                      </p:tavLst>
                                    </p:anim>
                                    <p:animEffect transition="in" filter="wipe(down)">
                                      <p:cBhvr>
                                        <p:cTn id="90" dur="500"/>
                                        <p:tgtEl>
                                          <p:spTgt spid="26"/>
                                        </p:tgtEl>
                                      </p:cBhvr>
                                    </p:animEffect>
                                  </p:childTnLst>
                                </p:cTn>
                              </p:par>
                            </p:childTnLst>
                          </p:cTn>
                        </p:par>
                        <p:par>
                          <p:cTn id="91" fill="hold">
                            <p:stCondLst>
                              <p:cond delay="3500"/>
                            </p:stCondLst>
                            <p:childTnLst>
                              <p:par>
                                <p:cTn id="92" presetID="1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additive="base">
                                        <p:cTn id="94" dur="500"/>
                                        <p:tgtEl>
                                          <p:spTgt spid="27"/>
                                        </p:tgtEl>
                                        <p:attrNameLst>
                                          <p:attrName>ppt_y</p:attrName>
                                        </p:attrNameLst>
                                      </p:cBhvr>
                                      <p:tavLst>
                                        <p:tav tm="0">
                                          <p:val>
                                            <p:strVal val="#ppt_y+#ppt_h*1.125000"/>
                                          </p:val>
                                        </p:tav>
                                        <p:tav tm="100000">
                                          <p:val>
                                            <p:strVal val="#ppt_y"/>
                                          </p:val>
                                        </p:tav>
                                      </p:tavLst>
                                    </p:anim>
                                    <p:animEffect transition="in" filter="wipe(up)">
                                      <p:cBhvr>
                                        <p:cTn id="95" dur="500"/>
                                        <p:tgtEl>
                                          <p:spTgt spid="27"/>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additive="base">
                                        <p:cTn id="98" dur="500"/>
                                        <p:tgtEl>
                                          <p:spTgt spid="28"/>
                                        </p:tgtEl>
                                        <p:attrNameLst>
                                          <p:attrName>ppt_y</p:attrName>
                                        </p:attrNameLst>
                                      </p:cBhvr>
                                      <p:tavLst>
                                        <p:tav tm="0">
                                          <p:val>
                                            <p:strVal val="#ppt_y-#ppt_h*1.125000"/>
                                          </p:val>
                                        </p:tav>
                                        <p:tav tm="100000">
                                          <p:val>
                                            <p:strVal val="#ppt_y"/>
                                          </p:val>
                                        </p:tav>
                                      </p:tavLst>
                                    </p:anim>
                                    <p:animEffect transition="in" filter="wipe(down)">
                                      <p:cBhvr>
                                        <p:cTn id="99" dur="500"/>
                                        <p:tgtEl>
                                          <p:spTgt spid="28"/>
                                        </p:tgtEl>
                                      </p:cBhvr>
                                    </p:animEffect>
                                  </p:childTnLst>
                                </p:cTn>
                              </p:par>
                            </p:childTnLst>
                          </p:cTn>
                        </p:par>
                        <p:par>
                          <p:cTn id="100" fill="hold">
                            <p:stCondLst>
                              <p:cond delay="4000"/>
                            </p:stCondLst>
                            <p:childTnLst>
                              <p:par>
                                <p:cTn id="101" presetID="12" presetClass="entr" presetSubtype="4"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p:tgtEl>
                                          <p:spTgt spid="29"/>
                                        </p:tgtEl>
                                        <p:attrNameLst>
                                          <p:attrName>ppt_y</p:attrName>
                                        </p:attrNameLst>
                                      </p:cBhvr>
                                      <p:tavLst>
                                        <p:tav tm="0">
                                          <p:val>
                                            <p:strVal val="#ppt_y+#ppt_h*1.125000"/>
                                          </p:val>
                                        </p:tav>
                                        <p:tav tm="100000">
                                          <p:val>
                                            <p:strVal val="#ppt_y"/>
                                          </p:val>
                                        </p:tav>
                                      </p:tavLst>
                                    </p:anim>
                                    <p:animEffect transition="in" filter="wipe(up)">
                                      <p:cBhvr>
                                        <p:cTn id="104" dur="500"/>
                                        <p:tgtEl>
                                          <p:spTgt spid="29"/>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p:tgtEl>
                                          <p:spTgt spid="30"/>
                                        </p:tgtEl>
                                        <p:attrNameLst>
                                          <p:attrName>ppt_y</p:attrName>
                                        </p:attrNameLst>
                                      </p:cBhvr>
                                      <p:tavLst>
                                        <p:tav tm="0">
                                          <p:val>
                                            <p:strVal val="#ppt_y-#ppt_h*1.125000"/>
                                          </p:val>
                                        </p:tav>
                                        <p:tav tm="100000">
                                          <p:val>
                                            <p:strVal val="#ppt_y"/>
                                          </p:val>
                                        </p:tav>
                                      </p:tavLst>
                                    </p:anim>
                                    <p:animEffect transition="in" filter="wipe(down)">
                                      <p:cBhvr>
                                        <p:cTn id="1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166"/>
          <p:cNvSpPr/>
          <p:nvPr/>
        </p:nvSpPr>
        <p:spPr>
          <a:xfrm>
            <a:off x="3531791" y="2080971"/>
            <a:ext cx="1410246" cy="1249379"/>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rgbClr val="FFC000">
              <a:alpha val="9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prstClr val="white"/>
              </a:solidFill>
              <a:effectLst>
                <a:outerShdw blurRad="38100" dist="12700" dir="5400000" rotWithShape="0">
                  <a:srgbClr val="000000">
                    <a:alpha val="50000"/>
                  </a:srgbClr>
                </a:outerShdw>
              </a:effectLst>
              <a:cs typeface="+mn-ea"/>
              <a:sym typeface="+mn-lt"/>
            </a:endParaRPr>
          </a:p>
        </p:txBody>
      </p:sp>
      <p:sp>
        <p:nvSpPr>
          <p:cNvPr id="12" name="Shape 5167"/>
          <p:cNvSpPr/>
          <p:nvPr/>
        </p:nvSpPr>
        <p:spPr>
          <a:xfrm>
            <a:off x="3104115" y="2821683"/>
            <a:ext cx="2270916" cy="1300673"/>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rgbClr val="FFC000">
              <a:alpha val="7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prstClr val="white"/>
              </a:solidFill>
              <a:effectLst>
                <a:outerShdw blurRad="38100" dist="12700" dir="5400000" rotWithShape="0">
                  <a:srgbClr val="000000">
                    <a:alpha val="50000"/>
                  </a:srgbClr>
                </a:outerShdw>
              </a:effectLst>
              <a:cs typeface="+mn-ea"/>
              <a:sym typeface="+mn-lt"/>
            </a:endParaRPr>
          </a:p>
        </p:txBody>
      </p:sp>
      <p:sp>
        <p:nvSpPr>
          <p:cNvPr id="13" name="Shape 5168"/>
          <p:cNvSpPr/>
          <p:nvPr/>
        </p:nvSpPr>
        <p:spPr>
          <a:xfrm>
            <a:off x="2676444" y="3624838"/>
            <a:ext cx="3131586" cy="130066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rgbClr val="FFC000">
              <a:alpha val="5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prstClr val="white"/>
              </a:solidFill>
              <a:effectLst>
                <a:outerShdw blurRad="38100" dist="12700" dir="5400000" rotWithShape="0">
                  <a:srgbClr val="000000">
                    <a:alpha val="50000"/>
                  </a:srgbClr>
                </a:outerShdw>
              </a:effectLst>
              <a:cs typeface="+mn-ea"/>
              <a:sym typeface="+mn-lt"/>
            </a:endParaRPr>
          </a:p>
        </p:txBody>
      </p:sp>
      <p:sp>
        <p:nvSpPr>
          <p:cNvPr id="14" name="Shape 5169"/>
          <p:cNvSpPr/>
          <p:nvPr/>
        </p:nvSpPr>
        <p:spPr>
          <a:xfrm>
            <a:off x="2238823" y="4427996"/>
            <a:ext cx="3992247" cy="130066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rgbClr val="FFC000">
              <a:alpha val="3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prstClr val="white"/>
              </a:solidFill>
              <a:effectLst>
                <a:outerShdw blurRad="38100" dist="12700" dir="5400000" rotWithShape="0">
                  <a:srgbClr val="000000">
                    <a:alpha val="50000"/>
                  </a:srgbClr>
                </a:outerShdw>
              </a:effectLst>
              <a:cs typeface="+mn-ea"/>
              <a:sym typeface="+mn-lt"/>
            </a:endParaRPr>
          </a:p>
        </p:txBody>
      </p:sp>
      <p:grpSp>
        <p:nvGrpSpPr>
          <p:cNvPr id="15" name="组合 14"/>
          <p:cNvGrpSpPr/>
          <p:nvPr/>
        </p:nvGrpSpPr>
        <p:grpSpPr>
          <a:xfrm>
            <a:off x="3959465" y="1734853"/>
            <a:ext cx="1131800" cy="851512"/>
            <a:chOff x="2313735" y="1108481"/>
            <a:chExt cx="977557" cy="735467"/>
          </a:xfrm>
          <a:solidFill>
            <a:schemeClr val="bg1">
              <a:alpha val="10196"/>
            </a:schemeClr>
          </a:solidFill>
        </p:grpSpPr>
        <p:sp>
          <p:nvSpPr>
            <p:cNvPr id="16"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C000"/>
            </a:solidFill>
            <a:ln w="12700" cap="flat">
              <a:noFill/>
              <a:miter lim="400000"/>
            </a:ln>
            <a:effectLst/>
          </p:spPr>
          <p:txBody>
            <a:bodyPr wrap="square" lIns="0" tIns="0" rIns="0" bIns="0" numCol="1" anchor="t">
              <a:noAutofit/>
            </a:bodyPr>
            <a:lstStyle/>
            <a:p>
              <a:pPr algn="ctr" defTabSz="866775" fontAlgn="base">
                <a:lnSpc>
                  <a:spcPct val="120000"/>
                </a:lnSpc>
                <a:spcBef>
                  <a:spcPct val="0"/>
                </a:spcBef>
                <a:spcAft>
                  <a:spcPct val="0"/>
                </a:spcAft>
                <a:defRPr>
                  <a:solidFill>
                    <a:srgbClr val="4C4C4C"/>
                  </a:solidFill>
                </a:defRPr>
              </a:pPr>
              <a:endParaRPr lang="en-US" sz="2000" b="1" dirty="0">
                <a:solidFill>
                  <a:prstClr val="white"/>
                </a:solidFill>
                <a:cs typeface="+mn-ea"/>
                <a:sym typeface="+mn-lt"/>
              </a:endParaRPr>
            </a:p>
          </p:txBody>
        </p:sp>
        <p:sp>
          <p:nvSpPr>
            <p:cNvPr id="17" name="Shape 5176"/>
            <p:cNvSpPr/>
            <p:nvPr/>
          </p:nvSpPr>
          <p:spPr>
            <a:xfrm>
              <a:off x="2329102" y="1491630"/>
              <a:ext cx="962190"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dirty="0">
                  <a:solidFill>
                    <a:prstClr val="white"/>
                  </a:solidFill>
                  <a:latin typeface="+mn-lt"/>
                  <a:ea typeface="+mn-ea"/>
                  <a:cs typeface="+mn-ea"/>
                  <a:sym typeface="+mn-lt"/>
                </a:rPr>
                <a:t>文本</a:t>
              </a:r>
            </a:p>
          </p:txBody>
        </p:sp>
      </p:grpSp>
      <p:grpSp>
        <p:nvGrpSpPr>
          <p:cNvPr id="18" name="组合 17"/>
          <p:cNvGrpSpPr/>
          <p:nvPr/>
        </p:nvGrpSpPr>
        <p:grpSpPr>
          <a:xfrm>
            <a:off x="3531791" y="2821685"/>
            <a:ext cx="1840580" cy="500639"/>
            <a:chOff x="1944344" y="2047198"/>
            <a:chExt cx="1589745" cy="432411"/>
          </a:xfrm>
          <a:solidFill>
            <a:srgbClr val="FFC000">
              <a:alpha val="20000"/>
            </a:srgbClr>
          </a:solidFill>
        </p:grpSpPr>
        <p:sp>
          <p:nvSpPr>
            <p:cNvPr id="19"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FFC000">
                <a:alpha val="8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prstClr val="white"/>
                </a:solidFill>
                <a:cs typeface="+mn-ea"/>
                <a:sym typeface="+mn-lt"/>
              </a:endParaRPr>
            </a:p>
          </p:txBody>
        </p:sp>
        <p:sp>
          <p:nvSpPr>
            <p:cNvPr id="2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dirty="0">
                  <a:solidFill>
                    <a:prstClr val="white"/>
                  </a:solidFill>
                  <a:latin typeface="+mn-lt"/>
                  <a:ea typeface="+mn-ea"/>
                  <a:cs typeface="+mn-ea"/>
                  <a:sym typeface="+mn-lt"/>
                </a:rPr>
                <a:t>输入文本</a:t>
              </a:r>
            </a:p>
          </p:txBody>
        </p:sp>
      </p:grpSp>
      <p:grpSp>
        <p:nvGrpSpPr>
          <p:cNvPr id="21" name="组合 20"/>
          <p:cNvGrpSpPr/>
          <p:nvPr/>
        </p:nvGrpSpPr>
        <p:grpSpPr>
          <a:xfrm>
            <a:off x="3104118" y="3624838"/>
            <a:ext cx="2701249" cy="500640"/>
            <a:chOff x="1574955" y="2740898"/>
            <a:chExt cx="2333121" cy="432412"/>
          </a:xfrm>
          <a:solidFill>
            <a:schemeClr val="bg1">
              <a:alpha val="10196"/>
            </a:schemeClr>
          </a:solidFill>
        </p:grpSpPr>
        <p:sp>
          <p:nvSpPr>
            <p:cNvPr id="22"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FFC000">
                <a:alpha val="6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prstClr val="white"/>
                </a:solidFill>
                <a:cs typeface="+mn-ea"/>
                <a:sym typeface="+mn-lt"/>
              </a:endParaRPr>
            </a:p>
          </p:txBody>
        </p:sp>
        <p:sp>
          <p:nvSpPr>
            <p:cNvPr id="23"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a:solidFill>
                    <a:prstClr val="white"/>
                  </a:solidFill>
                  <a:latin typeface="+mn-lt"/>
                  <a:ea typeface="+mn-ea"/>
                  <a:cs typeface="+mn-ea"/>
                  <a:sym typeface="+mn-lt"/>
                </a:rPr>
                <a:t>请替换文字内容</a:t>
              </a:r>
              <a:endParaRPr lang="zh-CN" altLang="en-US" sz="2000" b="1" dirty="0">
                <a:solidFill>
                  <a:prstClr val="white"/>
                </a:solidFill>
                <a:latin typeface="+mn-lt"/>
                <a:ea typeface="+mn-ea"/>
                <a:cs typeface="+mn-ea"/>
                <a:sym typeface="+mn-lt"/>
              </a:endParaRPr>
            </a:p>
          </p:txBody>
        </p:sp>
      </p:grpSp>
      <p:grpSp>
        <p:nvGrpSpPr>
          <p:cNvPr id="24" name="组合 23"/>
          <p:cNvGrpSpPr/>
          <p:nvPr/>
        </p:nvGrpSpPr>
        <p:grpSpPr>
          <a:xfrm>
            <a:off x="2676442" y="4427992"/>
            <a:ext cx="3561910" cy="500634"/>
            <a:chOff x="1205565" y="3434598"/>
            <a:chExt cx="3076490" cy="432407"/>
          </a:xfrm>
          <a:solidFill>
            <a:srgbClr val="FFC000">
              <a:alpha val="40000"/>
            </a:srgbClr>
          </a:solidFill>
        </p:grpSpPr>
        <p:sp>
          <p:nvSpPr>
            <p:cNvPr id="25"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grp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prstClr val="white"/>
                </a:solidFill>
                <a:cs typeface="+mn-ea"/>
                <a:sym typeface="+mn-lt"/>
              </a:endParaRPr>
            </a:p>
          </p:txBody>
        </p:sp>
        <p:sp>
          <p:nvSpPr>
            <p:cNvPr id="26"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a:solidFill>
                    <a:prstClr val="white"/>
                  </a:solidFill>
                  <a:latin typeface="+mn-lt"/>
                  <a:ea typeface="+mn-ea"/>
                  <a:cs typeface="+mn-ea"/>
                  <a:sym typeface="+mn-lt"/>
                </a:rPr>
                <a:t>请替换文字内容</a:t>
              </a:r>
              <a:endParaRPr lang="zh-CN" altLang="en-US" sz="2000" b="1" dirty="0">
                <a:solidFill>
                  <a:prstClr val="white"/>
                </a:solidFill>
                <a:latin typeface="+mn-lt"/>
                <a:ea typeface="+mn-ea"/>
                <a:cs typeface="+mn-ea"/>
                <a:sym typeface="+mn-lt"/>
              </a:endParaRPr>
            </a:p>
          </p:txBody>
        </p:sp>
      </p:grpSp>
      <p:grpSp>
        <p:nvGrpSpPr>
          <p:cNvPr id="27" name="组合 26"/>
          <p:cNvGrpSpPr/>
          <p:nvPr/>
        </p:nvGrpSpPr>
        <p:grpSpPr>
          <a:xfrm>
            <a:off x="2238824" y="5219996"/>
            <a:ext cx="4422582" cy="500634"/>
            <a:chOff x="827585" y="4118665"/>
            <a:chExt cx="3819870" cy="432407"/>
          </a:xfrm>
          <a:solidFill>
            <a:schemeClr val="bg1">
              <a:alpha val="10196"/>
            </a:schemeClr>
          </a:solidFill>
        </p:grpSpPr>
        <p:sp>
          <p:nvSpPr>
            <p:cNvPr id="2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FFC000">
                <a:alpha val="2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prstClr val="white"/>
                </a:solidFill>
                <a:cs typeface="+mn-ea"/>
                <a:sym typeface="+mn-lt"/>
              </a:endParaRPr>
            </a:p>
          </p:txBody>
        </p:sp>
        <p:sp>
          <p:nvSpPr>
            <p:cNvPr id="29"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a:solidFill>
                    <a:prstClr val="white"/>
                  </a:solidFill>
                  <a:latin typeface="+mn-lt"/>
                  <a:ea typeface="+mn-ea"/>
                  <a:cs typeface="+mn-ea"/>
                  <a:sym typeface="+mn-lt"/>
                </a:rPr>
                <a:t>请替换文字内容</a:t>
              </a:r>
              <a:endParaRPr lang="zh-CN" altLang="en-US" sz="2000" b="1" dirty="0">
                <a:solidFill>
                  <a:prstClr val="white"/>
                </a:solidFill>
                <a:latin typeface="+mn-lt"/>
                <a:ea typeface="+mn-ea"/>
                <a:cs typeface="+mn-ea"/>
                <a:sym typeface="+mn-lt"/>
              </a:endParaRPr>
            </a:p>
          </p:txBody>
        </p:sp>
      </p:grpSp>
      <p:sp>
        <p:nvSpPr>
          <p:cNvPr id="30" name="Round Same Side Corner Rectangle 67"/>
          <p:cNvSpPr/>
          <p:nvPr/>
        </p:nvSpPr>
        <p:spPr>
          <a:xfrm rot="10800000" flipH="1">
            <a:off x="7175182" y="1750410"/>
            <a:ext cx="57776" cy="595153"/>
          </a:xfrm>
          <a:prstGeom prst="round2SameRect">
            <a:avLst>
              <a:gd name="adj1" fmla="val 50000"/>
              <a:gd name="adj2" fmla="val 50000"/>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prstClr val="white"/>
              </a:solidFill>
              <a:cs typeface="+mn-ea"/>
              <a:sym typeface="+mn-lt"/>
            </a:endParaRPr>
          </a:p>
        </p:txBody>
      </p:sp>
      <p:sp>
        <p:nvSpPr>
          <p:cNvPr id="31" name="Round Same Side Corner Rectangle 68"/>
          <p:cNvSpPr/>
          <p:nvPr/>
        </p:nvSpPr>
        <p:spPr>
          <a:xfrm rot="10800000" flipH="1">
            <a:off x="7173284" y="2654975"/>
            <a:ext cx="57776" cy="595153"/>
          </a:xfrm>
          <a:prstGeom prst="round2SameRect">
            <a:avLst>
              <a:gd name="adj1" fmla="val 50000"/>
              <a:gd name="adj2" fmla="val 50000"/>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prstClr val="white"/>
              </a:solidFill>
              <a:cs typeface="+mn-ea"/>
              <a:sym typeface="+mn-lt"/>
            </a:endParaRPr>
          </a:p>
        </p:txBody>
      </p:sp>
      <p:sp>
        <p:nvSpPr>
          <p:cNvPr id="32" name="Round Same Side Corner Rectangle 69"/>
          <p:cNvSpPr/>
          <p:nvPr/>
        </p:nvSpPr>
        <p:spPr>
          <a:xfrm rot="10800000" flipH="1">
            <a:off x="7175182" y="3477154"/>
            <a:ext cx="57776" cy="595153"/>
          </a:xfrm>
          <a:prstGeom prst="round2SameRect">
            <a:avLst>
              <a:gd name="adj1" fmla="val 50000"/>
              <a:gd name="adj2" fmla="val 50000"/>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prstClr val="white"/>
              </a:solidFill>
              <a:cs typeface="+mn-ea"/>
              <a:sym typeface="+mn-lt"/>
            </a:endParaRPr>
          </a:p>
        </p:txBody>
      </p:sp>
      <p:grpSp>
        <p:nvGrpSpPr>
          <p:cNvPr id="33" name="组合 32"/>
          <p:cNvGrpSpPr/>
          <p:nvPr/>
        </p:nvGrpSpPr>
        <p:grpSpPr>
          <a:xfrm>
            <a:off x="7334144" y="1735770"/>
            <a:ext cx="3852412" cy="639762"/>
            <a:chOff x="5228513" y="1109269"/>
            <a:chExt cx="4321353" cy="552572"/>
          </a:xfrm>
        </p:grpSpPr>
        <p:sp>
          <p:nvSpPr>
            <p:cNvPr id="34" name="TextBox 20"/>
            <p:cNvSpPr txBox="1"/>
            <p:nvPr/>
          </p:nvSpPr>
          <p:spPr>
            <a:xfrm>
              <a:off x="5228513" y="1428629"/>
              <a:ext cx="4321353" cy="233212"/>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35" name="Rectangle 71"/>
            <p:cNvSpPr/>
            <p:nvPr/>
          </p:nvSpPr>
          <p:spPr>
            <a:xfrm>
              <a:off x="5228513" y="1109269"/>
              <a:ext cx="2013906" cy="291528"/>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p>
          </p:txBody>
        </p:sp>
      </p:grpSp>
      <p:grpSp>
        <p:nvGrpSpPr>
          <p:cNvPr id="36" name="组合 35"/>
          <p:cNvGrpSpPr/>
          <p:nvPr/>
        </p:nvGrpSpPr>
        <p:grpSpPr>
          <a:xfrm>
            <a:off x="7334144" y="2615576"/>
            <a:ext cx="3021139" cy="635119"/>
            <a:chOff x="5228512" y="1869180"/>
            <a:chExt cx="3388892" cy="548565"/>
          </a:xfrm>
        </p:grpSpPr>
        <p:sp>
          <p:nvSpPr>
            <p:cNvPr id="37" name="TextBox 22"/>
            <p:cNvSpPr txBox="1"/>
            <p:nvPr/>
          </p:nvSpPr>
          <p:spPr>
            <a:xfrm>
              <a:off x="5228512" y="2184532"/>
              <a:ext cx="3388892"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38" name="Rectangle 73"/>
            <p:cNvSpPr/>
            <p:nvPr/>
          </p:nvSpPr>
          <p:spPr>
            <a:xfrm>
              <a:off x="5228513" y="1869180"/>
              <a:ext cx="2013906" cy="291530"/>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grpSp>
      <p:grpSp>
        <p:nvGrpSpPr>
          <p:cNvPr id="39" name="组合 38"/>
          <p:cNvGrpSpPr/>
          <p:nvPr/>
        </p:nvGrpSpPr>
        <p:grpSpPr>
          <a:xfrm>
            <a:off x="7334144" y="3495390"/>
            <a:ext cx="3321479" cy="635114"/>
            <a:chOff x="5228512" y="2629091"/>
            <a:chExt cx="3725791" cy="548560"/>
          </a:xfrm>
        </p:grpSpPr>
        <p:sp>
          <p:nvSpPr>
            <p:cNvPr id="40" name="TextBox 24"/>
            <p:cNvSpPr txBox="1"/>
            <p:nvPr/>
          </p:nvSpPr>
          <p:spPr>
            <a:xfrm>
              <a:off x="5228512" y="2944438"/>
              <a:ext cx="3725791"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41" name="Rectangle 75"/>
            <p:cNvSpPr/>
            <p:nvPr/>
          </p:nvSpPr>
          <p:spPr>
            <a:xfrm>
              <a:off x="5228513" y="2629091"/>
              <a:ext cx="2013906" cy="291529"/>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p>
          </p:txBody>
        </p:sp>
      </p:grpSp>
      <p:sp>
        <p:nvSpPr>
          <p:cNvPr id="42" name="Round Same Side Corner Rectangle 76"/>
          <p:cNvSpPr/>
          <p:nvPr/>
        </p:nvSpPr>
        <p:spPr>
          <a:xfrm rot="10800000" flipH="1">
            <a:off x="7173284" y="4311324"/>
            <a:ext cx="57776" cy="595153"/>
          </a:xfrm>
          <a:prstGeom prst="round2SameRect">
            <a:avLst>
              <a:gd name="adj1" fmla="val 50000"/>
              <a:gd name="adj2" fmla="val 50000"/>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prstClr val="white"/>
              </a:solidFill>
              <a:cs typeface="+mn-ea"/>
              <a:sym typeface="+mn-lt"/>
            </a:endParaRPr>
          </a:p>
        </p:txBody>
      </p:sp>
      <p:sp>
        <p:nvSpPr>
          <p:cNvPr id="43" name="Round Same Side Corner Rectangle 77"/>
          <p:cNvSpPr/>
          <p:nvPr/>
        </p:nvSpPr>
        <p:spPr>
          <a:xfrm rot="10800000" flipH="1">
            <a:off x="7175182" y="5133503"/>
            <a:ext cx="57776" cy="595153"/>
          </a:xfrm>
          <a:prstGeom prst="round2SameRect">
            <a:avLst>
              <a:gd name="adj1" fmla="val 50000"/>
              <a:gd name="adj2" fmla="val 50000"/>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prstClr val="white"/>
              </a:solidFill>
              <a:cs typeface="+mn-ea"/>
              <a:sym typeface="+mn-lt"/>
            </a:endParaRPr>
          </a:p>
        </p:txBody>
      </p:sp>
      <p:grpSp>
        <p:nvGrpSpPr>
          <p:cNvPr id="44" name="组合 43"/>
          <p:cNvGrpSpPr/>
          <p:nvPr/>
        </p:nvGrpSpPr>
        <p:grpSpPr>
          <a:xfrm>
            <a:off x="7334144" y="4271928"/>
            <a:ext cx="3413025" cy="616404"/>
            <a:chOff x="5228511" y="3299800"/>
            <a:chExt cx="3828480" cy="532400"/>
          </a:xfrm>
        </p:grpSpPr>
        <p:sp>
          <p:nvSpPr>
            <p:cNvPr id="45" name="TextBox 28"/>
            <p:cNvSpPr txBox="1"/>
            <p:nvPr/>
          </p:nvSpPr>
          <p:spPr>
            <a:xfrm>
              <a:off x="5228511" y="3598987"/>
              <a:ext cx="3828480"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46" name="Rectangle 79"/>
            <p:cNvSpPr/>
            <p:nvPr/>
          </p:nvSpPr>
          <p:spPr>
            <a:xfrm>
              <a:off x="5228513" y="3299800"/>
              <a:ext cx="2013906" cy="291529"/>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grpSp>
      <p:grpSp>
        <p:nvGrpSpPr>
          <p:cNvPr id="47" name="组合 46"/>
          <p:cNvGrpSpPr/>
          <p:nvPr/>
        </p:nvGrpSpPr>
        <p:grpSpPr>
          <a:xfrm>
            <a:off x="7334144" y="5151732"/>
            <a:ext cx="3413025" cy="635084"/>
            <a:chOff x="5228511" y="4059711"/>
            <a:chExt cx="3828480" cy="548535"/>
          </a:xfrm>
        </p:grpSpPr>
        <p:sp>
          <p:nvSpPr>
            <p:cNvPr id="48" name="TextBox 30"/>
            <p:cNvSpPr txBox="1"/>
            <p:nvPr/>
          </p:nvSpPr>
          <p:spPr>
            <a:xfrm>
              <a:off x="5228511" y="4375033"/>
              <a:ext cx="3828480"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49" name="Rectangle 81"/>
            <p:cNvSpPr/>
            <p:nvPr/>
          </p:nvSpPr>
          <p:spPr>
            <a:xfrm>
              <a:off x="5228513" y="4059711"/>
              <a:ext cx="2013906" cy="291530"/>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up)">
                                      <p:cBhvr>
                                        <p:cTn id="59" dur="500"/>
                                        <p:tgtEl>
                                          <p:spTgt spid="32"/>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500"/>
                                        <p:tgtEl>
                                          <p:spTgt spid="43"/>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0" grpId="0" animBg="1"/>
      <p:bldP spid="31" grpId="0" animBg="1"/>
      <p:bldP spid="32"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直角三角形 10"/>
          <p:cNvSpPr/>
          <p:nvPr/>
        </p:nvSpPr>
        <p:spPr>
          <a:xfrm flipH="1">
            <a:off x="5934244" y="4790405"/>
            <a:ext cx="1363156" cy="1363156"/>
          </a:xfrm>
          <a:prstGeom prst="rtTriangl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327589" y="1747947"/>
            <a:ext cx="5843752" cy="4298731"/>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1211973" y="2526784"/>
            <a:ext cx="5388852" cy="209136"/>
            <a:chOff x="1211973" y="2526784"/>
            <a:chExt cx="5388852" cy="209136"/>
          </a:xfrm>
        </p:grpSpPr>
        <p:sp>
          <p:nvSpPr>
            <p:cNvPr id="14" name="矩形 13"/>
            <p:cNvSpPr/>
            <p:nvPr/>
          </p:nvSpPr>
          <p:spPr>
            <a:xfrm>
              <a:off x="1211974" y="2599286"/>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直角三角形 14"/>
            <p:cNvSpPr/>
            <p:nvPr/>
          </p:nvSpPr>
          <p:spPr>
            <a:xfrm flipH="1">
              <a:off x="1211973" y="2526784"/>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a:stCxn id="14" idx="3"/>
            </p:cNvCxnSpPr>
            <p:nvPr/>
          </p:nvCxnSpPr>
          <p:spPr>
            <a:xfrm flipV="1">
              <a:off x="1863616" y="2663418"/>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211973" y="2990608"/>
            <a:ext cx="5388852" cy="209136"/>
            <a:chOff x="1211973" y="2990608"/>
            <a:chExt cx="5388852" cy="209136"/>
          </a:xfrm>
        </p:grpSpPr>
        <p:sp>
          <p:nvSpPr>
            <p:cNvPr id="18" name="矩形 17"/>
            <p:cNvSpPr/>
            <p:nvPr/>
          </p:nvSpPr>
          <p:spPr>
            <a:xfrm>
              <a:off x="1211974" y="3063110"/>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直角三角形 18"/>
            <p:cNvSpPr/>
            <p:nvPr/>
          </p:nvSpPr>
          <p:spPr>
            <a:xfrm flipH="1">
              <a:off x="1211973" y="2990608"/>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flipV="1">
              <a:off x="1863616" y="3131427"/>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11973" y="3446440"/>
            <a:ext cx="5388852" cy="209136"/>
            <a:chOff x="1211973" y="3446440"/>
            <a:chExt cx="5388852" cy="209136"/>
          </a:xfrm>
        </p:grpSpPr>
        <p:sp>
          <p:nvSpPr>
            <p:cNvPr id="22" name="矩形 21"/>
            <p:cNvSpPr/>
            <p:nvPr/>
          </p:nvSpPr>
          <p:spPr>
            <a:xfrm>
              <a:off x="1211974" y="3518942"/>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直角三角形 22"/>
            <p:cNvSpPr/>
            <p:nvPr/>
          </p:nvSpPr>
          <p:spPr>
            <a:xfrm flipH="1">
              <a:off x="1211973" y="3446440"/>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p:nvPr/>
          </p:nvCxnSpPr>
          <p:spPr>
            <a:xfrm flipV="1">
              <a:off x="1863616" y="3588894"/>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211973" y="3910264"/>
            <a:ext cx="5388852" cy="209136"/>
            <a:chOff x="1211973" y="3910264"/>
            <a:chExt cx="5388852" cy="209136"/>
          </a:xfrm>
        </p:grpSpPr>
        <p:sp>
          <p:nvSpPr>
            <p:cNvPr id="26" name="矩形 25"/>
            <p:cNvSpPr/>
            <p:nvPr/>
          </p:nvSpPr>
          <p:spPr>
            <a:xfrm>
              <a:off x="1211974" y="3982766"/>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直角三角形 26"/>
            <p:cNvSpPr/>
            <p:nvPr/>
          </p:nvSpPr>
          <p:spPr>
            <a:xfrm flipH="1">
              <a:off x="1211973" y="3910264"/>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flipV="1">
              <a:off x="1863616" y="4055432"/>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211973" y="4374088"/>
            <a:ext cx="5388852" cy="209136"/>
            <a:chOff x="1211973" y="4374088"/>
            <a:chExt cx="5388852" cy="209136"/>
          </a:xfrm>
        </p:grpSpPr>
        <p:sp>
          <p:nvSpPr>
            <p:cNvPr id="30" name="矩形 29"/>
            <p:cNvSpPr/>
            <p:nvPr/>
          </p:nvSpPr>
          <p:spPr>
            <a:xfrm>
              <a:off x="1211974" y="4446590"/>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直角三角形 30"/>
            <p:cNvSpPr/>
            <p:nvPr/>
          </p:nvSpPr>
          <p:spPr>
            <a:xfrm flipH="1">
              <a:off x="1211973" y="4374088"/>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V="1">
              <a:off x="1863616" y="4512814"/>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211973" y="4837912"/>
            <a:ext cx="5388852" cy="209136"/>
            <a:chOff x="1211973" y="4837912"/>
            <a:chExt cx="5388852" cy="209136"/>
          </a:xfrm>
        </p:grpSpPr>
        <p:sp>
          <p:nvSpPr>
            <p:cNvPr id="34" name="矩形 33"/>
            <p:cNvSpPr/>
            <p:nvPr/>
          </p:nvSpPr>
          <p:spPr>
            <a:xfrm>
              <a:off x="1211974" y="4910414"/>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直角三角形 34"/>
            <p:cNvSpPr/>
            <p:nvPr/>
          </p:nvSpPr>
          <p:spPr>
            <a:xfrm flipH="1">
              <a:off x="1211973" y="4837912"/>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flipV="1">
              <a:off x="1863616" y="4951305"/>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2303518" y="4046361"/>
            <a:ext cx="349218" cy="9049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2952414" y="3146499"/>
            <a:ext cx="349218" cy="1804806"/>
          </a:xfrm>
          <a:prstGeom prst="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3566925" y="4512813"/>
            <a:ext cx="349218" cy="438491"/>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4168260" y="3588895"/>
            <a:ext cx="349218" cy="1362410"/>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4783207" y="4046361"/>
            <a:ext cx="349218" cy="904944"/>
          </a:xfrm>
          <a:prstGeom prst="rec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5408124" y="2663418"/>
            <a:ext cx="349218" cy="228788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6056016" y="3736070"/>
            <a:ext cx="349218" cy="121523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直角三角形 43"/>
          <p:cNvSpPr/>
          <p:nvPr/>
        </p:nvSpPr>
        <p:spPr>
          <a:xfrm flipH="1">
            <a:off x="6257890" y="5136766"/>
            <a:ext cx="960524" cy="960524"/>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2135554" y="4966187"/>
            <a:ext cx="4451364" cy="307777"/>
            <a:chOff x="2135554" y="4966187"/>
            <a:chExt cx="4451364" cy="307777"/>
          </a:xfrm>
        </p:grpSpPr>
        <p:sp>
          <p:nvSpPr>
            <p:cNvPr id="46" name="文本框 45"/>
            <p:cNvSpPr txBox="1"/>
            <p:nvPr/>
          </p:nvSpPr>
          <p:spPr>
            <a:xfrm>
              <a:off x="2135554"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47" name="文本框 46"/>
            <p:cNvSpPr txBox="1"/>
            <p:nvPr/>
          </p:nvSpPr>
          <p:spPr>
            <a:xfrm>
              <a:off x="2763257"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48" name="文本框 47"/>
            <p:cNvSpPr txBox="1"/>
            <p:nvPr/>
          </p:nvSpPr>
          <p:spPr>
            <a:xfrm>
              <a:off x="3390960"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49" name="文本框 48"/>
            <p:cNvSpPr txBox="1"/>
            <p:nvPr/>
          </p:nvSpPr>
          <p:spPr>
            <a:xfrm>
              <a:off x="4018663"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50" name="文本框 49"/>
            <p:cNvSpPr txBox="1"/>
            <p:nvPr/>
          </p:nvSpPr>
          <p:spPr>
            <a:xfrm>
              <a:off x="4646366"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51" name="文本框 50"/>
            <p:cNvSpPr txBox="1"/>
            <p:nvPr/>
          </p:nvSpPr>
          <p:spPr>
            <a:xfrm>
              <a:off x="5274069"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52" name="文本框 51"/>
            <p:cNvSpPr txBox="1"/>
            <p:nvPr/>
          </p:nvSpPr>
          <p:spPr>
            <a:xfrm>
              <a:off x="5901772"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grpSp>
      <p:grpSp>
        <p:nvGrpSpPr>
          <p:cNvPr id="53" name="组合 52"/>
          <p:cNvGrpSpPr/>
          <p:nvPr/>
        </p:nvGrpSpPr>
        <p:grpSpPr>
          <a:xfrm>
            <a:off x="409271" y="2478167"/>
            <a:ext cx="802701" cy="2689415"/>
            <a:chOff x="409271" y="2478167"/>
            <a:chExt cx="802701" cy="2689415"/>
          </a:xfrm>
        </p:grpSpPr>
        <p:sp>
          <p:nvSpPr>
            <p:cNvPr id="54" name="文本框 53"/>
            <p:cNvSpPr txBox="1"/>
            <p:nvPr/>
          </p:nvSpPr>
          <p:spPr>
            <a:xfrm>
              <a:off x="409271" y="4798250"/>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0</a:t>
              </a:r>
              <a:endParaRPr lang="zh-CN" altLang="en-US" b="1" dirty="0">
                <a:solidFill>
                  <a:srgbClr val="A4B6C6"/>
                </a:solidFill>
                <a:cs typeface="+mn-ea"/>
                <a:sym typeface="+mn-lt"/>
              </a:endParaRPr>
            </a:p>
          </p:txBody>
        </p:sp>
        <p:sp>
          <p:nvSpPr>
            <p:cNvPr id="55" name="文本框 54"/>
            <p:cNvSpPr txBox="1"/>
            <p:nvPr/>
          </p:nvSpPr>
          <p:spPr>
            <a:xfrm>
              <a:off x="409271" y="4334235"/>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200</a:t>
              </a:r>
              <a:endParaRPr lang="zh-CN" altLang="en-US" b="1" dirty="0">
                <a:solidFill>
                  <a:srgbClr val="A4B6C6"/>
                </a:solidFill>
                <a:cs typeface="+mn-ea"/>
                <a:sym typeface="+mn-lt"/>
              </a:endParaRPr>
            </a:p>
          </p:txBody>
        </p:sp>
        <p:sp>
          <p:nvSpPr>
            <p:cNvPr id="56" name="文本框 55"/>
            <p:cNvSpPr txBox="1"/>
            <p:nvPr/>
          </p:nvSpPr>
          <p:spPr>
            <a:xfrm>
              <a:off x="409271" y="3870218"/>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400</a:t>
              </a:r>
              <a:endParaRPr lang="zh-CN" altLang="en-US" b="1" dirty="0">
                <a:solidFill>
                  <a:srgbClr val="A4B6C6"/>
                </a:solidFill>
                <a:cs typeface="+mn-ea"/>
                <a:sym typeface="+mn-lt"/>
              </a:endParaRPr>
            </a:p>
          </p:txBody>
        </p:sp>
        <p:sp>
          <p:nvSpPr>
            <p:cNvPr id="57" name="文本框 56"/>
            <p:cNvSpPr txBox="1"/>
            <p:nvPr/>
          </p:nvSpPr>
          <p:spPr>
            <a:xfrm>
              <a:off x="409271" y="3406201"/>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600</a:t>
              </a:r>
              <a:endParaRPr lang="zh-CN" altLang="en-US" b="1" dirty="0">
                <a:solidFill>
                  <a:srgbClr val="A4B6C6"/>
                </a:solidFill>
                <a:cs typeface="+mn-ea"/>
                <a:sym typeface="+mn-lt"/>
              </a:endParaRPr>
            </a:p>
          </p:txBody>
        </p:sp>
        <p:sp>
          <p:nvSpPr>
            <p:cNvPr id="58" name="文本框 57"/>
            <p:cNvSpPr txBox="1"/>
            <p:nvPr/>
          </p:nvSpPr>
          <p:spPr>
            <a:xfrm>
              <a:off x="409271" y="2942184"/>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800</a:t>
              </a:r>
              <a:endParaRPr lang="zh-CN" altLang="en-US" b="1" dirty="0">
                <a:solidFill>
                  <a:srgbClr val="A4B6C6"/>
                </a:solidFill>
                <a:cs typeface="+mn-ea"/>
                <a:sym typeface="+mn-lt"/>
              </a:endParaRPr>
            </a:p>
          </p:txBody>
        </p:sp>
        <p:sp>
          <p:nvSpPr>
            <p:cNvPr id="59" name="文本框 58"/>
            <p:cNvSpPr txBox="1"/>
            <p:nvPr/>
          </p:nvSpPr>
          <p:spPr>
            <a:xfrm>
              <a:off x="409271" y="2478167"/>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1000</a:t>
              </a:r>
              <a:endParaRPr lang="zh-CN" altLang="en-US" b="1" dirty="0">
                <a:solidFill>
                  <a:srgbClr val="A4B6C6"/>
                </a:solidFill>
                <a:cs typeface="+mn-ea"/>
                <a:sym typeface="+mn-lt"/>
              </a:endParaRPr>
            </a:p>
          </p:txBody>
        </p:sp>
      </p:grpSp>
      <p:grpSp>
        <p:nvGrpSpPr>
          <p:cNvPr id="60" name="组合 59"/>
          <p:cNvGrpSpPr/>
          <p:nvPr/>
        </p:nvGrpSpPr>
        <p:grpSpPr>
          <a:xfrm>
            <a:off x="7286956" y="1809420"/>
            <a:ext cx="426635" cy="426635"/>
            <a:chOff x="7286956" y="1809420"/>
            <a:chExt cx="426635" cy="426635"/>
          </a:xfrm>
        </p:grpSpPr>
        <p:sp>
          <p:nvSpPr>
            <p:cNvPr id="61" name="直角三角形 60"/>
            <p:cNvSpPr/>
            <p:nvPr/>
          </p:nvSpPr>
          <p:spPr>
            <a:xfrm rot="5400000" flipH="1">
              <a:off x="7286956" y="1809420"/>
              <a:ext cx="426635" cy="426635"/>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直角三角形 61"/>
            <p:cNvSpPr/>
            <p:nvPr/>
          </p:nvSpPr>
          <p:spPr>
            <a:xfrm rot="5400000" flipH="1">
              <a:off x="7304567" y="1910713"/>
              <a:ext cx="300621" cy="30062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3" name="组合 62"/>
          <p:cNvGrpSpPr/>
          <p:nvPr/>
        </p:nvGrpSpPr>
        <p:grpSpPr>
          <a:xfrm>
            <a:off x="7681114" y="1785717"/>
            <a:ext cx="3606011" cy="1091495"/>
            <a:chOff x="7681114" y="1785717"/>
            <a:chExt cx="3606011" cy="1091495"/>
          </a:xfrm>
        </p:grpSpPr>
        <p:sp>
          <p:nvSpPr>
            <p:cNvPr id="64" name="文本框 63"/>
            <p:cNvSpPr txBox="1"/>
            <p:nvPr/>
          </p:nvSpPr>
          <p:spPr>
            <a:xfrm>
              <a:off x="7681114" y="1785717"/>
              <a:ext cx="2600681" cy="400110"/>
            </a:xfrm>
            <a:prstGeom prst="rect">
              <a:avLst/>
            </a:prstGeom>
            <a:noFill/>
          </p:spPr>
          <p:txBody>
            <a:bodyPr wrap="square" rtlCol="0">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65" name="文本框 64"/>
            <p:cNvSpPr txBox="1"/>
            <p:nvPr/>
          </p:nvSpPr>
          <p:spPr>
            <a:xfrm>
              <a:off x="7681114" y="2193948"/>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grpSp>
        <p:nvGrpSpPr>
          <p:cNvPr id="66" name="组合 65"/>
          <p:cNvGrpSpPr/>
          <p:nvPr/>
        </p:nvGrpSpPr>
        <p:grpSpPr>
          <a:xfrm>
            <a:off x="7286956" y="2965887"/>
            <a:ext cx="426635" cy="426635"/>
            <a:chOff x="7286956" y="2965887"/>
            <a:chExt cx="426635" cy="426635"/>
          </a:xfrm>
        </p:grpSpPr>
        <p:sp>
          <p:nvSpPr>
            <p:cNvPr id="67" name="直角三角形 66"/>
            <p:cNvSpPr/>
            <p:nvPr/>
          </p:nvSpPr>
          <p:spPr>
            <a:xfrm rot="5400000" flipH="1">
              <a:off x="7286956" y="2965887"/>
              <a:ext cx="426635" cy="426635"/>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直角三角形 67"/>
            <p:cNvSpPr/>
            <p:nvPr/>
          </p:nvSpPr>
          <p:spPr>
            <a:xfrm rot="5400000" flipH="1">
              <a:off x="7304567" y="3067180"/>
              <a:ext cx="300621" cy="30062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9" name="组合 68"/>
          <p:cNvGrpSpPr/>
          <p:nvPr/>
        </p:nvGrpSpPr>
        <p:grpSpPr>
          <a:xfrm>
            <a:off x="7681114" y="2942184"/>
            <a:ext cx="3606011" cy="1091495"/>
            <a:chOff x="7681114" y="2942184"/>
            <a:chExt cx="3606011" cy="1091495"/>
          </a:xfrm>
        </p:grpSpPr>
        <p:sp>
          <p:nvSpPr>
            <p:cNvPr id="70" name="文本框 69"/>
            <p:cNvSpPr txBox="1"/>
            <p:nvPr/>
          </p:nvSpPr>
          <p:spPr>
            <a:xfrm>
              <a:off x="7681114" y="2942184"/>
              <a:ext cx="2600681" cy="400110"/>
            </a:xfrm>
            <a:prstGeom prst="rect">
              <a:avLst/>
            </a:prstGeom>
            <a:noFill/>
          </p:spPr>
          <p:txBody>
            <a:bodyPr wrap="square" rtlCol="0">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71" name="文本框 70"/>
            <p:cNvSpPr txBox="1"/>
            <p:nvPr/>
          </p:nvSpPr>
          <p:spPr>
            <a:xfrm>
              <a:off x="7681114" y="3350415"/>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grpSp>
        <p:nvGrpSpPr>
          <p:cNvPr id="72" name="组合 71"/>
          <p:cNvGrpSpPr/>
          <p:nvPr/>
        </p:nvGrpSpPr>
        <p:grpSpPr>
          <a:xfrm>
            <a:off x="7286956" y="4127006"/>
            <a:ext cx="426635" cy="426635"/>
            <a:chOff x="7286956" y="4127006"/>
            <a:chExt cx="426635" cy="426635"/>
          </a:xfrm>
        </p:grpSpPr>
        <p:sp>
          <p:nvSpPr>
            <p:cNvPr id="73" name="直角三角形 72"/>
            <p:cNvSpPr/>
            <p:nvPr/>
          </p:nvSpPr>
          <p:spPr>
            <a:xfrm rot="5400000" flipH="1">
              <a:off x="7286956" y="4127006"/>
              <a:ext cx="426635" cy="426635"/>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直角三角形 73"/>
            <p:cNvSpPr/>
            <p:nvPr/>
          </p:nvSpPr>
          <p:spPr>
            <a:xfrm rot="5400000" flipH="1">
              <a:off x="7304567" y="4228299"/>
              <a:ext cx="300621" cy="30062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7681114" y="4103303"/>
            <a:ext cx="3606011" cy="1091495"/>
            <a:chOff x="7681114" y="4103303"/>
            <a:chExt cx="3606011" cy="1091495"/>
          </a:xfrm>
        </p:grpSpPr>
        <p:sp>
          <p:nvSpPr>
            <p:cNvPr id="76" name="文本框 75"/>
            <p:cNvSpPr txBox="1"/>
            <p:nvPr/>
          </p:nvSpPr>
          <p:spPr>
            <a:xfrm>
              <a:off x="7681114" y="4103303"/>
              <a:ext cx="2600681" cy="400110"/>
            </a:xfrm>
            <a:prstGeom prst="rect">
              <a:avLst/>
            </a:prstGeom>
            <a:noFill/>
          </p:spPr>
          <p:txBody>
            <a:bodyPr wrap="square" rtlCol="0">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77" name="文本框 76"/>
            <p:cNvSpPr txBox="1"/>
            <p:nvPr/>
          </p:nvSpPr>
          <p:spPr>
            <a:xfrm>
              <a:off x="7681114" y="4511534"/>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800" fill="hold"/>
                                            <p:tgtEl>
                                              <p:spTgt spid="44"/>
                                            </p:tgtEl>
                                            <p:attrNameLst>
                                              <p:attrName>ppt_w</p:attrName>
                                            </p:attrNameLst>
                                          </p:cBhvr>
                                          <p:tavLst>
                                            <p:tav tm="0">
                                              <p:val>
                                                <p:fltVal val="0"/>
                                              </p:val>
                                            </p:tav>
                                            <p:tav tm="100000">
                                              <p:val>
                                                <p:strVal val="#ppt_w"/>
                                              </p:val>
                                            </p:tav>
                                          </p:tavLst>
                                        </p:anim>
                                        <p:anim calcmode="lin" valueType="num">
                                          <p:cBhvr>
                                            <p:cTn id="8" dur="800" fill="hold"/>
                                            <p:tgtEl>
                                              <p:spTgt spid="44"/>
                                            </p:tgtEl>
                                            <p:attrNameLst>
                                              <p:attrName>ppt_h</p:attrName>
                                            </p:attrNameLst>
                                          </p:cBhvr>
                                          <p:tavLst>
                                            <p:tav tm="0">
                                              <p:val>
                                                <p:fltVal val="0"/>
                                              </p:val>
                                            </p:tav>
                                            <p:tav tm="100000">
                                              <p:val>
                                                <p:strVal val="#ppt_h"/>
                                              </p:val>
                                            </p:tav>
                                          </p:tavLst>
                                        </p:anim>
                                        <p:anim calcmode="lin" valueType="num">
                                          <p:cBhvr>
                                            <p:cTn id="9" dur="800" fill="hold"/>
                                            <p:tgtEl>
                                              <p:spTgt spid="44"/>
                                            </p:tgtEl>
                                            <p:attrNameLst>
                                              <p:attrName>style.rotation</p:attrName>
                                            </p:attrNameLst>
                                          </p:cBhvr>
                                          <p:tavLst>
                                            <p:tav tm="0">
                                              <p:val>
                                                <p:fltVal val="360"/>
                                              </p:val>
                                            </p:tav>
                                            <p:tav tm="100000">
                                              <p:val>
                                                <p:fltVal val="0"/>
                                              </p:val>
                                            </p:tav>
                                          </p:tavLst>
                                        </p:anim>
                                        <p:animEffect transition="in" filter="fade">
                                          <p:cBhvr>
                                            <p:cTn id="10" dur="800"/>
                                            <p:tgtEl>
                                              <p:spTgt spid="44"/>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800" fill="hold"/>
                                            <p:tgtEl>
                                              <p:spTgt spid="11"/>
                                            </p:tgtEl>
                                            <p:attrNameLst>
                                              <p:attrName>ppt_w</p:attrName>
                                            </p:attrNameLst>
                                          </p:cBhvr>
                                          <p:tavLst>
                                            <p:tav tm="0">
                                              <p:val>
                                                <p:fltVal val="0"/>
                                              </p:val>
                                            </p:tav>
                                            <p:tav tm="100000">
                                              <p:val>
                                                <p:strVal val="#ppt_w"/>
                                              </p:val>
                                            </p:tav>
                                          </p:tavLst>
                                        </p:anim>
                                        <p:anim calcmode="lin" valueType="num">
                                          <p:cBhvr>
                                            <p:cTn id="14" dur="800" fill="hold"/>
                                            <p:tgtEl>
                                              <p:spTgt spid="11"/>
                                            </p:tgtEl>
                                            <p:attrNameLst>
                                              <p:attrName>ppt_h</p:attrName>
                                            </p:attrNameLst>
                                          </p:cBhvr>
                                          <p:tavLst>
                                            <p:tav tm="0">
                                              <p:val>
                                                <p:fltVal val="0"/>
                                              </p:val>
                                            </p:tav>
                                            <p:tav tm="100000">
                                              <p:val>
                                                <p:strVal val="#ppt_h"/>
                                              </p:val>
                                            </p:tav>
                                          </p:tavLst>
                                        </p:anim>
                                        <p:anim calcmode="lin" valueType="num">
                                          <p:cBhvr>
                                            <p:cTn id="15" dur="800" fill="hold"/>
                                            <p:tgtEl>
                                              <p:spTgt spid="11"/>
                                            </p:tgtEl>
                                            <p:attrNameLst>
                                              <p:attrName>style.rotation</p:attrName>
                                            </p:attrNameLst>
                                          </p:cBhvr>
                                          <p:tavLst>
                                            <p:tav tm="0">
                                              <p:val>
                                                <p:fltVal val="360"/>
                                              </p:val>
                                            </p:tav>
                                            <p:tav tm="100000">
                                              <p:val>
                                                <p:fltVal val="0"/>
                                              </p:val>
                                            </p:tav>
                                          </p:tavLst>
                                        </p:anim>
                                        <p:animEffect transition="in" filter="fade">
                                          <p:cBhvr>
                                            <p:cTn id="16" dur="8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3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4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12" presetClass="entr" presetSubtype="2" fill="hold" nodeType="withEffect">
                                      <p:stCondLst>
                                        <p:cond delay="120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p:tgtEl>
                                              <p:spTgt spid="53"/>
                                            </p:tgtEl>
                                            <p:attrNameLst>
                                              <p:attrName>ppt_x</p:attrName>
                                            </p:attrNameLst>
                                          </p:cBhvr>
                                          <p:tavLst>
                                            <p:tav tm="0">
                                              <p:val>
                                                <p:strVal val="#ppt_x+#ppt_w*1.125000"/>
                                              </p:val>
                                            </p:tav>
                                            <p:tav tm="100000">
                                              <p:val>
                                                <p:strVal val="#ppt_x"/>
                                              </p:val>
                                            </p:tav>
                                          </p:tavLst>
                                        </p:anim>
                                        <p:animEffect transition="in" filter="wipe(left)">
                                          <p:cBhvr>
                                            <p:cTn id="53" dur="500"/>
                                            <p:tgtEl>
                                              <p:spTgt spid="53"/>
                                            </p:tgtEl>
                                          </p:cBhvr>
                                        </p:animEffect>
                                      </p:childTnLst>
                                    </p:cTn>
                                  </p:par>
                                  <p:par>
                                    <p:cTn id="54" presetID="12" presetClass="entr" presetSubtype="1" fill="hold" nodeType="withEffect">
                                      <p:stCondLst>
                                        <p:cond delay="150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p:tgtEl>
                                              <p:spTgt spid="45"/>
                                            </p:tgtEl>
                                            <p:attrNameLst>
                                              <p:attrName>ppt_y</p:attrName>
                                            </p:attrNameLst>
                                          </p:cBhvr>
                                          <p:tavLst>
                                            <p:tav tm="0">
                                              <p:val>
                                                <p:strVal val="#ppt_y-#ppt_h*1.125000"/>
                                              </p:val>
                                            </p:tav>
                                            <p:tav tm="100000">
                                              <p:val>
                                                <p:strVal val="#ppt_y"/>
                                              </p:val>
                                            </p:tav>
                                          </p:tavLst>
                                        </p:anim>
                                        <p:animEffect transition="in" filter="wipe(down)">
                                          <p:cBhvr>
                                            <p:cTn id="57" dur="500"/>
                                            <p:tgtEl>
                                              <p:spTgt spid="45"/>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200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200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grpId="0" nodeType="withEffect">
                                      <p:stCondLst>
                                        <p:cond delay="200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2" presetClass="entr" presetSubtype="4" fill="hold" grpId="0" nodeType="withEffect">
                                      <p:stCondLst>
                                        <p:cond delay="200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par>
                                    <p:cTn id="73" presetID="22" presetClass="entr" presetSubtype="4"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par>
                                    <p:cTn id="76" presetID="22" presetClass="entr" presetSubtype="4" fill="hold" grpId="0" nodeType="withEffect">
                                      <p:stCondLst>
                                        <p:cond delay="200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par>
                                    <p:cTn id="79" presetID="10" presetClass="entr" presetSubtype="0" fill="hold" nodeType="withEffect">
                                      <p:stCondLst>
                                        <p:cond delay="25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100"/>
                                            <p:tgtEl>
                                              <p:spTgt spid="60"/>
                                            </p:tgtEl>
                                          </p:cBhvr>
                                        </p:animEffect>
                                      </p:childTnLst>
                                    </p:cTn>
                                  </p:par>
                                  <p:par>
                                    <p:cTn id="82" presetID="63" presetClass="path" presetSubtype="0" fill="hold" nodeType="withEffect" p14:presetBounceEnd="50000">
                                      <p:stCondLst>
                                        <p:cond delay="2500"/>
                                      </p:stCondLst>
                                      <p:childTnLst>
                                        <p:animMotion origin="layout" path="M -0.02631 -1.48148E-6 L 3.33333E-6 -1.48148E-6 " pathEditMode="relative" rAng="0" ptsTypes="AA" p14:bounceEnd="50000">
                                          <p:cBhvr>
                                            <p:cTn id="83" dur="500" fill="hold"/>
                                            <p:tgtEl>
                                              <p:spTgt spid="60"/>
                                            </p:tgtEl>
                                            <p:attrNameLst>
                                              <p:attrName>ppt_x</p:attrName>
                                              <p:attrName>ppt_y</p:attrName>
                                            </p:attrNameLst>
                                          </p:cBhvr>
                                          <p:rCtr x="1315" y="0"/>
                                        </p:animMotion>
                                      </p:childTnLst>
                                    </p:cTn>
                                  </p:par>
                                  <p:par>
                                    <p:cTn id="84" presetID="10" presetClass="entr" presetSubtype="0" fill="hold" nodeType="withEffect">
                                      <p:stCondLst>
                                        <p:cond delay="250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
                                            <p:tgtEl>
                                              <p:spTgt spid="63"/>
                                            </p:tgtEl>
                                          </p:cBhvr>
                                        </p:animEffect>
                                      </p:childTnLst>
                                    </p:cTn>
                                  </p:par>
                                  <p:par>
                                    <p:cTn id="87" presetID="63" presetClass="path" presetSubtype="0" fill="hold" nodeType="withEffect" p14:presetBounceEnd="50000">
                                      <p:stCondLst>
                                        <p:cond delay="2500"/>
                                      </p:stCondLst>
                                      <p:childTnLst>
                                        <p:animMotion origin="layout" path="M -4.58333E-6 -2.96296E-6 L 0.02553 -2.96296E-6 " pathEditMode="relative" rAng="0" ptsTypes="AA" p14:bounceEnd="50000">
                                          <p:cBhvr>
                                            <p:cTn id="88" dur="500" spd="-100000" fill="hold"/>
                                            <p:tgtEl>
                                              <p:spTgt spid="63"/>
                                            </p:tgtEl>
                                            <p:attrNameLst>
                                              <p:attrName>ppt_x</p:attrName>
                                              <p:attrName>ppt_y</p:attrName>
                                            </p:attrNameLst>
                                          </p:cBhvr>
                                          <p:rCtr x="1276" y="0"/>
                                        </p:animMotion>
                                      </p:childTnLst>
                                    </p:cTn>
                                  </p:par>
                                  <p:par>
                                    <p:cTn id="89" presetID="10" presetClass="entr" presetSubtype="0" fill="hold" nodeType="withEffect">
                                      <p:stCondLst>
                                        <p:cond delay="270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par>
                                    <p:cTn id="92" presetID="63" presetClass="path" presetSubtype="0" fill="hold" nodeType="withEffect" p14:presetBounceEnd="50000">
                                      <p:stCondLst>
                                        <p:cond delay="2700"/>
                                      </p:stCondLst>
                                      <p:childTnLst>
                                        <p:animMotion origin="layout" path="M -0.02631 -1.48148E-6 L 3.33333E-6 -1.48148E-6 " pathEditMode="relative" rAng="0" ptsTypes="AA" p14:bounceEnd="50000">
                                          <p:cBhvr>
                                            <p:cTn id="93" dur="500" fill="hold"/>
                                            <p:tgtEl>
                                              <p:spTgt spid="66"/>
                                            </p:tgtEl>
                                            <p:attrNameLst>
                                              <p:attrName>ppt_x</p:attrName>
                                              <p:attrName>ppt_y</p:attrName>
                                            </p:attrNameLst>
                                          </p:cBhvr>
                                          <p:rCtr x="1315" y="0"/>
                                        </p:animMotion>
                                      </p:childTnLst>
                                    </p:cTn>
                                  </p:par>
                                  <p:par>
                                    <p:cTn id="94" presetID="10" presetClass="entr" presetSubtype="0" fill="hold" nodeType="withEffect">
                                      <p:stCondLst>
                                        <p:cond delay="270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100"/>
                                            <p:tgtEl>
                                              <p:spTgt spid="69"/>
                                            </p:tgtEl>
                                          </p:cBhvr>
                                        </p:animEffect>
                                      </p:childTnLst>
                                    </p:cTn>
                                  </p:par>
                                  <p:par>
                                    <p:cTn id="97" presetID="63" presetClass="path" presetSubtype="0" fill="hold" nodeType="withEffect" p14:presetBounceEnd="50000">
                                      <p:stCondLst>
                                        <p:cond delay="2700"/>
                                      </p:stCondLst>
                                      <p:childTnLst>
                                        <p:animMotion origin="layout" path="M -4.58333E-6 -2.96296E-6 L 0.02553 -2.96296E-6 " pathEditMode="relative" rAng="0" ptsTypes="AA" p14:bounceEnd="50000">
                                          <p:cBhvr>
                                            <p:cTn id="98" dur="500" spd="-100000" fill="hold"/>
                                            <p:tgtEl>
                                              <p:spTgt spid="69"/>
                                            </p:tgtEl>
                                            <p:attrNameLst>
                                              <p:attrName>ppt_x</p:attrName>
                                              <p:attrName>ppt_y</p:attrName>
                                            </p:attrNameLst>
                                          </p:cBhvr>
                                          <p:rCtr x="1276" y="0"/>
                                        </p:animMotion>
                                      </p:childTnLst>
                                    </p:cTn>
                                  </p:par>
                                  <p:par>
                                    <p:cTn id="99" presetID="10" presetClass="entr" presetSubtype="0" fill="hold" nodeType="withEffect">
                                      <p:stCondLst>
                                        <p:cond delay="290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100"/>
                                            <p:tgtEl>
                                              <p:spTgt spid="72"/>
                                            </p:tgtEl>
                                          </p:cBhvr>
                                        </p:animEffect>
                                      </p:childTnLst>
                                    </p:cTn>
                                  </p:par>
                                  <p:par>
                                    <p:cTn id="102" presetID="63" presetClass="path" presetSubtype="0" fill="hold" nodeType="withEffect" p14:presetBounceEnd="50000">
                                      <p:stCondLst>
                                        <p:cond delay="2900"/>
                                      </p:stCondLst>
                                      <p:childTnLst>
                                        <p:animMotion origin="layout" path="M -0.02631 -1.48148E-6 L 3.33333E-6 -1.48148E-6 " pathEditMode="relative" rAng="0" ptsTypes="AA" p14:bounceEnd="50000">
                                          <p:cBhvr>
                                            <p:cTn id="103" dur="500" fill="hold"/>
                                            <p:tgtEl>
                                              <p:spTgt spid="72"/>
                                            </p:tgtEl>
                                            <p:attrNameLst>
                                              <p:attrName>ppt_x</p:attrName>
                                              <p:attrName>ppt_y</p:attrName>
                                            </p:attrNameLst>
                                          </p:cBhvr>
                                          <p:rCtr x="1315" y="0"/>
                                        </p:animMotion>
                                      </p:childTnLst>
                                    </p:cTn>
                                  </p:par>
                                  <p:par>
                                    <p:cTn id="104" presetID="10" presetClass="entr" presetSubtype="0" fill="hold" nodeType="withEffect">
                                      <p:stCondLst>
                                        <p:cond delay="290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
                                            <p:tgtEl>
                                              <p:spTgt spid="75"/>
                                            </p:tgtEl>
                                          </p:cBhvr>
                                        </p:animEffect>
                                      </p:childTnLst>
                                    </p:cTn>
                                  </p:par>
                                  <p:par>
                                    <p:cTn id="107" presetID="63" presetClass="path" presetSubtype="0" fill="hold" nodeType="withEffect" p14:presetBounceEnd="50000">
                                      <p:stCondLst>
                                        <p:cond delay="2900"/>
                                      </p:stCondLst>
                                      <p:childTnLst>
                                        <p:animMotion origin="layout" path="M -4.58333E-6 4.07407E-6 L 0.02553 4.07407E-6 " pathEditMode="relative" rAng="0" ptsTypes="AA" p14:bounceEnd="50000">
                                          <p:cBhvr>
                                            <p:cTn id="108" dur="500" spd="-100000" fill="hold"/>
                                            <p:tgtEl>
                                              <p:spTgt spid="75"/>
                                            </p:tgtEl>
                                            <p:attrNameLst>
                                              <p:attrName>ppt_x</p:attrName>
                                              <p:attrName>ppt_y</p:attrName>
                                            </p:attrNameLst>
                                          </p:cBhvr>
                                          <p:rCtr x="12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7" grpId="0" animBg="1"/>
          <p:bldP spid="38" grpId="0" animBg="1"/>
          <p:bldP spid="39" grpId="0" animBg="1"/>
          <p:bldP spid="40" grpId="0" animBg="1"/>
          <p:bldP spid="41"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800" fill="hold"/>
                                            <p:tgtEl>
                                              <p:spTgt spid="44"/>
                                            </p:tgtEl>
                                            <p:attrNameLst>
                                              <p:attrName>ppt_w</p:attrName>
                                            </p:attrNameLst>
                                          </p:cBhvr>
                                          <p:tavLst>
                                            <p:tav tm="0">
                                              <p:val>
                                                <p:fltVal val="0"/>
                                              </p:val>
                                            </p:tav>
                                            <p:tav tm="100000">
                                              <p:val>
                                                <p:strVal val="#ppt_w"/>
                                              </p:val>
                                            </p:tav>
                                          </p:tavLst>
                                        </p:anim>
                                        <p:anim calcmode="lin" valueType="num">
                                          <p:cBhvr>
                                            <p:cTn id="8" dur="800" fill="hold"/>
                                            <p:tgtEl>
                                              <p:spTgt spid="44"/>
                                            </p:tgtEl>
                                            <p:attrNameLst>
                                              <p:attrName>ppt_h</p:attrName>
                                            </p:attrNameLst>
                                          </p:cBhvr>
                                          <p:tavLst>
                                            <p:tav tm="0">
                                              <p:val>
                                                <p:fltVal val="0"/>
                                              </p:val>
                                            </p:tav>
                                            <p:tav tm="100000">
                                              <p:val>
                                                <p:strVal val="#ppt_h"/>
                                              </p:val>
                                            </p:tav>
                                          </p:tavLst>
                                        </p:anim>
                                        <p:anim calcmode="lin" valueType="num">
                                          <p:cBhvr>
                                            <p:cTn id="9" dur="800" fill="hold"/>
                                            <p:tgtEl>
                                              <p:spTgt spid="44"/>
                                            </p:tgtEl>
                                            <p:attrNameLst>
                                              <p:attrName>style.rotation</p:attrName>
                                            </p:attrNameLst>
                                          </p:cBhvr>
                                          <p:tavLst>
                                            <p:tav tm="0">
                                              <p:val>
                                                <p:fltVal val="360"/>
                                              </p:val>
                                            </p:tav>
                                            <p:tav tm="100000">
                                              <p:val>
                                                <p:fltVal val="0"/>
                                              </p:val>
                                            </p:tav>
                                          </p:tavLst>
                                        </p:anim>
                                        <p:animEffect transition="in" filter="fade">
                                          <p:cBhvr>
                                            <p:cTn id="10" dur="800"/>
                                            <p:tgtEl>
                                              <p:spTgt spid="44"/>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800" fill="hold"/>
                                            <p:tgtEl>
                                              <p:spTgt spid="11"/>
                                            </p:tgtEl>
                                            <p:attrNameLst>
                                              <p:attrName>ppt_w</p:attrName>
                                            </p:attrNameLst>
                                          </p:cBhvr>
                                          <p:tavLst>
                                            <p:tav tm="0">
                                              <p:val>
                                                <p:fltVal val="0"/>
                                              </p:val>
                                            </p:tav>
                                            <p:tav tm="100000">
                                              <p:val>
                                                <p:strVal val="#ppt_w"/>
                                              </p:val>
                                            </p:tav>
                                          </p:tavLst>
                                        </p:anim>
                                        <p:anim calcmode="lin" valueType="num">
                                          <p:cBhvr>
                                            <p:cTn id="14" dur="800" fill="hold"/>
                                            <p:tgtEl>
                                              <p:spTgt spid="11"/>
                                            </p:tgtEl>
                                            <p:attrNameLst>
                                              <p:attrName>ppt_h</p:attrName>
                                            </p:attrNameLst>
                                          </p:cBhvr>
                                          <p:tavLst>
                                            <p:tav tm="0">
                                              <p:val>
                                                <p:fltVal val="0"/>
                                              </p:val>
                                            </p:tav>
                                            <p:tav tm="100000">
                                              <p:val>
                                                <p:strVal val="#ppt_h"/>
                                              </p:val>
                                            </p:tav>
                                          </p:tavLst>
                                        </p:anim>
                                        <p:anim calcmode="lin" valueType="num">
                                          <p:cBhvr>
                                            <p:cTn id="15" dur="800" fill="hold"/>
                                            <p:tgtEl>
                                              <p:spTgt spid="11"/>
                                            </p:tgtEl>
                                            <p:attrNameLst>
                                              <p:attrName>style.rotation</p:attrName>
                                            </p:attrNameLst>
                                          </p:cBhvr>
                                          <p:tavLst>
                                            <p:tav tm="0">
                                              <p:val>
                                                <p:fltVal val="360"/>
                                              </p:val>
                                            </p:tav>
                                            <p:tav tm="100000">
                                              <p:val>
                                                <p:fltVal val="0"/>
                                              </p:val>
                                            </p:tav>
                                          </p:tavLst>
                                        </p:anim>
                                        <p:animEffect transition="in" filter="fade">
                                          <p:cBhvr>
                                            <p:cTn id="16" dur="8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3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4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12" presetClass="entr" presetSubtype="2" fill="hold" nodeType="withEffect">
                                      <p:stCondLst>
                                        <p:cond delay="120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p:tgtEl>
                                              <p:spTgt spid="53"/>
                                            </p:tgtEl>
                                            <p:attrNameLst>
                                              <p:attrName>ppt_x</p:attrName>
                                            </p:attrNameLst>
                                          </p:cBhvr>
                                          <p:tavLst>
                                            <p:tav tm="0">
                                              <p:val>
                                                <p:strVal val="#ppt_x+#ppt_w*1.125000"/>
                                              </p:val>
                                            </p:tav>
                                            <p:tav tm="100000">
                                              <p:val>
                                                <p:strVal val="#ppt_x"/>
                                              </p:val>
                                            </p:tav>
                                          </p:tavLst>
                                        </p:anim>
                                        <p:animEffect transition="in" filter="wipe(left)">
                                          <p:cBhvr>
                                            <p:cTn id="53" dur="500"/>
                                            <p:tgtEl>
                                              <p:spTgt spid="53"/>
                                            </p:tgtEl>
                                          </p:cBhvr>
                                        </p:animEffect>
                                      </p:childTnLst>
                                    </p:cTn>
                                  </p:par>
                                  <p:par>
                                    <p:cTn id="54" presetID="12" presetClass="entr" presetSubtype="1" fill="hold" nodeType="withEffect">
                                      <p:stCondLst>
                                        <p:cond delay="150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p:tgtEl>
                                              <p:spTgt spid="45"/>
                                            </p:tgtEl>
                                            <p:attrNameLst>
                                              <p:attrName>ppt_y</p:attrName>
                                            </p:attrNameLst>
                                          </p:cBhvr>
                                          <p:tavLst>
                                            <p:tav tm="0">
                                              <p:val>
                                                <p:strVal val="#ppt_y-#ppt_h*1.125000"/>
                                              </p:val>
                                            </p:tav>
                                            <p:tav tm="100000">
                                              <p:val>
                                                <p:strVal val="#ppt_y"/>
                                              </p:val>
                                            </p:tav>
                                          </p:tavLst>
                                        </p:anim>
                                        <p:animEffect transition="in" filter="wipe(down)">
                                          <p:cBhvr>
                                            <p:cTn id="57" dur="500"/>
                                            <p:tgtEl>
                                              <p:spTgt spid="45"/>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200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200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grpId="0" nodeType="withEffect">
                                      <p:stCondLst>
                                        <p:cond delay="200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2" presetClass="entr" presetSubtype="4" fill="hold" grpId="0" nodeType="withEffect">
                                      <p:stCondLst>
                                        <p:cond delay="200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par>
                                    <p:cTn id="73" presetID="22" presetClass="entr" presetSubtype="4"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par>
                                    <p:cTn id="76" presetID="22" presetClass="entr" presetSubtype="4" fill="hold" grpId="0" nodeType="withEffect">
                                      <p:stCondLst>
                                        <p:cond delay="200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par>
                                    <p:cTn id="79" presetID="10" presetClass="entr" presetSubtype="0" fill="hold" nodeType="withEffect">
                                      <p:stCondLst>
                                        <p:cond delay="25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100"/>
                                            <p:tgtEl>
                                              <p:spTgt spid="60"/>
                                            </p:tgtEl>
                                          </p:cBhvr>
                                        </p:animEffect>
                                      </p:childTnLst>
                                    </p:cTn>
                                  </p:par>
                                  <p:par>
                                    <p:cTn id="82" presetID="63" presetClass="path" presetSubtype="0" fill="hold" nodeType="withEffect">
                                      <p:stCondLst>
                                        <p:cond delay="2500"/>
                                      </p:stCondLst>
                                      <p:childTnLst>
                                        <p:animMotion origin="layout" path="M -0.02631 -1.48148E-6 L 3.33333E-6 -1.48148E-6 " pathEditMode="relative" rAng="0" ptsTypes="AA">
                                          <p:cBhvr>
                                            <p:cTn id="83" dur="500" fill="hold"/>
                                            <p:tgtEl>
                                              <p:spTgt spid="60"/>
                                            </p:tgtEl>
                                            <p:attrNameLst>
                                              <p:attrName>ppt_x</p:attrName>
                                              <p:attrName>ppt_y</p:attrName>
                                            </p:attrNameLst>
                                          </p:cBhvr>
                                          <p:rCtr x="1315" y="0"/>
                                        </p:animMotion>
                                      </p:childTnLst>
                                    </p:cTn>
                                  </p:par>
                                  <p:par>
                                    <p:cTn id="84" presetID="10" presetClass="entr" presetSubtype="0" fill="hold" nodeType="withEffect">
                                      <p:stCondLst>
                                        <p:cond delay="250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
                                            <p:tgtEl>
                                              <p:spTgt spid="63"/>
                                            </p:tgtEl>
                                          </p:cBhvr>
                                        </p:animEffect>
                                      </p:childTnLst>
                                    </p:cTn>
                                  </p:par>
                                  <p:par>
                                    <p:cTn id="87" presetID="63" presetClass="path" presetSubtype="0" fill="hold" nodeType="withEffect">
                                      <p:stCondLst>
                                        <p:cond delay="2500"/>
                                      </p:stCondLst>
                                      <p:childTnLst>
                                        <p:animMotion origin="layout" path="M -4.58333E-6 -2.96296E-6 L 0.02553 -2.96296E-6 " pathEditMode="relative" rAng="0" ptsTypes="AA">
                                          <p:cBhvr>
                                            <p:cTn id="88" dur="500" spd="-100000" fill="hold"/>
                                            <p:tgtEl>
                                              <p:spTgt spid="63"/>
                                            </p:tgtEl>
                                            <p:attrNameLst>
                                              <p:attrName>ppt_x</p:attrName>
                                              <p:attrName>ppt_y</p:attrName>
                                            </p:attrNameLst>
                                          </p:cBhvr>
                                          <p:rCtr x="1276" y="0"/>
                                        </p:animMotion>
                                      </p:childTnLst>
                                    </p:cTn>
                                  </p:par>
                                  <p:par>
                                    <p:cTn id="89" presetID="10" presetClass="entr" presetSubtype="0" fill="hold" nodeType="withEffect">
                                      <p:stCondLst>
                                        <p:cond delay="270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par>
                                    <p:cTn id="92" presetID="63" presetClass="path" presetSubtype="0" fill="hold" nodeType="withEffect">
                                      <p:stCondLst>
                                        <p:cond delay="2700"/>
                                      </p:stCondLst>
                                      <p:childTnLst>
                                        <p:animMotion origin="layout" path="M -0.02631 -1.48148E-6 L 3.33333E-6 -1.48148E-6 " pathEditMode="relative" rAng="0" ptsTypes="AA">
                                          <p:cBhvr>
                                            <p:cTn id="93" dur="500" fill="hold"/>
                                            <p:tgtEl>
                                              <p:spTgt spid="66"/>
                                            </p:tgtEl>
                                            <p:attrNameLst>
                                              <p:attrName>ppt_x</p:attrName>
                                              <p:attrName>ppt_y</p:attrName>
                                            </p:attrNameLst>
                                          </p:cBhvr>
                                          <p:rCtr x="1315" y="0"/>
                                        </p:animMotion>
                                      </p:childTnLst>
                                    </p:cTn>
                                  </p:par>
                                  <p:par>
                                    <p:cTn id="94" presetID="10" presetClass="entr" presetSubtype="0" fill="hold" nodeType="withEffect">
                                      <p:stCondLst>
                                        <p:cond delay="270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100"/>
                                            <p:tgtEl>
                                              <p:spTgt spid="69"/>
                                            </p:tgtEl>
                                          </p:cBhvr>
                                        </p:animEffect>
                                      </p:childTnLst>
                                    </p:cTn>
                                  </p:par>
                                  <p:par>
                                    <p:cTn id="97" presetID="63" presetClass="path" presetSubtype="0" fill="hold" nodeType="withEffect">
                                      <p:stCondLst>
                                        <p:cond delay="2700"/>
                                      </p:stCondLst>
                                      <p:childTnLst>
                                        <p:animMotion origin="layout" path="M -4.58333E-6 -2.96296E-6 L 0.02553 -2.96296E-6 " pathEditMode="relative" rAng="0" ptsTypes="AA">
                                          <p:cBhvr>
                                            <p:cTn id="98" dur="500" spd="-100000" fill="hold"/>
                                            <p:tgtEl>
                                              <p:spTgt spid="69"/>
                                            </p:tgtEl>
                                            <p:attrNameLst>
                                              <p:attrName>ppt_x</p:attrName>
                                              <p:attrName>ppt_y</p:attrName>
                                            </p:attrNameLst>
                                          </p:cBhvr>
                                          <p:rCtr x="1276" y="0"/>
                                        </p:animMotion>
                                      </p:childTnLst>
                                    </p:cTn>
                                  </p:par>
                                  <p:par>
                                    <p:cTn id="99" presetID="10" presetClass="entr" presetSubtype="0" fill="hold" nodeType="withEffect">
                                      <p:stCondLst>
                                        <p:cond delay="290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100"/>
                                            <p:tgtEl>
                                              <p:spTgt spid="72"/>
                                            </p:tgtEl>
                                          </p:cBhvr>
                                        </p:animEffect>
                                      </p:childTnLst>
                                    </p:cTn>
                                  </p:par>
                                  <p:par>
                                    <p:cTn id="102" presetID="63" presetClass="path" presetSubtype="0" fill="hold" nodeType="withEffect">
                                      <p:stCondLst>
                                        <p:cond delay="2900"/>
                                      </p:stCondLst>
                                      <p:childTnLst>
                                        <p:animMotion origin="layout" path="M -0.02631 -1.48148E-6 L 3.33333E-6 -1.48148E-6 " pathEditMode="relative" rAng="0" ptsTypes="AA">
                                          <p:cBhvr>
                                            <p:cTn id="103" dur="500" fill="hold"/>
                                            <p:tgtEl>
                                              <p:spTgt spid="72"/>
                                            </p:tgtEl>
                                            <p:attrNameLst>
                                              <p:attrName>ppt_x</p:attrName>
                                              <p:attrName>ppt_y</p:attrName>
                                            </p:attrNameLst>
                                          </p:cBhvr>
                                          <p:rCtr x="1315" y="0"/>
                                        </p:animMotion>
                                      </p:childTnLst>
                                    </p:cTn>
                                  </p:par>
                                  <p:par>
                                    <p:cTn id="104" presetID="10" presetClass="entr" presetSubtype="0" fill="hold" nodeType="withEffect">
                                      <p:stCondLst>
                                        <p:cond delay="290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
                                            <p:tgtEl>
                                              <p:spTgt spid="75"/>
                                            </p:tgtEl>
                                          </p:cBhvr>
                                        </p:animEffect>
                                      </p:childTnLst>
                                    </p:cTn>
                                  </p:par>
                                  <p:par>
                                    <p:cTn id="107" presetID="63" presetClass="path" presetSubtype="0" fill="hold" nodeType="withEffect">
                                      <p:stCondLst>
                                        <p:cond delay="2900"/>
                                      </p:stCondLst>
                                      <p:childTnLst>
                                        <p:animMotion origin="layout" path="M -4.58333E-6 4.07407E-6 L 0.02553 4.07407E-6 " pathEditMode="relative" rAng="0" ptsTypes="AA">
                                          <p:cBhvr>
                                            <p:cTn id="108" dur="500" spd="-100000" fill="hold"/>
                                            <p:tgtEl>
                                              <p:spTgt spid="75"/>
                                            </p:tgtEl>
                                            <p:attrNameLst>
                                              <p:attrName>ppt_x</p:attrName>
                                              <p:attrName>ppt_y</p:attrName>
                                            </p:attrNameLst>
                                          </p:cBhvr>
                                          <p:rCtr x="12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7" grpId="0" animBg="1"/>
          <p:bldP spid="38" grpId="0" animBg="1"/>
          <p:bldP spid="39" grpId="0" animBg="1"/>
          <p:bldP spid="40" grpId="0" animBg="1"/>
          <p:bldP spid="41" grpId="0" animBg="1"/>
          <p:bldP spid="42" grpId="0" animBg="1"/>
          <p:bldP spid="43" grpId="0" animBg="1"/>
          <p:bldP spid="4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9"/>
          <p:cNvGrpSpPr/>
          <p:nvPr/>
        </p:nvGrpSpPr>
        <p:grpSpPr>
          <a:xfrm>
            <a:off x="5737470" y="2244116"/>
            <a:ext cx="697627" cy="656206"/>
            <a:chOff x="6345460" y="2040370"/>
            <a:chExt cx="803404" cy="755703"/>
          </a:xfrm>
        </p:grpSpPr>
        <p:sp>
          <p:nvSpPr>
            <p:cNvPr id="12" name="Oval 7"/>
            <p:cNvSpPr/>
            <p:nvPr/>
          </p:nvSpPr>
          <p:spPr>
            <a:xfrm>
              <a:off x="6369311" y="2040370"/>
              <a:ext cx="755703" cy="755703"/>
            </a:xfrm>
            <a:prstGeom prst="ellipse">
              <a:avLst/>
            </a:pr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b="1">
                <a:solidFill>
                  <a:prstClr val="white"/>
                </a:solidFill>
                <a:cs typeface="+mn-ea"/>
                <a:sym typeface="+mn-lt"/>
              </a:endParaRPr>
            </a:p>
          </p:txBody>
        </p:sp>
        <p:sp>
          <p:nvSpPr>
            <p:cNvPr id="13" name="TextBox 11"/>
            <p:cNvSpPr txBox="1"/>
            <p:nvPr/>
          </p:nvSpPr>
          <p:spPr>
            <a:xfrm>
              <a:off x="6345460" y="2208372"/>
              <a:ext cx="803404" cy="492603"/>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dirty="0">
                  <a:solidFill>
                    <a:prstClr val="white"/>
                  </a:solidFill>
                  <a:cs typeface="+mn-ea"/>
                  <a:sym typeface="+mn-lt"/>
                </a:rPr>
                <a:t>93%</a:t>
              </a:r>
              <a:endParaRPr lang="en-GB" sz="2000" b="1" dirty="0">
                <a:solidFill>
                  <a:prstClr val="white"/>
                </a:solidFill>
                <a:cs typeface="+mn-ea"/>
                <a:sym typeface="+mn-lt"/>
              </a:endParaRPr>
            </a:p>
          </p:txBody>
        </p:sp>
      </p:grpSp>
      <p:grpSp>
        <p:nvGrpSpPr>
          <p:cNvPr id="14" name="Group 40"/>
          <p:cNvGrpSpPr/>
          <p:nvPr/>
        </p:nvGrpSpPr>
        <p:grpSpPr>
          <a:xfrm>
            <a:off x="5737470" y="3070845"/>
            <a:ext cx="697627" cy="656206"/>
            <a:chOff x="6345460" y="2992454"/>
            <a:chExt cx="803404" cy="755703"/>
          </a:xfrm>
        </p:grpSpPr>
        <p:sp>
          <p:nvSpPr>
            <p:cNvPr id="15" name="Oval 8"/>
            <p:cNvSpPr/>
            <p:nvPr/>
          </p:nvSpPr>
          <p:spPr>
            <a:xfrm>
              <a:off x="6369311" y="2992454"/>
              <a:ext cx="755703" cy="75570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a:solidFill>
                  <a:prstClr val="white"/>
                </a:solidFill>
                <a:cs typeface="+mn-ea"/>
                <a:sym typeface="+mn-lt"/>
              </a:endParaRPr>
            </a:p>
          </p:txBody>
        </p:sp>
        <p:sp>
          <p:nvSpPr>
            <p:cNvPr id="16" name="TextBox 12"/>
            <p:cNvSpPr txBox="1"/>
            <p:nvPr/>
          </p:nvSpPr>
          <p:spPr>
            <a:xfrm>
              <a:off x="6345460" y="3160455"/>
              <a:ext cx="803404" cy="492603"/>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a:solidFill>
                    <a:prstClr val="white"/>
                  </a:solidFill>
                  <a:cs typeface="+mn-ea"/>
                  <a:sym typeface="+mn-lt"/>
                </a:rPr>
                <a:t>82%</a:t>
              </a:r>
              <a:endParaRPr lang="en-GB" sz="2000" b="1">
                <a:solidFill>
                  <a:prstClr val="white"/>
                </a:solidFill>
                <a:cs typeface="+mn-ea"/>
                <a:sym typeface="+mn-lt"/>
              </a:endParaRPr>
            </a:p>
          </p:txBody>
        </p:sp>
      </p:grpSp>
      <p:grpSp>
        <p:nvGrpSpPr>
          <p:cNvPr id="17" name="Group 41"/>
          <p:cNvGrpSpPr/>
          <p:nvPr/>
        </p:nvGrpSpPr>
        <p:grpSpPr>
          <a:xfrm>
            <a:off x="5737470" y="3897575"/>
            <a:ext cx="697627" cy="656206"/>
            <a:chOff x="6345459" y="3944537"/>
            <a:chExt cx="803404" cy="755703"/>
          </a:xfrm>
        </p:grpSpPr>
        <p:sp>
          <p:nvSpPr>
            <p:cNvPr id="18" name="Oval 10"/>
            <p:cNvSpPr/>
            <p:nvPr/>
          </p:nvSpPr>
          <p:spPr>
            <a:xfrm>
              <a:off x="6369310" y="3944537"/>
              <a:ext cx="755703" cy="75570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a:solidFill>
                  <a:prstClr val="white"/>
                </a:solidFill>
                <a:cs typeface="+mn-ea"/>
                <a:sym typeface="+mn-lt"/>
              </a:endParaRPr>
            </a:p>
          </p:txBody>
        </p:sp>
        <p:sp>
          <p:nvSpPr>
            <p:cNvPr id="19" name="TextBox 13"/>
            <p:cNvSpPr txBox="1"/>
            <p:nvPr/>
          </p:nvSpPr>
          <p:spPr>
            <a:xfrm>
              <a:off x="6345459" y="4114593"/>
              <a:ext cx="803404" cy="492603"/>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dirty="0">
                  <a:solidFill>
                    <a:prstClr val="white"/>
                  </a:solidFill>
                  <a:cs typeface="+mn-ea"/>
                  <a:sym typeface="+mn-lt"/>
                </a:rPr>
                <a:t>70%</a:t>
              </a:r>
              <a:endParaRPr lang="en-GB" sz="2000" b="1" dirty="0">
                <a:solidFill>
                  <a:prstClr val="white"/>
                </a:solidFill>
                <a:cs typeface="+mn-ea"/>
                <a:sym typeface="+mn-lt"/>
              </a:endParaRPr>
            </a:p>
          </p:txBody>
        </p:sp>
      </p:grpSp>
      <p:grpSp>
        <p:nvGrpSpPr>
          <p:cNvPr id="20" name="Group 42"/>
          <p:cNvGrpSpPr/>
          <p:nvPr/>
        </p:nvGrpSpPr>
        <p:grpSpPr>
          <a:xfrm>
            <a:off x="5737470" y="4727869"/>
            <a:ext cx="697627" cy="656206"/>
            <a:chOff x="6345460" y="4900725"/>
            <a:chExt cx="803404" cy="755703"/>
          </a:xfrm>
        </p:grpSpPr>
        <p:sp>
          <p:nvSpPr>
            <p:cNvPr id="21" name="Oval 9"/>
            <p:cNvSpPr/>
            <p:nvPr/>
          </p:nvSpPr>
          <p:spPr>
            <a:xfrm>
              <a:off x="6369311" y="4900725"/>
              <a:ext cx="755703" cy="75570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a:solidFill>
                  <a:prstClr val="white"/>
                </a:solidFill>
                <a:cs typeface="+mn-ea"/>
                <a:sym typeface="+mn-lt"/>
              </a:endParaRPr>
            </a:p>
          </p:txBody>
        </p:sp>
        <p:sp>
          <p:nvSpPr>
            <p:cNvPr id="22" name="TextBox 14"/>
            <p:cNvSpPr txBox="1"/>
            <p:nvPr/>
          </p:nvSpPr>
          <p:spPr>
            <a:xfrm>
              <a:off x="6345460" y="5068727"/>
              <a:ext cx="803404" cy="492603"/>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a:solidFill>
                    <a:prstClr val="white"/>
                  </a:solidFill>
                  <a:cs typeface="+mn-ea"/>
                  <a:sym typeface="+mn-lt"/>
                </a:rPr>
                <a:t>68%</a:t>
              </a:r>
              <a:endParaRPr lang="en-GB" sz="2000" b="1">
                <a:solidFill>
                  <a:prstClr val="white"/>
                </a:solidFill>
                <a:cs typeface="+mn-ea"/>
                <a:sym typeface="+mn-lt"/>
              </a:endParaRPr>
            </a:p>
          </p:txBody>
        </p:sp>
      </p:grpSp>
      <p:grpSp>
        <p:nvGrpSpPr>
          <p:cNvPr id="23" name="Group 36"/>
          <p:cNvGrpSpPr/>
          <p:nvPr/>
        </p:nvGrpSpPr>
        <p:grpSpPr>
          <a:xfrm>
            <a:off x="6606657" y="3078571"/>
            <a:ext cx="2887295" cy="3348875"/>
            <a:chOff x="7346437" y="3001349"/>
            <a:chExt cx="3325083" cy="3856651"/>
          </a:xfrm>
          <a:solidFill>
            <a:srgbClr val="FFC000">
              <a:alpha val="80000"/>
            </a:srgbClr>
          </a:solidFill>
        </p:grpSpPr>
        <p:sp>
          <p:nvSpPr>
            <p:cNvPr id="24"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25"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26" name="Group 37"/>
          <p:cNvGrpSpPr/>
          <p:nvPr/>
        </p:nvGrpSpPr>
        <p:grpSpPr>
          <a:xfrm>
            <a:off x="6606653" y="3909177"/>
            <a:ext cx="2276524" cy="2518266"/>
            <a:chOff x="7346434" y="3957897"/>
            <a:chExt cx="2621703" cy="2900101"/>
          </a:xfrm>
          <a:solidFill>
            <a:srgbClr val="FFFFFF">
              <a:alpha val="10196"/>
            </a:srgbClr>
          </a:solidFill>
        </p:grpSpPr>
        <p:sp>
          <p:nvSpPr>
            <p:cNvPr id="27"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28"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29" name="Group 35"/>
          <p:cNvGrpSpPr/>
          <p:nvPr/>
        </p:nvGrpSpPr>
        <p:grpSpPr>
          <a:xfrm>
            <a:off x="6606656" y="2251840"/>
            <a:ext cx="3498066" cy="4175606"/>
            <a:chOff x="7346438" y="2049265"/>
            <a:chExt cx="4028463" cy="4808735"/>
          </a:xfrm>
          <a:solidFill>
            <a:srgbClr val="FFFFFF">
              <a:alpha val="10196"/>
            </a:srgbClr>
          </a:solidFill>
        </p:grpSpPr>
        <p:sp>
          <p:nvSpPr>
            <p:cNvPr id="30"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31"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32" name="Group 38"/>
          <p:cNvGrpSpPr/>
          <p:nvPr/>
        </p:nvGrpSpPr>
        <p:grpSpPr>
          <a:xfrm>
            <a:off x="6606654" y="4735594"/>
            <a:ext cx="1665749" cy="1691850"/>
            <a:chOff x="7346434" y="4909620"/>
            <a:chExt cx="1918320" cy="1948378"/>
          </a:xfrm>
          <a:solidFill>
            <a:srgbClr val="FFFFFF">
              <a:alpha val="10196"/>
            </a:srgbClr>
          </a:solidFill>
        </p:grpSpPr>
        <p:sp>
          <p:nvSpPr>
            <p:cNvPr id="33"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34"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35" name="Group 19"/>
          <p:cNvGrpSpPr/>
          <p:nvPr/>
        </p:nvGrpSpPr>
        <p:grpSpPr>
          <a:xfrm>
            <a:off x="2175171" y="2410278"/>
            <a:ext cx="398037" cy="298720"/>
            <a:chOff x="789999" y="2242985"/>
            <a:chExt cx="504229" cy="378415"/>
          </a:xfrm>
          <a:solidFill>
            <a:srgbClr val="FFC000">
              <a:alpha val="80000"/>
            </a:srgbClr>
          </a:solidFill>
        </p:grpSpPr>
        <p:sp>
          <p:nvSpPr>
            <p:cNvPr id="36" name="Rectangle 20"/>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37" name="Rectangle 21"/>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38" name="Rectangle 22"/>
          <p:cNvSpPr/>
          <p:nvPr/>
        </p:nvSpPr>
        <p:spPr>
          <a:xfrm>
            <a:off x="2668366" y="2256728"/>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grpSp>
        <p:nvGrpSpPr>
          <p:cNvPr id="39" name="Group 23"/>
          <p:cNvGrpSpPr/>
          <p:nvPr/>
        </p:nvGrpSpPr>
        <p:grpSpPr>
          <a:xfrm>
            <a:off x="2175171" y="3319682"/>
            <a:ext cx="398037" cy="298720"/>
            <a:chOff x="789999" y="2242985"/>
            <a:chExt cx="504229" cy="378415"/>
          </a:xfrm>
          <a:solidFill>
            <a:srgbClr val="FFC000">
              <a:alpha val="80000"/>
            </a:srgbClr>
          </a:solidFill>
        </p:grpSpPr>
        <p:sp>
          <p:nvSpPr>
            <p:cNvPr id="40" name="Rectangle 24"/>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41" name="Rectangle 25"/>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42" name="Rectangle 26"/>
          <p:cNvSpPr/>
          <p:nvPr/>
        </p:nvSpPr>
        <p:spPr>
          <a:xfrm>
            <a:off x="2668366" y="3166130"/>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grpSp>
        <p:nvGrpSpPr>
          <p:cNvPr id="43" name="Group 27"/>
          <p:cNvGrpSpPr/>
          <p:nvPr/>
        </p:nvGrpSpPr>
        <p:grpSpPr>
          <a:xfrm>
            <a:off x="2175171" y="4251230"/>
            <a:ext cx="398037" cy="298720"/>
            <a:chOff x="789999" y="2242985"/>
            <a:chExt cx="504229" cy="378415"/>
          </a:xfrm>
          <a:solidFill>
            <a:srgbClr val="FFC000">
              <a:alpha val="80000"/>
            </a:srgbClr>
          </a:solidFill>
        </p:grpSpPr>
        <p:sp>
          <p:nvSpPr>
            <p:cNvPr id="44" name="Rectangle 28"/>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45" name="Rectangle 29"/>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46" name="Rectangle 30"/>
          <p:cNvSpPr/>
          <p:nvPr/>
        </p:nvSpPr>
        <p:spPr>
          <a:xfrm>
            <a:off x="2668366" y="4097679"/>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grpSp>
        <p:nvGrpSpPr>
          <p:cNvPr id="47" name="Group 31"/>
          <p:cNvGrpSpPr/>
          <p:nvPr/>
        </p:nvGrpSpPr>
        <p:grpSpPr>
          <a:xfrm>
            <a:off x="2175171" y="5142409"/>
            <a:ext cx="398037" cy="298720"/>
            <a:chOff x="789999" y="2242985"/>
            <a:chExt cx="504229" cy="378415"/>
          </a:xfrm>
          <a:solidFill>
            <a:srgbClr val="FFC000">
              <a:alpha val="80000"/>
            </a:srgbClr>
          </a:solidFill>
        </p:grpSpPr>
        <p:sp>
          <p:nvSpPr>
            <p:cNvPr id="48" name="Rectangle 32"/>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49" name="Rectangle 33"/>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50" name="Rectangle 34"/>
          <p:cNvSpPr/>
          <p:nvPr/>
        </p:nvSpPr>
        <p:spPr>
          <a:xfrm>
            <a:off x="2668366" y="4988858"/>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6"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7174" y="1793284"/>
            <a:ext cx="2798903" cy="2452411"/>
          </a:xfrm>
          <a:prstGeom prst="rect">
            <a:avLst/>
          </a:prstGeom>
        </p:spPr>
      </p:pic>
      <p:sp>
        <p:nvSpPr>
          <p:cNvPr id="5" name="PA_标题 1"/>
          <p:cNvSpPr txBox="1"/>
          <p:nvPr>
            <p:custDataLst>
              <p:tags r:id="rId1"/>
            </p:custDataLst>
          </p:nvPr>
        </p:nvSpPr>
        <p:spPr>
          <a:xfrm>
            <a:off x="2977862" y="2838010"/>
            <a:ext cx="7934325" cy="72491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dirty="0">
                <a:solidFill>
                  <a:schemeClr val="bg1"/>
                </a:solidFill>
                <a:latin typeface="+mn-lt"/>
                <a:ea typeface="+mn-ea"/>
                <a:cs typeface="+mn-ea"/>
                <a:sym typeface="+mn-lt"/>
              </a:rPr>
              <a:t>04     </a:t>
            </a:r>
            <a:r>
              <a:rPr lang="zh-CN" altLang="en-US" sz="4800" b="1" dirty="0">
                <a:solidFill>
                  <a:schemeClr val="bg1"/>
                </a:solidFill>
                <a:latin typeface="+mn-lt"/>
                <a:ea typeface="+mn-ea"/>
                <a:cs typeface="+mn-ea"/>
                <a:sym typeface="+mn-lt"/>
              </a:rPr>
              <a:t>请插入您的标题</a:t>
            </a:r>
          </a:p>
        </p:txBody>
      </p:sp>
      <p:sp>
        <p:nvSpPr>
          <p:cNvPr id="7" name="PA_副标题 2"/>
          <p:cNvSpPr txBox="1"/>
          <p:nvPr>
            <p:custDataLst>
              <p:tags r:id="rId2"/>
            </p:custDataLst>
          </p:nvPr>
        </p:nvSpPr>
        <p:spPr>
          <a:xfrm>
            <a:off x="4559012" y="3805237"/>
            <a:ext cx="572798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chemeClr val="bg1">
                    <a:lumMod val="85000"/>
                  </a:schemeClr>
                </a:solidFill>
                <a:cs typeface="+mn-ea"/>
                <a:sym typeface="+mn-lt"/>
              </a:rPr>
              <a:t>请插入您的小标题内容请插入您的小标题内容</a:t>
            </a:r>
            <a:endParaRPr lang="en-US" altLang="zh-CN" sz="2000" dirty="0">
              <a:solidFill>
                <a:schemeClr val="bg1">
                  <a:lumMod val="85000"/>
                </a:schemeClr>
              </a:solidFill>
              <a:cs typeface="+mn-ea"/>
              <a:sym typeface="+mn-lt"/>
            </a:endParaRPr>
          </a:p>
          <a:p>
            <a:endParaRPr lang="zh-CN" altLang="en-US" sz="20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4635" y="1165505"/>
            <a:ext cx="4507937" cy="3949874"/>
          </a:xfrm>
          <a:prstGeom prst="rect">
            <a:avLst/>
          </a:prstGeom>
          <a:noFill/>
          <a:ln>
            <a:noFill/>
          </a:ln>
        </p:spPr>
      </p:pic>
      <p:sp>
        <p:nvSpPr>
          <p:cNvPr id="11" name="任意多边形 10"/>
          <p:cNvSpPr/>
          <p:nvPr/>
        </p:nvSpPr>
        <p:spPr>
          <a:xfrm>
            <a:off x="2413302" y="2554638"/>
            <a:ext cx="1088738" cy="1792230"/>
          </a:xfrm>
          <a:custGeom>
            <a:avLst/>
            <a:gdLst>
              <a:gd name="connsiteX0" fmla="*/ 0 w 1651000"/>
              <a:gd name="connsiteY0" fmla="*/ 0 h 2717800"/>
              <a:gd name="connsiteX1" fmla="*/ 1651000 w 1651000"/>
              <a:gd name="connsiteY1" fmla="*/ 0 h 2717800"/>
              <a:gd name="connsiteX2" fmla="*/ 1651000 w 1651000"/>
              <a:gd name="connsiteY2" fmla="*/ 679450 h 2717800"/>
              <a:gd name="connsiteX3" fmla="*/ 1473500 w 1651000"/>
              <a:gd name="connsiteY3" fmla="*/ 679450 h 2717800"/>
              <a:gd name="connsiteX4" fmla="*/ 1473500 w 1651000"/>
              <a:gd name="connsiteY4" fmla="*/ 171450 h 2717800"/>
              <a:gd name="connsiteX5" fmla="*/ 177500 w 1651000"/>
              <a:gd name="connsiteY5" fmla="*/ 171450 h 2717800"/>
              <a:gd name="connsiteX6" fmla="*/ 177500 w 1651000"/>
              <a:gd name="connsiteY6" fmla="*/ 2546350 h 2717800"/>
              <a:gd name="connsiteX7" fmla="*/ 1473500 w 1651000"/>
              <a:gd name="connsiteY7" fmla="*/ 2546350 h 2717800"/>
              <a:gd name="connsiteX8" fmla="*/ 1473500 w 1651000"/>
              <a:gd name="connsiteY8" fmla="*/ 2038350 h 2717800"/>
              <a:gd name="connsiteX9" fmla="*/ 1651000 w 1651000"/>
              <a:gd name="connsiteY9" fmla="*/ 2038350 h 2717800"/>
              <a:gd name="connsiteX10" fmla="*/ 1651000 w 1651000"/>
              <a:gd name="connsiteY10" fmla="*/ 2717800 h 2717800"/>
              <a:gd name="connsiteX11" fmla="*/ 0 w 1651000"/>
              <a:gd name="connsiteY11" fmla="*/ 2717800 h 2717800"/>
              <a:gd name="connsiteX12" fmla="*/ 0 w 1651000"/>
              <a:gd name="connsiteY12"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0" h="2717800">
                <a:moveTo>
                  <a:pt x="0" y="0"/>
                </a:moveTo>
                <a:lnTo>
                  <a:pt x="1651000" y="0"/>
                </a:lnTo>
                <a:lnTo>
                  <a:pt x="1651000" y="679450"/>
                </a:lnTo>
                <a:lnTo>
                  <a:pt x="1473500" y="679450"/>
                </a:lnTo>
                <a:lnTo>
                  <a:pt x="1473500" y="171450"/>
                </a:lnTo>
                <a:lnTo>
                  <a:pt x="177500" y="171450"/>
                </a:lnTo>
                <a:lnTo>
                  <a:pt x="177500" y="2546350"/>
                </a:lnTo>
                <a:lnTo>
                  <a:pt x="1473500" y="2546350"/>
                </a:lnTo>
                <a:lnTo>
                  <a:pt x="1473500" y="2038350"/>
                </a:lnTo>
                <a:lnTo>
                  <a:pt x="1651000" y="2038350"/>
                </a:lnTo>
                <a:lnTo>
                  <a:pt x="1651000" y="2717800"/>
                </a:lnTo>
                <a:lnTo>
                  <a:pt x="0" y="2717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p:cNvSpPr txBox="1"/>
          <p:nvPr/>
        </p:nvSpPr>
        <p:spPr>
          <a:xfrm rot="16200000">
            <a:off x="3618897" y="2480342"/>
            <a:ext cx="923330" cy="1788418"/>
          </a:xfrm>
          <a:prstGeom prst="rect">
            <a:avLst/>
          </a:prstGeom>
          <a:noFill/>
        </p:spPr>
        <p:txBody>
          <a:bodyPr vert="eaVert" wrap="square" rtlCol="0">
            <a:spAutoFit/>
          </a:bodyPr>
          <a:lstStyle/>
          <a:p>
            <a:pPr algn="dist"/>
            <a:r>
              <a:rPr lang="zh-CN" altLang="en-US" sz="4800" b="1" dirty="0">
                <a:solidFill>
                  <a:schemeClr val="bg1"/>
                </a:solidFill>
                <a:cs typeface="+mn-ea"/>
                <a:sym typeface="+mn-lt"/>
              </a:rPr>
              <a:t>目 录</a:t>
            </a:r>
          </a:p>
        </p:txBody>
      </p:sp>
      <p:sp>
        <p:nvSpPr>
          <p:cNvPr id="13" name="文本框 12"/>
          <p:cNvSpPr txBox="1"/>
          <p:nvPr/>
        </p:nvSpPr>
        <p:spPr>
          <a:xfrm>
            <a:off x="3502040" y="3825133"/>
            <a:ext cx="1966469" cy="461665"/>
          </a:xfrm>
          <a:prstGeom prst="rect">
            <a:avLst/>
          </a:prstGeom>
          <a:noFill/>
        </p:spPr>
        <p:txBody>
          <a:bodyPr wrap="square" rtlCol="0">
            <a:spAutoFit/>
          </a:bodyPr>
          <a:lstStyle/>
          <a:p>
            <a:r>
              <a:rPr lang="en-US" altLang="zh-CN" sz="2400" dirty="0">
                <a:solidFill>
                  <a:schemeClr val="bg1"/>
                </a:solidFill>
                <a:cs typeface="+mn-ea"/>
                <a:sym typeface="+mn-lt"/>
              </a:rPr>
              <a:t>ONTENTS</a:t>
            </a:r>
            <a:endParaRPr lang="zh-CN" altLang="en-US" sz="2400" dirty="0">
              <a:solidFill>
                <a:schemeClr val="bg1"/>
              </a:solidFill>
              <a:cs typeface="+mn-ea"/>
              <a:sym typeface="+mn-lt"/>
            </a:endParaRPr>
          </a:p>
        </p:txBody>
      </p:sp>
      <p:grpSp>
        <p:nvGrpSpPr>
          <p:cNvPr id="23" name="组合 22"/>
          <p:cNvGrpSpPr/>
          <p:nvPr/>
        </p:nvGrpSpPr>
        <p:grpSpPr>
          <a:xfrm>
            <a:off x="5709738" y="1432703"/>
            <a:ext cx="4631691" cy="1064893"/>
            <a:chOff x="5709738" y="1432703"/>
            <a:chExt cx="4631691" cy="1064893"/>
          </a:xfrm>
        </p:grpSpPr>
        <p:pic>
          <p:nvPicPr>
            <p:cNvPr id="15" name="图片 14"/>
            <p:cNvPicPr>
              <a:picLocks noChangeAspect="1"/>
            </p:cNvPicPr>
            <p:nvPr/>
          </p:nvPicPr>
          <p:blipFill>
            <a:blip r:embed="rId7" cstate="screen"/>
            <a:stretch>
              <a:fillRect/>
            </a:stretch>
          </p:blipFill>
          <p:spPr>
            <a:xfrm>
              <a:off x="5709738" y="1432703"/>
              <a:ext cx="948664" cy="962025"/>
            </a:xfrm>
            <a:prstGeom prst="rect">
              <a:avLst/>
            </a:prstGeom>
          </p:spPr>
        </p:pic>
        <p:sp>
          <p:nvSpPr>
            <p:cNvPr id="16" name="PA_标题 1"/>
            <p:cNvSpPr txBox="1"/>
            <p:nvPr>
              <p:custDataLst>
                <p:tags r:id="rId4"/>
              </p:custDataLst>
            </p:nvPr>
          </p:nvSpPr>
          <p:spPr>
            <a:xfrm>
              <a:off x="5934695" y="1772686"/>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mn-lt"/>
                  <a:ea typeface="+mn-ea"/>
                  <a:cs typeface="+mn-ea"/>
                  <a:sym typeface="+mn-lt"/>
                </a:rPr>
                <a:t>01   </a:t>
              </a:r>
              <a:r>
                <a:rPr lang="zh-CN" altLang="en-US" sz="2400" b="1" dirty="0">
                  <a:solidFill>
                    <a:schemeClr val="bg1"/>
                  </a:solidFill>
                  <a:latin typeface="+mn-lt"/>
                  <a:ea typeface="+mn-ea"/>
                  <a:cs typeface="+mn-ea"/>
                  <a:sym typeface="+mn-lt"/>
                </a:rPr>
                <a:t>请插入您的大标题内容</a:t>
              </a:r>
            </a:p>
          </p:txBody>
        </p:sp>
      </p:grpSp>
      <p:grpSp>
        <p:nvGrpSpPr>
          <p:cNvPr id="24" name="组合 23"/>
          <p:cNvGrpSpPr/>
          <p:nvPr/>
        </p:nvGrpSpPr>
        <p:grpSpPr>
          <a:xfrm>
            <a:off x="5709738" y="2430567"/>
            <a:ext cx="4631691" cy="1072331"/>
            <a:chOff x="5709738" y="2430567"/>
            <a:chExt cx="4631691" cy="1072331"/>
          </a:xfrm>
        </p:grpSpPr>
        <p:pic>
          <p:nvPicPr>
            <p:cNvPr id="17" name="图片 16"/>
            <p:cNvPicPr>
              <a:picLocks noChangeAspect="1"/>
            </p:cNvPicPr>
            <p:nvPr/>
          </p:nvPicPr>
          <p:blipFill>
            <a:blip r:embed="rId7" cstate="screen"/>
            <a:stretch>
              <a:fillRect/>
            </a:stretch>
          </p:blipFill>
          <p:spPr>
            <a:xfrm>
              <a:off x="5709738" y="2430567"/>
              <a:ext cx="948664" cy="962025"/>
            </a:xfrm>
            <a:prstGeom prst="rect">
              <a:avLst/>
            </a:prstGeom>
          </p:spPr>
        </p:pic>
        <p:sp>
          <p:nvSpPr>
            <p:cNvPr id="18" name="PA_标题 1"/>
            <p:cNvSpPr txBox="1"/>
            <p:nvPr>
              <p:custDataLst>
                <p:tags r:id="rId3"/>
              </p:custDataLst>
            </p:nvPr>
          </p:nvSpPr>
          <p:spPr>
            <a:xfrm>
              <a:off x="5934695" y="2777988"/>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mn-lt"/>
                  <a:ea typeface="+mn-ea"/>
                  <a:cs typeface="+mn-ea"/>
                  <a:sym typeface="+mn-lt"/>
                </a:rPr>
                <a:t>02   </a:t>
              </a:r>
              <a:r>
                <a:rPr lang="zh-CN" altLang="en-US" sz="2400" b="1" dirty="0">
                  <a:solidFill>
                    <a:schemeClr val="bg1"/>
                  </a:solidFill>
                  <a:latin typeface="+mn-lt"/>
                  <a:ea typeface="+mn-ea"/>
                  <a:cs typeface="+mn-ea"/>
                  <a:sym typeface="+mn-lt"/>
                </a:rPr>
                <a:t>请插入您的大标题内容</a:t>
              </a:r>
            </a:p>
          </p:txBody>
        </p:sp>
      </p:grpSp>
      <p:grpSp>
        <p:nvGrpSpPr>
          <p:cNvPr id="25" name="组合 24"/>
          <p:cNvGrpSpPr/>
          <p:nvPr/>
        </p:nvGrpSpPr>
        <p:grpSpPr>
          <a:xfrm>
            <a:off x="5709738" y="3428431"/>
            <a:ext cx="4631691" cy="1079769"/>
            <a:chOff x="5709738" y="3428431"/>
            <a:chExt cx="4631691" cy="1079769"/>
          </a:xfrm>
        </p:grpSpPr>
        <p:pic>
          <p:nvPicPr>
            <p:cNvPr id="19" name="图片 18"/>
            <p:cNvPicPr>
              <a:picLocks noChangeAspect="1"/>
            </p:cNvPicPr>
            <p:nvPr/>
          </p:nvPicPr>
          <p:blipFill>
            <a:blip r:embed="rId7" cstate="screen"/>
            <a:stretch>
              <a:fillRect/>
            </a:stretch>
          </p:blipFill>
          <p:spPr>
            <a:xfrm>
              <a:off x="5709738" y="3428431"/>
              <a:ext cx="948664" cy="962025"/>
            </a:xfrm>
            <a:prstGeom prst="rect">
              <a:avLst/>
            </a:prstGeom>
          </p:spPr>
        </p:pic>
        <p:sp>
          <p:nvSpPr>
            <p:cNvPr id="20" name="PA_标题 1"/>
            <p:cNvSpPr txBox="1"/>
            <p:nvPr>
              <p:custDataLst>
                <p:tags r:id="rId2"/>
              </p:custDataLst>
            </p:nvPr>
          </p:nvSpPr>
          <p:spPr>
            <a:xfrm>
              <a:off x="5934695" y="3783290"/>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mn-lt"/>
                  <a:ea typeface="+mn-ea"/>
                  <a:cs typeface="+mn-ea"/>
                  <a:sym typeface="+mn-lt"/>
                </a:rPr>
                <a:t>03   </a:t>
              </a:r>
              <a:r>
                <a:rPr lang="zh-CN" altLang="en-US" sz="2400" b="1" dirty="0">
                  <a:solidFill>
                    <a:schemeClr val="bg1"/>
                  </a:solidFill>
                  <a:latin typeface="+mn-lt"/>
                  <a:ea typeface="+mn-ea"/>
                  <a:cs typeface="+mn-ea"/>
                  <a:sym typeface="+mn-lt"/>
                </a:rPr>
                <a:t>请插入您的大标题内容</a:t>
              </a:r>
            </a:p>
          </p:txBody>
        </p:sp>
      </p:grpSp>
      <p:grpSp>
        <p:nvGrpSpPr>
          <p:cNvPr id="26" name="组合 25"/>
          <p:cNvGrpSpPr/>
          <p:nvPr/>
        </p:nvGrpSpPr>
        <p:grpSpPr>
          <a:xfrm>
            <a:off x="5709738" y="4426294"/>
            <a:ext cx="4631691" cy="1087207"/>
            <a:chOff x="5709738" y="4426294"/>
            <a:chExt cx="4631691" cy="1087207"/>
          </a:xfrm>
        </p:grpSpPr>
        <p:pic>
          <p:nvPicPr>
            <p:cNvPr id="21" name="图片 20"/>
            <p:cNvPicPr>
              <a:picLocks noChangeAspect="1"/>
            </p:cNvPicPr>
            <p:nvPr/>
          </p:nvPicPr>
          <p:blipFill>
            <a:blip r:embed="rId7" cstate="screen"/>
            <a:stretch>
              <a:fillRect/>
            </a:stretch>
          </p:blipFill>
          <p:spPr>
            <a:xfrm>
              <a:off x="5709738" y="4426294"/>
              <a:ext cx="948664" cy="962025"/>
            </a:xfrm>
            <a:prstGeom prst="rect">
              <a:avLst/>
            </a:prstGeom>
          </p:spPr>
        </p:pic>
        <p:sp>
          <p:nvSpPr>
            <p:cNvPr id="22" name="PA_标题 1"/>
            <p:cNvSpPr txBox="1"/>
            <p:nvPr>
              <p:custDataLst>
                <p:tags r:id="rId1"/>
              </p:custDataLst>
            </p:nvPr>
          </p:nvSpPr>
          <p:spPr>
            <a:xfrm>
              <a:off x="5934695" y="4788591"/>
              <a:ext cx="4406734" cy="724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mn-lt"/>
                  <a:ea typeface="+mn-ea"/>
                  <a:cs typeface="+mn-ea"/>
                  <a:sym typeface="+mn-lt"/>
                </a:rPr>
                <a:t>04   </a:t>
              </a:r>
              <a:r>
                <a:rPr lang="zh-CN" altLang="en-US" sz="2400" b="1" dirty="0">
                  <a:solidFill>
                    <a:schemeClr val="bg1"/>
                  </a:solidFill>
                  <a:latin typeface="+mn-lt"/>
                  <a:ea typeface="+mn-ea"/>
                  <a:cs typeface="+mn-ea"/>
                  <a:sym typeface="+mn-lt"/>
                </a:rPr>
                <a:t>请插入您的大标题内容</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40">
        <p14:ripple/>
      </p:transition>
    </mc:Choice>
    <mc:Fallback xmlns="">
      <p:transition spd="slow" advClick="0" advTm="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10"/>
                                        </p:tgtEl>
                                        <p:attrNameLst>
                                          <p:attrName>r</p:attrName>
                                        </p:attrNameLst>
                                      </p:cBhvr>
                                    </p:animRot>
                                  </p:childTnLst>
                                </p:cTn>
                              </p:par>
                              <p:par>
                                <p:cTn id="7" presetID="12" presetClass="entr" presetSubtype="2"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p:tgtEl>
                                          <p:spTgt spid="11"/>
                                        </p:tgtEl>
                                        <p:attrNameLst>
                                          <p:attrName>ppt_x</p:attrName>
                                        </p:attrNameLst>
                                      </p:cBhvr>
                                      <p:tavLst>
                                        <p:tav tm="0">
                                          <p:val>
                                            <p:strVal val="#ppt_x+#ppt_w*1.125000"/>
                                          </p:val>
                                        </p:tav>
                                        <p:tav tm="100000">
                                          <p:val>
                                            <p:strVal val="#ppt_x"/>
                                          </p:val>
                                        </p:tav>
                                      </p:tavLst>
                                    </p:anim>
                                    <p:animEffect transition="in" filter="wipe(left)">
                                      <p:cBhvr>
                                        <p:cTn id="10" dur="500"/>
                                        <p:tgtEl>
                                          <p:spTgt spid="1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par>
                                <p:cTn id="15" presetID="12" presetClass="entr" presetSubtype="8" fill="hold" grpId="0" nodeType="withEffect">
                                  <p:stCondLst>
                                    <p:cond delay="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par>
                                <p:cTn id="19" presetID="42" presetClass="entr" presetSubtype="0"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75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2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641253" y="3328828"/>
            <a:ext cx="1327779" cy="1327779"/>
            <a:chOff x="5927995" y="2534194"/>
            <a:chExt cx="2616903" cy="2616903"/>
          </a:xfrm>
        </p:grpSpPr>
        <p:sp>
          <p:nvSpPr>
            <p:cNvPr id="11" name="椭圆 10"/>
            <p:cNvSpPr/>
            <p:nvPr/>
          </p:nvSpPr>
          <p:spPr>
            <a:xfrm>
              <a:off x="5936690" y="2534194"/>
              <a:ext cx="2608208" cy="26169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饼形 11"/>
            <p:cNvSpPr/>
            <p:nvPr/>
          </p:nvSpPr>
          <p:spPr>
            <a:xfrm>
              <a:off x="5927995" y="2534194"/>
              <a:ext cx="2616903" cy="2616903"/>
            </a:xfrm>
            <a:prstGeom prst="pie">
              <a:avLst>
                <a:gd name="adj1" fmla="val 17067045"/>
                <a:gd name="adj2" fmla="val 6323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4" name="组合 13"/>
          <p:cNvGrpSpPr/>
          <p:nvPr/>
        </p:nvGrpSpPr>
        <p:grpSpPr>
          <a:xfrm>
            <a:off x="4025196" y="1765941"/>
            <a:ext cx="1327779" cy="1327779"/>
            <a:chOff x="5927995" y="2534194"/>
            <a:chExt cx="2616903" cy="2616903"/>
          </a:xfrm>
        </p:grpSpPr>
        <p:sp>
          <p:nvSpPr>
            <p:cNvPr id="15" name="椭圆 14"/>
            <p:cNvSpPr/>
            <p:nvPr/>
          </p:nvSpPr>
          <p:spPr>
            <a:xfrm>
              <a:off x="5936690" y="2534194"/>
              <a:ext cx="2608208" cy="26169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饼形 15"/>
            <p:cNvSpPr/>
            <p:nvPr/>
          </p:nvSpPr>
          <p:spPr>
            <a:xfrm>
              <a:off x="5927995" y="2534194"/>
              <a:ext cx="2616903" cy="2616903"/>
            </a:xfrm>
            <a:prstGeom prst="pie">
              <a:avLst>
                <a:gd name="adj1" fmla="val 21571980"/>
                <a:gd name="adj2" fmla="val 62532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17" name="组合 16"/>
          <p:cNvGrpSpPr/>
          <p:nvPr/>
        </p:nvGrpSpPr>
        <p:grpSpPr>
          <a:xfrm>
            <a:off x="6041710" y="1720220"/>
            <a:ext cx="1327779" cy="1327779"/>
            <a:chOff x="5927996" y="2534194"/>
            <a:chExt cx="2616904" cy="2616903"/>
          </a:xfrm>
        </p:grpSpPr>
        <p:sp>
          <p:nvSpPr>
            <p:cNvPr id="18" name="椭圆 17"/>
            <p:cNvSpPr/>
            <p:nvPr/>
          </p:nvSpPr>
          <p:spPr>
            <a:xfrm>
              <a:off x="5936690" y="2534194"/>
              <a:ext cx="2608208" cy="26169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饼形 18"/>
            <p:cNvSpPr/>
            <p:nvPr/>
          </p:nvSpPr>
          <p:spPr>
            <a:xfrm>
              <a:off x="5927996" y="2534194"/>
              <a:ext cx="2616904" cy="2616903"/>
            </a:xfrm>
            <a:prstGeom prst="pie">
              <a:avLst>
                <a:gd name="adj1" fmla="val 21509466"/>
                <a:gd name="adj2" fmla="val 415213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21" name="组合 20"/>
          <p:cNvGrpSpPr/>
          <p:nvPr/>
        </p:nvGrpSpPr>
        <p:grpSpPr>
          <a:xfrm>
            <a:off x="6705600" y="3580476"/>
            <a:ext cx="1327779" cy="1327779"/>
            <a:chOff x="5927997" y="2534194"/>
            <a:chExt cx="2616903" cy="2616903"/>
          </a:xfrm>
        </p:grpSpPr>
        <p:sp>
          <p:nvSpPr>
            <p:cNvPr id="22" name="椭圆 21"/>
            <p:cNvSpPr/>
            <p:nvPr/>
          </p:nvSpPr>
          <p:spPr>
            <a:xfrm>
              <a:off x="5936690" y="2534194"/>
              <a:ext cx="2608208" cy="26169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饼形 22"/>
            <p:cNvSpPr/>
            <p:nvPr/>
          </p:nvSpPr>
          <p:spPr>
            <a:xfrm>
              <a:off x="5927997" y="2534194"/>
              <a:ext cx="2616903" cy="2616903"/>
            </a:xfrm>
            <a:prstGeom prst="pie">
              <a:avLst>
                <a:gd name="adj1" fmla="val 15011237"/>
                <a:gd name="adj2" fmla="val 26950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25" name="直接连接符 24"/>
          <p:cNvCxnSpPr/>
          <p:nvPr/>
        </p:nvCxnSpPr>
        <p:spPr>
          <a:xfrm flipH="1">
            <a:off x="4305143" y="2397173"/>
            <a:ext cx="415072" cy="16086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0"/>
            <a:endCxn id="18" idx="6"/>
          </p:cNvCxnSpPr>
          <p:nvPr/>
        </p:nvCxnSpPr>
        <p:spPr>
          <a:xfrm flipV="1">
            <a:off x="5352975" y="2384110"/>
            <a:ext cx="2016513" cy="457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731726" y="2429830"/>
            <a:ext cx="663888" cy="18602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969032" y="4138749"/>
            <a:ext cx="2448297" cy="1513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720215" y="2479828"/>
            <a:ext cx="356188" cy="461665"/>
          </a:xfrm>
          <a:prstGeom prst="rect">
            <a:avLst/>
          </a:prstGeom>
        </p:spPr>
        <p:txBody>
          <a:bodyPr wrap="none">
            <a:spAutoFit/>
          </a:bodyPr>
          <a:lstStyle/>
          <a:p>
            <a:r>
              <a:rPr lang="en-US" altLang="zh-CN" sz="2400" b="1" dirty="0">
                <a:solidFill>
                  <a:schemeClr val="bg1"/>
                </a:solidFill>
                <a:cs typeface="+mn-ea"/>
                <a:sym typeface="+mn-lt"/>
              </a:rPr>
              <a:t>1</a:t>
            </a:r>
            <a:endParaRPr lang="zh-CN" altLang="en-US" sz="2400" dirty="0">
              <a:solidFill>
                <a:schemeClr val="bg1"/>
              </a:solidFill>
              <a:cs typeface="+mn-ea"/>
              <a:sym typeface="+mn-lt"/>
            </a:endParaRPr>
          </a:p>
        </p:txBody>
      </p:sp>
      <p:sp>
        <p:nvSpPr>
          <p:cNvPr id="36" name="矩形 35"/>
          <p:cNvSpPr/>
          <p:nvPr/>
        </p:nvSpPr>
        <p:spPr>
          <a:xfrm>
            <a:off x="6876760" y="2382258"/>
            <a:ext cx="356188" cy="461665"/>
          </a:xfrm>
          <a:prstGeom prst="rect">
            <a:avLst/>
          </a:prstGeom>
        </p:spPr>
        <p:txBody>
          <a:bodyPr wrap="none">
            <a:spAutoFit/>
          </a:bodyPr>
          <a:lstStyle/>
          <a:p>
            <a:r>
              <a:rPr lang="en-US" altLang="zh-CN" sz="2400" b="1" dirty="0">
                <a:solidFill>
                  <a:schemeClr val="bg1"/>
                </a:solidFill>
                <a:cs typeface="+mn-ea"/>
                <a:sym typeface="+mn-lt"/>
              </a:rPr>
              <a:t>2</a:t>
            </a:r>
            <a:endParaRPr lang="zh-CN" altLang="en-US" sz="2400" dirty="0">
              <a:solidFill>
                <a:schemeClr val="bg1"/>
              </a:solidFill>
              <a:cs typeface="+mn-ea"/>
              <a:sym typeface="+mn-lt"/>
            </a:endParaRPr>
          </a:p>
        </p:txBody>
      </p:sp>
      <p:sp>
        <p:nvSpPr>
          <p:cNvPr id="37" name="矩形 36"/>
          <p:cNvSpPr/>
          <p:nvPr/>
        </p:nvSpPr>
        <p:spPr>
          <a:xfrm>
            <a:off x="7483506" y="3837293"/>
            <a:ext cx="356188" cy="461665"/>
          </a:xfrm>
          <a:prstGeom prst="rect">
            <a:avLst/>
          </a:prstGeom>
        </p:spPr>
        <p:txBody>
          <a:bodyPr wrap="none">
            <a:spAutoFit/>
          </a:bodyPr>
          <a:lstStyle/>
          <a:p>
            <a:r>
              <a:rPr lang="en-US" altLang="zh-CN" sz="2400" b="1" dirty="0">
                <a:solidFill>
                  <a:schemeClr val="bg1"/>
                </a:solidFill>
                <a:cs typeface="+mn-ea"/>
                <a:sym typeface="+mn-lt"/>
              </a:rPr>
              <a:t>3</a:t>
            </a:r>
            <a:endParaRPr lang="zh-CN" altLang="en-US" sz="2400" dirty="0">
              <a:solidFill>
                <a:schemeClr val="bg1"/>
              </a:solidFill>
              <a:cs typeface="+mn-ea"/>
              <a:sym typeface="+mn-lt"/>
            </a:endParaRPr>
          </a:p>
        </p:txBody>
      </p:sp>
      <p:sp>
        <p:nvSpPr>
          <p:cNvPr id="39" name="矩形 38"/>
          <p:cNvSpPr/>
          <p:nvPr/>
        </p:nvSpPr>
        <p:spPr>
          <a:xfrm>
            <a:off x="4452248" y="3570114"/>
            <a:ext cx="356188" cy="461665"/>
          </a:xfrm>
          <a:prstGeom prst="rect">
            <a:avLst/>
          </a:prstGeom>
        </p:spPr>
        <p:txBody>
          <a:bodyPr wrap="none">
            <a:spAutoFit/>
          </a:bodyPr>
          <a:lstStyle/>
          <a:p>
            <a:r>
              <a:rPr lang="en-US" altLang="zh-CN" sz="2400" b="1" dirty="0">
                <a:solidFill>
                  <a:schemeClr val="bg1"/>
                </a:solidFill>
                <a:cs typeface="+mn-ea"/>
                <a:sym typeface="+mn-lt"/>
              </a:rPr>
              <a:t>4</a:t>
            </a:r>
            <a:endParaRPr lang="zh-CN" altLang="en-US" sz="2400" dirty="0">
              <a:solidFill>
                <a:schemeClr val="bg1"/>
              </a:solidFill>
              <a:cs typeface="+mn-ea"/>
              <a:sym typeface="+mn-lt"/>
            </a:endParaRPr>
          </a:p>
        </p:txBody>
      </p:sp>
      <p:cxnSp>
        <p:nvCxnSpPr>
          <p:cNvPr id="41" name="直接连接符 40"/>
          <p:cNvCxnSpPr/>
          <p:nvPr/>
        </p:nvCxnSpPr>
        <p:spPr>
          <a:xfrm>
            <a:off x="4305142" y="1720220"/>
            <a:ext cx="415073" cy="67695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510937" y="1720220"/>
            <a:ext cx="2794205" cy="4572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6705600" y="1784408"/>
            <a:ext cx="663888" cy="62256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382551" y="1763744"/>
            <a:ext cx="2553929"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7303311" y="4298958"/>
            <a:ext cx="114018" cy="88481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303311" y="5183777"/>
            <a:ext cx="148146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a:endCxn id="11" idx="3"/>
          </p:cNvCxnSpPr>
          <p:nvPr/>
        </p:nvCxnSpPr>
        <p:spPr>
          <a:xfrm flipH="1">
            <a:off x="3839468" y="4031779"/>
            <a:ext cx="465674" cy="43037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1" idx="3"/>
          </p:cNvCxnSpPr>
          <p:nvPr/>
        </p:nvCxnSpPr>
        <p:spPr>
          <a:xfrm flipH="1">
            <a:off x="1406434" y="4462158"/>
            <a:ext cx="2433034" cy="316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734096" y="1889419"/>
            <a:ext cx="2264975" cy="1435458"/>
            <a:chOff x="1124496" y="2270419"/>
            <a:chExt cx="2264975" cy="1435458"/>
          </a:xfrm>
        </p:grpSpPr>
        <p:sp>
          <p:nvSpPr>
            <p:cNvPr id="57" name="矩形 56"/>
            <p:cNvSpPr/>
            <p:nvPr/>
          </p:nvSpPr>
          <p:spPr>
            <a:xfrm>
              <a:off x="1228578" y="2270419"/>
              <a:ext cx="1980029" cy="400110"/>
            </a:xfrm>
            <a:prstGeom prst="rect">
              <a:avLst/>
            </a:prstGeom>
          </p:spPr>
          <p:txBody>
            <a:bodyPr wrap="none">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58" name="矩形 57"/>
            <p:cNvSpPr/>
            <p:nvPr/>
          </p:nvSpPr>
          <p:spPr>
            <a:xfrm>
              <a:off x="1124496" y="2727148"/>
              <a:ext cx="2264975" cy="978729"/>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grpSp>
        <p:nvGrpSpPr>
          <p:cNvPr id="60" name="组合 59"/>
          <p:cNvGrpSpPr/>
          <p:nvPr/>
        </p:nvGrpSpPr>
        <p:grpSpPr>
          <a:xfrm>
            <a:off x="7852926" y="1926344"/>
            <a:ext cx="2264975" cy="1435458"/>
            <a:chOff x="1124496" y="2270419"/>
            <a:chExt cx="2264975" cy="1435458"/>
          </a:xfrm>
        </p:grpSpPr>
        <p:sp>
          <p:nvSpPr>
            <p:cNvPr id="61" name="矩形 60"/>
            <p:cNvSpPr/>
            <p:nvPr/>
          </p:nvSpPr>
          <p:spPr>
            <a:xfrm>
              <a:off x="1228578" y="2270419"/>
              <a:ext cx="1980029" cy="400110"/>
            </a:xfrm>
            <a:prstGeom prst="rect">
              <a:avLst/>
            </a:prstGeom>
          </p:spPr>
          <p:txBody>
            <a:bodyPr wrap="none">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62" name="矩形 61"/>
            <p:cNvSpPr/>
            <p:nvPr/>
          </p:nvSpPr>
          <p:spPr>
            <a:xfrm>
              <a:off x="1124496" y="2727148"/>
              <a:ext cx="2264975" cy="978729"/>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grpSp>
        <p:nvGrpSpPr>
          <p:cNvPr id="63" name="组合 62"/>
          <p:cNvGrpSpPr/>
          <p:nvPr/>
        </p:nvGrpSpPr>
        <p:grpSpPr>
          <a:xfrm>
            <a:off x="8866919" y="4462158"/>
            <a:ext cx="2264975" cy="1435458"/>
            <a:chOff x="1124496" y="2270419"/>
            <a:chExt cx="2264975" cy="1435458"/>
          </a:xfrm>
        </p:grpSpPr>
        <p:sp>
          <p:nvSpPr>
            <p:cNvPr id="64" name="矩形 63"/>
            <p:cNvSpPr/>
            <p:nvPr/>
          </p:nvSpPr>
          <p:spPr>
            <a:xfrm>
              <a:off x="1228578" y="2270419"/>
              <a:ext cx="1980029" cy="400110"/>
            </a:xfrm>
            <a:prstGeom prst="rect">
              <a:avLst/>
            </a:prstGeom>
          </p:spPr>
          <p:txBody>
            <a:bodyPr wrap="none">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65" name="矩形 64"/>
            <p:cNvSpPr/>
            <p:nvPr/>
          </p:nvSpPr>
          <p:spPr>
            <a:xfrm>
              <a:off x="1124496" y="2727148"/>
              <a:ext cx="2264975" cy="978729"/>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grpSp>
        <p:nvGrpSpPr>
          <p:cNvPr id="66" name="组合 65"/>
          <p:cNvGrpSpPr/>
          <p:nvPr/>
        </p:nvGrpSpPr>
        <p:grpSpPr>
          <a:xfrm>
            <a:off x="1680385" y="4585636"/>
            <a:ext cx="2264975" cy="1435458"/>
            <a:chOff x="1124496" y="2270419"/>
            <a:chExt cx="2264975" cy="1435458"/>
          </a:xfrm>
        </p:grpSpPr>
        <p:sp>
          <p:nvSpPr>
            <p:cNvPr id="67" name="矩形 66"/>
            <p:cNvSpPr/>
            <p:nvPr/>
          </p:nvSpPr>
          <p:spPr>
            <a:xfrm>
              <a:off x="1228578" y="2270419"/>
              <a:ext cx="1980029" cy="400110"/>
            </a:xfrm>
            <a:prstGeom prst="rect">
              <a:avLst/>
            </a:prstGeom>
          </p:spPr>
          <p:txBody>
            <a:bodyPr wrap="none">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68" name="矩形 67"/>
            <p:cNvSpPr/>
            <p:nvPr/>
          </p:nvSpPr>
          <p:spPr>
            <a:xfrm>
              <a:off x="1124496" y="2727148"/>
              <a:ext cx="2264975" cy="978729"/>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5522504" y="1532500"/>
            <a:ext cx="1074092" cy="2112667"/>
          </a:xfrm>
          <a:prstGeom prst="diamon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菱形 69"/>
          <p:cNvSpPr/>
          <p:nvPr/>
        </p:nvSpPr>
        <p:spPr>
          <a:xfrm rot="3432964">
            <a:off x="6422566" y="2176394"/>
            <a:ext cx="1074092" cy="2112667"/>
          </a:xfrm>
          <a:prstGeom prst="diamond">
            <a:avLst/>
          </a:prstGeom>
          <a:solidFill>
            <a:srgbClr val="FFC000">
              <a:alpha val="2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菱形 70"/>
          <p:cNvSpPr/>
          <p:nvPr/>
        </p:nvSpPr>
        <p:spPr>
          <a:xfrm rot="18394540">
            <a:off x="4619744" y="2106284"/>
            <a:ext cx="1074092" cy="2112667"/>
          </a:xfrm>
          <a:prstGeom prst="diamond">
            <a:avLst/>
          </a:prstGeom>
          <a:solidFill>
            <a:srgbClr val="FFC000">
              <a:alpha val="2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菱形 71"/>
          <p:cNvSpPr/>
          <p:nvPr/>
        </p:nvSpPr>
        <p:spPr>
          <a:xfrm rot="6662234">
            <a:off x="6474312" y="3199875"/>
            <a:ext cx="1074092" cy="2112667"/>
          </a:xfrm>
          <a:prstGeom prst="diamond">
            <a:avLst/>
          </a:prstGeom>
          <a:solidFill>
            <a:srgbClr val="FFC000">
              <a:alpha val="2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菱形 73"/>
          <p:cNvSpPr/>
          <p:nvPr/>
        </p:nvSpPr>
        <p:spPr>
          <a:xfrm rot="14971836">
            <a:off x="4568272" y="3179698"/>
            <a:ext cx="1074092" cy="2112667"/>
          </a:xfrm>
          <a:prstGeom prst="diamond">
            <a:avLst/>
          </a:prstGeom>
          <a:solidFill>
            <a:srgbClr val="FFC000">
              <a:alpha val="2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菱形 75"/>
          <p:cNvSpPr/>
          <p:nvPr/>
        </p:nvSpPr>
        <p:spPr>
          <a:xfrm>
            <a:off x="5499341" y="3881129"/>
            <a:ext cx="1074092" cy="2112667"/>
          </a:xfrm>
          <a:prstGeom prst="diamond">
            <a:avLst/>
          </a:prstGeom>
          <a:solidFill>
            <a:srgbClr val="FFC000">
              <a:alpha val="2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1070785" y="1474295"/>
            <a:ext cx="2264975" cy="1139993"/>
            <a:chOff x="1124496" y="2270419"/>
            <a:chExt cx="2264975" cy="1139993"/>
          </a:xfrm>
        </p:grpSpPr>
        <p:sp>
          <p:nvSpPr>
            <p:cNvPr id="78" name="矩形 77"/>
            <p:cNvSpPr/>
            <p:nvPr/>
          </p:nvSpPr>
          <p:spPr>
            <a:xfrm>
              <a:off x="1228578" y="2270419"/>
              <a:ext cx="1980029"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79" name="矩形 78"/>
            <p:cNvSpPr/>
            <p:nvPr/>
          </p:nvSpPr>
          <p:spPr>
            <a:xfrm>
              <a:off x="1124496" y="2727148"/>
              <a:ext cx="2264975" cy="683264"/>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插入文本内容请插入文本内容请插入</a:t>
              </a:r>
              <a:endParaRPr lang="en-GB" altLang="zh-CN" sz="1600" dirty="0">
                <a:solidFill>
                  <a:prstClr val="white"/>
                </a:solidFill>
                <a:cs typeface="+mn-ea"/>
                <a:sym typeface="+mn-lt"/>
              </a:endParaRPr>
            </a:p>
          </p:txBody>
        </p:sp>
      </p:grpSp>
      <p:grpSp>
        <p:nvGrpSpPr>
          <p:cNvPr id="80" name="组合 79"/>
          <p:cNvGrpSpPr/>
          <p:nvPr/>
        </p:nvGrpSpPr>
        <p:grpSpPr>
          <a:xfrm>
            <a:off x="1070785" y="3102959"/>
            <a:ext cx="2264975" cy="1139993"/>
            <a:chOff x="1124496" y="2270419"/>
            <a:chExt cx="2264975" cy="1139993"/>
          </a:xfrm>
        </p:grpSpPr>
        <p:sp>
          <p:nvSpPr>
            <p:cNvPr id="81" name="矩形 80"/>
            <p:cNvSpPr/>
            <p:nvPr/>
          </p:nvSpPr>
          <p:spPr>
            <a:xfrm>
              <a:off x="1228578" y="2270419"/>
              <a:ext cx="1980029"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82" name="矩形 81"/>
            <p:cNvSpPr/>
            <p:nvPr/>
          </p:nvSpPr>
          <p:spPr>
            <a:xfrm>
              <a:off x="1124496" y="2727148"/>
              <a:ext cx="2264975" cy="683264"/>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插入文本内容请插入文本内容请插入</a:t>
              </a:r>
              <a:endParaRPr lang="en-GB" altLang="zh-CN" sz="1600" dirty="0">
                <a:solidFill>
                  <a:prstClr val="white"/>
                </a:solidFill>
                <a:cs typeface="+mn-ea"/>
                <a:sym typeface="+mn-lt"/>
              </a:endParaRPr>
            </a:p>
          </p:txBody>
        </p:sp>
      </p:grpSp>
      <p:grpSp>
        <p:nvGrpSpPr>
          <p:cNvPr id="83" name="组合 82"/>
          <p:cNvGrpSpPr/>
          <p:nvPr/>
        </p:nvGrpSpPr>
        <p:grpSpPr>
          <a:xfrm>
            <a:off x="8902356" y="4731624"/>
            <a:ext cx="2264975" cy="1139993"/>
            <a:chOff x="1124496" y="2270419"/>
            <a:chExt cx="2264975" cy="1139993"/>
          </a:xfrm>
        </p:grpSpPr>
        <p:sp>
          <p:nvSpPr>
            <p:cNvPr id="84" name="矩形 83"/>
            <p:cNvSpPr/>
            <p:nvPr/>
          </p:nvSpPr>
          <p:spPr>
            <a:xfrm>
              <a:off x="1228578" y="2270419"/>
              <a:ext cx="1980029"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85" name="矩形 84"/>
            <p:cNvSpPr/>
            <p:nvPr/>
          </p:nvSpPr>
          <p:spPr>
            <a:xfrm>
              <a:off x="1124496" y="2727148"/>
              <a:ext cx="2264975" cy="683264"/>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插入文本内容请插入文本内容请插入</a:t>
              </a:r>
              <a:endParaRPr lang="en-GB" altLang="zh-CN" sz="1600" dirty="0">
                <a:solidFill>
                  <a:prstClr val="white"/>
                </a:solidFill>
                <a:cs typeface="+mn-ea"/>
                <a:sym typeface="+mn-lt"/>
              </a:endParaRPr>
            </a:p>
          </p:txBody>
        </p:sp>
      </p:grpSp>
      <p:grpSp>
        <p:nvGrpSpPr>
          <p:cNvPr id="86" name="组合 85"/>
          <p:cNvGrpSpPr/>
          <p:nvPr/>
        </p:nvGrpSpPr>
        <p:grpSpPr>
          <a:xfrm>
            <a:off x="8902356" y="3133902"/>
            <a:ext cx="2264975" cy="1139993"/>
            <a:chOff x="1124496" y="2270419"/>
            <a:chExt cx="2264975" cy="1139993"/>
          </a:xfrm>
        </p:grpSpPr>
        <p:sp>
          <p:nvSpPr>
            <p:cNvPr id="87" name="矩形 86"/>
            <p:cNvSpPr/>
            <p:nvPr/>
          </p:nvSpPr>
          <p:spPr>
            <a:xfrm>
              <a:off x="1228578" y="2270419"/>
              <a:ext cx="1980029"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88" name="矩形 87"/>
            <p:cNvSpPr/>
            <p:nvPr/>
          </p:nvSpPr>
          <p:spPr>
            <a:xfrm>
              <a:off x="1124496" y="2727148"/>
              <a:ext cx="2264975" cy="683264"/>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插入文本内容请插入文本内容请插入</a:t>
              </a:r>
              <a:endParaRPr lang="en-GB" altLang="zh-CN" sz="1600" dirty="0">
                <a:solidFill>
                  <a:prstClr val="white"/>
                </a:solidFill>
                <a:cs typeface="+mn-ea"/>
                <a:sym typeface="+mn-lt"/>
              </a:endParaRPr>
            </a:p>
          </p:txBody>
        </p:sp>
      </p:grpSp>
      <p:grpSp>
        <p:nvGrpSpPr>
          <p:cNvPr id="89" name="组合 88"/>
          <p:cNvGrpSpPr/>
          <p:nvPr/>
        </p:nvGrpSpPr>
        <p:grpSpPr>
          <a:xfrm>
            <a:off x="8902356" y="1536180"/>
            <a:ext cx="2264975" cy="1139993"/>
            <a:chOff x="1124496" y="2270419"/>
            <a:chExt cx="2264975" cy="1139993"/>
          </a:xfrm>
        </p:grpSpPr>
        <p:sp>
          <p:nvSpPr>
            <p:cNvPr id="90" name="矩形 89"/>
            <p:cNvSpPr/>
            <p:nvPr/>
          </p:nvSpPr>
          <p:spPr>
            <a:xfrm>
              <a:off x="1228578" y="2270419"/>
              <a:ext cx="1980029" cy="400110"/>
            </a:xfrm>
            <a:prstGeom prst="rect">
              <a:avLst/>
            </a:prstGeom>
          </p:spPr>
          <p:txBody>
            <a:bodyPr wrap="none">
              <a:spAutoFit/>
            </a:bodyPr>
            <a:lstStyle/>
            <a:p>
              <a:pPr lvl="0"/>
              <a:r>
                <a:rPr lang="zh-CN" altLang="en-US" sz="2000" b="1" dirty="0">
                  <a:solidFill>
                    <a:srgbClr val="FFC000">
                      <a:alpha val="80000"/>
                    </a:srgbClr>
                  </a:solidFill>
                  <a:effectLst>
                    <a:outerShdw blurRad="38100" dist="38100" dir="2700000" algn="tl">
                      <a:srgbClr val="000000">
                        <a:alpha val="43137"/>
                      </a:srgbClr>
                    </a:outerShdw>
                  </a:effectLst>
                  <a:cs typeface="+mn-ea"/>
                  <a:sym typeface="+mn-lt"/>
                </a:rPr>
                <a:t>点击输入小标题</a:t>
              </a:r>
            </a:p>
          </p:txBody>
        </p:sp>
        <p:sp>
          <p:nvSpPr>
            <p:cNvPr id="91" name="矩形 90"/>
            <p:cNvSpPr/>
            <p:nvPr/>
          </p:nvSpPr>
          <p:spPr>
            <a:xfrm>
              <a:off x="1124496" y="2727148"/>
              <a:ext cx="2264975" cy="683264"/>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插入文本内容请插入文本内容请插入</a:t>
              </a:r>
              <a:endParaRPr lang="en-GB" altLang="zh-CN" sz="1600" dirty="0">
                <a:solidFill>
                  <a:prstClr val="white"/>
                </a:solidFill>
                <a:cs typeface="+mn-ea"/>
                <a:sym typeface="+mn-lt"/>
              </a:endParaRPr>
            </a:p>
          </p:txBody>
        </p:sp>
      </p:grpSp>
      <p:grpSp>
        <p:nvGrpSpPr>
          <p:cNvPr id="92" name="组合 91"/>
          <p:cNvGrpSpPr/>
          <p:nvPr/>
        </p:nvGrpSpPr>
        <p:grpSpPr>
          <a:xfrm>
            <a:off x="6705813" y="4045815"/>
            <a:ext cx="445644" cy="384279"/>
            <a:chOff x="411163" y="573088"/>
            <a:chExt cx="1739900" cy="1549400"/>
          </a:xfrm>
          <a:solidFill>
            <a:schemeClr val="bg1"/>
          </a:solidFill>
        </p:grpSpPr>
        <p:sp>
          <p:nvSpPr>
            <p:cNvPr id="93" name="Freeform 6"/>
            <p:cNvSpPr/>
            <p:nvPr/>
          </p:nvSpPr>
          <p:spPr bwMode="auto">
            <a:xfrm>
              <a:off x="411163" y="622300"/>
              <a:ext cx="1739900" cy="857250"/>
            </a:xfrm>
            <a:custGeom>
              <a:avLst/>
              <a:gdLst>
                <a:gd name="T0" fmla="*/ 544 w 595"/>
                <a:gd name="T1" fmla="*/ 283 h 293"/>
                <a:gd name="T2" fmla="*/ 297 w 595"/>
                <a:gd name="T3" fmla="*/ 69 h 293"/>
                <a:gd name="T4" fmla="*/ 51 w 595"/>
                <a:gd name="T5" fmla="*/ 283 h 293"/>
                <a:gd name="T6" fmla="*/ 10 w 595"/>
                <a:gd name="T7" fmla="*/ 280 h 293"/>
                <a:gd name="T8" fmla="*/ 10 w 595"/>
                <a:gd name="T9" fmla="*/ 280 h 293"/>
                <a:gd name="T10" fmla="*/ 13 w 595"/>
                <a:gd name="T11" fmla="*/ 239 h 293"/>
                <a:gd name="T12" fmla="*/ 13 w 595"/>
                <a:gd name="T13" fmla="*/ 239 h 293"/>
                <a:gd name="T14" fmla="*/ 279 w 595"/>
                <a:gd name="T15" fmla="*/ 9 h 293"/>
                <a:gd name="T16" fmla="*/ 316 w 595"/>
                <a:gd name="T17" fmla="*/ 9 h 293"/>
                <a:gd name="T18" fmla="*/ 316 w 595"/>
                <a:gd name="T19" fmla="*/ 9 h 293"/>
                <a:gd name="T20" fmla="*/ 581 w 595"/>
                <a:gd name="T21" fmla="*/ 239 h 293"/>
                <a:gd name="T22" fmla="*/ 584 w 595"/>
                <a:gd name="T23" fmla="*/ 280 h 293"/>
                <a:gd name="T24" fmla="*/ 584 w 595"/>
                <a:gd name="T25" fmla="*/ 280 h 293"/>
                <a:gd name="T26" fmla="*/ 563 w 595"/>
                <a:gd name="T27" fmla="*/ 290 h 293"/>
                <a:gd name="T28" fmla="*/ 563 w 595"/>
                <a:gd name="T29" fmla="*/ 290 h 293"/>
                <a:gd name="T30" fmla="*/ 544 w 595"/>
                <a:gd name="T31" fmla="*/ 28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293">
                  <a:moveTo>
                    <a:pt x="544" y="283"/>
                  </a:moveTo>
                  <a:cubicBezTo>
                    <a:pt x="297" y="69"/>
                    <a:pt x="297" y="69"/>
                    <a:pt x="297" y="69"/>
                  </a:cubicBezTo>
                  <a:cubicBezTo>
                    <a:pt x="51" y="283"/>
                    <a:pt x="51" y="283"/>
                    <a:pt x="51" y="283"/>
                  </a:cubicBezTo>
                  <a:cubicBezTo>
                    <a:pt x="39" y="293"/>
                    <a:pt x="21" y="292"/>
                    <a:pt x="10" y="280"/>
                  </a:cubicBezTo>
                  <a:cubicBezTo>
                    <a:pt x="10" y="280"/>
                    <a:pt x="10" y="280"/>
                    <a:pt x="10" y="280"/>
                  </a:cubicBezTo>
                  <a:cubicBezTo>
                    <a:pt x="0" y="268"/>
                    <a:pt x="1" y="250"/>
                    <a:pt x="13" y="239"/>
                  </a:cubicBezTo>
                  <a:cubicBezTo>
                    <a:pt x="13" y="239"/>
                    <a:pt x="13" y="239"/>
                    <a:pt x="13" y="239"/>
                  </a:cubicBezTo>
                  <a:cubicBezTo>
                    <a:pt x="279" y="9"/>
                    <a:pt x="279" y="9"/>
                    <a:pt x="279" y="9"/>
                  </a:cubicBezTo>
                  <a:cubicBezTo>
                    <a:pt x="289" y="0"/>
                    <a:pt x="305" y="0"/>
                    <a:pt x="316" y="9"/>
                  </a:cubicBezTo>
                  <a:cubicBezTo>
                    <a:pt x="316" y="9"/>
                    <a:pt x="316" y="9"/>
                    <a:pt x="316" y="9"/>
                  </a:cubicBezTo>
                  <a:cubicBezTo>
                    <a:pt x="581" y="239"/>
                    <a:pt x="581" y="239"/>
                    <a:pt x="581" y="239"/>
                  </a:cubicBezTo>
                  <a:cubicBezTo>
                    <a:pt x="593" y="250"/>
                    <a:pt x="595" y="268"/>
                    <a:pt x="584" y="280"/>
                  </a:cubicBezTo>
                  <a:cubicBezTo>
                    <a:pt x="584" y="280"/>
                    <a:pt x="584" y="280"/>
                    <a:pt x="584" y="280"/>
                  </a:cubicBezTo>
                  <a:cubicBezTo>
                    <a:pt x="579" y="286"/>
                    <a:pt x="571" y="290"/>
                    <a:pt x="563" y="290"/>
                  </a:cubicBezTo>
                  <a:cubicBezTo>
                    <a:pt x="563" y="290"/>
                    <a:pt x="563" y="290"/>
                    <a:pt x="563" y="290"/>
                  </a:cubicBezTo>
                  <a:cubicBezTo>
                    <a:pt x="556" y="290"/>
                    <a:pt x="549" y="287"/>
                    <a:pt x="544" y="28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94" name="Freeform 7"/>
            <p:cNvSpPr/>
            <p:nvPr/>
          </p:nvSpPr>
          <p:spPr bwMode="auto">
            <a:xfrm>
              <a:off x="612776" y="868363"/>
              <a:ext cx="1336675" cy="1254125"/>
            </a:xfrm>
            <a:custGeom>
              <a:avLst/>
              <a:gdLst>
                <a:gd name="T0" fmla="*/ 457 w 457"/>
                <a:gd name="T1" fmla="*/ 198 h 429"/>
                <a:gd name="T2" fmla="*/ 228 w 457"/>
                <a:gd name="T3" fmla="*/ 0 h 429"/>
                <a:gd name="T4" fmla="*/ 0 w 457"/>
                <a:gd name="T5" fmla="*/ 198 h 429"/>
                <a:gd name="T6" fmla="*/ 0 w 457"/>
                <a:gd name="T7" fmla="*/ 198 h 429"/>
                <a:gd name="T8" fmla="*/ 0 w 457"/>
                <a:gd name="T9" fmla="*/ 385 h 429"/>
                <a:gd name="T10" fmla="*/ 44 w 457"/>
                <a:gd name="T11" fmla="*/ 429 h 429"/>
                <a:gd name="T12" fmla="*/ 169 w 457"/>
                <a:gd name="T13" fmla="*/ 429 h 429"/>
                <a:gd name="T14" fmla="*/ 169 w 457"/>
                <a:gd name="T15" fmla="*/ 254 h 429"/>
                <a:gd name="T16" fmla="*/ 195 w 457"/>
                <a:gd name="T17" fmla="*/ 228 h 429"/>
                <a:gd name="T18" fmla="*/ 261 w 457"/>
                <a:gd name="T19" fmla="*/ 228 h 429"/>
                <a:gd name="T20" fmla="*/ 288 w 457"/>
                <a:gd name="T21" fmla="*/ 254 h 429"/>
                <a:gd name="T22" fmla="*/ 288 w 457"/>
                <a:gd name="T23" fmla="*/ 429 h 429"/>
                <a:gd name="T24" fmla="*/ 413 w 457"/>
                <a:gd name="T25" fmla="*/ 429 h 429"/>
                <a:gd name="T26" fmla="*/ 457 w 457"/>
                <a:gd name="T27" fmla="*/ 385 h 429"/>
                <a:gd name="T28" fmla="*/ 457 w 457"/>
                <a:gd name="T29" fmla="*/ 19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7" h="429">
                  <a:moveTo>
                    <a:pt x="457" y="198"/>
                  </a:moveTo>
                  <a:cubicBezTo>
                    <a:pt x="228" y="0"/>
                    <a:pt x="228" y="0"/>
                    <a:pt x="228" y="0"/>
                  </a:cubicBezTo>
                  <a:cubicBezTo>
                    <a:pt x="0" y="198"/>
                    <a:pt x="0" y="198"/>
                    <a:pt x="0" y="198"/>
                  </a:cubicBezTo>
                  <a:cubicBezTo>
                    <a:pt x="0" y="198"/>
                    <a:pt x="0" y="198"/>
                    <a:pt x="0" y="198"/>
                  </a:cubicBezTo>
                  <a:cubicBezTo>
                    <a:pt x="0" y="385"/>
                    <a:pt x="0" y="385"/>
                    <a:pt x="0" y="385"/>
                  </a:cubicBezTo>
                  <a:cubicBezTo>
                    <a:pt x="0" y="409"/>
                    <a:pt x="20" y="429"/>
                    <a:pt x="44" y="429"/>
                  </a:cubicBezTo>
                  <a:cubicBezTo>
                    <a:pt x="169" y="429"/>
                    <a:pt x="169" y="429"/>
                    <a:pt x="169" y="429"/>
                  </a:cubicBezTo>
                  <a:cubicBezTo>
                    <a:pt x="169" y="254"/>
                    <a:pt x="169" y="254"/>
                    <a:pt x="169" y="254"/>
                  </a:cubicBezTo>
                  <a:cubicBezTo>
                    <a:pt x="169" y="239"/>
                    <a:pt x="181" y="228"/>
                    <a:pt x="195" y="228"/>
                  </a:cubicBezTo>
                  <a:cubicBezTo>
                    <a:pt x="261" y="228"/>
                    <a:pt x="261" y="228"/>
                    <a:pt x="261" y="228"/>
                  </a:cubicBezTo>
                  <a:cubicBezTo>
                    <a:pt x="276" y="228"/>
                    <a:pt x="288" y="239"/>
                    <a:pt x="288" y="254"/>
                  </a:cubicBezTo>
                  <a:cubicBezTo>
                    <a:pt x="288" y="429"/>
                    <a:pt x="288" y="429"/>
                    <a:pt x="288" y="429"/>
                  </a:cubicBezTo>
                  <a:cubicBezTo>
                    <a:pt x="413" y="429"/>
                    <a:pt x="413" y="429"/>
                    <a:pt x="413" y="429"/>
                  </a:cubicBezTo>
                  <a:cubicBezTo>
                    <a:pt x="437" y="429"/>
                    <a:pt x="457" y="409"/>
                    <a:pt x="457" y="385"/>
                  </a:cubicBezTo>
                  <a:cubicBezTo>
                    <a:pt x="457" y="198"/>
                    <a:pt x="457" y="198"/>
                    <a:pt x="457" y="19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95" name="Freeform 8"/>
            <p:cNvSpPr/>
            <p:nvPr/>
          </p:nvSpPr>
          <p:spPr bwMode="auto">
            <a:xfrm>
              <a:off x="1693863" y="833438"/>
              <a:ext cx="182563" cy="236538"/>
            </a:xfrm>
            <a:custGeom>
              <a:avLst/>
              <a:gdLst>
                <a:gd name="T0" fmla="*/ 62 w 62"/>
                <a:gd name="T1" fmla="*/ 13 h 81"/>
                <a:gd name="T2" fmla="*/ 49 w 62"/>
                <a:gd name="T3" fmla="*/ 0 h 81"/>
                <a:gd name="T4" fmla="*/ 13 w 62"/>
                <a:gd name="T5" fmla="*/ 0 h 81"/>
                <a:gd name="T6" fmla="*/ 0 w 62"/>
                <a:gd name="T7" fmla="*/ 13 h 81"/>
                <a:gd name="T8" fmla="*/ 0 w 62"/>
                <a:gd name="T9" fmla="*/ 27 h 81"/>
                <a:gd name="T10" fmla="*/ 62 w 62"/>
                <a:gd name="T11" fmla="*/ 81 h 81"/>
                <a:gd name="T12" fmla="*/ 62 w 62"/>
                <a:gd name="T13" fmla="*/ 13 h 81"/>
              </a:gdLst>
              <a:ahLst/>
              <a:cxnLst>
                <a:cxn ang="0">
                  <a:pos x="T0" y="T1"/>
                </a:cxn>
                <a:cxn ang="0">
                  <a:pos x="T2" y="T3"/>
                </a:cxn>
                <a:cxn ang="0">
                  <a:pos x="T4" y="T5"/>
                </a:cxn>
                <a:cxn ang="0">
                  <a:pos x="T6" y="T7"/>
                </a:cxn>
                <a:cxn ang="0">
                  <a:pos x="T8" y="T9"/>
                </a:cxn>
                <a:cxn ang="0">
                  <a:pos x="T10" y="T11"/>
                </a:cxn>
                <a:cxn ang="0">
                  <a:pos x="T12" y="T13"/>
                </a:cxn>
              </a:cxnLst>
              <a:rect l="0" t="0" r="r" b="b"/>
              <a:pathLst>
                <a:path w="62" h="81">
                  <a:moveTo>
                    <a:pt x="62" y="13"/>
                  </a:moveTo>
                  <a:cubicBezTo>
                    <a:pt x="62" y="6"/>
                    <a:pt x="56" y="0"/>
                    <a:pt x="49" y="0"/>
                  </a:cubicBezTo>
                  <a:cubicBezTo>
                    <a:pt x="13" y="0"/>
                    <a:pt x="13" y="0"/>
                    <a:pt x="13" y="0"/>
                  </a:cubicBezTo>
                  <a:cubicBezTo>
                    <a:pt x="6" y="0"/>
                    <a:pt x="0" y="6"/>
                    <a:pt x="0" y="13"/>
                  </a:cubicBezTo>
                  <a:cubicBezTo>
                    <a:pt x="0" y="27"/>
                    <a:pt x="0" y="27"/>
                    <a:pt x="0" y="27"/>
                  </a:cubicBezTo>
                  <a:cubicBezTo>
                    <a:pt x="62" y="81"/>
                    <a:pt x="62" y="81"/>
                    <a:pt x="62" y="81"/>
                  </a:cubicBezTo>
                  <a:lnTo>
                    <a:pt x="62" y="13"/>
                  </a:ln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96" name="Freeform 9"/>
            <p:cNvSpPr/>
            <p:nvPr/>
          </p:nvSpPr>
          <p:spPr bwMode="auto">
            <a:xfrm>
              <a:off x="1776413" y="573088"/>
              <a:ext cx="263525" cy="260350"/>
            </a:xfrm>
            <a:custGeom>
              <a:avLst/>
              <a:gdLst>
                <a:gd name="T0" fmla="*/ 76 w 90"/>
                <a:gd name="T1" fmla="*/ 5 h 89"/>
                <a:gd name="T2" fmla="*/ 1 w 90"/>
                <a:gd name="T3" fmla="*/ 78 h 89"/>
                <a:gd name="T4" fmla="*/ 54 w 90"/>
                <a:gd name="T5" fmla="*/ 24 h 89"/>
                <a:gd name="T6" fmla="*/ 3 w 90"/>
                <a:gd name="T7" fmla="*/ 81 h 89"/>
                <a:gd name="T8" fmla="*/ 76 w 90"/>
                <a:gd name="T9" fmla="*/ 5 h 89"/>
              </a:gdLst>
              <a:ahLst/>
              <a:cxnLst>
                <a:cxn ang="0">
                  <a:pos x="T0" y="T1"/>
                </a:cxn>
                <a:cxn ang="0">
                  <a:pos x="T2" y="T3"/>
                </a:cxn>
                <a:cxn ang="0">
                  <a:pos x="T4" y="T5"/>
                </a:cxn>
                <a:cxn ang="0">
                  <a:pos x="T6" y="T7"/>
                </a:cxn>
                <a:cxn ang="0">
                  <a:pos x="T8" y="T9"/>
                </a:cxn>
              </a:cxnLst>
              <a:rect l="0" t="0" r="r" b="b"/>
              <a:pathLst>
                <a:path w="90" h="89">
                  <a:moveTo>
                    <a:pt x="76" y="5"/>
                  </a:moveTo>
                  <a:cubicBezTo>
                    <a:pt x="0" y="0"/>
                    <a:pt x="0" y="63"/>
                    <a:pt x="1" y="78"/>
                  </a:cubicBezTo>
                  <a:cubicBezTo>
                    <a:pt x="13" y="66"/>
                    <a:pt x="29" y="42"/>
                    <a:pt x="54" y="24"/>
                  </a:cubicBezTo>
                  <a:cubicBezTo>
                    <a:pt x="54" y="24"/>
                    <a:pt x="34" y="56"/>
                    <a:pt x="3" y="81"/>
                  </a:cubicBezTo>
                  <a:cubicBezTo>
                    <a:pt x="90" y="89"/>
                    <a:pt x="76" y="5"/>
                    <a:pt x="76"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97" name="Freeform 10"/>
            <p:cNvSpPr/>
            <p:nvPr/>
          </p:nvSpPr>
          <p:spPr bwMode="auto">
            <a:xfrm>
              <a:off x="1585913" y="631825"/>
              <a:ext cx="190500" cy="187325"/>
            </a:xfrm>
            <a:custGeom>
              <a:avLst/>
              <a:gdLst>
                <a:gd name="T0" fmla="*/ 29 w 65"/>
                <a:gd name="T1" fmla="*/ 25 h 64"/>
                <a:gd name="T2" fmla="*/ 61 w 65"/>
                <a:gd name="T3" fmla="*/ 53 h 64"/>
                <a:gd name="T4" fmla="*/ 8 w 65"/>
                <a:gd name="T5" fmla="*/ 5 h 64"/>
                <a:gd name="T6" fmla="*/ 58 w 65"/>
                <a:gd name="T7" fmla="*/ 56 h 64"/>
                <a:gd name="T8" fmla="*/ 29 w 65"/>
                <a:gd name="T9" fmla="*/ 25 h 64"/>
              </a:gdLst>
              <a:ahLst/>
              <a:cxnLst>
                <a:cxn ang="0">
                  <a:pos x="T0" y="T1"/>
                </a:cxn>
                <a:cxn ang="0">
                  <a:pos x="T2" y="T3"/>
                </a:cxn>
                <a:cxn ang="0">
                  <a:pos x="T4" y="T5"/>
                </a:cxn>
                <a:cxn ang="0">
                  <a:pos x="T6" y="T7"/>
                </a:cxn>
                <a:cxn ang="0">
                  <a:pos x="T8" y="T9"/>
                </a:cxn>
              </a:cxnLst>
              <a:rect l="0" t="0" r="r" b="b"/>
              <a:pathLst>
                <a:path w="65" h="64">
                  <a:moveTo>
                    <a:pt x="29" y="25"/>
                  </a:moveTo>
                  <a:cubicBezTo>
                    <a:pt x="29" y="25"/>
                    <a:pt x="48" y="37"/>
                    <a:pt x="61" y="53"/>
                  </a:cubicBezTo>
                  <a:cubicBezTo>
                    <a:pt x="62" y="43"/>
                    <a:pt x="65" y="0"/>
                    <a:pt x="8" y="5"/>
                  </a:cubicBezTo>
                  <a:cubicBezTo>
                    <a:pt x="8" y="5"/>
                    <a:pt x="0" y="64"/>
                    <a:pt x="58" y="56"/>
                  </a:cubicBezTo>
                  <a:cubicBezTo>
                    <a:pt x="47" y="47"/>
                    <a:pt x="35" y="31"/>
                    <a:pt x="29" y="2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98" name="组合 97"/>
          <p:cNvGrpSpPr/>
          <p:nvPr/>
        </p:nvGrpSpPr>
        <p:grpSpPr>
          <a:xfrm>
            <a:off x="4944441" y="4056294"/>
            <a:ext cx="493645" cy="406448"/>
            <a:chOff x="5376863" y="666750"/>
            <a:chExt cx="1671638" cy="1376363"/>
          </a:xfrm>
          <a:solidFill>
            <a:schemeClr val="bg1"/>
          </a:solidFill>
        </p:grpSpPr>
        <p:sp>
          <p:nvSpPr>
            <p:cNvPr id="99" name="Freeform 18"/>
            <p:cNvSpPr>
              <a:spLocks noEditPoints="1"/>
            </p:cNvSpPr>
            <p:nvPr/>
          </p:nvSpPr>
          <p:spPr bwMode="auto">
            <a:xfrm>
              <a:off x="5376863" y="782638"/>
              <a:ext cx="1671638" cy="1260475"/>
            </a:xfrm>
            <a:custGeom>
              <a:avLst/>
              <a:gdLst>
                <a:gd name="T0" fmla="*/ 462 w 572"/>
                <a:gd name="T1" fmla="*/ 0 h 431"/>
                <a:gd name="T2" fmla="*/ 450 w 572"/>
                <a:gd name="T3" fmla="*/ 0 h 431"/>
                <a:gd name="T4" fmla="*/ 450 w 572"/>
                <a:gd name="T5" fmla="*/ 22 h 431"/>
                <a:gd name="T6" fmla="*/ 415 w 572"/>
                <a:gd name="T7" fmla="*/ 58 h 431"/>
                <a:gd name="T8" fmla="*/ 379 w 572"/>
                <a:gd name="T9" fmla="*/ 22 h 431"/>
                <a:gd name="T10" fmla="*/ 379 w 572"/>
                <a:gd name="T11" fmla="*/ 0 h 431"/>
                <a:gd name="T12" fmla="*/ 322 w 572"/>
                <a:gd name="T13" fmla="*/ 0 h 431"/>
                <a:gd name="T14" fmla="*/ 322 w 572"/>
                <a:gd name="T15" fmla="*/ 22 h 431"/>
                <a:gd name="T16" fmla="*/ 286 w 572"/>
                <a:gd name="T17" fmla="*/ 58 h 431"/>
                <a:gd name="T18" fmla="*/ 250 w 572"/>
                <a:gd name="T19" fmla="*/ 22 h 431"/>
                <a:gd name="T20" fmla="*/ 250 w 572"/>
                <a:gd name="T21" fmla="*/ 0 h 431"/>
                <a:gd name="T22" fmla="*/ 193 w 572"/>
                <a:gd name="T23" fmla="*/ 0 h 431"/>
                <a:gd name="T24" fmla="*/ 193 w 572"/>
                <a:gd name="T25" fmla="*/ 22 h 431"/>
                <a:gd name="T26" fmla="*/ 157 w 572"/>
                <a:gd name="T27" fmla="*/ 58 h 431"/>
                <a:gd name="T28" fmla="*/ 121 w 572"/>
                <a:gd name="T29" fmla="*/ 22 h 431"/>
                <a:gd name="T30" fmla="*/ 121 w 572"/>
                <a:gd name="T31" fmla="*/ 0 h 431"/>
                <a:gd name="T32" fmla="*/ 109 w 572"/>
                <a:gd name="T33" fmla="*/ 0 h 431"/>
                <a:gd name="T34" fmla="*/ 0 w 572"/>
                <a:gd name="T35" fmla="*/ 109 h 431"/>
                <a:gd name="T36" fmla="*/ 0 w 572"/>
                <a:gd name="T37" fmla="*/ 321 h 431"/>
                <a:gd name="T38" fmla="*/ 109 w 572"/>
                <a:gd name="T39" fmla="*/ 431 h 431"/>
                <a:gd name="T40" fmla="*/ 462 w 572"/>
                <a:gd name="T41" fmla="*/ 431 h 431"/>
                <a:gd name="T42" fmla="*/ 572 w 572"/>
                <a:gd name="T43" fmla="*/ 321 h 431"/>
                <a:gd name="T44" fmla="*/ 572 w 572"/>
                <a:gd name="T45" fmla="*/ 321 h 431"/>
                <a:gd name="T46" fmla="*/ 572 w 572"/>
                <a:gd name="T47" fmla="*/ 109 h 431"/>
                <a:gd name="T48" fmla="*/ 462 w 572"/>
                <a:gd name="T49" fmla="*/ 0 h 431"/>
                <a:gd name="T50" fmla="*/ 535 w 572"/>
                <a:gd name="T51" fmla="*/ 321 h 431"/>
                <a:gd name="T52" fmla="*/ 462 w 572"/>
                <a:gd name="T53" fmla="*/ 394 h 431"/>
                <a:gd name="T54" fmla="*/ 109 w 572"/>
                <a:gd name="T55" fmla="*/ 394 h 431"/>
                <a:gd name="T56" fmla="*/ 36 w 572"/>
                <a:gd name="T57" fmla="*/ 321 h 431"/>
                <a:gd name="T58" fmla="*/ 36 w 572"/>
                <a:gd name="T59" fmla="*/ 145 h 431"/>
                <a:gd name="T60" fmla="*/ 535 w 572"/>
                <a:gd name="T61" fmla="*/ 145 h 431"/>
                <a:gd name="T62" fmla="*/ 535 w 572"/>
                <a:gd name="T63" fmla="*/ 32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2" h="431">
                  <a:moveTo>
                    <a:pt x="462" y="0"/>
                  </a:moveTo>
                  <a:cubicBezTo>
                    <a:pt x="450" y="0"/>
                    <a:pt x="450" y="0"/>
                    <a:pt x="450" y="0"/>
                  </a:cubicBezTo>
                  <a:cubicBezTo>
                    <a:pt x="450" y="22"/>
                    <a:pt x="450" y="22"/>
                    <a:pt x="450" y="22"/>
                  </a:cubicBezTo>
                  <a:cubicBezTo>
                    <a:pt x="450" y="42"/>
                    <a:pt x="434" y="58"/>
                    <a:pt x="415" y="58"/>
                  </a:cubicBezTo>
                  <a:cubicBezTo>
                    <a:pt x="395" y="58"/>
                    <a:pt x="379" y="42"/>
                    <a:pt x="379" y="22"/>
                  </a:cubicBezTo>
                  <a:cubicBezTo>
                    <a:pt x="379" y="0"/>
                    <a:pt x="379" y="0"/>
                    <a:pt x="379" y="0"/>
                  </a:cubicBezTo>
                  <a:cubicBezTo>
                    <a:pt x="322" y="0"/>
                    <a:pt x="322" y="0"/>
                    <a:pt x="322" y="0"/>
                  </a:cubicBezTo>
                  <a:cubicBezTo>
                    <a:pt x="322" y="22"/>
                    <a:pt x="322" y="22"/>
                    <a:pt x="322" y="22"/>
                  </a:cubicBezTo>
                  <a:cubicBezTo>
                    <a:pt x="322" y="42"/>
                    <a:pt x="306" y="58"/>
                    <a:pt x="286" y="58"/>
                  </a:cubicBezTo>
                  <a:cubicBezTo>
                    <a:pt x="266" y="58"/>
                    <a:pt x="250" y="42"/>
                    <a:pt x="250" y="22"/>
                  </a:cubicBezTo>
                  <a:cubicBezTo>
                    <a:pt x="250" y="0"/>
                    <a:pt x="250" y="0"/>
                    <a:pt x="250" y="0"/>
                  </a:cubicBezTo>
                  <a:cubicBezTo>
                    <a:pt x="193" y="0"/>
                    <a:pt x="193" y="0"/>
                    <a:pt x="193" y="0"/>
                  </a:cubicBezTo>
                  <a:cubicBezTo>
                    <a:pt x="193" y="22"/>
                    <a:pt x="193" y="22"/>
                    <a:pt x="193" y="22"/>
                  </a:cubicBezTo>
                  <a:cubicBezTo>
                    <a:pt x="193" y="42"/>
                    <a:pt x="177" y="58"/>
                    <a:pt x="157" y="58"/>
                  </a:cubicBezTo>
                  <a:cubicBezTo>
                    <a:pt x="137" y="58"/>
                    <a:pt x="121" y="42"/>
                    <a:pt x="121" y="22"/>
                  </a:cubicBezTo>
                  <a:cubicBezTo>
                    <a:pt x="121" y="0"/>
                    <a:pt x="121" y="0"/>
                    <a:pt x="121" y="0"/>
                  </a:cubicBezTo>
                  <a:cubicBezTo>
                    <a:pt x="109" y="0"/>
                    <a:pt x="109" y="0"/>
                    <a:pt x="109" y="0"/>
                  </a:cubicBezTo>
                  <a:cubicBezTo>
                    <a:pt x="49" y="0"/>
                    <a:pt x="0" y="49"/>
                    <a:pt x="0" y="109"/>
                  </a:cubicBezTo>
                  <a:cubicBezTo>
                    <a:pt x="0" y="321"/>
                    <a:pt x="0" y="321"/>
                    <a:pt x="0" y="321"/>
                  </a:cubicBezTo>
                  <a:cubicBezTo>
                    <a:pt x="0" y="382"/>
                    <a:pt x="49" y="431"/>
                    <a:pt x="109" y="431"/>
                  </a:cubicBezTo>
                  <a:cubicBezTo>
                    <a:pt x="462" y="431"/>
                    <a:pt x="462" y="431"/>
                    <a:pt x="462" y="431"/>
                  </a:cubicBezTo>
                  <a:cubicBezTo>
                    <a:pt x="523" y="431"/>
                    <a:pt x="572" y="382"/>
                    <a:pt x="572" y="321"/>
                  </a:cubicBezTo>
                  <a:cubicBezTo>
                    <a:pt x="572" y="321"/>
                    <a:pt x="572" y="321"/>
                    <a:pt x="572" y="321"/>
                  </a:cubicBezTo>
                  <a:cubicBezTo>
                    <a:pt x="572" y="109"/>
                    <a:pt x="572" y="109"/>
                    <a:pt x="572" y="109"/>
                  </a:cubicBezTo>
                  <a:cubicBezTo>
                    <a:pt x="572" y="49"/>
                    <a:pt x="523" y="0"/>
                    <a:pt x="462" y="0"/>
                  </a:cubicBezTo>
                  <a:close/>
                  <a:moveTo>
                    <a:pt x="535" y="321"/>
                  </a:moveTo>
                  <a:cubicBezTo>
                    <a:pt x="535" y="361"/>
                    <a:pt x="502" y="394"/>
                    <a:pt x="462" y="394"/>
                  </a:cubicBezTo>
                  <a:cubicBezTo>
                    <a:pt x="109" y="394"/>
                    <a:pt x="109" y="394"/>
                    <a:pt x="109" y="394"/>
                  </a:cubicBezTo>
                  <a:cubicBezTo>
                    <a:pt x="69" y="394"/>
                    <a:pt x="36" y="361"/>
                    <a:pt x="36" y="321"/>
                  </a:cubicBezTo>
                  <a:cubicBezTo>
                    <a:pt x="36" y="145"/>
                    <a:pt x="36" y="145"/>
                    <a:pt x="36" y="145"/>
                  </a:cubicBezTo>
                  <a:cubicBezTo>
                    <a:pt x="535" y="145"/>
                    <a:pt x="535" y="145"/>
                    <a:pt x="535" y="145"/>
                  </a:cubicBezTo>
                  <a:lnTo>
                    <a:pt x="535" y="321"/>
                  </a:ln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00" name="Freeform 19"/>
            <p:cNvSpPr/>
            <p:nvPr/>
          </p:nvSpPr>
          <p:spPr bwMode="auto">
            <a:xfrm>
              <a:off x="5759451" y="666750"/>
              <a:ext cx="152400" cy="257175"/>
            </a:xfrm>
            <a:custGeom>
              <a:avLst/>
              <a:gdLst>
                <a:gd name="T0" fmla="*/ 52 w 52"/>
                <a:gd name="T1" fmla="*/ 62 h 88"/>
                <a:gd name="T2" fmla="*/ 26 w 52"/>
                <a:gd name="T3" fmla="*/ 88 h 88"/>
                <a:gd name="T4" fmla="*/ 26 w 52"/>
                <a:gd name="T5" fmla="*/ 88 h 88"/>
                <a:gd name="T6" fmla="*/ 0 w 52"/>
                <a:gd name="T7" fmla="*/ 62 h 88"/>
                <a:gd name="T8" fmla="*/ 0 w 52"/>
                <a:gd name="T9" fmla="*/ 26 h 88"/>
                <a:gd name="T10" fmla="*/ 26 w 52"/>
                <a:gd name="T11" fmla="*/ 0 h 88"/>
                <a:gd name="T12" fmla="*/ 26 w 52"/>
                <a:gd name="T13" fmla="*/ 0 h 88"/>
                <a:gd name="T14" fmla="*/ 52 w 52"/>
                <a:gd name="T15" fmla="*/ 26 h 88"/>
                <a:gd name="T16" fmla="*/ 52 w 52"/>
                <a:gd name="T1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8">
                  <a:moveTo>
                    <a:pt x="52" y="62"/>
                  </a:moveTo>
                  <a:cubicBezTo>
                    <a:pt x="52" y="77"/>
                    <a:pt x="40" y="88"/>
                    <a:pt x="26" y="88"/>
                  </a:cubicBezTo>
                  <a:cubicBezTo>
                    <a:pt x="26" y="88"/>
                    <a:pt x="26" y="88"/>
                    <a:pt x="26" y="88"/>
                  </a:cubicBezTo>
                  <a:cubicBezTo>
                    <a:pt x="12" y="88"/>
                    <a:pt x="0" y="77"/>
                    <a:pt x="0" y="62"/>
                  </a:cubicBezTo>
                  <a:cubicBezTo>
                    <a:pt x="0" y="26"/>
                    <a:pt x="0" y="26"/>
                    <a:pt x="0" y="26"/>
                  </a:cubicBezTo>
                  <a:cubicBezTo>
                    <a:pt x="0" y="11"/>
                    <a:pt x="12" y="0"/>
                    <a:pt x="26" y="0"/>
                  </a:cubicBezTo>
                  <a:cubicBezTo>
                    <a:pt x="26" y="0"/>
                    <a:pt x="26" y="0"/>
                    <a:pt x="26" y="0"/>
                  </a:cubicBezTo>
                  <a:cubicBezTo>
                    <a:pt x="40" y="0"/>
                    <a:pt x="52" y="11"/>
                    <a:pt x="52" y="26"/>
                  </a:cubicBezTo>
                  <a:lnTo>
                    <a:pt x="52" y="62"/>
                  </a:ln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01" name="Freeform 20"/>
            <p:cNvSpPr/>
            <p:nvPr/>
          </p:nvSpPr>
          <p:spPr bwMode="auto">
            <a:xfrm>
              <a:off x="6137276" y="666750"/>
              <a:ext cx="152400" cy="257175"/>
            </a:xfrm>
            <a:custGeom>
              <a:avLst/>
              <a:gdLst>
                <a:gd name="T0" fmla="*/ 52 w 52"/>
                <a:gd name="T1" fmla="*/ 62 h 88"/>
                <a:gd name="T2" fmla="*/ 26 w 52"/>
                <a:gd name="T3" fmla="*/ 88 h 88"/>
                <a:gd name="T4" fmla="*/ 26 w 52"/>
                <a:gd name="T5" fmla="*/ 88 h 88"/>
                <a:gd name="T6" fmla="*/ 0 w 52"/>
                <a:gd name="T7" fmla="*/ 62 h 88"/>
                <a:gd name="T8" fmla="*/ 0 w 52"/>
                <a:gd name="T9" fmla="*/ 26 h 88"/>
                <a:gd name="T10" fmla="*/ 26 w 52"/>
                <a:gd name="T11" fmla="*/ 0 h 88"/>
                <a:gd name="T12" fmla="*/ 26 w 52"/>
                <a:gd name="T13" fmla="*/ 0 h 88"/>
                <a:gd name="T14" fmla="*/ 52 w 52"/>
                <a:gd name="T15" fmla="*/ 26 h 88"/>
                <a:gd name="T16" fmla="*/ 52 w 52"/>
                <a:gd name="T1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8">
                  <a:moveTo>
                    <a:pt x="52" y="62"/>
                  </a:moveTo>
                  <a:cubicBezTo>
                    <a:pt x="52" y="77"/>
                    <a:pt x="40" y="88"/>
                    <a:pt x="26" y="88"/>
                  </a:cubicBezTo>
                  <a:cubicBezTo>
                    <a:pt x="26" y="88"/>
                    <a:pt x="26" y="88"/>
                    <a:pt x="26" y="88"/>
                  </a:cubicBezTo>
                  <a:cubicBezTo>
                    <a:pt x="12" y="88"/>
                    <a:pt x="0" y="77"/>
                    <a:pt x="0" y="62"/>
                  </a:cubicBezTo>
                  <a:cubicBezTo>
                    <a:pt x="0" y="26"/>
                    <a:pt x="0" y="26"/>
                    <a:pt x="0" y="26"/>
                  </a:cubicBezTo>
                  <a:cubicBezTo>
                    <a:pt x="0" y="11"/>
                    <a:pt x="12" y="0"/>
                    <a:pt x="26" y="0"/>
                  </a:cubicBezTo>
                  <a:cubicBezTo>
                    <a:pt x="26" y="0"/>
                    <a:pt x="26" y="0"/>
                    <a:pt x="26" y="0"/>
                  </a:cubicBezTo>
                  <a:cubicBezTo>
                    <a:pt x="40" y="0"/>
                    <a:pt x="52" y="11"/>
                    <a:pt x="52" y="26"/>
                  </a:cubicBezTo>
                  <a:lnTo>
                    <a:pt x="52" y="62"/>
                  </a:ln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02" name="Freeform 21"/>
            <p:cNvSpPr/>
            <p:nvPr/>
          </p:nvSpPr>
          <p:spPr bwMode="auto">
            <a:xfrm>
              <a:off x="6513513" y="666750"/>
              <a:ext cx="152400" cy="257175"/>
            </a:xfrm>
            <a:custGeom>
              <a:avLst/>
              <a:gdLst>
                <a:gd name="T0" fmla="*/ 52 w 52"/>
                <a:gd name="T1" fmla="*/ 62 h 88"/>
                <a:gd name="T2" fmla="*/ 26 w 52"/>
                <a:gd name="T3" fmla="*/ 88 h 88"/>
                <a:gd name="T4" fmla="*/ 26 w 52"/>
                <a:gd name="T5" fmla="*/ 88 h 88"/>
                <a:gd name="T6" fmla="*/ 0 w 52"/>
                <a:gd name="T7" fmla="*/ 62 h 88"/>
                <a:gd name="T8" fmla="*/ 0 w 52"/>
                <a:gd name="T9" fmla="*/ 26 h 88"/>
                <a:gd name="T10" fmla="*/ 26 w 52"/>
                <a:gd name="T11" fmla="*/ 0 h 88"/>
                <a:gd name="T12" fmla="*/ 26 w 52"/>
                <a:gd name="T13" fmla="*/ 0 h 88"/>
                <a:gd name="T14" fmla="*/ 52 w 52"/>
                <a:gd name="T15" fmla="*/ 26 h 88"/>
                <a:gd name="T16" fmla="*/ 52 w 52"/>
                <a:gd name="T1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8">
                  <a:moveTo>
                    <a:pt x="52" y="62"/>
                  </a:moveTo>
                  <a:cubicBezTo>
                    <a:pt x="52" y="77"/>
                    <a:pt x="40" y="88"/>
                    <a:pt x="26" y="88"/>
                  </a:cubicBezTo>
                  <a:cubicBezTo>
                    <a:pt x="26" y="88"/>
                    <a:pt x="26" y="88"/>
                    <a:pt x="26" y="88"/>
                  </a:cubicBezTo>
                  <a:cubicBezTo>
                    <a:pt x="11" y="88"/>
                    <a:pt x="0" y="77"/>
                    <a:pt x="0" y="62"/>
                  </a:cubicBezTo>
                  <a:cubicBezTo>
                    <a:pt x="0" y="26"/>
                    <a:pt x="0" y="26"/>
                    <a:pt x="0" y="26"/>
                  </a:cubicBezTo>
                  <a:cubicBezTo>
                    <a:pt x="0" y="11"/>
                    <a:pt x="11" y="0"/>
                    <a:pt x="26" y="0"/>
                  </a:cubicBezTo>
                  <a:cubicBezTo>
                    <a:pt x="26" y="0"/>
                    <a:pt x="26" y="0"/>
                    <a:pt x="26" y="0"/>
                  </a:cubicBezTo>
                  <a:cubicBezTo>
                    <a:pt x="40" y="0"/>
                    <a:pt x="52" y="11"/>
                    <a:pt x="52" y="26"/>
                  </a:cubicBezTo>
                  <a:lnTo>
                    <a:pt x="52" y="62"/>
                  </a:ln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03" name="Freeform 22"/>
            <p:cNvSpPr/>
            <p:nvPr/>
          </p:nvSpPr>
          <p:spPr bwMode="auto">
            <a:xfrm>
              <a:off x="5883276" y="1319213"/>
              <a:ext cx="317500" cy="444500"/>
            </a:xfrm>
            <a:custGeom>
              <a:avLst/>
              <a:gdLst>
                <a:gd name="T0" fmla="*/ 103 w 109"/>
                <a:gd name="T1" fmla="*/ 124 h 152"/>
                <a:gd name="T2" fmla="*/ 89 w 109"/>
                <a:gd name="T3" fmla="*/ 120 h 152"/>
                <a:gd name="T4" fmla="*/ 48 w 109"/>
                <a:gd name="T5" fmla="*/ 120 h 152"/>
                <a:gd name="T6" fmla="*/ 66 w 109"/>
                <a:gd name="T7" fmla="*/ 104 h 152"/>
                <a:gd name="T8" fmla="*/ 87 w 109"/>
                <a:gd name="T9" fmla="*/ 86 h 152"/>
                <a:gd name="T10" fmla="*/ 100 w 109"/>
                <a:gd name="T11" fmla="*/ 70 h 152"/>
                <a:gd name="T12" fmla="*/ 106 w 109"/>
                <a:gd name="T13" fmla="*/ 45 h 152"/>
                <a:gd name="T14" fmla="*/ 103 w 109"/>
                <a:gd name="T15" fmla="*/ 29 h 152"/>
                <a:gd name="T16" fmla="*/ 94 w 109"/>
                <a:gd name="T17" fmla="*/ 15 h 152"/>
                <a:gd name="T18" fmla="*/ 81 w 109"/>
                <a:gd name="T19" fmla="*/ 5 h 152"/>
                <a:gd name="T20" fmla="*/ 54 w 109"/>
                <a:gd name="T21" fmla="*/ 0 h 152"/>
                <a:gd name="T22" fmla="*/ 31 w 109"/>
                <a:gd name="T23" fmla="*/ 4 h 152"/>
                <a:gd name="T24" fmla="*/ 14 w 109"/>
                <a:gd name="T25" fmla="*/ 15 h 152"/>
                <a:gd name="T26" fmla="*/ 4 w 109"/>
                <a:gd name="T27" fmla="*/ 29 h 152"/>
                <a:gd name="T28" fmla="*/ 1 w 109"/>
                <a:gd name="T29" fmla="*/ 45 h 152"/>
                <a:gd name="T30" fmla="*/ 5 w 109"/>
                <a:gd name="T31" fmla="*/ 57 h 152"/>
                <a:gd name="T32" fmla="*/ 17 w 109"/>
                <a:gd name="T33" fmla="*/ 62 h 152"/>
                <a:gd name="T34" fmla="*/ 28 w 109"/>
                <a:gd name="T35" fmla="*/ 56 h 152"/>
                <a:gd name="T36" fmla="*/ 34 w 109"/>
                <a:gd name="T37" fmla="*/ 45 h 152"/>
                <a:gd name="T38" fmla="*/ 37 w 109"/>
                <a:gd name="T39" fmla="*/ 38 h 152"/>
                <a:gd name="T40" fmla="*/ 53 w 109"/>
                <a:gd name="T41" fmla="*/ 29 h 152"/>
                <a:gd name="T42" fmla="*/ 62 w 109"/>
                <a:gd name="T43" fmla="*/ 31 h 152"/>
                <a:gd name="T44" fmla="*/ 69 w 109"/>
                <a:gd name="T45" fmla="*/ 37 h 152"/>
                <a:gd name="T46" fmla="*/ 71 w 109"/>
                <a:gd name="T47" fmla="*/ 46 h 152"/>
                <a:gd name="T48" fmla="*/ 68 w 109"/>
                <a:gd name="T49" fmla="*/ 56 h 152"/>
                <a:gd name="T50" fmla="*/ 61 w 109"/>
                <a:gd name="T51" fmla="*/ 66 h 152"/>
                <a:gd name="T52" fmla="*/ 49 w 109"/>
                <a:gd name="T53" fmla="*/ 77 h 152"/>
                <a:gd name="T54" fmla="*/ 33 w 109"/>
                <a:gd name="T55" fmla="*/ 90 h 152"/>
                <a:gd name="T56" fmla="*/ 10 w 109"/>
                <a:gd name="T57" fmla="*/ 113 h 152"/>
                <a:gd name="T58" fmla="*/ 3 w 109"/>
                <a:gd name="T59" fmla="*/ 123 h 152"/>
                <a:gd name="T60" fmla="*/ 0 w 109"/>
                <a:gd name="T61" fmla="*/ 134 h 152"/>
                <a:gd name="T62" fmla="*/ 6 w 109"/>
                <a:gd name="T63" fmla="*/ 147 h 152"/>
                <a:gd name="T64" fmla="*/ 20 w 109"/>
                <a:gd name="T65" fmla="*/ 152 h 152"/>
                <a:gd name="T66" fmla="*/ 92 w 109"/>
                <a:gd name="T67" fmla="*/ 152 h 152"/>
                <a:gd name="T68" fmla="*/ 92 w 109"/>
                <a:gd name="T69" fmla="*/ 152 h 152"/>
                <a:gd name="T70" fmla="*/ 104 w 109"/>
                <a:gd name="T71" fmla="*/ 148 h 152"/>
                <a:gd name="T72" fmla="*/ 109 w 109"/>
                <a:gd name="T73" fmla="*/ 136 h 152"/>
                <a:gd name="T74" fmla="*/ 103 w 109"/>
                <a:gd name="T75"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52">
                  <a:moveTo>
                    <a:pt x="103" y="124"/>
                  </a:moveTo>
                  <a:cubicBezTo>
                    <a:pt x="99" y="121"/>
                    <a:pt x="94" y="120"/>
                    <a:pt x="89" y="120"/>
                  </a:cubicBezTo>
                  <a:cubicBezTo>
                    <a:pt x="48" y="120"/>
                    <a:pt x="48" y="120"/>
                    <a:pt x="48" y="120"/>
                  </a:cubicBezTo>
                  <a:cubicBezTo>
                    <a:pt x="51" y="116"/>
                    <a:pt x="57" y="111"/>
                    <a:pt x="66" y="104"/>
                  </a:cubicBezTo>
                  <a:cubicBezTo>
                    <a:pt x="76" y="96"/>
                    <a:pt x="83" y="90"/>
                    <a:pt x="87" y="86"/>
                  </a:cubicBezTo>
                  <a:cubicBezTo>
                    <a:pt x="91" y="82"/>
                    <a:pt x="96" y="76"/>
                    <a:pt x="100" y="70"/>
                  </a:cubicBezTo>
                  <a:cubicBezTo>
                    <a:pt x="104" y="62"/>
                    <a:pt x="106" y="54"/>
                    <a:pt x="106" y="45"/>
                  </a:cubicBezTo>
                  <a:cubicBezTo>
                    <a:pt x="106" y="40"/>
                    <a:pt x="105" y="34"/>
                    <a:pt x="103" y="29"/>
                  </a:cubicBezTo>
                  <a:cubicBezTo>
                    <a:pt x="101" y="24"/>
                    <a:pt x="98" y="19"/>
                    <a:pt x="94" y="15"/>
                  </a:cubicBezTo>
                  <a:cubicBezTo>
                    <a:pt x="91" y="11"/>
                    <a:pt x="86" y="8"/>
                    <a:pt x="81" y="5"/>
                  </a:cubicBezTo>
                  <a:cubicBezTo>
                    <a:pt x="73" y="2"/>
                    <a:pt x="64" y="0"/>
                    <a:pt x="54" y="0"/>
                  </a:cubicBezTo>
                  <a:cubicBezTo>
                    <a:pt x="45" y="0"/>
                    <a:pt x="37" y="2"/>
                    <a:pt x="31" y="4"/>
                  </a:cubicBezTo>
                  <a:cubicBezTo>
                    <a:pt x="24" y="7"/>
                    <a:pt x="19" y="10"/>
                    <a:pt x="14" y="15"/>
                  </a:cubicBezTo>
                  <a:cubicBezTo>
                    <a:pt x="10" y="19"/>
                    <a:pt x="6" y="24"/>
                    <a:pt x="4" y="29"/>
                  </a:cubicBezTo>
                  <a:cubicBezTo>
                    <a:pt x="2" y="35"/>
                    <a:pt x="1" y="40"/>
                    <a:pt x="1" y="45"/>
                  </a:cubicBezTo>
                  <a:cubicBezTo>
                    <a:pt x="1" y="50"/>
                    <a:pt x="2" y="54"/>
                    <a:pt x="5" y="57"/>
                  </a:cubicBezTo>
                  <a:cubicBezTo>
                    <a:pt x="8" y="60"/>
                    <a:pt x="12" y="62"/>
                    <a:pt x="17" y="62"/>
                  </a:cubicBezTo>
                  <a:cubicBezTo>
                    <a:pt x="21" y="62"/>
                    <a:pt x="26" y="60"/>
                    <a:pt x="28" y="56"/>
                  </a:cubicBezTo>
                  <a:cubicBezTo>
                    <a:pt x="31" y="54"/>
                    <a:pt x="33" y="50"/>
                    <a:pt x="34" y="45"/>
                  </a:cubicBezTo>
                  <a:cubicBezTo>
                    <a:pt x="36" y="41"/>
                    <a:pt x="37" y="38"/>
                    <a:pt x="37" y="38"/>
                  </a:cubicBezTo>
                  <a:cubicBezTo>
                    <a:pt x="41" y="32"/>
                    <a:pt x="46" y="29"/>
                    <a:pt x="53" y="29"/>
                  </a:cubicBezTo>
                  <a:cubicBezTo>
                    <a:pt x="57" y="29"/>
                    <a:pt x="59" y="30"/>
                    <a:pt x="62" y="31"/>
                  </a:cubicBezTo>
                  <a:cubicBezTo>
                    <a:pt x="65" y="33"/>
                    <a:pt x="67" y="35"/>
                    <a:pt x="69" y="37"/>
                  </a:cubicBezTo>
                  <a:cubicBezTo>
                    <a:pt x="70" y="40"/>
                    <a:pt x="71" y="43"/>
                    <a:pt x="71" y="46"/>
                  </a:cubicBezTo>
                  <a:cubicBezTo>
                    <a:pt x="71" y="49"/>
                    <a:pt x="70" y="52"/>
                    <a:pt x="68" y="56"/>
                  </a:cubicBezTo>
                  <a:cubicBezTo>
                    <a:pt x="67" y="59"/>
                    <a:pt x="64" y="63"/>
                    <a:pt x="61" y="66"/>
                  </a:cubicBezTo>
                  <a:cubicBezTo>
                    <a:pt x="58" y="70"/>
                    <a:pt x="54" y="73"/>
                    <a:pt x="49" y="77"/>
                  </a:cubicBezTo>
                  <a:cubicBezTo>
                    <a:pt x="45" y="79"/>
                    <a:pt x="40" y="83"/>
                    <a:pt x="33" y="90"/>
                  </a:cubicBezTo>
                  <a:cubicBezTo>
                    <a:pt x="26" y="96"/>
                    <a:pt x="19" y="104"/>
                    <a:pt x="10" y="113"/>
                  </a:cubicBezTo>
                  <a:cubicBezTo>
                    <a:pt x="7" y="116"/>
                    <a:pt x="5" y="119"/>
                    <a:pt x="3" y="123"/>
                  </a:cubicBezTo>
                  <a:cubicBezTo>
                    <a:pt x="2" y="127"/>
                    <a:pt x="0" y="131"/>
                    <a:pt x="0" y="134"/>
                  </a:cubicBezTo>
                  <a:cubicBezTo>
                    <a:pt x="0" y="139"/>
                    <a:pt x="2" y="144"/>
                    <a:pt x="6" y="147"/>
                  </a:cubicBezTo>
                  <a:cubicBezTo>
                    <a:pt x="10" y="151"/>
                    <a:pt x="15" y="152"/>
                    <a:pt x="20" y="152"/>
                  </a:cubicBezTo>
                  <a:cubicBezTo>
                    <a:pt x="92" y="152"/>
                    <a:pt x="92" y="152"/>
                    <a:pt x="92" y="152"/>
                  </a:cubicBezTo>
                  <a:cubicBezTo>
                    <a:pt x="92" y="152"/>
                    <a:pt x="92" y="152"/>
                    <a:pt x="92" y="152"/>
                  </a:cubicBezTo>
                  <a:cubicBezTo>
                    <a:pt x="97" y="152"/>
                    <a:pt x="101" y="151"/>
                    <a:pt x="104" y="148"/>
                  </a:cubicBezTo>
                  <a:cubicBezTo>
                    <a:pt x="107" y="145"/>
                    <a:pt x="109" y="141"/>
                    <a:pt x="109" y="136"/>
                  </a:cubicBezTo>
                  <a:cubicBezTo>
                    <a:pt x="109" y="132"/>
                    <a:pt x="107" y="127"/>
                    <a:pt x="103" y="12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04" name="Freeform 23"/>
            <p:cNvSpPr/>
            <p:nvPr/>
          </p:nvSpPr>
          <p:spPr bwMode="auto">
            <a:xfrm>
              <a:off x="6224588" y="1319213"/>
              <a:ext cx="315913" cy="452438"/>
            </a:xfrm>
            <a:custGeom>
              <a:avLst/>
              <a:gdLst>
                <a:gd name="T0" fmla="*/ 105 w 108"/>
                <a:gd name="T1" fmla="*/ 89 h 155"/>
                <a:gd name="T2" fmla="*/ 97 w 108"/>
                <a:gd name="T3" fmla="*/ 76 h 155"/>
                <a:gd name="T4" fmla="*/ 88 w 108"/>
                <a:gd name="T5" fmla="*/ 69 h 155"/>
                <a:gd name="T6" fmla="*/ 97 w 108"/>
                <a:gd name="T7" fmla="*/ 59 h 155"/>
                <a:gd name="T8" fmla="*/ 101 w 108"/>
                <a:gd name="T9" fmla="*/ 40 h 155"/>
                <a:gd name="T10" fmla="*/ 98 w 108"/>
                <a:gd name="T11" fmla="*/ 24 h 155"/>
                <a:gd name="T12" fmla="*/ 88 w 108"/>
                <a:gd name="T13" fmla="*/ 12 h 155"/>
                <a:gd name="T14" fmla="*/ 73 w 108"/>
                <a:gd name="T15" fmla="*/ 3 h 155"/>
                <a:gd name="T16" fmla="*/ 55 w 108"/>
                <a:gd name="T17" fmla="*/ 0 h 155"/>
                <a:gd name="T18" fmla="*/ 34 w 108"/>
                <a:gd name="T19" fmla="*/ 4 h 155"/>
                <a:gd name="T20" fmla="*/ 18 w 108"/>
                <a:gd name="T21" fmla="*/ 13 h 155"/>
                <a:gd name="T22" fmla="*/ 8 w 108"/>
                <a:gd name="T23" fmla="*/ 25 h 155"/>
                <a:gd name="T24" fmla="*/ 4 w 108"/>
                <a:gd name="T25" fmla="*/ 37 h 155"/>
                <a:gd name="T26" fmla="*/ 9 w 108"/>
                <a:gd name="T27" fmla="*/ 49 h 155"/>
                <a:gd name="T28" fmla="*/ 19 w 108"/>
                <a:gd name="T29" fmla="*/ 54 h 155"/>
                <a:gd name="T30" fmla="*/ 27 w 108"/>
                <a:gd name="T31" fmla="*/ 52 h 155"/>
                <a:gd name="T32" fmla="*/ 33 w 108"/>
                <a:gd name="T33" fmla="*/ 47 h 155"/>
                <a:gd name="T34" fmla="*/ 36 w 108"/>
                <a:gd name="T35" fmla="*/ 38 h 155"/>
                <a:gd name="T36" fmla="*/ 40 w 108"/>
                <a:gd name="T37" fmla="*/ 32 h 155"/>
                <a:gd name="T38" fmla="*/ 44 w 108"/>
                <a:gd name="T39" fmla="*/ 29 h 155"/>
                <a:gd name="T40" fmla="*/ 52 w 108"/>
                <a:gd name="T41" fmla="*/ 28 h 155"/>
                <a:gd name="T42" fmla="*/ 63 w 108"/>
                <a:gd name="T43" fmla="*/ 32 h 155"/>
                <a:gd name="T44" fmla="*/ 66 w 108"/>
                <a:gd name="T45" fmla="*/ 42 h 155"/>
                <a:gd name="T46" fmla="*/ 62 w 108"/>
                <a:gd name="T47" fmla="*/ 53 h 155"/>
                <a:gd name="T48" fmla="*/ 49 w 108"/>
                <a:gd name="T49" fmla="*/ 57 h 155"/>
                <a:gd name="T50" fmla="*/ 45 w 108"/>
                <a:gd name="T51" fmla="*/ 57 h 155"/>
                <a:gd name="T52" fmla="*/ 32 w 108"/>
                <a:gd name="T53" fmla="*/ 61 h 155"/>
                <a:gd name="T54" fmla="*/ 27 w 108"/>
                <a:gd name="T55" fmla="*/ 72 h 155"/>
                <a:gd name="T56" fmla="*/ 31 w 108"/>
                <a:gd name="T57" fmla="*/ 83 h 155"/>
                <a:gd name="T58" fmla="*/ 43 w 108"/>
                <a:gd name="T59" fmla="*/ 87 h 155"/>
                <a:gd name="T60" fmla="*/ 48 w 108"/>
                <a:gd name="T61" fmla="*/ 87 h 155"/>
                <a:gd name="T62" fmla="*/ 54 w 108"/>
                <a:gd name="T63" fmla="*/ 86 h 155"/>
                <a:gd name="T64" fmla="*/ 68 w 108"/>
                <a:gd name="T65" fmla="*/ 91 h 155"/>
                <a:gd name="T66" fmla="*/ 73 w 108"/>
                <a:gd name="T67" fmla="*/ 106 h 155"/>
                <a:gd name="T68" fmla="*/ 70 w 108"/>
                <a:gd name="T69" fmla="*/ 117 h 155"/>
                <a:gd name="T70" fmla="*/ 62 w 108"/>
                <a:gd name="T71" fmla="*/ 124 h 155"/>
                <a:gd name="T72" fmla="*/ 53 w 108"/>
                <a:gd name="T73" fmla="*/ 127 h 155"/>
                <a:gd name="T74" fmla="*/ 40 w 108"/>
                <a:gd name="T75" fmla="*/ 122 h 155"/>
                <a:gd name="T76" fmla="*/ 30 w 108"/>
                <a:gd name="T77" fmla="*/ 103 h 155"/>
                <a:gd name="T78" fmla="*/ 25 w 108"/>
                <a:gd name="T79" fmla="*/ 97 h 155"/>
                <a:gd name="T80" fmla="*/ 17 w 108"/>
                <a:gd name="T81" fmla="*/ 95 h 155"/>
                <a:gd name="T82" fmla="*/ 5 w 108"/>
                <a:gd name="T83" fmla="*/ 99 h 155"/>
                <a:gd name="T84" fmla="*/ 0 w 108"/>
                <a:gd name="T85" fmla="*/ 112 h 155"/>
                <a:gd name="T86" fmla="*/ 3 w 108"/>
                <a:gd name="T87" fmla="*/ 125 h 155"/>
                <a:gd name="T88" fmla="*/ 13 w 108"/>
                <a:gd name="T89" fmla="*/ 139 h 155"/>
                <a:gd name="T90" fmla="*/ 30 w 108"/>
                <a:gd name="T91" fmla="*/ 150 h 155"/>
                <a:gd name="T92" fmla="*/ 53 w 108"/>
                <a:gd name="T93" fmla="*/ 155 h 155"/>
                <a:gd name="T94" fmla="*/ 75 w 108"/>
                <a:gd name="T95" fmla="*/ 151 h 155"/>
                <a:gd name="T96" fmla="*/ 93 w 108"/>
                <a:gd name="T97" fmla="*/ 140 h 155"/>
                <a:gd name="T98" fmla="*/ 104 w 108"/>
                <a:gd name="T99" fmla="*/ 124 h 155"/>
                <a:gd name="T100" fmla="*/ 108 w 108"/>
                <a:gd name="T101" fmla="*/ 105 h 155"/>
                <a:gd name="T102" fmla="*/ 105 w 108"/>
                <a:gd name="T103" fmla="*/ 8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55">
                  <a:moveTo>
                    <a:pt x="105" y="89"/>
                  </a:moveTo>
                  <a:cubicBezTo>
                    <a:pt x="103" y="84"/>
                    <a:pt x="100" y="80"/>
                    <a:pt x="97" y="76"/>
                  </a:cubicBezTo>
                  <a:cubicBezTo>
                    <a:pt x="94" y="74"/>
                    <a:pt x="91" y="71"/>
                    <a:pt x="88" y="69"/>
                  </a:cubicBezTo>
                  <a:cubicBezTo>
                    <a:pt x="92" y="66"/>
                    <a:pt x="94" y="63"/>
                    <a:pt x="97" y="59"/>
                  </a:cubicBezTo>
                  <a:cubicBezTo>
                    <a:pt x="100" y="54"/>
                    <a:pt x="101" y="47"/>
                    <a:pt x="101" y="40"/>
                  </a:cubicBezTo>
                  <a:cubicBezTo>
                    <a:pt x="101" y="35"/>
                    <a:pt x="100" y="29"/>
                    <a:pt x="98" y="24"/>
                  </a:cubicBezTo>
                  <a:cubicBezTo>
                    <a:pt x="96" y="19"/>
                    <a:pt x="93" y="15"/>
                    <a:pt x="88" y="12"/>
                  </a:cubicBezTo>
                  <a:cubicBezTo>
                    <a:pt x="84" y="8"/>
                    <a:pt x="79" y="5"/>
                    <a:pt x="73" y="3"/>
                  </a:cubicBezTo>
                  <a:cubicBezTo>
                    <a:pt x="68" y="1"/>
                    <a:pt x="61" y="0"/>
                    <a:pt x="55" y="0"/>
                  </a:cubicBezTo>
                  <a:cubicBezTo>
                    <a:pt x="47" y="0"/>
                    <a:pt x="40" y="2"/>
                    <a:pt x="34" y="4"/>
                  </a:cubicBezTo>
                  <a:cubicBezTo>
                    <a:pt x="28" y="6"/>
                    <a:pt x="22" y="9"/>
                    <a:pt x="18" y="13"/>
                  </a:cubicBezTo>
                  <a:cubicBezTo>
                    <a:pt x="13" y="16"/>
                    <a:pt x="10" y="20"/>
                    <a:pt x="8" y="25"/>
                  </a:cubicBezTo>
                  <a:cubicBezTo>
                    <a:pt x="5" y="29"/>
                    <a:pt x="4" y="33"/>
                    <a:pt x="4" y="37"/>
                  </a:cubicBezTo>
                  <a:cubicBezTo>
                    <a:pt x="4" y="42"/>
                    <a:pt x="6" y="46"/>
                    <a:pt x="9" y="49"/>
                  </a:cubicBezTo>
                  <a:cubicBezTo>
                    <a:pt x="12" y="52"/>
                    <a:pt x="15" y="54"/>
                    <a:pt x="19" y="54"/>
                  </a:cubicBezTo>
                  <a:cubicBezTo>
                    <a:pt x="22" y="54"/>
                    <a:pt x="24" y="53"/>
                    <a:pt x="27" y="52"/>
                  </a:cubicBezTo>
                  <a:cubicBezTo>
                    <a:pt x="29" y="51"/>
                    <a:pt x="31" y="49"/>
                    <a:pt x="33" y="47"/>
                  </a:cubicBezTo>
                  <a:cubicBezTo>
                    <a:pt x="34" y="44"/>
                    <a:pt x="35" y="41"/>
                    <a:pt x="36" y="38"/>
                  </a:cubicBezTo>
                  <a:cubicBezTo>
                    <a:pt x="37" y="36"/>
                    <a:pt x="39" y="34"/>
                    <a:pt x="40" y="32"/>
                  </a:cubicBezTo>
                  <a:cubicBezTo>
                    <a:pt x="41" y="31"/>
                    <a:pt x="42" y="30"/>
                    <a:pt x="44" y="29"/>
                  </a:cubicBezTo>
                  <a:cubicBezTo>
                    <a:pt x="46" y="29"/>
                    <a:pt x="48" y="28"/>
                    <a:pt x="52" y="28"/>
                  </a:cubicBezTo>
                  <a:cubicBezTo>
                    <a:pt x="57" y="28"/>
                    <a:pt x="60" y="30"/>
                    <a:pt x="63" y="32"/>
                  </a:cubicBezTo>
                  <a:cubicBezTo>
                    <a:pt x="65" y="35"/>
                    <a:pt x="66" y="38"/>
                    <a:pt x="66" y="42"/>
                  </a:cubicBezTo>
                  <a:cubicBezTo>
                    <a:pt x="66" y="47"/>
                    <a:pt x="65" y="51"/>
                    <a:pt x="62" y="53"/>
                  </a:cubicBezTo>
                  <a:cubicBezTo>
                    <a:pt x="58" y="56"/>
                    <a:pt x="54" y="57"/>
                    <a:pt x="49" y="57"/>
                  </a:cubicBezTo>
                  <a:cubicBezTo>
                    <a:pt x="45" y="57"/>
                    <a:pt x="45" y="57"/>
                    <a:pt x="45" y="57"/>
                  </a:cubicBezTo>
                  <a:cubicBezTo>
                    <a:pt x="40" y="57"/>
                    <a:pt x="35" y="58"/>
                    <a:pt x="32" y="61"/>
                  </a:cubicBezTo>
                  <a:cubicBezTo>
                    <a:pt x="29" y="64"/>
                    <a:pt x="27" y="68"/>
                    <a:pt x="27" y="72"/>
                  </a:cubicBezTo>
                  <a:cubicBezTo>
                    <a:pt x="27" y="76"/>
                    <a:pt x="28" y="80"/>
                    <a:pt x="31" y="83"/>
                  </a:cubicBezTo>
                  <a:cubicBezTo>
                    <a:pt x="34" y="86"/>
                    <a:pt x="38" y="87"/>
                    <a:pt x="43" y="87"/>
                  </a:cubicBezTo>
                  <a:cubicBezTo>
                    <a:pt x="44" y="87"/>
                    <a:pt x="45" y="87"/>
                    <a:pt x="48" y="87"/>
                  </a:cubicBezTo>
                  <a:cubicBezTo>
                    <a:pt x="51" y="86"/>
                    <a:pt x="53" y="86"/>
                    <a:pt x="54" y="86"/>
                  </a:cubicBezTo>
                  <a:cubicBezTo>
                    <a:pt x="60" y="86"/>
                    <a:pt x="65" y="88"/>
                    <a:pt x="68" y="91"/>
                  </a:cubicBezTo>
                  <a:cubicBezTo>
                    <a:pt x="71" y="95"/>
                    <a:pt x="73" y="99"/>
                    <a:pt x="73" y="106"/>
                  </a:cubicBezTo>
                  <a:cubicBezTo>
                    <a:pt x="73" y="110"/>
                    <a:pt x="72" y="114"/>
                    <a:pt x="70" y="117"/>
                  </a:cubicBezTo>
                  <a:cubicBezTo>
                    <a:pt x="68" y="120"/>
                    <a:pt x="65" y="123"/>
                    <a:pt x="62" y="124"/>
                  </a:cubicBezTo>
                  <a:cubicBezTo>
                    <a:pt x="59" y="126"/>
                    <a:pt x="56" y="126"/>
                    <a:pt x="53" y="127"/>
                  </a:cubicBezTo>
                  <a:cubicBezTo>
                    <a:pt x="47" y="126"/>
                    <a:pt x="43" y="125"/>
                    <a:pt x="40" y="122"/>
                  </a:cubicBezTo>
                  <a:cubicBezTo>
                    <a:pt x="37" y="118"/>
                    <a:pt x="33" y="112"/>
                    <a:pt x="30" y="103"/>
                  </a:cubicBezTo>
                  <a:cubicBezTo>
                    <a:pt x="29" y="100"/>
                    <a:pt x="27" y="98"/>
                    <a:pt x="25" y="97"/>
                  </a:cubicBezTo>
                  <a:cubicBezTo>
                    <a:pt x="23" y="95"/>
                    <a:pt x="20" y="95"/>
                    <a:pt x="17" y="95"/>
                  </a:cubicBezTo>
                  <a:cubicBezTo>
                    <a:pt x="13" y="95"/>
                    <a:pt x="8" y="96"/>
                    <a:pt x="5" y="99"/>
                  </a:cubicBezTo>
                  <a:cubicBezTo>
                    <a:pt x="2" y="102"/>
                    <a:pt x="0" y="107"/>
                    <a:pt x="0" y="112"/>
                  </a:cubicBezTo>
                  <a:cubicBezTo>
                    <a:pt x="0" y="116"/>
                    <a:pt x="1" y="120"/>
                    <a:pt x="3" y="125"/>
                  </a:cubicBezTo>
                  <a:cubicBezTo>
                    <a:pt x="6" y="130"/>
                    <a:pt x="9" y="134"/>
                    <a:pt x="13" y="139"/>
                  </a:cubicBezTo>
                  <a:cubicBezTo>
                    <a:pt x="18" y="143"/>
                    <a:pt x="23" y="147"/>
                    <a:pt x="30" y="150"/>
                  </a:cubicBezTo>
                  <a:cubicBezTo>
                    <a:pt x="37" y="153"/>
                    <a:pt x="44" y="155"/>
                    <a:pt x="53" y="155"/>
                  </a:cubicBezTo>
                  <a:cubicBezTo>
                    <a:pt x="61" y="155"/>
                    <a:pt x="68" y="153"/>
                    <a:pt x="75" y="151"/>
                  </a:cubicBezTo>
                  <a:cubicBezTo>
                    <a:pt x="82" y="148"/>
                    <a:pt x="88" y="145"/>
                    <a:pt x="93" y="140"/>
                  </a:cubicBezTo>
                  <a:cubicBezTo>
                    <a:pt x="98" y="135"/>
                    <a:pt x="102" y="130"/>
                    <a:pt x="104" y="124"/>
                  </a:cubicBezTo>
                  <a:cubicBezTo>
                    <a:pt x="107" y="118"/>
                    <a:pt x="108" y="111"/>
                    <a:pt x="108" y="105"/>
                  </a:cubicBezTo>
                  <a:cubicBezTo>
                    <a:pt x="108" y="99"/>
                    <a:pt x="107" y="94"/>
                    <a:pt x="105" y="8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05" name="组合 104"/>
          <p:cNvGrpSpPr/>
          <p:nvPr/>
        </p:nvGrpSpPr>
        <p:grpSpPr>
          <a:xfrm>
            <a:off x="6619659" y="3093700"/>
            <a:ext cx="600503" cy="458632"/>
            <a:chOff x="7756526" y="649288"/>
            <a:chExt cx="1847850" cy="1411287"/>
          </a:xfrm>
          <a:solidFill>
            <a:schemeClr val="bg1"/>
          </a:solidFill>
        </p:grpSpPr>
        <p:sp>
          <p:nvSpPr>
            <p:cNvPr id="106"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07"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08" name="Oval 26"/>
            <p:cNvSpPr>
              <a:spLocks noChangeArrowheads="1"/>
            </p:cNvSpPr>
            <p:nvPr/>
          </p:nvSpPr>
          <p:spPr bwMode="auto">
            <a:xfrm>
              <a:off x="7948613" y="1250950"/>
              <a:ext cx="146050" cy="146050"/>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09" name="Oval 27"/>
            <p:cNvSpPr>
              <a:spLocks noChangeArrowheads="1"/>
            </p:cNvSpPr>
            <p:nvPr/>
          </p:nvSpPr>
          <p:spPr bwMode="auto">
            <a:xfrm>
              <a:off x="8261351" y="1250950"/>
              <a:ext cx="149225" cy="146050"/>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10" name="Oval 28"/>
            <p:cNvSpPr>
              <a:spLocks noChangeArrowheads="1"/>
            </p:cNvSpPr>
            <p:nvPr/>
          </p:nvSpPr>
          <p:spPr bwMode="auto">
            <a:xfrm>
              <a:off x="8574088" y="1250950"/>
              <a:ext cx="149225" cy="146050"/>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11" name="组合 110"/>
          <p:cNvGrpSpPr/>
          <p:nvPr/>
        </p:nvGrpSpPr>
        <p:grpSpPr>
          <a:xfrm>
            <a:off x="4928681" y="3031128"/>
            <a:ext cx="512521" cy="358239"/>
            <a:chOff x="10337801" y="757238"/>
            <a:chExt cx="1703388" cy="1190625"/>
          </a:xfrm>
          <a:solidFill>
            <a:schemeClr val="bg1"/>
          </a:solidFill>
        </p:grpSpPr>
        <p:sp>
          <p:nvSpPr>
            <p:cNvPr id="112" name="Freeform 29"/>
            <p:cNvSpPr/>
            <p:nvPr/>
          </p:nvSpPr>
          <p:spPr bwMode="auto">
            <a:xfrm>
              <a:off x="11718926" y="757238"/>
              <a:ext cx="117475" cy="180975"/>
            </a:xfrm>
            <a:custGeom>
              <a:avLst/>
              <a:gdLst>
                <a:gd name="T0" fmla="*/ 12 w 40"/>
                <a:gd name="T1" fmla="*/ 62 h 62"/>
                <a:gd name="T2" fmla="*/ 2 w 40"/>
                <a:gd name="T3" fmla="*/ 45 h 62"/>
                <a:gd name="T4" fmla="*/ 2 w 40"/>
                <a:gd name="T5" fmla="*/ 45 h 62"/>
                <a:gd name="T6" fmla="*/ 11 w 40"/>
                <a:gd name="T7" fmla="*/ 12 h 62"/>
                <a:gd name="T8" fmla="*/ 28 w 40"/>
                <a:gd name="T9" fmla="*/ 2 h 62"/>
                <a:gd name="T10" fmla="*/ 28 w 40"/>
                <a:gd name="T11" fmla="*/ 2 h 62"/>
                <a:gd name="T12" fmla="*/ 38 w 40"/>
                <a:gd name="T13" fmla="*/ 19 h 62"/>
                <a:gd name="T14" fmla="*/ 38 w 40"/>
                <a:gd name="T15" fmla="*/ 19 h 62"/>
                <a:gd name="T16" fmla="*/ 29 w 40"/>
                <a:gd name="T17" fmla="*/ 52 h 62"/>
                <a:gd name="T18" fmla="*/ 16 w 40"/>
                <a:gd name="T19" fmla="*/ 62 h 62"/>
                <a:gd name="T20" fmla="*/ 16 w 40"/>
                <a:gd name="T21" fmla="*/ 62 h 62"/>
                <a:gd name="T22" fmla="*/ 12 w 40"/>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2">
                  <a:moveTo>
                    <a:pt x="12" y="62"/>
                  </a:moveTo>
                  <a:cubicBezTo>
                    <a:pt x="5" y="60"/>
                    <a:pt x="0" y="52"/>
                    <a:pt x="2" y="45"/>
                  </a:cubicBezTo>
                  <a:cubicBezTo>
                    <a:pt x="2" y="45"/>
                    <a:pt x="2" y="45"/>
                    <a:pt x="2" y="45"/>
                  </a:cubicBezTo>
                  <a:cubicBezTo>
                    <a:pt x="11" y="12"/>
                    <a:pt x="11" y="12"/>
                    <a:pt x="11" y="12"/>
                  </a:cubicBezTo>
                  <a:cubicBezTo>
                    <a:pt x="13" y="5"/>
                    <a:pt x="21" y="0"/>
                    <a:pt x="28" y="2"/>
                  </a:cubicBezTo>
                  <a:cubicBezTo>
                    <a:pt x="28" y="2"/>
                    <a:pt x="28" y="2"/>
                    <a:pt x="28" y="2"/>
                  </a:cubicBezTo>
                  <a:cubicBezTo>
                    <a:pt x="35" y="4"/>
                    <a:pt x="40" y="12"/>
                    <a:pt x="38" y="19"/>
                  </a:cubicBezTo>
                  <a:cubicBezTo>
                    <a:pt x="38" y="19"/>
                    <a:pt x="38" y="19"/>
                    <a:pt x="38" y="19"/>
                  </a:cubicBezTo>
                  <a:cubicBezTo>
                    <a:pt x="29" y="52"/>
                    <a:pt x="29" y="52"/>
                    <a:pt x="29" y="52"/>
                  </a:cubicBezTo>
                  <a:cubicBezTo>
                    <a:pt x="27" y="58"/>
                    <a:pt x="22" y="62"/>
                    <a:pt x="16" y="62"/>
                  </a:cubicBezTo>
                  <a:cubicBezTo>
                    <a:pt x="16" y="62"/>
                    <a:pt x="16" y="62"/>
                    <a:pt x="16" y="62"/>
                  </a:cubicBezTo>
                  <a:cubicBezTo>
                    <a:pt x="14" y="62"/>
                    <a:pt x="13" y="62"/>
                    <a:pt x="12" y="6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13" name="Freeform 30"/>
            <p:cNvSpPr/>
            <p:nvPr/>
          </p:nvSpPr>
          <p:spPr bwMode="auto">
            <a:xfrm>
              <a:off x="11830051" y="854075"/>
              <a:ext cx="176213" cy="139700"/>
            </a:xfrm>
            <a:custGeom>
              <a:avLst/>
              <a:gdLst>
                <a:gd name="T0" fmla="*/ 4 w 60"/>
                <a:gd name="T1" fmla="*/ 40 h 48"/>
                <a:gd name="T2" fmla="*/ 9 w 60"/>
                <a:gd name="T3" fmla="*/ 21 h 48"/>
                <a:gd name="T4" fmla="*/ 9 w 60"/>
                <a:gd name="T5" fmla="*/ 21 h 48"/>
                <a:gd name="T6" fmla="*/ 37 w 60"/>
                <a:gd name="T7" fmla="*/ 4 h 48"/>
                <a:gd name="T8" fmla="*/ 56 w 60"/>
                <a:gd name="T9" fmla="*/ 9 h 48"/>
                <a:gd name="T10" fmla="*/ 56 w 60"/>
                <a:gd name="T11" fmla="*/ 9 h 48"/>
                <a:gd name="T12" fmla="*/ 51 w 60"/>
                <a:gd name="T13" fmla="*/ 28 h 48"/>
                <a:gd name="T14" fmla="*/ 51 w 60"/>
                <a:gd name="T15" fmla="*/ 28 h 48"/>
                <a:gd name="T16" fmla="*/ 23 w 60"/>
                <a:gd name="T17" fmla="*/ 45 h 48"/>
                <a:gd name="T18" fmla="*/ 19 w 60"/>
                <a:gd name="T19" fmla="*/ 46 h 48"/>
                <a:gd name="T20" fmla="*/ 19 w 60"/>
                <a:gd name="T21" fmla="*/ 46 h 48"/>
                <a:gd name="T22" fmla="*/ 4 w 60"/>
                <a:gd name="T2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8">
                  <a:moveTo>
                    <a:pt x="4" y="40"/>
                  </a:moveTo>
                  <a:cubicBezTo>
                    <a:pt x="0" y="34"/>
                    <a:pt x="2" y="25"/>
                    <a:pt x="9" y="21"/>
                  </a:cubicBezTo>
                  <a:cubicBezTo>
                    <a:pt x="9" y="21"/>
                    <a:pt x="9" y="21"/>
                    <a:pt x="9" y="21"/>
                  </a:cubicBezTo>
                  <a:cubicBezTo>
                    <a:pt x="37" y="4"/>
                    <a:pt x="37" y="4"/>
                    <a:pt x="37" y="4"/>
                  </a:cubicBezTo>
                  <a:cubicBezTo>
                    <a:pt x="44" y="0"/>
                    <a:pt x="52" y="3"/>
                    <a:pt x="56" y="9"/>
                  </a:cubicBezTo>
                  <a:cubicBezTo>
                    <a:pt x="56" y="9"/>
                    <a:pt x="56" y="9"/>
                    <a:pt x="56" y="9"/>
                  </a:cubicBezTo>
                  <a:cubicBezTo>
                    <a:pt x="60" y="16"/>
                    <a:pt x="58" y="24"/>
                    <a:pt x="51" y="28"/>
                  </a:cubicBezTo>
                  <a:cubicBezTo>
                    <a:pt x="51" y="28"/>
                    <a:pt x="51" y="28"/>
                    <a:pt x="51" y="28"/>
                  </a:cubicBezTo>
                  <a:cubicBezTo>
                    <a:pt x="23" y="45"/>
                    <a:pt x="23" y="45"/>
                    <a:pt x="23" y="45"/>
                  </a:cubicBezTo>
                  <a:cubicBezTo>
                    <a:pt x="21" y="46"/>
                    <a:pt x="20" y="46"/>
                    <a:pt x="19" y="46"/>
                  </a:cubicBezTo>
                  <a:cubicBezTo>
                    <a:pt x="19" y="46"/>
                    <a:pt x="19" y="46"/>
                    <a:pt x="19" y="46"/>
                  </a:cubicBezTo>
                  <a:cubicBezTo>
                    <a:pt x="13" y="48"/>
                    <a:pt x="7" y="45"/>
                    <a:pt x="4" y="4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14" name="Freeform 31"/>
            <p:cNvSpPr/>
            <p:nvPr/>
          </p:nvSpPr>
          <p:spPr bwMode="auto">
            <a:xfrm>
              <a:off x="11499851" y="1212850"/>
              <a:ext cx="541338" cy="603250"/>
            </a:xfrm>
            <a:custGeom>
              <a:avLst/>
              <a:gdLst>
                <a:gd name="T0" fmla="*/ 169 w 185"/>
                <a:gd name="T1" fmla="*/ 108 h 206"/>
                <a:gd name="T2" fmla="*/ 91 w 185"/>
                <a:gd name="T3" fmla="*/ 43 h 206"/>
                <a:gd name="T4" fmla="*/ 89 w 185"/>
                <a:gd name="T5" fmla="*/ 0 h 206"/>
                <a:gd name="T6" fmla="*/ 0 w 185"/>
                <a:gd name="T7" fmla="*/ 82 h 206"/>
                <a:gd name="T8" fmla="*/ 97 w 185"/>
                <a:gd name="T9" fmla="*/ 158 h 206"/>
                <a:gd name="T10" fmla="*/ 95 w 185"/>
                <a:gd name="T11" fmla="*/ 110 h 206"/>
                <a:gd name="T12" fmla="*/ 120 w 185"/>
                <a:gd name="T13" fmla="*/ 206 h 206"/>
                <a:gd name="T14" fmla="*/ 169 w 185"/>
                <a:gd name="T15" fmla="*/ 108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06">
                  <a:moveTo>
                    <a:pt x="169" y="108"/>
                  </a:moveTo>
                  <a:cubicBezTo>
                    <a:pt x="158" y="56"/>
                    <a:pt x="113" y="45"/>
                    <a:pt x="91" y="43"/>
                  </a:cubicBezTo>
                  <a:cubicBezTo>
                    <a:pt x="89" y="0"/>
                    <a:pt x="89" y="0"/>
                    <a:pt x="89" y="0"/>
                  </a:cubicBezTo>
                  <a:cubicBezTo>
                    <a:pt x="0" y="82"/>
                    <a:pt x="0" y="82"/>
                    <a:pt x="0" y="82"/>
                  </a:cubicBezTo>
                  <a:cubicBezTo>
                    <a:pt x="97" y="158"/>
                    <a:pt x="97" y="158"/>
                    <a:pt x="97" y="158"/>
                  </a:cubicBezTo>
                  <a:cubicBezTo>
                    <a:pt x="95" y="110"/>
                    <a:pt x="95" y="110"/>
                    <a:pt x="95" y="110"/>
                  </a:cubicBezTo>
                  <a:cubicBezTo>
                    <a:pt x="171" y="133"/>
                    <a:pt x="120" y="206"/>
                    <a:pt x="120" y="206"/>
                  </a:cubicBezTo>
                  <a:cubicBezTo>
                    <a:pt x="120" y="206"/>
                    <a:pt x="185" y="178"/>
                    <a:pt x="169" y="10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15" name="Freeform 32"/>
            <p:cNvSpPr/>
            <p:nvPr/>
          </p:nvSpPr>
          <p:spPr bwMode="auto">
            <a:xfrm>
              <a:off x="10337801" y="768350"/>
              <a:ext cx="1358900" cy="979488"/>
            </a:xfrm>
            <a:custGeom>
              <a:avLst/>
              <a:gdLst>
                <a:gd name="T0" fmla="*/ 59 w 465"/>
                <a:gd name="T1" fmla="*/ 159 h 335"/>
                <a:gd name="T2" fmla="*/ 182 w 465"/>
                <a:gd name="T3" fmla="*/ 51 h 335"/>
                <a:gd name="T4" fmla="*/ 461 w 465"/>
                <a:gd name="T5" fmla="*/ 51 h 335"/>
                <a:gd name="T6" fmla="*/ 465 w 465"/>
                <a:gd name="T7" fmla="*/ 31 h 335"/>
                <a:gd name="T8" fmla="*/ 195 w 465"/>
                <a:gd name="T9" fmla="*/ 31 h 335"/>
                <a:gd name="T10" fmla="*/ 148 w 465"/>
                <a:gd name="T11" fmla="*/ 1 h 335"/>
                <a:gd name="T12" fmla="*/ 44 w 465"/>
                <a:gd name="T13" fmla="*/ 1 h 335"/>
                <a:gd name="T14" fmla="*/ 1 w 465"/>
                <a:gd name="T15" fmla="*/ 48 h 335"/>
                <a:gd name="T16" fmla="*/ 8 w 465"/>
                <a:gd name="T17" fmla="*/ 125 h 335"/>
                <a:gd name="T18" fmla="*/ 12 w 465"/>
                <a:gd name="T19" fmla="*/ 174 h 335"/>
                <a:gd name="T20" fmla="*/ 23 w 465"/>
                <a:gd name="T21" fmla="*/ 292 h 335"/>
                <a:gd name="T22" fmla="*/ 38 w 465"/>
                <a:gd name="T23" fmla="*/ 335 h 335"/>
                <a:gd name="T24" fmla="*/ 37 w 465"/>
                <a:gd name="T25" fmla="*/ 322 h 335"/>
                <a:gd name="T26" fmla="*/ 38 w 465"/>
                <a:gd name="T27" fmla="*/ 307 h 335"/>
                <a:gd name="T28" fmla="*/ 59 w 465"/>
                <a:gd name="T29" fmla="*/ 15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335">
                  <a:moveTo>
                    <a:pt x="59" y="159"/>
                  </a:moveTo>
                  <a:cubicBezTo>
                    <a:pt x="68" y="99"/>
                    <a:pt x="122" y="51"/>
                    <a:pt x="182" y="51"/>
                  </a:cubicBezTo>
                  <a:cubicBezTo>
                    <a:pt x="461" y="51"/>
                    <a:pt x="461" y="51"/>
                    <a:pt x="461" y="51"/>
                  </a:cubicBezTo>
                  <a:cubicBezTo>
                    <a:pt x="465" y="31"/>
                    <a:pt x="465" y="31"/>
                    <a:pt x="465" y="31"/>
                  </a:cubicBezTo>
                  <a:cubicBezTo>
                    <a:pt x="195" y="31"/>
                    <a:pt x="195" y="31"/>
                    <a:pt x="195" y="31"/>
                  </a:cubicBezTo>
                  <a:cubicBezTo>
                    <a:pt x="187" y="15"/>
                    <a:pt x="172" y="0"/>
                    <a:pt x="148" y="1"/>
                  </a:cubicBezTo>
                  <a:cubicBezTo>
                    <a:pt x="44" y="1"/>
                    <a:pt x="44" y="1"/>
                    <a:pt x="44" y="1"/>
                  </a:cubicBezTo>
                  <a:cubicBezTo>
                    <a:pt x="6" y="1"/>
                    <a:pt x="0" y="35"/>
                    <a:pt x="1" y="48"/>
                  </a:cubicBezTo>
                  <a:cubicBezTo>
                    <a:pt x="8" y="125"/>
                    <a:pt x="8" y="125"/>
                    <a:pt x="8" y="125"/>
                  </a:cubicBezTo>
                  <a:cubicBezTo>
                    <a:pt x="12" y="174"/>
                    <a:pt x="12" y="174"/>
                    <a:pt x="12" y="174"/>
                  </a:cubicBezTo>
                  <a:cubicBezTo>
                    <a:pt x="23" y="292"/>
                    <a:pt x="23" y="292"/>
                    <a:pt x="23" y="292"/>
                  </a:cubicBezTo>
                  <a:cubicBezTo>
                    <a:pt x="25" y="307"/>
                    <a:pt x="30" y="322"/>
                    <a:pt x="38" y="335"/>
                  </a:cubicBezTo>
                  <a:cubicBezTo>
                    <a:pt x="37" y="331"/>
                    <a:pt x="37" y="326"/>
                    <a:pt x="37" y="322"/>
                  </a:cubicBezTo>
                  <a:cubicBezTo>
                    <a:pt x="37" y="317"/>
                    <a:pt x="37" y="312"/>
                    <a:pt x="38" y="307"/>
                  </a:cubicBezTo>
                  <a:lnTo>
                    <a:pt x="59" y="159"/>
                  </a:ln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116" name="Freeform 33"/>
            <p:cNvSpPr/>
            <p:nvPr/>
          </p:nvSpPr>
          <p:spPr bwMode="auto">
            <a:xfrm>
              <a:off x="10474326" y="965200"/>
              <a:ext cx="1479550" cy="982663"/>
            </a:xfrm>
            <a:custGeom>
              <a:avLst/>
              <a:gdLst>
                <a:gd name="T0" fmla="*/ 418 w 506"/>
                <a:gd name="T1" fmla="*/ 0 h 336"/>
                <a:gd name="T2" fmla="*/ 135 w 506"/>
                <a:gd name="T3" fmla="*/ 0 h 336"/>
                <a:gd name="T4" fmla="*/ 28 w 506"/>
                <a:gd name="T5" fmla="*/ 94 h 336"/>
                <a:gd name="T6" fmla="*/ 7 w 506"/>
                <a:gd name="T7" fmla="*/ 242 h 336"/>
                <a:gd name="T8" fmla="*/ 88 w 506"/>
                <a:gd name="T9" fmla="*/ 336 h 336"/>
                <a:gd name="T10" fmla="*/ 371 w 506"/>
                <a:gd name="T11" fmla="*/ 336 h 336"/>
                <a:gd name="T12" fmla="*/ 459 w 506"/>
                <a:gd name="T13" fmla="*/ 288 h 336"/>
                <a:gd name="T14" fmla="*/ 461 w 506"/>
                <a:gd name="T15" fmla="*/ 284 h 336"/>
                <a:gd name="T16" fmla="*/ 461 w 506"/>
                <a:gd name="T17" fmla="*/ 284 h 336"/>
                <a:gd name="T18" fmla="*/ 463 w 506"/>
                <a:gd name="T19" fmla="*/ 281 h 336"/>
                <a:gd name="T20" fmla="*/ 468 w 506"/>
                <a:gd name="T21" fmla="*/ 271 h 336"/>
                <a:gd name="T22" fmla="*/ 476 w 506"/>
                <a:gd name="T23" fmla="*/ 242 h 336"/>
                <a:gd name="T24" fmla="*/ 469 w 506"/>
                <a:gd name="T25" fmla="*/ 223 h 336"/>
                <a:gd name="T26" fmla="*/ 459 w 506"/>
                <a:gd name="T27" fmla="*/ 214 h 336"/>
                <a:gd name="T28" fmla="*/ 460 w 506"/>
                <a:gd name="T29" fmla="*/ 242 h 336"/>
                <a:gd name="T30" fmla="*/ 454 w 506"/>
                <a:gd name="T31" fmla="*/ 254 h 336"/>
                <a:gd name="T32" fmla="*/ 441 w 506"/>
                <a:gd name="T33" fmla="*/ 252 h 336"/>
                <a:gd name="T34" fmla="*/ 344 w 506"/>
                <a:gd name="T35" fmla="*/ 176 h 336"/>
                <a:gd name="T36" fmla="*/ 339 w 506"/>
                <a:gd name="T37" fmla="*/ 167 h 336"/>
                <a:gd name="T38" fmla="*/ 343 w 506"/>
                <a:gd name="T39" fmla="*/ 158 h 336"/>
                <a:gd name="T40" fmla="*/ 432 w 506"/>
                <a:gd name="T41" fmla="*/ 76 h 336"/>
                <a:gd name="T42" fmla="*/ 445 w 506"/>
                <a:gd name="T43" fmla="*/ 74 h 336"/>
                <a:gd name="T44" fmla="*/ 452 w 506"/>
                <a:gd name="T45" fmla="*/ 85 h 336"/>
                <a:gd name="T46" fmla="*/ 454 w 506"/>
                <a:gd name="T47" fmla="*/ 118 h 336"/>
                <a:gd name="T48" fmla="*/ 492 w 506"/>
                <a:gd name="T49" fmla="*/ 132 h 336"/>
                <a:gd name="T50" fmla="*/ 493 w 506"/>
                <a:gd name="T51" fmla="*/ 133 h 336"/>
                <a:gd name="T52" fmla="*/ 499 w 506"/>
                <a:gd name="T53" fmla="*/ 94 h 336"/>
                <a:gd name="T54" fmla="*/ 418 w 506"/>
                <a:gd name="T5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6" h="336">
                  <a:moveTo>
                    <a:pt x="418" y="0"/>
                  </a:moveTo>
                  <a:cubicBezTo>
                    <a:pt x="135" y="0"/>
                    <a:pt x="135" y="0"/>
                    <a:pt x="135" y="0"/>
                  </a:cubicBezTo>
                  <a:cubicBezTo>
                    <a:pt x="84" y="0"/>
                    <a:pt x="35" y="43"/>
                    <a:pt x="28" y="94"/>
                  </a:cubicBezTo>
                  <a:cubicBezTo>
                    <a:pt x="7" y="242"/>
                    <a:pt x="7" y="242"/>
                    <a:pt x="7" y="242"/>
                  </a:cubicBezTo>
                  <a:cubicBezTo>
                    <a:pt x="0" y="294"/>
                    <a:pt x="37" y="336"/>
                    <a:pt x="88" y="336"/>
                  </a:cubicBezTo>
                  <a:cubicBezTo>
                    <a:pt x="371" y="336"/>
                    <a:pt x="371" y="336"/>
                    <a:pt x="371" y="336"/>
                  </a:cubicBezTo>
                  <a:cubicBezTo>
                    <a:pt x="406" y="336"/>
                    <a:pt x="439" y="317"/>
                    <a:pt x="459" y="288"/>
                  </a:cubicBezTo>
                  <a:cubicBezTo>
                    <a:pt x="460" y="287"/>
                    <a:pt x="460" y="285"/>
                    <a:pt x="461" y="284"/>
                  </a:cubicBezTo>
                  <a:cubicBezTo>
                    <a:pt x="461" y="284"/>
                    <a:pt x="461" y="284"/>
                    <a:pt x="461" y="284"/>
                  </a:cubicBezTo>
                  <a:cubicBezTo>
                    <a:pt x="462" y="283"/>
                    <a:pt x="462" y="282"/>
                    <a:pt x="463" y="281"/>
                  </a:cubicBezTo>
                  <a:cubicBezTo>
                    <a:pt x="465" y="279"/>
                    <a:pt x="466" y="275"/>
                    <a:pt x="468" y="271"/>
                  </a:cubicBezTo>
                  <a:cubicBezTo>
                    <a:pt x="472" y="263"/>
                    <a:pt x="476" y="252"/>
                    <a:pt x="476" y="242"/>
                  </a:cubicBezTo>
                  <a:cubicBezTo>
                    <a:pt x="476" y="235"/>
                    <a:pt x="474" y="229"/>
                    <a:pt x="469" y="223"/>
                  </a:cubicBezTo>
                  <a:cubicBezTo>
                    <a:pt x="467" y="220"/>
                    <a:pt x="464" y="217"/>
                    <a:pt x="459" y="214"/>
                  </a:cubicBezTo>
                  <a:cubicBezTo>
                    <a:pt x="460" y="242"/>
                    <a:pt x="460" y="242"/>
                    <a:pt x="460" y="242"/>
                  </a:cubicBezTo>
                  <a:cubicBezTo>
                    <a:pt x="461" y="247"/>
                    <a:pt x="458" y="252"/>
                    <a:pt x="454" y="254"/>
                  </a:cubicBezTo>
                  <a:cubicBezTo>
                    <a:pt x="450" y="256"/>
                    <a:pt x="444" y="255"/>
                    <a:pt x="441" y="252"/>
                  </a:cubicBezTo>
                  <a:cubicBezTo>
                    <a:pt x="344" y="176"/>
                    <a:pt x="344" y="176"/>
                    <a:pt x="344" y="176"/>
                  </a:cubicBezTo>
                  <a:cubicBezTo>
                    <a:pt x="341" y="174"/>
                    <a:pt x="339" y="171"/>
                    <a:pt x="339" y="167"/>
                  </a:cubicBezTo>
                  <a:cubicBezTo>
                    <a:pt x="339" y="164"/>
                    <a:pt x="340" y="160"/>
                    <a:pt x="343" y="158"/>
                  </a:cubicBezTo>
                  <a:cubicBezTo>
                    <a:pt x="432" y="76"/>
                    <a:pt x="432" y="76"/>
                    <a:pt x="432" y="76"/>
                  </a:cubicBezTo>
                  <a:cubicBezTo>
                    <a:pt x="435" y="73"/>
                    <a:pt x="441" y="72"/>
                    <a:pt x="445" y="74"/>
                  </a:cubicBezTo>
                  <a:cubicBezTo>
                    <a:pt x="449" y="76"/>
                    <a:pt x="452" y="80"/>
                    <a:pt x="452" y="85"/>
                  </a:cubicBezTo>
                  <a:cubicBezTo>
                    <a:pt x="454" y="118"/>
                    <a:pt x="454" y="118"/>
                    <a:pt x="454" y="118"/>
                  </a:cubicBezTo>
                  <a:cubicBezTo>
                    <a:pt x="465" y="120"/>
                    <a:pt x="478" y="124"/>
                    <a:pt x="492" y="132"/>
                  </a:cubicBezTo>
                  <a:cubicBezTo>
                    <a:pt x="492" y="132"/>
                    <a:pt x="493" y="132"/>
                    <a:pt x="493" y="133"/>
                  </a:cubicBezTo>
                  <a:cubicBezTo>
                    <a:pt x="499" y="94"/>
                    <a:pt x="499" y="94"/>
                    <a:pt x="499" y="94"/>
                  </a:cubicBezTo>
                  <a:cubicBezTo>
                    <a:pt x="506" y="43"/>
                    <a:pt x="470" y="0"/>
                    <a:pt x="418"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23" name="组合 122"/>
          <p:cNvGrpSpPr/>
          <p:nvPr/>
        </p:nvGrpSpPr>
        <p:grpSpPr>
          <a:xfrm>
            <a:off x="5802291" y="4734523"/>
            <a:ext cx="613247" cy="492228"/>
            <a:chOff x="209550" y="2830513"/>
            <a:chExt cx="1552575" cy="1246187"/>
          </a:xfrm>
          <a:solidFill>
            <a:schemeClr val="bg1"/>
          </a:solidFill>
        </p:grpSpPr>
        <p:sp>
          <p:nvSpPr>
            <p:cNvPr id="124" name="Freeform 49"/>
            <p:cNvSpPr>
              <a:spLocks noEditPoints="1"/>
            </p:cNvSpPr>
            <p:nvPr/>
          </p:nvSpPr>
          <p:spPr bwMode="auto">
            <a:xfrm>
              <a:off x="407988" y="3214688"/>
              <a:ext cx="493713" cy="666750"/>
            </a:xfrm>
            <a:custGeom>
              <a:avLst/>
              <a:gdLst>
                <a:gd name="T0" fmla="*/ 33 w 170"/>
                <a:gd name="T1" fmla="*/ 229 h 229"/>
                <a:gd name="T2" fmla="*/ 10 w 170"/>
                <a:gd name="T3" fmla="*/ 221 h 229"/>
                <a:gd name="T4" fmla="*/ 10 w 170"/>
                <a:gd name="T5" fmla="*/ 221 h 229"/>
                <a:gd name="T6" fmla="*/ 0 w 170"/>
                <a:gd name="T7" fmla="*/ 199 h 229"/>
                <a:gd name="T8" fmla="*/ 0 w 170"/>
                <a:gd name="T9" fmla="*/ 199 h 229"/>
                <a:gd name="T10" fmla="*/ 0 w 170"/>
                <a:gd name="T11" fmla="*/ 195 h 229"/>
                <a:gd name="T12" fmla="*/ 0 w 170"/>
                <a:gd name="T13" fmla="*/ 195 h 229"/>
                <a:gd name="T14" fmla="*/ 19 w 170"/>
                <a:gd name="T15" fmla="*/ 32 h 229"/>
                <a:gd name="T16" fmla="*/ 58 w 170"/>
                <a:gd name="T17" fmla="*/ 0 h 229"/>
                <a:gd name="T18" fmla="*/ 58 w 170"/>
                <a:gd name="T19" fmla="*/ 0 h 229"/>
                <a:gd name="T20" fmla="*/ 136 w 170"/>
                <a:gd name="T21" fmla="*/ 0 h 229"/>
                <a:gd name="T22" fmla="*/ 160 w 170"/>
                <a:gd name="T23" fmla="*/ 9 h 229"/>
                <a:gd name="T24" fmla="*/ 160 w 170"/>
                <a:gd name="T25" fmla="*/ 9 h 229"/>
                <a:gd name="T26" fmla="*/ 170 w 170"/>
                <a:gd name="T27" fmla="*/ 31 h 229"/>
                <a:gd name="T28" fmla="*/ 170 w 170"/>
                <a:gd name="T29" fmla="*/ 31 h 229"/>
                <a:gd name="T30" fmla="*/ 170 w 170"/>
                <a:gd name="T31" fmla="*/ 35 h 229"/>
                <a:gd name="T32" fmla="*/ 170 w 170"/>
                <a:gd name="T33" fmla="*/ 35 h 229"/>
                <a:gd name="T34" fmla="*/ 149 w 170"/>
                <a:gd name="T35" fmla="*/ 197 h 229"/>
                <a:gd name="T36" fmla="*/ 110 w 170"/>
                <a:gd name="T37" fmla="*/ 229 h 229"/>
                <a:gd name="T38" fmla="*/ 110 w 170"/>
                <a:gd name="T39" fmla="*/ 229 h 229"/>
                <a:gd name="T40" fmla="*/ 33 w 170"/>
                <a:gd name="T41" fmla="*/ 229 h 229"/>
                <a:gd name="T42" fmla="*/ 37 w 170"/>
                <a:gd name="T43" fmla="*/ 34 h 229"/>
                <a:gd name="T44" fmla="*/ 19 w 170"/>
                <a:gd name="T45" fmla="*/ 197 h 229"/>
                <a:gd name="T46" fmla="*/ 19 w 170"/>
                <a:gd name="T47" fmla="*/ 199 h 229"/>
                <a:gd name="T48" fmla="*/ 19 w 170"/>
                <a:gd name="T49" fmla="*/ 199 h 229"/>
                <a:gd name="T50" fmla="*/ 33 w 170"/>
                <a:gd name="T51" fmla="*/ 210 h 229"/>
                <a:gd name="T52" fmla="*/ 33 w 170"/>
                <a:gd name="T53" fmla="*/ 210 h 229"/>
                <a:gd name="T54" fmla="*/ 110 w 170"/>
                <a:gd name="T55" fmla="*/ 210 h 229"/>
                <a:gd name="T56" fmla="*/ 130 w 170"/>
                <a:gd name="T57" fmla="*/ 195 h 229"/>
                <a:gd name="T58" fmla="*/ 130 w 170"/>
                <a:gd name="T59" fmla="*/ 195 h 229"/>
                <a:gd name="T60" fmla="*/ 151 w 170"/>
                <a:gd name="T61" fmla="*/ 32 h 229"/>
                <a:gd name="T62" fmla="*/ 152 w 170"/>
                <a:gd name="T63" fmla="*/ 31 h 229"/>
                <a:gd name="T64" fmla="*/ 152 w 170"/>
                <a:gd name="T65" fmla="*/ 31 h 229"/>
                <a:gd name="T66" fmla="*/ 136 w 170"/>
                <a:gd name="T67" fmla="*/ 19 h 229"/>
                <a:gd name="T68" fmla="*/ 136 w 170"/>
                <a:gd name="T69" fmla="*/ 19 h 229"/>
                <a:gd name="T70" fmla="*/ 58 w 170"/>
                <a:gd name="T71" fmla="*/ 19 h 229"/>
                <a:gd name="T72" fmla="*/ 58 w 170"/>
                <a:gd name="T73" fmla="*/ 19 h 229"/>
                <a:gd name="T74" fmla="*/ 58 w 170"/>
                <a:gd name="T75" fmla="*/ 19 h 229"/>
                <a:gd name="T76" fmla="*/ 37 w 170"/>
                <a:gd name="T77" fmla="*/ 3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229">
                  <a:moveTo>
                    <a:pt x="33" y="229"/>
                  </a:moveTo>
                  <a:cubicBezTo>
                    <a:pt x="24" y="229"/>
                    <a:pt x="16" y="226"/>
                    <a:pt x="10" y="221"/>
                  </a:cubicBezTo>
                  <a:cubicBezTo>
                    <a:pt x="10" y="221"/>
                    <a:pt x="10" y="221"/>
                    <a:pt x="10" y="221"/>
                  </a:cubicBezTo>
                  <a:cubicBezTo>
                    <a:pt x="4" y="215"/>
                    <a:pt x="0" y="207"/>
                    <a:pt x="0" y="199"/>
                  </a:cubicBezTo>
                  <a:cubicBezTo>
                    <a:pt x="0" y="199"/>
                    <a:pt x="0" y="199"/>
                    <a:pt x="0" y="199"/>
                  </a:cubicBezTo>
                  <a:cubicBezTo>
                    <a:pt x="0" y="197"/>
                    <a:pt x="0" y="196"/>
                    <a:pt x="0" y="195"/>
                  </a:cubicBezTo>
                  <a:cubicBezTo>
                    <a:pt x="0" y="195"/>
                    <a:pt x="0" y="195"/>
                    <a:pt x="0" y="195"/>
                  </a:cubicBezTo>
                  <a:cubicBezTo>
                    <a:pt x="19" y="32"/>
                    <a:pt x="19" y="32"/>
                    <a:pt x="19" y="32"/>
                  </a:cubicBezTo>
                  <a:cubicBezTo>
                    <a:pt x="21" y="13"/>
                    <a:pt x="39" y="1"/>
                    <a:pt x="58" y="0"/>
                  </a:cubicBezTo>
                  <a:cubicBezTo>
                    <a:pt x="58" y="0"/>
                    <a:pt x="58" y="0"/>
                    <a:pt x="58" y="0"/>
                  </a:cubicBezTo>
                  <a:cubicBezTo>
                    <a:pt x="136" y="0"/>
                    <a:pt x="136" y="0"/>
                    <a:pt x="136" y="0"/>
                  </a:cubicBezTo>
                  <a:cubicBezTo>
                    <a:pt x="146" y="0"/>
                    <a:pt x="154" y="3"/>
                    <a:pt x="160" y="9"/>
                  </a:cubicBezTo>
                  <a:cubicBezTo>
                    <a:pt x="160" y="9"/>
                    <a:pt x="160" y="9"/>
                    <a:pt x="160" y="9"/>
                  </a:cubicBezTo>
                  <a:cubicBezTo>
                    <a:pt x="166" y="14"/>
                    <a:pt x="170" y="22"/>
                    <a:pt x="170" y="31"/>
                  </a:cubicBezTo>
                  <a:cubicBezTo>
                    <a:pt x="170" y="31"/>
                    <a:pt x="170" y="31"/>
                    <a:pt x="170" y="31"/>
                  </a:cubicBezTo>
                  <a:cubicBezTo>
                    <a:pt x="170" y="32"/>
                    <a:pt x="170" y="33"/>
                    <a:pt x="170" y="35"/>
                  </a:cubicBezTo>
                  <a:cubicBezTo>
                    <a:pt x="170" y="35"/>
                    <a:pt x="170" y="35"/>
                    <a:pt x="170" y="35"/>
                  </a:cubicBezTo>
                  <a:cubicBezTo>
                    <a:pt x="149" y="197"/>
                    <a:pt x="149" y="197"/>
                    <a:pt x="149" y="197"/>
                  </a:cubicBezTo>
                  <a:cubicBezTo>
                    <a:pt x="146" y="216"/>
                    <a:pt x="129" y="229"/>
                    <a:pt x="110" y="229"/>
                  </a:cubicBezTo>
                  <a:cubicBezTo>
                    <a:pt x="110" y="229"/>
                    <a:pt x="110" y="229"/>
                    <a:pt x="110" y="229"/>
                  </a:cubicBezTo>
                  <a:cubicBezTo>
                    <a:pt x="33" y="229"/>
                    <a:pt x="33" y="229"/>
                    <a:pt x="33" y="229"/>
                  </a:cubicBezTo>
                  <a:close/>
                  <a:moveTo>
                    <a:pt x="37" y="34"/>
                  </a:moveTo>
                  <a:cubicBezTo>
                    <a:pt x="19" y="197"/>
                    <a:pt x="19" y="197"/>
                    <a:pt x="19" y="197"/>
                  </a:cubicBezTo>
                  <a:cubicBezTo>
                    <a:pt x="19" y="198"/>
                    <a:pt x="19" y="198"/>
                    <a:pt x="19" y="199"/>
                  </a:cubicBezTo>
                  <a:cubicBezTo>
                    <a:pt x="19" y="199"/>
                    <a:pt x="19" y="199"/>
                    <a:pt x="19" y="199"/>
                  </a:cubicBezTo>
                  <a:cubicBezTo>
                    <a:pt x="19" y="204"/>
                    <a:pt x="24" y="210"/>
                    <a:pt x="33" y="210"/>
                  </a:cubicBezTo>
                  <a:cubicBezTo>
                    <a:pt x="33" y="210"/>
                    <a:pt x="33" y="210"/>
                    <a:pt x="33" y="210"/>
                  </a:cubicBezTo>
                  <a:cubicBezTo>
                    <a:pt x="110" y="210"/>
                    <a:pt x="110" y="210"/>
                    <a:pt x="110" y="210"/>
                  </a:cubicBezTo>
                  <a:cubicBezTo>
                    <a:pt x="120" y="211"/>
                    <a:pt x="130" y="202"/>
                    <a:pt x="130" y="195"/>
                  </a:cubicBezTo>
                  <a:cubicBezTo>
                    <a:pt x="130" y="195"/>
                    <a:pt x="130" y="195"/>
                    <a:pt x="130" y="195"/>
                  </a:cubicBezTo>
                  <a:cubicBezTo>
                    <a:pt x="151" y="32"/>
                    <a:pt x="151" y="32"/>
                    <a:pt x="151" y="32"/>
                  </a:cubicBezTo>
                  <a:cubicBezTo>
                    <a:pt x="151" y="32"/>
                    <a:pt x="152" y="31"/>
                    <a:pt x="152" y="31"/>
                  </a:cubicBezTo>
                  <a:cubicBezTo>
                    <a:pt x="152" y="31"/>
                    <a:pt x="152" y="31"/>
                    <a:pt x="152" y="31"/>
                  </a:cubicBezTo>
                  <a:cubicBezTo>
                    <a:pt x="152" y="25"/>
                    <a:pt x="147" y="19"/>
                    <a:pt x="136" y="19"/>
                  </a:cubicBezTo>
                  <a:cubicBezTo>
                    <a:pt x="136" y="19"/>
                    <a:pt x="136" y="19"/>
                    <a:pt x="136" y="19"/>
                  </a:cubicBezTo>
                  <a:cubicBezTo>
                    <a:pt x="58" y="19"/>
                    <a:pt x="58" y="19"/>
                    <a:pt x="58" y="19"/>
                  </a:cubicBezTo>
                  <a:cubicBezTo>
                    <a:pt x="58" y="19"/>
                    <a:pt x="58" y="19"/>
                    <a:pt x="58" y="19"/>
                  </a:cubicBezTo>
                  <a:cubicBezTo>
                    <a:pt x="58" y="19"/>
                    <a:pt x="58" y="19"/>
                    <a:pt x="58" y="19"/>
                  </a:cubicBezTo>
                  <a:cubicBezTo>
                    <a:pt x="47" y="19"/>
                    <a:pt x="38" y="28"/>
                    <a:pt x="3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50"/>
            <p:cNvSpPr>
              <a:spLocks noEditPoints="1"/>
            </p:cNvSpPr>
            <p:nvPr/>
          </p:nvSpPr>
          <p:spPr bwMode="auto">
            <a:xfrm>
              <a:off x="954088" y="3214688"/>
              <a:ext cx="488950" cy="666750"/>
            </a:xfrm>
            <a:custGeom>
              <a:avLst/>
              <a:gdLst>
                <a:gd name="T0" fmla="*/ 130 w 168"/>
                <a:gd name="T1" fmla="*/ 195 h 229"/>
                <a:gd name="T2" fmla="*/ 110 w 168"/>
                <a:gd name="T3" fmla="*/ 210 h 229"/>
                <a:gd name="T4" fmla="*/ 33 w 168"/>
                <a:gd name="T5" fmla="*/ 210 h 229"/>
                <a:gd name="T6" fmla="*/ 19 w 168"/>
                <a:gd name="T7" fmla="*/ 199 h 229"/>
                <a:gd name="T8" fmla="*/ 19 w 168"/>
                <a:gd name="T9" fmla="*/ 197 h 229"/>
                <a:gd name="T10" fmla="*/ 25 w 168"/>
                <a:gd name="T11" fmla="*/ 140 h 229"/>
                <a:gd name="T12" fmla="*/ 9 w 168"/>
                <a:gd name="T13" fmla="*/ 117 h 229"/>
                <a:gd name="T14" fmla="*/ 0 w 168"/>
                <a:gd name="T15" fmla="*/ 195 h 229"/>
                <a:gd name="T16" fmla="*/ 0 w 168"/>
                <a:gd name="T17" fmla="*/ 199 h 229"/>
                <a:gd name="T18" fmla="*/ 10 w 168"/>
                <a:gd name="T19" fmla="*/ 221 h 229"/>
                <a:gd name="T20" fmla="*/ 33 w 168"/>
                <a:gd name="T21" fmla="*/ 229 h 229"/>
                <a:gd name="T22" fmla="*/ 110 w 168"/>
                <a:gd name="T23" fmla="*/ 229 h 229"/>
                <a:gd name="T24" fmla="*/ 149 w 168"/>
                <a:gd name="T25" fmla="*/ 197 h 229"/>
                <a:gd name="T26" fmla="*/ 163 w 168"/>
                <a:gd name="T27" fmla="*/ 88 h 229"/>
                <a:gd name="T28" fmla="*/ 140 w 168"/>
                <a:gd name="T29" fmla="*/ 120 h 229"/>
                <a:gd name="T30" fmla="*/ 130 w 168"/>
                <a:gd name="T31" fmla="*/ 195 h 229"/>
                <a:gd name="T32" fmla="*/ 32 w 168"/>
                <a:gd name="T33" fmla="*/ 78 h 229"/>
                <a:gd name="T34" fmla="*/ 37 w 168"/>
                <a:gd name="T35" fmla="*/ 34 h 229"/>
                <a:gd name="T36" fmla="*/ 58 w 168"/>
                <a:gd name="T37" fmla="*/ 19 h 229"/>
                <a:gd name="T38" fmla="*/ 58 w 168"/>
                <a:gd name="T39" fmla="*/ 19 h 229"/>
                <a:gd name="T40" fmla="*/ 136 w 168"/>
                <a:gd name="T41" fmla="*/ 19 h 229"/>
                <a:gd name="T42" fmla="*/ 151 w 168"/>
                <a:gd name="T43" fmla="*/ 31 h 229"/>
                <a:gd name="T44" fmla="*/ 151 w 168"/>
                <a:gd name="T45" fmla="*/ 32 h 229"/>
                <a:gd name="T46" fmla="*/ 151 w 168"/>
                <a:gd name="T47" fmla="*/ 34 h 229"/>
                <a:gd name="T48" fmla="*/ 168 w 168"/>
                <a:gd name="T49" fmla="*/ 20 h 229"/>
                <a:gd name="T50" fmla="*/ 160 w 168"/>
                <a:gd name="T51" fmla="*/ 9 h 229"/>
                <a:gd name="T52" fmla="*/ 136 w 168"/>
                <a:gd name="T53" fmla="*/ 0 h 229"/>
                <a:gd name="T54" fmla="*/ 58 w 168"/>
                <a:gd name="T55" fmla="*/ 0 h 229"/>
                <a:gd name="T56" fmla="*/ 19 w 168"/>
                <a:gd name="T57" fmla="*/ 32 h 229"/>
                <a:gd name="T58" fmla="*/ 14 w 168"/>
                <a:gd name="T59" fmla="*/ 71 h 229"/>
                <a:gd name="T60" fmla="*/ 14 w 168"/>
                <a:gd name="T61" fmla="*/ 71 h 229"/>
                <a:gd name="T62" fmla="*/ 32 w 168"/>
                <a:gd name="T63" fmla="*/ 7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29">
                  <a:moveTo>
                    <a:pt x="130" y="195"/>
                  </a:moveTo>
                  <a:cubicBezTo>
                    <a:pt x="130" y="202"/>
                    <a:pt x="120" y="211"/>
                    <a:pt x="110" y="210"/>
                  </a:cubicBezTo>
                  <a:cubicBezTo>
                    <a:pt x="33" y="210"/>
                    <a:pt x="33" y="210"/>
                    <a:pt x="33" y="210"/>
                  </a:cubicBezTo>
                  <a:cubicBezTo>
                    <a:pt x="24" y="210"/>
                    <a:pt x="19" y="204"/>
                    <a:pt x="19" y="199"/>
                  </a:cubicBezTo>
                  <a:cubicBezTo>
                    <a:pt x="19" y="198"/>
                    <a:pt x="19" y="198"/>
                    <a:pt x="19" y="197"/>
                  </a:cubicBezTo>
                  <a:cubicBezTo>
                    <a:pt x="25" y="140"/>
                    <a:pt x="25" y="140"/>
                    <a:pt x="25" y="140"/>
                  </a:cubicBezTo>
                  <a:cubicBezTo>
                    <a:pt x="9" y="117"/>
                    <a:pt x="9" y="117"/>
                    <a:pt x="9" y="117"/>
                  </a:cubicBezTo>
                  <a:cubicBezTo>
                    <a:pt x="0" y="195"/>
                    <a:pt x="0" y="195"/>
                    <a:pt x="0" y="195"/>
                  </a:cubicBezTo>
                  <a:cubicBezTo>
                    <a:pt x="0" y="196"/>
                    <a:pt x="0" y="197"/>
                    <a:pt x="0" y="199"/>
                  </a:cubicBezTo>
                  <a:cubicBezTo>
                    <a:pt x="0" y="207"/>
                    <a:pt x="4" y="215"/>
                    <a:pt x="10" y="221"/>
                  </a:cubicBezTo>
                  <a:cubicBezTo>
                    <a:pt x="16" y="226"/>
                    <a:pt x="24" y="229"/>
                    <a:pt x="33" y="229"/>
                  </a:cubicBezTo>
                  <a:cubicBezTo>
                    <a:pt x="110" y="229"/>
                    <a:pt x="110" y="229"/>
                    <a:pt x="110" y="229"/>
                  </a:cubicBezTo>
                  <a:cubicBezTo>
                    <a:pt x="129" y="229"/>
                    <a:pt x="146" y="216"/>
                    <a:pt x="149" y="197"/>
                  </a:cubicBezTo>
                  <a:cubicBezTo>
                    <a:pt x="163" y="88"/>
                    <a:pt x="163" y="88"/>
                    <a:pt x="163" y="88"/>
                  </a:cubicBezTo>
                  <a:cubicBezTo>
                    <a:pt x="140" y="120"/>
                    <a:pt x="140" y="120"/>
                    <a:pt x="140" y="120"/>
                  </a:cubicBezTo>
                  <a:lnTo>
                    <a:pt x="130" y="195"/>
                  </a:lnTo>
                  <a:close/>
                  <a:moveTo>
                    <a:pt x="32" y="78"/>
                  </a:moveTo>
                  <a:cubicBezTo>
                    <a:pt x="37" y="34"/>
                    <a:pt x="37" y="34"/>
                    <a:pt x="37" y="34"/>
                  </a:cubicBezTo>
                  <a:cubicBezTo>
                    <a:pt x="38" y="28"/>
                    <a:pt x="47" y="19"/>
                    <a:pt x="58" y="19"/>
                  </a:cubicBezTo>
                  <a:cubicBezTo>
                    <a:pt x="58" y="19"/>
                    <a:pt x="58" y="19"/>
                    <a:pt x="58" y="19"/>
                  </a:cubicBezTo>
                  <a:cubicBezTo>
                    <a:pt x="136" y="19"/>
                    <a:pt x="136" y="19"/>
                    <a:pt x="136" y="19"/>
                  </a:cubicBezTo>
                  <a:cubicBezTo>
                    <a:pt x="146" y="19"/>
                    <a:pt x="151" y="25"/>
                    <a:pt x="151" y="31"/>
                  </a:cubicBezTo>
                  <a:cubicBezTo>
                    <a:pt x="151" y="31"/>
                    <a:pt x="151" y="32"/>
                    <a:pt x="151" y="32"/>
                  </a:cubicBezTo>
                  <a:cubicBezTo>
                    <a:pt x="151" y="34"/>
                    <a:pt x="151" y="34"/>
                    <a:pt x="151" y="34"/>
                  </a:cubicBezTo>
                  <a:cubicBezTo>
                    <a:pt x="168" y="20"/>
                    <a:pt x="168" y="20"/>
                    <a:pt x="168" y="20"/>
                  </a:cubicBezTo>
                  <a:cubicBezTo>
                    <a:pt x="167" y="16"/>
                    <a:pt x="164" y="12"/>
                    <a:pt x="160" y="9"/>
                  </a:cubicBezTo>
                  <a:cubicBezTo>
                    <a:pt x="154" y="3"/>
                    <a:pt x="145" y="0"/>
                    <a:pt x="136" y="0"/>
                  </a:cubicBezTo>
                  <a:cubicBezTo>
                    <a:pt x="58" y="0"/>
                    <a:pt x="58" y="0"/>
                    <a:pt x="58" y="0"/>
                  </a:cubicBezTo>
                  <a:cubicBezTo>
                    <a:pt x="39" y="1"/>
                    <a:pt x="21" y="13"/>
                    <a:pt x="19" y="32"/>
                  </a:cubicBezTo>
                  <a:cubicBezTo>
                    <a:pt x="14" y="71"/>
                    <a:pt x="14" y="71"/>
                    <a:pt x="14" y="71"/>
                  </a:cubicBezTo>
                  <a:cubicBezTo>
                    <a:pt x="14" y="71"/>
                    <a:pt x="14" y="71"/>
                    <a:pt x="14" y="71"/>
                  </a:cubicBezTo>
                  <a:lnTo>
                    <a:pt x="3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51"/>
            <p:cNvSpPr>
              <a:spLocks noEditPoints="1"/>
            </p:cNvSpPr>
            <p:nvPr/>
          </p:nvSpPr>
          <p:spPr bwMode="auto">
            <a:xfrm>
              <a:off x="209550" y="2981325"/>
              <a:ext cx="1552575" cy="1095375"/>
            </a:xfrm>
            <a:custGeom>
              <a:avLst/>
              <a:gdLst>
                <a:gd name="T0" fmla="*/ 534 w 534"/>
                <a:gd name="T1" fmla="*/ 290 h 376"/>
                <a:gd name="T2" fmla="*/ 534 w 534"/>
                <a:gd name="T3" fmla="*/ 289 h 376"/>
                <a:gd name="T4" fmla="*/ 506 w 534"/>
                <a:gd name="T5" fmla="*/ 82 h 376"/>
                <a:gd name="T6" fmla="*/ 499 w 534"/>
                <a:gd name="T7" fmla="*/ 56 h 376"/>
                <a:gd name="T8" fmla="*/ 479 w 534"/>
                <a:gd name="T9" fmla="*/ 22 h 376"/>
                <a:gd name="T10" fmla="*/ 424 w 534"/>
                <a:gd name="T11" fmla="*/ 0 h 376"/>
                <a:gd name="T12" fmla="*/ 120 w 534"/>
                <a:gd name="T13" fmla="*/ 0 h 376"/>
                <a:gd name="T14" fmla="*/ 28 w 534"/>
                <a:gd name="T15" fmla="*/ 82 h 376"/>
                <a:gd name="T16" fmla="*/ 28 w 534"/>
                <a:gd name="T17" fmla="*/ 82 h 376"/>
                <a:gd name="T18" fmla="*/ 0 w 534"/>
                <a:gd name="T19" fmla="*/ 289 h 376"/>
                <a:gd name="T20" fmla="*/ 0 w 534"/>
                <a:gd name="T21" fmla="*/ 290 h 376"/>
                <a:gd name="T22" fmla="*/ 0 w 534"/>
                <a:gd name="T23" fmla="*/ 299 h 376"/>
                <a:gd name="T24" fmla="*/ 22 w 534"/>
                <a:gd name="T25" fmla="*/ 353 h 376"/>
                <a:gd name="T26" fmla="*/ 77 w 534"/>
                <a:gd name="T27" fmla="*/ 376 h 376"/>
                <a:gd name="T28" fmla="*/ 77 w 534"/>
                <a:gd name="T29" fmla="*/ 376 h 376"/>
                <a:gd name="T30" fmla="*/ 376 w 534"/>
                <a:gd name="T31" fmla="*/ 376 h 376"/>
                <a:gd name="T32" fmla="*/ 381 w 534"/>
                <a:gd name="T33" fmla="*/ 376 h 376"/>
                <a:gd name="T34" fmla="*/ 457 w 534"/>
                <a:gd name="T35" fmla="*/ 376 h 376"/>
                <a:gd name="T36" fmla="*/ 457 w 534"/>
                <a:gd name="T37" fmla="*/ 376 h 376"/>
                <a:gd name="T38" fmla="*/ 512 w 534"/>
                <a:gd name="T39" fmla="*/ 353 h 376"/>
                <a:gd name="T40" fmla="*/ 534 w 534"/>
                <a:gd name="T41" fmla="*/ 299 h 376"/>
                <a:gd name="T42" fmla="*/ 534 w 534"/>
                <a:gd name="T43" fmla="*/ 290 h 376"/>
                <a:gd name="T44" fmla="*/ 376 w 534"/>
                <a:gd name="T45" fmla="*/ 347 h 376"/>
                <a:gd name="T46" fmla="*/ 77 w 534"/>
                <a:gd name="T47" fmla="*/ 347 h 376"/>
                <a:gd name="T48" fmla="*/ 28 w 534"/>
                <a:gd name="T49" fmla="*/ 299 h 376"/>
                <a:gd name="T50" fmla="*/ 28 w 534"/>
                <a:gd name="T51" fmla="*/ 293 h 376"/>
                <a:gd name="T52" fmla="*/ 28 w 534"/>
                <a:gd name="T53" fmla="*/ 293 h 376"/>
                <a:gd name="T54" fmla="*/ 56 w 534"/>
                <a:gd name="T55" fmla="*/ 86 h 376"/>
                <a:gd name="T56" fmla="*/ 56 w 534"/>
                <a:gd name="T57" fmla="*/ 86 h 376"/>
                <a:gd name="T58" fmla="*/ 120 w 534"/>
                <a:gd name="T59" fmla="*/ 28 h 376"/>
                <a:gd name="T60" fmla="*/ 395 w 534"/>
                <a:gd name="T61" fmla="*/ 28 h 376"/>
                <a:gd name="T62" fmla="*/ 395 w 534"/>
                <a:gd name="T63" fmla="*/ 28 h 376"/>
                <a:gd name="T64" fmla="*/ 414 w 534"/>
                <a:gd name="T65" fmla="*/ 28 h 376"/>
                <a:gd name="T66" fmla="*/ 472 w 534"/>
                <a:gd name="T67" fmla="*/ 65 h 376"/>
                <a:gd name="T68" fmla="*/ 473 w 534"/>
                <a:gd name="T69" fmla="*/ 77 h 376"/>
                <a:gd name="T70" fmla="*/ 473 w 534"/>
                <a:gd name="T71" fmla="*/ 83 h 376"/>
                <a:gd name="T72" fmla="*/ 445 w 534"/>
                <a:gd name="T73" fmla="*/ 290 h 376"/>
                <a:gd name="T74" fmla="*/ 445 w 534"/>
                <a:gd name="T75" fmla="*/ 290 h 376"/>
                <a:gd name="T76" fmla="*/ 381 w 534"/>
                <a:gd name="T77" fmla="*/ 347 h 376"/>
                <a:gd name="T78" fmla="*/ 376 w 534"/>
                <a:gd name="T79" fmla="*/ 34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376">
                  <a:moveTo>
                    <a:pt x="534" y="290"/>
                  </a:moveTo>
                  <a:cubicBezTo>
                    <a:pt x="534" y="289"/>
                    <a:pt x="534" y="289"/>
                    <a:pt x="534" y="289"/>
                  </a:cubicBezTo>
                  <a:cubicBezTo>
                    <a:pt x="506" y="82"/>
                    <a:pt x="506" y="82"/>
                    <a:pt x="506" y="82"/>
                  </a:cubicBezTo>
                  <a:cubicBezTo>
                    <a:pt x="505" y="73"/>
                    <a:pt x="502" y="64"/>
                    <a:pt x="499" y="56"/>
                  </a:cubicBezTo>
                  <a:cubicBezTo>
                    <a:pt x="495" y="43"/>
                    <a:pt x="488" y="31"/>
                    <a:pt x="479" y="22"/>
                  </a:cubicBezTo>
                  <a:cubicBezTo>
                    <a:pt x="465" y="8"/>
                    <a:pt x="446" y="0"/>
                    <a:pt x="424" y="0"/>
                  </a:cubicBezTo>
                  <a:cubicBezTo>
                    <a:pt x="120" y="0"/>
                    <a:pt x="120" y="0"/>
                    <a:pt x="120" y="0"/>
                  </a:cubicBezTo>
                  <a:cubicBezTo>
                    <a:pt x="74" y="0"/>
                    <a:pt x="34" y="36"/>
                    <a:pt x="28" y="82"/>
                  </a:cubicBezTo>
                  <a:cubicBezTo>
                    <a:pt x="28" y="82"/>
                    <a:pt x="28" y="82"/>
                    <a:pt x="28" y="82"/>
                  </a:cubicBezTo>
                  <a:cubicBezTo>
                    <a:pt x="0" y="289"/>
                    <a:pt x="0" y="289"/>
                    <a:pt x="0" y="289"/>
                  </a:cubicBezTo>
                  <a:cubicBezTo>
                    <a:pt x="0" y="290"/>
                    <a:pt x="0" y="290"/>
                    <a:pt x="0" y="290"/>
                  </a:cubicBezTo>
                  <a:cubicBezTo>
                    <a:pt x="0" y="293"/>
                    <a:pt x="0" y="296"/>
                    <a:pt x="0" y="299"/>
                  </a:cubicBezTo>
                  <a:cubicBezTo>
                    <a:pt x="0" y="320"/>
                    <a:pt x="8" y="339"/>
                    <a:pt x="22" y="353"/>
                  </a:cubicBezTo>
                  <a:cubicBezTo>
                    <a:pt x="36" y="367"/>
                    <a:pt x="55" y="376"/>
                    <a:pt x="77" y="376"/>
                  </a:cubicBezTo>
                  <a:cubicBezTo>
                    <a:pt x="77" y="376"/>
                    <a:pt x="77" y="376"/>
                    <a:pt x="77" y="376"/>
                  </a:cubicBezTo>
                  <a:cubicBezTo>
                    <a:pt x="376" y="376"/>
                    <a:pt x="376" y="376"/>
                    <a:pt x="376" y="376"/>
                  </a:cubicBezTo>
                  <a:cubicBezTo>
                    <a:pt x="381" y="376"/>
                    <a:pt x="381" y="376"/>
                    <a:pt x="381" y="376"/>
                  </a:cubicBezTo>
                  <a:cubicBezTo>
                    <a:pt x="457" y="376"/>
                    <a:pt x="457" y="376"/>
                    <a:pt x="457" y="376"/>
                  </a:cubicBezTo>
                  <a:cubicBezTo>
                    <a:pt x="457" y="376"/>
                    <a:pt x="457" y="376"/>
                    <a:pt x="457" y="376"/>
                  </a:cubicBezTo>
                  <a:cubicBezTo>
                    <a:pt x="479" y="376"/>
                    <a:pt x="498" y="367"/>
                    <a:pt x="512" y="353"/>
                  </a:cubicBezTo>
                  <a:cubicBezTo>
                    <a:pt x="526" y="339"/>
                    <a:pt x="534" y="320"/>
                    <a:pt x="534" y="299"/>
                  </a:cubicBezTo>
                  <a:cubicBezTo>
                    <a:pt x="534" y="296"/>
                    <a:pt x="534" y="293"/>
                    <a:pt x="534" y="290"/>
                  </a:cubicBezTo>
                  <a:close/>
                  <a:moveTo>
                    <a:pt x="376" y="347"/>
                  </a:moveTo>
                  <a:cubicBezTo>
                    <a:pt x="77" y="347"/>
                    <a:pt x="77" y="347"/>
                    <a:pt x="77" y="347"/>
                  </a:cubicBezTo>
                  <a:cubicBezTo>
                    <a:pt x="48" y="347"/>
                    <a:pt x="28" y="327"/>
                    <a:pt x="28" y="299"/>
                  </a:cubicBezTo>
                  <a:cubicBezTo>
                    <a:pt x="28" y="297"/>
                    <a:pt x="28" y="295"/>
                    <a:pt x="28" y="293"/>
                  </a:cubicBezTo>
                  <a:cubicBezTo>
                    <a:pt x="28" y="293"/>
                    <a:pt x="28" y="293"/>
                    <a:pt x="28" y="293"/>
                  </a:cubicBezTo>
                  <a:cubicBezTo>
                    <a:pt x="56" y="86"/>
                    <a:pt x="56" y="86"/>
                    <a:pt x="56" y="86"/>
                  </a:cubicBezTo>
                  <a:cubicBezTo>
                    <a:pt x="56" y="86"/>
                    <a:pt x="56" y="86"/>
                    <a:pt x="56" y="86"/>
                  </a:cubicBezTo>
                  <a:cubicBezTo>
                    <a:pt x="59" y="55"/>
                    <a:pt x="89" y="28"/>
                    <a:pt x="120" y="28"/>
                  </a:cubicBezTo>
                  <a:cubicBezTo>
                    <a:pt x="395" y="28"/>
                    <a:pt x="395" y="28"/>
                    <a:pt x="395" y="28"/>
                  </a:cubicBezTo>
                  <a:cubicBezTo>
                    <a:pt x="395" y="28"/>
                    <a:pt x="395" y="28"/>
                    <a:pt x="395" y="28"/>
                  </a:cubicBezTo>
                  <a:cubicBezTo>
                    <a:pt x="414" y="28"/>
                    <a:pt x="414" y="28"/>
                    <a:pt x="414" y="28"/>
                  </a:cubicBezTo>
                  <a:cubicBezTo>
                    <a:pt x="438" y="28"/>
                    <a:pt x="461" y="44"/>
                    <a:pt x="472" y="65"/>
                  </a:cubicBezTo>
                  <a:cubicBezTo>
                    <a:pt x="473" y="69"/>
                    <a:pt x="473" y="73"/>
                    <a:pt x="473" y="77"/>
                  </a:cubicBezTo>
                  <a:cubicBezTo>
                    <a:pt x="473" y="79"/>
                    <a:pt x="473" y="80"/>
                    <a:pt x="473" y="83"/>
                  </a:cubicBezTo>
                  <a:cubicBezTo>
                    <a:pt x="445" y="290"/>
                    <a:pt x="445" y="290"/>
                    <a:pt x="445" y="290"/>
                  </a:cubicBezTo>
                  <a:cubicBezTo>
                    <a:pt x="445" y="290"/>
                    <a:pt x="445" y="290"/>
                    <a:pt x="445" y="290"/>
                  </a:cubicBezTo>
                  <a:cubicBezTo>
                    <a:pt x="442" y="321"/>
                    <a:pt x="412" y="348"/>
                    <a:pt x="381" y="347"/>
                  </a:cubicBezTo>
                  <a:lnTo>
                    <a:pt x="376" y="3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52"/>
            <p:cNvSpPr/>
            <p:nvPr/>
          </p:nvSpPr>
          <p:spPr bwMode="auto">
            <a:xfrm>
              <a:off x="962025" y="3263900"/>
              <a:ext cx="561975" cy="481013"/>
            </a:xfrm>
            <a:custGeom>
              <a:avLst/>
              <a:gdLst>
                <a:gd name="T0" fmla="*/ 79 w 193"/>
                <a:gd name="T1" fmla="*/ 161 h 165"/>
                <a:gd name="T2" fmla="*/ 190 w 193"/>
                <a:gd name="T3" fmla="*/ 5 h 165"/>
                <a:gd name="T4" fmla="*/ 188 w 193"/>
                <a:gd name="T5" fmla="*/ 3 h 165"/>
                <a:gd name="T6" fmla="*/ 83 w 193"/>
                <a:gd name="T7" fmla="*/ 88 h 165"/>
                <a:gd name="T8" fmla="*/ 67 w 193"/>
                <a:gd name="T9" fmla="*/ 91 h 165"/>
                <a:gd name="T10" fmla="*/ 6 w 193"/>
                <a:gd name="T11" fmla="*/ 67 h 165"/>
                <a:gd name="T12" fmla="*/ 3 w 193"/>
                <a:gd name="T13" fmla="*/ 71 h 165"/>
                <a:gd name="T14" fmla="*/ 67 w 193"/>
                <a:gd name="T15" fmla="*/ 161 h 165"/>
                <a:gd name="T16" fmla="*/ 79 w 193"/>
                <a:gd name="T17"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65">
                  <a:moveTo>
                    <a:pt x="79" y="161"/>
                  </a:moveTo>
                  <a:cubicBezTo>
                    <a:pt x="190" y="5"/>
                    <a:pt x="190" y="5"/>
                    <a:pt x="190" y="5"/>
                  </a:cubicBezTo>
                  <a:cubicBezTo>
                    <a:pt x="193" y="0"/>
                    <a:pt x="192" y="0"/>
                    <a:pt x="188" y="3"/>
                  </a:cubicBezTo>
                  <a:cubicBezTo>
                    <a:pt x="83" y="88"/>
                    <a:pt x="83" y="88"/>
                    <a:pt x="83" y="88"/>
                  </a:cubicBezTo>
                  <a:cubicBezTo>
                    <a:pt x="79" y="92"/>
                    <a:pt x="72" y="93"/>
                    <a:pt x="67" y="91"/>
                  </a:cubicBezTo>
                  <a:cubicBezTo>
                    <a:pt x="6" y="67"/>
                    <a:pt x="6" y="67"/>
                    <a:pt x="6" y="67"/>
                  </a:cubicBezTo>
                  <a:cubicBezTo>
                    <a:pt x="1" y="65"/>
                    <a:pt x="0" y="67"/>
                    <a:pt x="3" y="71"/>
                  </a:cubicBezTo>
                  <a:cubicBezTo>
                    <a:pt x="67" y="161"/>
                    <a:pt x="67" y="161"/>
                    <a:pt x="67" y="161"/>
                  </a:cubicBezTo>
                  <a:cubicBezTo>
                    <a:pt x="70" y="165"/>
                    <a:pt x="75" y="165"/>
                    <a:pt x="79"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53"/>
            <p:cNvSpPr/>
            <p:nvPr/>
          </p:nvSpPr>
          <p:spPr bwMode="auto">
            <a:xfrm>
              <a:off x="482600" y="2830513"/>
              <a:ext cx="306388" cy="307975"/>
            </a:xfrm>
            <a:custGeom>
              <a:avLst/>
              <a:gdLst>
                <a:gd name="T0" fmla="*/ 53 w 105"/>
                <a:gd name="T1" fmla="*/ 0 h 106"/>
                <a:gd name="T2" fmla="*/ 0 w 105"/>
                <a:gd name="T3" fmla="*/ 57 h 106"/>
                <a:gd name="T4" fmla="*/ 23 w 105"/>
                <a:gd name="T5" fmla="*/ 104 h 106"/>
                <a:gd name="T6" fmla="*/ 30 w 105"/>
                <a:gd name="T7" fmla="*/ 106 h 106"/>
                <a:gd name="T8" fmla="*/ 40 w 105"/>
                <a:gd name="T9" fmla="*/ 101 h 106"/>
                <a:gd name="T10" fmla="*/ 38 w 105"/>
                <a:gd name="T11" fmla="*/ 84 h 106"/>
                <a:gd name="T12" fmla="*/ 38 w 105"/>
                <a:gd name="T13" fmla="*/ 84 h 106"/>
                <a:gd name="T14" fmla="*/ 25 w 105"/>
                <a:gd name="T15" fmla="*/ 57 h 106"/>
                <a:gd name="T16" fmla="*/ 33 w 105"/>
                <a:gd name="T17" fmla="*/ 34 h 106"/>
                <a:gd name="T18" fmla="*/ 53 w 105"/>
                <a:gd name="T19" fmla="*/ 25 h 106"/>
                <a:gd name="T20" fmla="*/ 80 w 105"/>
                <a:gd name="T21" fmla="*/ 49 h 106"/>
                <a:gd name="T22" fmla="*/ 105 w 105"/>
                <a:gd name="T23" fmla="*/ 49 h 106"/>
                <a:gd name="T24" fmla="*/ 105 w 105"/>
                <a:gd name="T25" fmla="*/ 48 h 106"/>
                <a:gd name="T26" fmla="*/ 53 w 105"/>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06">
                  <a:moveTo>
                    <a:pt x="53" y="0"/>
                  </a:moveTo>
                  <a:cubicBezTo>
                    <a:pt x="23" y="1"/>
                    <a:pt x="0" y="27"/>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8" y="84"/>
                    <a:pt x="38" y="84"/>
                    <a:pt x="38" y="84"/>
                  </a:cubicBezTo>
                  <a:cubicBezTo>
                    <a:pt x="30" y="79"/>
                    <a:pt x="25" y="69"/>
                    <a:pt x="25" y="57"/>
                  </a:cubicBezTo>
                  <a:cubicBezTo>
                    <a:pt x="25" y="48"/>
                    <a:pt x="28" y="40"/>
                    <a:pt x="33" y="34"/>
                  </a:cubicBezTo>
                  <a:cubicBezTo>
                    <a:pt x="39" y="28"/>
                    <a:pt x="45" y="25"/>
                    <a:pt x="53" y="25"/>
                  </a:cubicBezTo>
                  <a:cubicBezTo>
                    <a:pt x="65" y="25"/>
                    <a:pt x="76" y="35"/>
                    <a:pt x="80" y="49"/>
                  </a:cubicBezTo>
                  <a:cubicBezTo>
                    <a:pt x="105" y="49"/>
                    <a:pt x="105" y="49"/>
                    <a:pt x="105" y="49"/>
                  </a:cubicBezTo>
                  <a:cubicBezTo>
                    <a:pt x="105" y="49"/>
                    <a:pt x="105" y="48"/>
                    <a:pt x="105" y="48"/>
                  </a:cubicBezTo>
                  <a:cubicBezTo>
                    <a:pt x="101" y="22"/>
                    <a:pt x="80" y="1"/>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54"/>
            <p:cNvSpPr/>
            <p:nvPr/>
          </p:nvSpPr>
          <p:spPr bwMode="auto">
            <a:xfrm>
              <a:off x="820738" y="2830513"/>
              <a:ext cx="304800" cy="307975"/>
            </a:xfrm>
            <a:custGeom>
              <a:avLst/>
              <a:gdLst>
                <a:gd name="T0" fmla="*/ 105 w 105"/>
                <a:gd name="T1" fmla="*/ 48 h 106"/>
                <a:gd name="T2" fmla="*/ 53 w 105"/>
                <a:gd name="T3" fmla="*/ 0 h 106"/>
                <a:gd name="T4" fmla="*/ 1 w 105"/>
                <a:gd name="T5" fmla="*/ 49 h 106"/>
                <a:gd name="T6" fmla="*/ 0 w 105"/>
                <a:gd name="T7" fmla="*/ 57 h 106"/>
                <a:gd name="T8" fmla="*/ 23 w 105"/>
                <a:gd name="T9" fmla="*/ 104 h 106"/>
                <a:gd name="T10" fmla="*/ 30 w 105"/>
                <a:gd name="T11" fmla="*/ 106 h 106"/>
                <a:gd name="T12" fmla="*/ 40 w 105"/>
                <a:gd name="T13" fmla="*/ 101 h 106"/>
                <a:gd name="T14" fmla="*/ 38 w 105"/>
                <a:gd name="T15" fmla="*/ 84 h 106"/>
                <a:gd name="T16" fmla="*/ 25 w 105"/>
                <a:gd name="T17" fmla="*/ 57 h 106"/>
                <a:gd name="T18" fmla="*/ 26 w 105"/>
                <a:gd name="T19" fmla="*/ 49 h 106"/>
                <a:gd name="T20" fmla="*/ 33 w 105"/>
                <a:gd name="T21" fmla="*/ 34 h 106"/>
                <a:gd name="T22" fmla="*/ 53 w 105"/>
                <a:gd name="T23" fmla="*/ 25 h 106"/>
                <a:gd name="T24" fmla="*/ 80 w 105"/>
                <a:gd name="T25" fmla="*/ 49 h 106"/>
                <a:gd name="T26" fmla="*/ 105 w 105"/>
                <a:gd name="T27" fmla="*/ 49 h 106"/>
                <a:gd name="T28" fmla="*/ 105 w 105"/>
                <a:gd name="T29"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06">
                  <a:moveTo>
                    <a:pt x="105" y="48"/>
                  </a:moveTo>
                  <a:cubicBezTo>
                    <a:pt x="101" y="22"/>
                    <a:pt x="80" y="1"/>
                    <a:pt x="53" y="0"/>
                  </a:cubicBezTo>
                  <a:cubicBezTo>
                    <a:pt x="25" y="1"/>
                    <a:pt x="4" y="22"/>
                    <a:pt x="1" y="49"/>
                  </a:cubicBezTo>
                  <a:cubicBezTo>
                    <a:pt x="0" y="52"/>
                    <a:pt x="0" y="54"/>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0" y="79"/>
                    <a:pt x="25" y="69"/>
                    <a:pt x="25" y="57"/>
                  </a:cubicBezTo>
                  <a:cubicBezTo>
                    <a:pt x="25" y="54"/>
                    <a:pt x="25" y="52"/>
                    <a:pt x="26" y="49"/>
                  </a:cubicBezTo>
                  <a:cubicBezTo>
                    <a:pt x="27" y="43"/>
                    <a:pt x="30" y="38"/>
                    <a:pt x="33" y="34"/>
                  </a:cubicBezTo>
                  <a:cubicBezTo>
                    <a:pt x="39" y="28"/>
                    <a:pt x="45" y="25"/>
                    <a:pt x="53" y="25"/>
                  </a:cubicBezTo>
                  <a:cubicBezTo>
                    <a:pt x="65" y="25"/>
                    <a:pt x="76" y="35"/>
                    <a:pt x="80" y="49"/>
                  </a:cubicBezTo>
                  <a:cubicBezTo>
                    <a:pt x="105" y="49"/>
                    <a:pt x="105" y="49"/>
                    <a:pt x="105" y="49"/>
                  </a:cubicBezTo>
                  <a:cubicBezTo>
                    <a:pt x="105" y="49"/>
                    <a:pt x="105" y="48"/>
                    <a:pt x="10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55"/>
            <p:cNvSpPr/>
            <p:nvPr/>
          </p:nvSpPr>
          <p:spPr bwMode="auto">
            <a:xfrm>
              <a:off x="1157288" y="2830513"/>
              <a:ext cx="306388" cy="307975"/>
            </a:xfrm>
            <a:custGeom>
              <a:avLst/>
              <a:gdLst>
                <a:gd name="T0" fmla="*/ 105 w 105"/>
                <a:gd name="T1" fmla="*/ 48 h 106"/>
                <a:gd name="T2" fmla="*/ 53 w 105"/>
                <a:gd name="T3" fmla="*/ 0 h 106"/>
                <a:gd name="T4" fmla="*/ 1 w 105"/>
                <a:gd name="T5" fmla="*/ 49 h 106"/>
                <a:gd name="T6" fmla="*/ 0 w 105"/>
                <a:gd name="T7" fmla="*/ 57 h 106"/>
                <a:gd name="T8" fmla="*/ 23 w 105"/>
                <a:gd name="T9" fmla="*/ 104 h 106"/>
                <a:gd name="T10" fmla="*/ 30 w 105"/>
                <a:gd name="T11" fmla="*/ 106 h 106"/>
                <a:gd name="T12" fmla="*/ 40 w 105"/>
                <a:gd name="T13" fmla="*/ 101 h 106"/>
                <a:gd name="T14" fmla="*/ 38 w 105"/>
                <a:gd name="T15" fmla="*/ 84 h 106"/>
                <a:gd name="T16" fmla="*/ 25 w 105"/>
                <a:gd name="T17" fmla="*/ 57 h 106"/>
                <a:gd name="T18" fmla="*/ 26 w 105"/>
                <a:gd name="T19" fmla="*/ 49 h 106"/>
                <a:gd name="T20" fmla="*/ 33 w 105"/>
                <a:gd name="T21" fmla="*/ 34 h 106"/>
                <a:gd name="T22" fmla="*/ 53 w 105"/>
                <a:gd name="T23" fmla="*/ 25 h 106"/>
                <a:gd name="T24" fmla="*/ 80 w 105"/>
                <a:gd name="T25" fmla="*/ 49 h 106"/>
                <a:gd name="T26" fmla="*/ 105 w 105"/>
                <a:gd name="T27" fmla="*/ 49 h 106"/>
                <a:gd name="T28" fmla="*/ 105 w 105"/>
                <a:gd name="T29"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06">
                  <a:moveTo>
                    <a:pt x="105" y="48"/>
                  </a:moveTo>
                  <a:cubicBezTo>
                    <a:pt x="101" y="22"/>
                    <a:pt x="80" y="1"/>
                    <a:pt x="53" y="0"/>
                  </a:cubicBezTo>
                  <a:cubicBezTo>
                    <a:pt x="25" y="1"/>
                    <a:pt x="4" y="22"/>
                    <a:pt x="1" y="49"/>
                  </a:cubicBezTo>
                  <a:cubicBezTo>
                    <a:pt x="0" y="52"/>
                    <a:pt x="0" y="54"/>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0" y="79"/>
                    <a:pt x="25" y="69"/>
                    <a:pt x="25" y="57"/>
                  </a:cubicBezTo>
                  <a:cubicBezTo>
                    <a:pt x="25" y="54"/>
                    <a:pt x="25" y="52"/>
                    <a:pt x="26" y="49"/>
                  </a:cubicBezTo>
                  <a:cubicBezTo>
                    <a:pt x="27" y="43"/>
                    <a:pt x="30" y="38"/>
                    <a:pt x="33" y="34"/>
                  </a:cubicBezTo>
                  <a:cubicBezTo>
                    <a:pt x="39" y="28"/>
                    <a:pt x="45" y="25"/>
                    <a:pt x="53" y="25"/>
                  </a:cubicBezTo>
                  <a:cubicBezTo>
                    <a:pt x="65" y="25"/>
                    <a:pt x="76" y="35"/>
                    <a:pt x="80" y="49"/>
                  </a:cubicBezTo>
                  <a:cubicBezTo>
                    <a:pt x="105" y="49"/>
                    <a:pt x="105" y="49"/>
                    <a:pt x="105" y="49"/>
                  </a:cubicBezTo>
                  <a:cubicBezTo>
                    <a:pt x="105" y="49"/>
                    <a:pt x="105" y="48"/>
                    <a:pt x="10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31" name="组合 130"/>
          <p:cNvGrpSpPr/>
          <p:nvPr/>
        </p:nvGrpSpPr>
        <p:grpSpPr>
          <a:xfrm>
            <a:off x="5849558" y="2272345"/>
            <a:ext cx="493631" cy="502095"/>
            <a:chOff x="10334626" y="2786063"/>
            <a:chExt cx="1666875" cy="1695450"/>
          </a:xfrm>
          <a:solidFill>
            <a:schemeClr val="bg1"/>
          </a:solidFill>
        </p:grpSpPr>
        <p:pic>
          <p:nvPicPr>
            <p:cNvPr id="132" name="Picture 60"/>
            <p:cNvPicPr>
              <a:picLocks noChangeAspect="1" noChangeArrowheads="1"/>
            </p:cNvPicPr>
            <p:nvPr/>
          </p:nvPicPr>
          <p:blipFill>
            <a:blip r:embed="rId2" cstate="screen"/>
            <a:srcRect/>
            <a:stretch>
              <a:fillRect/>
            </a:stretch>
          </p:blipFill>
          <p:spPr bwMode="auto">
            <a:xfrm>
              <a:off x="10928351" y="2905125"/>
              <a:ext cx="244475" cy="298450"/>
            </a:xfrm>
            <a:prstGeom prst="rect">
              <a:avLst/>
            </a:prstGeom>
            <a:grpFill/>
            <a:ln w="9525">
              <a:noFill/>
              <a:miter lim="800000"/>
              <a:headEnd/>
              <a:tailEnd/>
            </a:ln>
          </p:spPr>
        </p:pic>
        <p:pic>
          <p:nvPicPr>
            <p:cNvPr id="133" name="Picture 61"/>
            <p:cNvPicPr>
              <a:picLocks noChangeAspect="1" noChangeArrowheads="1"/>
            </p:cNvPicPr>
            <p:nvPr/>
          </p:nvPicPr>
          <p:blipFill>
            <a:blip r:embed="rId3" cstate="screen"/>
            <a:srcRect/>
            <a:stretch>
              <a:fillRect/>
            </a:stretch>
          </p:blipFill>
          <p:spPr bwMode="auto">
            <a:xfrm>
              <a:off x="11164888" y="2854325"/>
              <a:ext cx="296863" cy="358775"/>
            </a:xfrm>
            <a:prstGeom prst="rect">
              <a:avLst/>
            </a:prstGeom>
            <a:grpFill/>
            <a:ln w="9525">
              <a:noFill/>
              <a:miter lim="800000"/>
              <a:headEnd/>
              <a:tailEnd/>
            </a:ln>
          </p:spPr>
        </p:pic>
        <p:sp>
          <p:nvSpPr>
            <p:cNvPr id="134" name="Freeform 62"/>
            <p:cNvSpPr/>
            <p:nvPr/>
          </p:nvSpPr>
          <p:spPr bwMode="auto">
            <a:xfrm>
              <a:off x="10533063" y="3435350"/>
              <a:ext cx="1084263" cy="819150"/>
            </a:xfrm>
            <a:custGeom>
              <a:avLst/>
              <a:gdLst>
                <a:gd name="T0" fmla="*/ 330 w 371"/>
                <a:gd name="T1" fmla="*/ 0 h 280"/>
                <a:gd name="T2" fmla="*/ 41 w 371"/>
                <a:gd name="T3" fmla="*/ 0 h 280"/>
                <a:gd name="T4" fmla="*/ 0 w 371"/>
                <a:gd name="T5" fmla="*/ 41 h 280"/>
                <a:gd name="T6" fmla="*/ 0 w 371"/>
                <a:gd name="T7" fmla="*/ 239 h 280"/>
                <a:gd name="T8" fmla="*/ 41 w 371"/>
                <a:gd name="T9" fmla="*/ 280 h 280"/>
                <a:gd name="T10" fmla="*/ 330 w 371"/>
                <a:gd name="T11" fmla="*/ 280 h 280"/>
                <a:gd name="T12" fmla="*/ 371 w 371"/>
                <a:gd name="T13" fmla="*/ 239 h 280"/>
                <a:gd name="T14" fmla="*/ 371 w 371"/>
                <a:gd name="T15" fmla="*/ 41 h 280"/>
                <a:gd name="T16" fmla="*/ 330 w 371"/>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280">
                  <a:moveTo>
                    <a:pt x="330" y="0"/>
                  </a:moveTo>
                  <a:cubicBezTo>
                    <a:pt x="41" y="0"/>
                    <a:pt x="41" y="0"/>
                    <a:pt x="41" y="0"/>
                  </a:cubicBezTo>
                  <a:cubicBezTo>
                    <a:pt x="18" y="0"/>
                    <a:pt x="0" y="18"/>
                    <a:pt x="0" y="41"/>
                  </a:cubicBezTo>
                  <a:cubicBezTo>
                    <a:pt x="0" y="239"/>
                    <a:pt x="0" y="239"/>
                    <a:pt x="0" y="239"/>
                  </a:cubicBezTo>
                  <a:cubicBezTo>
                    <a:pt x="0" y="261"/>
                    <a:pt x="18" y="280"/>
                    <a:pt x="41" y="280"/>
                  </a:cubicBezTo>
                  <a:cubicBezTo>
                    <a:pt x="330" y="280"/>
                    <a:pt x="330" y="280"/>
                    <a:pt x="330" y="280"/>
                  </a:cubicBezTo>
                  <a:cubicBezTo>
                    <a:pt x="353" y="280"/>
                    <a:pt x="371" y="261"/>
                    <a:pt x="371" y="239"/>
                  </a:cubicBezTo>
                  <a:cubicBezTo>
                    <a:pt x="371" y="41"/>
                    <a:pt x="371" y="41"/>
                    <a:pt x="371" y="41"/>
                  </a:cubicBezTo>
                  <a:cubicBezTo>
                    <a:pt x="371" y="18"/>
                    <a:pt x="353" y="0"/>
                    <a:pt x="330" y="0"/>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pic>
          <p:nvPicPr>
            <p:cNvPr id="135" name="Picture 63"/>
            <p:cNvPicPr>
              <a:picLocks noChangeAspect="1" noChangeArrowheads="1"/>
            </p:cNvPicPr>
            <p:nvPr/>
          </p:nvPicPr>
          <p:blipFill>
            <a:blip r:embed="rId4" cstate="screen"/>
            <a:srcRect/>
            <a:stretch>
              <a:fillRect/>
            </a:stretch>
          </p:blipFill>
          <p:spPr bwMode="auto">
            <a:xfrm>
              <a:off x="10334626" y="3182938"/>
              <a:ext cx="1666875" cy="1298575"/>
            </a:xfrm>
            <a:prstGeom prst="rect">
              <a:avLst/>
            </a:prstGeom>
            <a:grpFill/>
            <a:ln w="9525">
              <a:noFill/>
              <a:miter lim="800000"/>
              <a:headEnd/>
              <a:tailEnd/>
            </a:ln>
          </p:spPr>
        </p:pic>
        <p:pic>
          <p:nvPicPr>
            <p:cNvPr id="136" name="Picture 64"/>
            <p:cNvPicPr>
              <a:picLocks noChangeAspect="1" noChangeArrowheads="1"/>
            </p:cNvPicPr>
            <p:nvPr/>
          </p:nvPicPr>
          <p:blipFill>
            <a:blip r:embed="rId5" cstate="screen"/>
            <a:srcRect/>
            <a:stretch>
              <a:fillRect/>
            </a:stretch>
          </p:blipFill>
          <p:spPr bwMode="auto">
            <a:xfrm>
              <a:off x="10960101" y="3133725"/>
              <a:ext cx="420688" cy="141288"/>
            </a:xfrm>
            <a:prstGeom prst="rect">
              <a:avLst/>
            </a:prstGeom>
            <a:grpFill/>
            <a:ln w="9525">
              <a:noFill/>
              <a:miter lim="800000"/>
              <a:headEnd/>
              <a:tailEnd/>
            </a:ln>
          </p:spPr>
        </p:pic>
        <p:pic>
          <p:nvPicPr>
            <p:cNvPr id="137" name="Picture 65"/>
            <p:cNvPicPr>
              <a:picLocks noChangeAspect="1" noChangeArrowheads="1"/>
            </p:cNvPicPr>
            <p:nvPr/>
          </p:nvPicPr>
          <p:blipFill>
            <a:blip r:embed="rId6" cstate="screen"/>
            <a:srcRect/>
            <a:stretch>
              <a:fillRect/>
            </a:stretch>
          </p:blipFill>
          <p:spPr bwMode="auto">
            <a:xfrm>
              <a:off x="11009313" y="3055938"/>
              <a:ext cx="325438" cy="228600"/>
            </a:xfrm>
            <a:prstGeom prst="rect">
              <a:avLst/>
            </a:prstGeom>
            <a:grpFill/>
            <a:ln w="9525">
              <a:noFill/>
              <a:miter lim="800000"/>
              <a:headEnd/>
              <a:tailEnd/>
            </a:ln>
          </p:spPr>
        </p:pic>
        <p:sp>
          <p:nvSpPr>
            <p:cNvPr id="138" name="Oval 66"/>
            <p:cNvSpPr>
              <a:spLocks noChangeArrowheads="1"/>
            </p:cNvSpPr>
            <p:nvPr/>
          </p:nvSpPr>
          <p:spPr bwMode="auto">
            <a:xfrm>
              <a:off x="10904538" y="2876550"/>
              <a:ext cx="93663" cy="9366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39" name="Oval 67"/>
            <p:cNvSpPr>
              <a:spLocks noChangeArrowheads="1"/>
            </p:cNvSpPr>
            <p:nvPr/>
          </p:nvSpPr>
          <p:spPr bwMode="auto">
            <a:xfrm>
              <a:off x="11387138" y="2786063"/>
              <a:ext cx="130175" cy="13176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73" name="组合 72"/>
          <p:cNvGrpSpPr/>
          <p:nvPr/>
        </p:nvGrpSpPr>
        <p:grpSpPr>
          <a:xfrm>
            <a:off x="1070785" y="4731624"/>
            <a:ext cx="2264975" cy="1139993"/>
            <a:chOff x="1124496" y="2270419"/>
            <a:chExt cx="2264975" cy="1139993"/>
          </a:xfrm>
        </p:grpSpPr>
        <p:sp>
          <p:nvSpPr>
            <p:cNvPr id="75" name="矩形 74"/>
            <p:cNvSpPr/>
            <p:nvPr/>
          </p:nvSpPr>
          <p:spPr>
            <a:xfrm>
              <a:off x="1228578" y="2270419"/>
              <a:ext cx="1980029"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117" name="矩形 116"/>
            <p:cNvSpPr/>
            <p:nvPr/>
          </p:nvSpPr>
          <p:spPr>
            <a:xfrm>
              <a:off x="1124496" y="2727148"/>
              <a:ext cx="2264975" cy="683264"/>
            </a:xfrm>
            <a:prstGeom prst="rect">
              <a:avLst/>
            </a:prstGeom>
          </p:spPr>
          <p:txBody>
            <a:bodyPr wrap="square">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插入文本内容请插入文本内容请插入</a:t>
              </a:r>
              <a:endParaRPr lang="en-GB" altLang="zh-CN" sz="16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86448" y="3155573"/>
            <a:ext cx="3064465" cy="1581470"/>
            <a:chOff x="7167875" y="2312107"/>
            <a:chExt cx="3064465" cy="1120741"/>
          </a:xfrm>
        </p:grpSpPr>
        <p:grpSp>
          <p:nvGrpSpPr>
            <p:cNvPr id="51" name="Group 29"/>
            <p:cNvGrpSpPr/>
            <p:nvPr/>
          </p:nvGrpSpPr>
          <p:grpSpPr bwMode="auto">
            <a:xfrm>
              <a:off x="7844643" y="2407721"/>
              <a:ext cx="2387697" cy="1025127"/>
              <a:chOff x="4086" y="2856"/>
              <a:chExt cx="835" cy="345"/>
            </a:xfrm>
            <a:noFill/>
          </p:grpSpPr>
          <p:sp>
            <p:nvSpPr>
              <p:cNvPr id="52" name="Freeform 30"/>
              <p:cNvSpPr/>
              <p:nvPr/>
            </p:nvSpPr>
            <p:spPr bwMode="auto">
              <a:xfrm>
                <a:off x="4086" y="2856"/>
                <a:ext cx="835" cy="66"/>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grpFill/>
              <a:ln w="6350">
                <a:solidFill>
                  <a:schemeClr val="bg2">
                    <a:lumMod val="65000"/>
                    <a:lumOff val="35000"/>
                  </a:schemeClr>
                </a:solidFill>
                <a:round/>
              </a:ln>
            </p:spPr>
            <p:txBody>
              <a:bodyPr lIns="0" tIns="0" rIns="0" bIns="0" anchor="ctr">
                <a:spAutoFit/>
              </a:bodyPr>
              <a:lstStyle/>
              <a:p>
                <a:pPr fontAlgn="auto">
                  <a:spcBef>
                    <a:spcPts val="0"/>
                  </a:spcBef>
                  <a:spcAft>
                    <a:spcPts val="0"/>
                  </a:spcAft>
                  <a:defRPr/>
                </a:pPr>
                <a:endParaRPr lang="en-GB" dirty="0">
                  <a:cs typeface="+mn-ea"/>
                  <a:sym typeface="+mn-lt"/>
                </a:endParaRPr>
              </a:p>
            </p:txBody>
          </p:sp>
          <p:sp>
            <p:nvSpPr>
              <p:cNvPr id="53" name="Freeform 31"/>
              <p:cNvSpPr/>
              <p:nvPr/>
            </p:nvSpPr>
            <p:spPr bwMode="auto">
              <a:xfrm>
                <a:off x="4564" y="3135"/>
                <a:ext cx="31" cy="66"/>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grpFill/>
              <a:ln w="6350">
                <a:solidFill>
                  <a:schemeClr val="bg2">
                    <a:lumMod val="65000"/>
                    <a:lumOff val="35000"/>
                  </a:schemeClr>
                </a:solidFill>
                <a:round/>
              </a:ln>
            </p:spPr>
            <p:txBody>
              <a:bodyPr lIns="0" tIns="0" rIns="0" bIns="0" anchor="ctr">
                <a:spAutoFit/>
              </a:bodyPr>
              <a:lstStyle/>
              <a:p>
                <a:pPr fontAlgn="auto">
                  <a:spcBef>
                    <a:spcPts val="0"/>
                  </a:spcBef>
                  <a:spcAft>
                    <a:spcPts val="0"/>
                  </a:spcAft>
                  <a:defRPr/>
                </a:pPr>
                <a:endParaRPr lang="en-GB" dirty="0">
                  <a:cs typeface="+mn-ea"/>
                  <a:sym typeface="+mn-lt"/>
                </a:endParaRPr>
              </a:p>
            </p:txBody>
          </p:sp>
        </p:grpSp>
        <p:sp>
          <p:nvSpPr>
            <p:cNvPr id="54" name="Freeform 16"/>
            <p:cNvSpPr/>
            <p:nvPr/>
          </p:nvSpPr>
          <p:spPr bwMode="auto">
            <a:xfrm>
              <a:off x="7716548" y="2923722"/>
              <a:ext cx="1142890" cy="196301"/>
            </a:xfrm>
            <a:custGeom>
              <a:avLst/>
              <a:gdLst>
                <a:gd name="T0" fmla="*/ 0 w 401"/>
                <a:gd name="T1" fmla="*/ 310135055 h 399"/>
                <a:gd name="T2" fmla="*/ 64899953 w 401"/>
                <a:gd name="T3" fmla="*/ 294713849 h 399"/>
                <a:gd name="T4" fmla="*/ 50993623 w 401"/>
                <a:gd name="T5" fmla="*/ 203901388 h 399"/>
                <a:gd name="T6" fmla="*/ 140617183 w 401"/>
                <a:gd name="T7" fmla="*/ 128508783 h 399"/>
                <a:gd name="T8" fmla="*/ 152979608 w 401"/>
                <a:gd name="T9" fmla="*/ 94239436 h 399"/>
                <a:gd name="T10" fmla="*/ 125164463 w 401"/>
                <a:gd name="T11" fmla="*/ 32555890 h 399"/>
                <a:gd name="T12" fmla="*/ 202426860 w 401"/>
                <a:gd name="T13" fmla="*/ 13707744 h 399"/>
                <a:gd name="T14" fmla="*/ 258055907 w 401"/>
                <a:gd name="T15" fmla="*/ 11994277 h 399"/>
                <a:gd name="T16" fmla="*/ 242604430 w 401"/>
                <a:gd name="T17" fmla="*/ 83959921 h 399"/>
                <a:gd name="T18" fmla="*/ 230242005 w 401"/>
                <a:gd name="T19" fmla="*/ 130222251 h 399"/>
                <a:gd name="T20" fmla="*/ 251875316 w 401"/>
                <a:gd name="T21" fmla="*/ 185053247 h 399"/>
                <a:gd name="T22" fmla="*/ 418762536 w 401"/>
                <a:gd name="T23" fmla="*/ 243311137 h 399"/>
                <a:gd name="T24" fmla="*/ 435760404 w 401"/>
                <a:gd name="T25" fmla="*/ 203901388 h 399"/>
                <a:gd name="T26" fmla="*/ 446576438 w 401"/>
                <a:gd name="T27" fmla="*/ 236457268 h 399"/>
                <a:gd name="T28" fmla="*/ 499115190 w 401"/>
                <a:gd name="T29" fmla="*/ 209041790 h 399"/>
                <a:gd name="T30" fmla="*/ 596465711 w 401"/>
                <a:gd name="T31" fmla="*/ 191907116 h 399"/>
                <a:gd name="T32" fmla="*/ 610373284 w 401"/>
                <a:gd name="T33" fmla="*/ 226176463 h 399"/>
                <a:gd name="T34" fmla="*/ 517658205 w 401"/>
                <a:gd name="T35" fmla="*/ 354685288 h 399"/>
                <a:gd name="T36" fmla="*/ 496024894 w 401"/>
                <a:gd name="T37" fmla="*/ 325556261 h 399"/>
                <a:gd name="T38" fmla="*/ 508386076 w 401"/>
                <a:gd name="T39" fmla="*/ 275865708 h 399"/>
                <a:gd name="T40" fmla="*/ 429578570 w 401"/>
                <a:gd name="T41" fmla="*/ 239884202 h 399"/>
                <a:gd name="T42" fmla="*/ 431123717 w 401"/>
                <a:gd name="T43" fmla="*/ 272438773 h 399"/>
                <a:gd name="T44" fmla="*/ 431123717 w 401"/>
                <a:gd name="T45" fmla="*/ 296427316 h 399"/>
                <a:gd name="T46" fmla="*/ 420307683 w 401"/>
                <a:gd name="T47" fmla="*/ 351258353 h 399"/>
                <a:gd name="T48" fmla="*/ 256510760 w 401"/>
                <a:gd name="T49" fmla="*/ 505469106 h 399"/>
                <a:gd name="T50" fmla="*/ 194701121 w 401"/>
                <a:gd name="T51" fmla="*/ 681954934 h 399"/>
                <a:gd name="T52" fmla="*/ 128256001 w 401"/>
                <a:gd name="T53" fmla="*/ 507182573 h 399"/>
                <a:gd name="T54" fmla="*/ 97350561 w 401"/>
                <a:gd name="T55" fmla="*/ 346117951 h 399"/>
                <a:gd name="T56" fmla="*/ 78807526 w 401"/>
                <a:gd name="T57" fmla="*/ 371819961 h 399"/>
                <a:gd name="T58" fmla="*/ 18543021 w 401"/>
                <a:gd name="T59" fmla="*/ 344404484 h 399"/>
                <a:gd name="T60" fmla="*/ 18543021 w 401"/>
                <a:gd name="T61" fmla="*/ 330696663 h 399"/>
                <a:gd name="T62" fmla="*/ 0 w 401"/>
                <a:gd name="T63" fmla="*/ 310135055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399"/>
                <a:gd name="T98" fmla="*/ 401 w 401"/>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399">
                  <a:moveTo>
                    <a:pt x="0" y="181"/>
                  </a:moveTo>
                  <a:lnTo>
                    <a:pt x="0" y="181"/>
                  </a:lnTo>
                  <a:lnTo>
                    <a:pt x="11" y="172"/>
                  </a:lnTo>
                  <a:lnTo>
                    <a:pt x="42" y="172"/>
                  </a:lnTo>
                  <a:lnTo>
                    <a:pt x="20" y="130"/>
                  </a:lnTo>
                  <a:lnTo>
                    <a:pt x="33" y="119"/>
                  </a:lnTo>
                  <a:lnTo>
                    <a:pt x="51" y="120"/>
                  </a:lnTo>
                  <a:lnTo>
                    <a:pt x="91" y="75"/>
                  </a:lnTo>
                  <a:lnTo>
                    <a:pt x="88" y="62"/>
                  </a:lnTo>
                  <a:lnTo>
                    <a:pt x="99" y="55"/>
                  </a:lnTo>
                  <a:lnTo>
                    <a:pt x="81" y="41"/>
                  </a:lnTo>
                  <a:lnTo>
                    <a:pt x="81" y="19"/>
                  </a:lnTo>
                  <a:lnTo>
                    <a:pt x="120" y="19"/>
                  </a:lnTo>
                  <a:lnTo>
                    <a:pt x="131" y="8"/>
                  </a:lnTo>
                  <a:lnTo>
                    <a:pt x="152" y="0"/>
                  </a:lnTo>
                  <a:lnTo>
                    <a:pt x="167" y="7"/>
                  </a:lnTo>
                  <a:lnTo>
                    <a:pt x="148" y="30"/>
                  </a:lnTo>
                  <a:lnTo>
                    <a:pt x="157" y="49"/>
                  </a:lnTo>
                  <a:lnTo>
                    <a:pt x="142" y="52"/>
                  </a:lnTo>
                  <a:lnTo>
                    <a:pt x="149" y="76"/>
                  </a:lnTo>
                  <a:lnTo>
                    <a:pt x="177" y="86"/>
                  </a:lnTo>
                  <a:lnTo>
                    <a:pt x="163" y="108"/>
                  </a:lnTo>
                  <a:lnTo>
                    <a:pt x="200" y="129"/>
                  </a:lnTo>
                  <a:lnTo>
                    <a:pt x="271" y="142"/>
                  </a:lnTo>
                  <a:lnTo>
                    <a:pt x="273" y="121"/>
                  </a:lnTo>
                  <a:lnTo>
                    <a:pt x="282" y="119"/>
                  </a:lnTo>
                  <a:lnTo>
                    <a:pt x="284" y="129"/>
                  </a:lnTo>
                  <a:lnTo>
                    <a:pt x="289" y="138"/>
                  </a:lnTo>
                  <a:lnTo>
                    <a:pt x="325" y="134"/>
                  </a:lnTo>
                  <a:lnTo>
                    <a:pt x="323" y="122"/>
                  </a:lnTo>
                  <a:lnTo>
                    <a:pt x="382" y="97"/>
                  </a:lnTo>
                  <a:lnTo>
                    <a:pt x="386" y="112"/>
                  </a:lnTo>
                  <a:lnTo>
                    <a:pt x="400" y="117"/>
                  </a:lnTo>
                  <a:lnTo>
                    <a:pt x="395" y="132"/>
                  </a:lnTo>
                  <a:lnTo>
                    <a:pt x="370" y="141"/>
                  </a:lnTo>
                  <a:lnTo>
                    <a:pt x="335" y="207"/>
                  </a:lnTo>
                  <a:lnTo>
                    <a:pt x="328" y="180"/>
                  </a:lnTo>
                  <a:lnTo>
                    <a:pt x="321" y="190"/>
                  </a:lnTo>
                  <a:lnTo>
                    <a:pt x="313" y="178"/>
                  </a:lnTo>
                  <a:lnTo>
                    <a:pt x="329" y="161"/>
                  </a:lnTo>
                  <a:lnTo>
                    <a:pt x="298" y="159"/>
                  </a:lnTo>
                  <a:lnTo>
                    <a:pt x="278" y="140"/>
                  </a:lnTo>
                  <a:lnTo>
                    <a:pt x="272" y="151"/>
                  </a:lnTo>
                  <a:lnTo>
                    <a:pt x="279" y="159"/>
                  </a:lnTo>
                  <a:lnTo>
                    <a:pt x="270" y="165"/>
                  </a:lnTo>
                  <a:lnTo>
                    <a:pt x="279" y="173"/>
                  </a:lnTo>
                  <a:lnTo>
                    <a:pt x="284" y="211"/>
                  </a:lnTo>
                  <a:lnTo>
                    <a:pt x="272" y="205"/>
                  </a:lnTo>
                  <a:lnTo>
                    <a:pt x="249" y="234"/>
                  </a:lnTo>
                  <a:lnTo>
                    <a:pt x="166" y="295"/>
                  </a:lnTo>
                  <a:lnTo>
                    <a:pt x="160" y="369"/>
                  </a:lnTo>
                  <a:lnTo>
                    <a:pt x="126" y="398"/>
                  </a:lnTo>
                  <a:lnTo>
                    <a:pt x="95" y="341"/>
                  </a:lnTo>
                  <a:lnTo>
                    <a:pt x="83" y="296"/>
                  </a:lnTo>
                  <a:lnTo>
                    <a:pt x="72" y="285"/>
                  </a:lnTo>
                  <a:lnTo>
                    <a:pt x="63" y="202"/>
                  </a:lnTo>
                  <a:lnTo>
                    <a:pt x="56" y="199"/>
                  </a:lnTo>
                  <a:lnTo>
                    <a:pt x="51" y="217"/>
                  </a:lnTo>
                  <a:lnTo>
                    <a:pt x="32" y="223"/>
                  </a:lnTo>
                  <a:lnTo>
                    <a:pt x="12" y="201"/>
                  </a:lnTo>
                  <a:lnTo>
                    <a:pt x="31" y="189"/>
                  </a:lnTo>
                  <a:lnTo>
                    <a:pt x="12" y="193"/>
                  </a:lnTo>
                  <a:lnTo>
                    <a:pt x="0" y="181"/>
                  </a:lnTo>
                </a:path>
              </a:pathLst>
            </a:custGeom>
            <a:noFill/>
            <a:ln w="6350">
              <a:solidFill>
                <a:schemeClr val="bg2">
                  <a:lumMod val="65000"/>
                  <a:lumOff val="35000"/>
                </a:schemeClr>
              </a:solidFill>
              <a:round/>
            </a:ln>
          </p:spPr>
          <p:txBody>
            <a:bodyPr wrap="square" lIns="0" tIns="0" rIns="0" bIns="0" anchor="ctr">
              <a:spAutoFit/>
            </a:bodyPr>
            <a:lstStyle/>
            <a:p>
              <a:pPr fontAlgn="auto">
                <a:spcBef>
                  <a:spcPts val="0"/>
                </a:spcBef>
                <a:spcAft>
                  <a:spcPts val="0"/>
                </a:spcAft>
                <a:defRPr/>
              </a:pPr>
              <a:endParaRPr lang="en-GB" dirty="0">
                <a:cs typeface="+mn-ea"/>
                <a:sym typeface="+mn-lt"/>
              </a:endParaRPr>
            </a:p>
          </p:txBody>
        </p:sp>
        <p:sp>
          <p:nvSpPr>
            <p:cNvPr id="55" name="Freeform 17"/>
            <p:cNvSpPr/>
            <p:nvPr/>
          </p:nvSpPr>
          <p:spPr bwMode="auto">
            <a:xfrm>
              <a:off x="7167875" y="2771445"/>
              <a:ext cx="749796" cy="196301"/>
            </a:xfrm>
            <a:custGeom>
              <a:avLst/>
              <a:gdLst>
                <a:gd name="T0" fmla="*/ 0 w 262"/>
                <a:gd name="T1" fmla="*/ 12162959 h 224"/>
                <a:gd name="T2" fmla="*/ 0 w 262"/>
                <a:gd name="T3" fmla="*/ 12162959 h 224"/>
                <a:gd name="T4" fmla="*/ 10905410 w 262"/>
                <a:gd name="T5" fmla="*/ 0 h 224"/>
                <a:gd name="T6" fmla="*/ 42065151 w 262"/>
                <a:gd name="T7" fmla="*/ 29539366 h 224"/>
                <a:gd name="T8" fmla="*/ 81014809 w 262"/>
                <a:gd name="T9" fmla="*/ 5213449 h 224"/>
                <a:gd name="T10" fmla="*/ 84130302 w 262"/>
                <a:gd name="T11" fmla="*/ 27801989 h 224"/>
                <a:gd name="T12" fmla="*/ 102825638 w 262"/>
                <a:gd name="T13" fmla="*/ 36490190 h 224"/>
                <a:gd name="T14" fmla="*/ 105942360 w 262"/>
                <a:gd name="T15" fmla="*/ 60817427 h 224"/>
                <a:gd name="T16" fmla="*/ 162028369 w 262"/>
                <a:gd name="T17" fmla="*/ 88619426 h 224"/>
                <a:gd name="T18" fmla="*/ 213442456 w 262"/>
                <a:gd name="T19" fmla="*/ 79931205 h 224"/>
                <a:gd name="T20" fmla="*/ 208767998 w 262"/>
                <a:gd name="T21" fmla="*/ 66029556 h 224"/>
                <a:gd name="T22" fmla="*/ 275760660 w 262"/>
                <a:gd name="T23" fmla="*/ 41703638 h 224"/>
                <a:gd name="T24" fmla="*/ 363007722 w 262"/>
                <a:gd name="T25" fmla="*/ 85143335 h 224"/>
                <a:gd name="T26" fmla="*/ 364565459 w 262"/>
                <a:gd name="T27" fmla="*/ 109470581 h 224"/>
                <a:gd name="T28" fmla="*/ 350543333 w 262"/>
                <a:gd name="T29" fmla="*/ 152911586 h 224"/>
                <a:gd name="T30" fmla="*/ 353658806 w 262"/>
                <a:gd name="T31" fmla="*/ 215466409 h 224"/>
                <a:gd name="T32" fmla="*/ 375470864 w 262"/>
                <a:gd name="T33" fmla="*/ 234580188 h 224"/>
                <a:gd name="T34" fmla="*/ 356775527 w 262"/>
                <a:gd name="T35" fmla="*/ 265856920 h 224"/>
                <a:gd name="T36" fmla="*/ 406630590 w 262"/>
                <a:gd name="T37" fmla="*/ 337099903 h 224"/>
                <a:gd name="T38" fmla="*/ 373913127 w 262"/>
                <a:gd name="T39" fmla="*/ 387491814 h 224"/>
                <a:gd name="T40" fmla="*/ 283550592 w 262"/>
                <a:gd name="T41" fmla="*/ 370115413 h 224"/>
                <a:gd name="T42" fmla="*/ 263297519 w 262"/>
                <a:gd name="T43" fmla="*/ 338837280 h 224"/>
                <a:gd name="T44" fmla="*/ 200978066 w 262"/>
                <a:gd name="T45" fmla="*/ 349264258 h 224"/>
                <a:gd name="T46" fmla="*/ 155797422 w 262"/>
                <a:gd name="T47" fmla="*/ 317986125 h 224"/>
                <a:gd name="T48" fmla="*/ 124637696 w 262"/>
                <a:gd name="T49" fmla="*/ 258907414 h 224"/>
                <a:gd name="T50" fmla="*/ 101267901 w 262"/>
                <a:gd name="T51" fmla="*/ 248480518 h 224"/>
                <a:gd name="T52" fmla="*/ 95035706 w 262"/>
                <a:gd name="T53" fmla="*/ 262382167 h 224"/>
                <a:gd name="T54" fmla="*/ 66992682 w 262"/>
                <a:gd name="T55" fmla="*/ 201564761 h 224"/>
                <a:gd name="T56" fmla="*/ 28043015 w 262"/>
                <a:gd name="T57" fmla="*/ 165074540 h 224"/>
                <a:gd name="T58" fmla="*/ 46739609 w 262"/>
                <a:gd name="T59" fmla="*/ 109470581 h 224"/>
                <a:gd name="T60" fmla="*/ 29601999 w 262"/>
                <a:gd name="T61" fmla="*/ 102519757 h 224"/>
                <a:gd name="T62" fmla="*/ 14022131 w 262"/>
                <a:gd name="T63" fmla="*/ 71243004 h 224"/>
                <a:gd name="T64" fmla="*/ 0 w 262"/>
                <a:gd name="T65" fmla="*/ 12162959 h 224"/>
                <a:gd name="T66" fmla="*/ 0 w 262"/>
                <a:gd name="T67" fmla="*/ 12162959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noFill/>
            <a:ln w="6350">
              <a:solidFill>
                <a:schemeClr val="bg2">
                  <a:lumMod val="65000"/>
                  <a:lumOff val="35000"/>
                </a:schemeClr>
              </a:solidFill>
              <a:round/>
            </a:ln>
          </p:spPr>
          <p:txBody>
            <a:bodyPr wrap="square" lIns="0" tIns="0" rIns="0" bIns="0" anchor="ctr">
              <a:spAutoFit/>
            </a:bodyPr>
            <a:lstStyle/>
            <a:p>
              <a:pPr fontAlgn="auto">
                <a:spcBef>
                  <a:spcPts val="0"/>
                </a:spcBef>
                <a:spcAft>
                  <a:spcPts val="0"/>
                </a:spcAft>
                <a:defRPr/>
              </a:pPr>
              <a:endParaRPr lang="en-GB" dirty="0">
                <a:cs typeface="+mn-ea"/>
                <a:sym typeface="+mn-lt"/>
              </a:endParaRPr>
            </a:p>
          </p:txBody>
        </p:sp>
        <p:sp>
          <p:nvSpPr>
            <p:cNvPr id="56" name="Freeform 30"/>
            <p:cNvSpPr/>
            <p:nvPr/>
          </p:nvSpPr>
          <p:spPr bwMode="auto">
            <a:xfrm>
              <a:off x="7550025" y="2842733"/>
              <a:ext cx="658802" cy="196301"/>
            </a:xfrm>
            <a:custGeom>
              <a:avLst/>
              <a:gdLst>
                <a:gd name="T0" fmla="*/ 0 w 230"/>
                <a:gd name="T1" fmla="*/ 184855067 h 199"/>
                <a:gd name="T2" fmla="*/ 0 w 230"/>
                <a:gd name="T3" fmla="*/ 184855067 h 199"/>
                <a:gd name="T4" fmla="*/ 34336892 w 230"/>
                <a:gd name="T5" fmla="*/ 196837704 h 199"/>
                <a:gd name="T6" fmla="*/ 112372904 w 230"/>
                <a:gd name="T7" fmla="*/ 184855067 h 199"/>
                <a:gd name="T8" fmla="*/ 126419980 w 230"/>
                <a:gd name="T9" fmla="*/ 150623590 h 199"/>
                <a:gd name="T10" fmla="*/ 179485088 w 230"/>
                <a:gd name="T11" fmla="*/ 131794665 h 199"/>
                <a:gd name="T12" fmla="*/ 184167446 w 230"/>
                <a:gd name="T13" fmla="*/ 102696964 h 199"/>
                <a:gd name="T14" fmla="*/ 202895633 w 230"/>
                <a:gd name="T15" fmla="*/ 95850677 h 199"/>
                <a:gd name="T16" fmla="*/ 195092534 w 230"/>
                <a:gd name="T17" fmla="*/ 80446837 h 199"/>
                <a:gd name="T18" fmla="*/ 213821969 w 230"/>
                <a:gd name="T19" fmla="*/ 78734284 h 199"/>
                <a:gd name="T20" fmla="*/ 227867797 w 230"/>
                <a:gd name="T21" fmla="*/ 49636583 h 199"/>
                <a:gd name="T22" fmla="*/ 221625068 w 230"/>
                <a:gd name="T23" fmla="*/ 20538866 h 199"/>
                <a:gd name="T24" fmla="*/ 293419571 w 230"/>
                <a:gd name="T25" fmla="*/ 0 h 199"/>
                <a:gd name="T26" fmla="*/ 357409805 w 230"/>
                <a:gd name="T27" fmla="*/ 42790286 h 199"/>
                <a:gd name="T28" fmla="*/ 340240740 w 230"/>
                <a:gd name="T29" fmla="*/ 61617913 h 199"/>
                <a:gd name="T30" fmla="*/ 279372495 w 230"/>
                <a:gd name="T31" fmla="*/ 61617913 h 199"/>
                <a:gd name="T32" fmla="*/ 279372495 w 230"/>
                <a:gd name="T33" fmla="*/ 99274475 h 199"/>
                <a:gd name="T34" fmla="*/ 307465399 w 230"/>
                <a:gd name="T35" fmla="*/ 123237133 h 199"/>
                <a:gd name="T36" fmla="*/ 290297582 w 230"/>
                <a:gd name="T37" fmla="*/ 135218463 h 199"/>
                <a:gd name="T38" fmla="*/ 294979941 w 230"/>
                <a:gd name="T39" fmla="*/ 157469877 h 199"/>
                <a:gd name="T40" fmla="*/ 232550156 w 230"/>
                <a:gd name="T41" fmla="*/ 234492937 h 199"/>
                <a:gd name="T42" fmla="*/ 204457252 w 230"/>
                <a:gd name="T43" fmla="*/ 232781693 h 199"/>
                <a:gd name="T44" fmla="*/ 184167446 w 230"/>
                <a:gd name="T45" fmla="*/ 251609309 h 199"/>
                <a:gd name="T46" fmla="*/ 218503079 w 230"/>
                <a:gd name="T47" fmla="*/ 323497286 h 199"/>
                <a:gd name="T48" fmla="*/ 170120370 w 230"/>
                <a:gd name="T49" fmla="*/ 323497286 h 199"/>
                <a:gd name="T50" fmla="*/ 152952514 w 230"/>
                <a:gd name="T51" fmla="*/ 338902414 h 199"/>
                <a:gd name="T52" fmla="*/ 117055263 w 230"/>
                <a:gd name="T53" fmla="*/ 296110830 h 199"/>
                <a:gd name="T54" fmla="*/ 17167821 w 230"/>
                <a:gd name="T55" fmla="*/ 304669670 h 199"/>
                <a:gd name="T56" fmla="*/ 49943099 w 230"/>
                <a:gd name="T57" fmla="*/ 255031799 h 199"/>
                <a:gd name="T58" fmla="*/ 0 w 230"/>
                <a:gd name="T59" fmla="*/ 184855067 h 199"/>
                <a:gd name="T60" fmla="*/ 0 w 230"/>
                <a:gd name="T61" fmla="*/ 18485506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noFill/>
            <a:ln w="6350">
              <a:solidFill>
                <a:schemeClr val="bg2">
                  <a:lumMod val="65000"/>
                  <a:lumOff val="35000"/>
                </a:schemeClr>
              </a:solidFill>
              <a:round/>
            </a:ln>
          </p:spPr>
          <p:txBody>
            <a:bodyPr wrap="square" lIns="0" tIns="0" rIns="0" bIns="0" anchor="ctr">
              <a:spAutoFit/>
            </a:bodyPr>
            <a:lstStyle/>
            <a:p>
              <a:pPr fontAlgn="auto">
                <a:spcBef>
                  <a:spcPts val="0"/>
                </a:spcBef>
                <a:spcAft>
                  <a:spcPts val="0"/>
                </a:spcAft>
                <a:defRPr/>
              </a:pPr>
              <a:endParaRPr lang="en-GB" dirty="0">
                <a:cs typeface="+mn-ea"/>
                <a:sym typeface="+mn-lt"/>
              </a:endParaRPr>
            </a:p>
          </p:txBody>
        </p:sp>
        <p:sp>
          <p:nvSpPr>
            <p:cNvPr id="57" name="Freeform 66"/>
            <p:cNvSpPr/>
            <p:nvPr/>
          </p:nvSpPr>
          <p:spPr bwMode="auto">
            <a:xfrm>
              <a:off x="7191358" y="2312107"/>
              <a:ext cx="1630622" cy="196301"/>
            </a:xfrm>
            <a:custGeom>
              <a:avLst/>
              <a:gdLst>
                <a:gd name="T0" fmla="*/ 837896752 w 572"/>
                <a:gd name="T1" fmla="*/ 173329062 h 246"/>
                <a:gd name="T2" fmla="*/ 749778861 w 572"/>
                <a:gd name="T3" fmla="*/ 163032328 h 246"/>
                <a:gd name="T4" fmla="*/ 717313589 w 572"/>
                <a:gd name="T5" fmla="*/ 130426133 h 246"/>
                <a:gd name="T6" fmla="*/ 675574125 w 572"/>
                <a:gd name="T7" fmla="*/ 135574479 h 246"/>
                <a:gd name="T8" fmla="*/ 635379996 w 572"/>
                <a:gd name="T9" fmla="*/ 121845555 h 246"/>
                <a:gd name="T10" fmla="*/ 562720752 w 572"/>
                <a:gd name="T11" fmla="*/ 70362068 h 246"/>
                <a:gd name="T12" fmla="*/ 471510634 w 572"/>
                <a:gd name="T13" fmla="*/ 51483487 h 246"/>
                <a:gd name="T14" fmla="*/ 408126826 w 572"/>
                <a:gd name="T15" fmla="*/ 30890090 h 246"/>
                <a:gd name="T16" fmla="*/ 344743018 w 572"/>
                <a:gd name="T17" fmla="*/ 17161161 h 246"/>
                <a:gd name="T18" fmla="*/ 284452602 w 572"/>
                <a:gd name="T19" fmla="*/ 36038437 h 246"/>
                <a:gd name="T20" fmla="*/ 216431076 w 572"/>
                <a:gd name="T21" fmla="*/ 36038437 h 246"/>
                <a:gd name="T22" fmla="*/ 216431076 w 572"/>
                <a:gd name="T23" fmla="*/ 84090992 h 246"/>
                <a:gd name="T24" fmla="*/ 242711894 w 572"/>
                <a:gd name="T25" fmla="*/ 106400515 h 246"/>
                <a:gd name="T26" fmla="*/ 242711894 w 572"/>
                <a:gd name="T27" fmla="*/ 139006710 h 246"/>
                <a:gd name="T28" fmla="*/ 216431076 w 572"/>
                <a:gd name="T29" fmla="*/ 140722826 h 246"/>
                <a:gd name="T30" fmla="*/ 177782595 w 572"/>
                <a:gd name="T31" fmla="*/ 123561671 h 246"/>
                <a:gd name="T32" fmla="*/ 151501738 w 572"/>
                <a:gd name="T33" fmla="*/ 130426133 h 246"/>
                <a:gd name="T34" fmla="*/ 120583201 w 572"/>
                <a:gd name="T35" fmla="*/ 118413324 h 246"/>
                <a:gd name="T36" fmla="*/ 46378446 w 572"/>
                <a:gd name="T37" fmla="*/ 116697208 h 246"/>
                <a:gd name="T38" fmla="*/ 30918546 w 572"/>
                <a:gd name="T39" fmla="*/ 133858364 h 246"/>
                <a:gd name="T40" fmla="*/ 27826320 w 572"/>
                <a:gd name="T41" fmla="*/ 156167866 h 246"/>
                <a:gd name="T42" fmla="*/ 4637720 w 572"/>
                <a:gd name="T43" fmla="*/ 145871173 h 246"/>
                <a:gd name="T44" fmla="*/ 0 w 572"/>
                <a:gd name="T45" fmla="*/ 192206333 h 246"/>
                <a:gd name="T46" fmla="*/ 12367668 w 572"/>
                <a:gd name="T47" fmla="*/ 224813839 h 246"/>
                <a:gd name="T48" fmla="*/ 40193983 w 572"/>
                <a:gd name="T49" fmla="*/ 223097723 h 246"/>
                <a:gd name="T50" fmla="*/ 66474811 w 572"/>
                <a:gd name="T51" fmla="*/ 269432843 h 246"/>
                <a:gd name="T52" fmla="*/ 160777174 w 572"/>
                <a:gd name="T53" fmla="*/ 252271688 h 246"/>
                <a:gd name="T54" fmla="*/ 153047229 w 572"/>
                <a:gd name="T55" fmla="*/ 302039039 h 246"/>
                <a:gd name="T56" fmla="*/ 105123311 w 572"/>
                <a:gd name="T57" fmla="*/ 327780772 h 246"/>
                <a:gd name="T58" fmla="*/ 157684948 w 572"/>
                <a:gd name="T59" fmla="*/ 375833399 h 246"/>
                <a:gd name="T60" fmla="*/ 194787976 w 572"/>
                <a:gd name="T61" fmla="*/ 380981746 h 246"/>
                <a:gd name="T62" fmla="*/ 222614286 w 572"/>
                <a:gd name="T63" fmla="*/ 387846208 h 246"/>
                <a:gd name="T64" fmla="*/ 222614286 w 572"/>
                <a:gd name="T65" fmla="*/ 293458461 h 246"/>
                <a:gd name="T66" fmla="*/ 259717276 w 572"/>
                <a:gd name="T67" fmla="*/ 264284497 h 246"/>
                <a:gd name="T68" fmla="*/ 272084939 w 572"/>
                <a:gd name="T69" fmla="*/ 252271688 h 246"/>
                <a:gd name="T70" fmla="*/ 290635812 w 572"/>
                <a:gd name="T71" fmla="*/ 260852265 h 246"/>
                <a:gd name="T72" fmla="*/ 299911249 w 572"/>
                <a:gd name="T73" fmla="*/ 267716728 h 246"/>
                <a:gd name="T74" fmla="*/ 323101084 w 572"/>
                <a:gd name="T75" fmla="*/ 307187385 h 246"/>
                <a:gd name="T76" fmla="*/ 343197526 w 572"/>
                <a:gd name="T77" fmla="*/ 332929119 h 246"/>
                <a:gd name="T78" fmla="*/ 394213671 w 572"/>
                <a:gd name="T79" fmla="*/ 332929119 h 246"/>
                <a:gd name="T80" fmla="*/ 414311279 w 572"/>
                <a:gd name="T81" fmla="*/ 398142901 h 246"/>
                <a:gd name="T82" fmla="*/ 435954379 w 572"/>
                <a:gd name="T83" fmla="*/ 420452403 h 246"/>
                <a:gd name="T84" fmla="*/ 486969280 w 572"/>
                <a:gd name="T85" fmla="*/ 410155710 h 246"/>
                <a:gd name="T86" fmla="*/ 547260862 w 572"/>
                <a:gd name="T87" fmla="*/ 410155710 h 246"/>
                <a:gd name="T88" fmla="*/ 544169878 w 572"/>
                <a:gd name="T89" fmla="*/ 382697861 h 246"/>
                <a:gd name="T90" fmla="*/ 554990807 w 572"/>
                <a:gd name="T91" fmla="*/ 368968937 h 246"/>
                <a:gd name="T92" fmla="*/ 592093796 w 572"/>
                <a:gd name="T93" fmla="*/ 374117284 h 246"/>
                <a:gd name="T94" fmla="*/ 644655433 w 572"/>
                <a:gd name="T95" fmla="*/ 360388359 h 246"/>
                <a:gd name="T96" fmla="*/ 732773479 w 572"/>
                <a:gd name="T97" fmla="*/ 379265630 h 246"/>
                <a:gd name="T98" fmla="*/ 732773479 w 572"/>
                <a:gd name="T99" fmla="*/ 319200194 h 246"/>
                <a:gd name="T100" fmla="*/ 799248270 w 572"/>
                <a:gd name="T101" fmla="*/ 252271688 h 246"/>
                <a:gd name="T102" fmla="*/ 861086587 w 572"/>
                <a:gd name="T103" fmla="*/ 216233261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noFill/>
            <a:ln w="6350">
              <a:solidFill>
                <a:schemeClr val="bg2">
                  <a:lumMod val="65000"/>
                  <a:lumOff val="35000"/>
                </a:schemeClr>
              </a:solidFill>
              <a:round/>
            </a:ln>
          </p:spPr>
          <p:txBody>
            <a:bodyPr wrap="square" lIns="0" tIns="0" rIns="0" bIns="0" anchor="ctr">
              <a:spAutoFit/>
            </a:bodyPr>
            <a:lstStyle/>
            <a:p>
              <a:pPr fontAlgn="auto">
                <a:spcBef>
                  <a:spcPts val="0"/>
                </a:spcBef>
                <a:spcAft>
                  <a:spcPts val="0"/>
                </a:spcAft>
                <a:defRPr/>
              </a:pPr>
              <a:endParaRPr lang="en-GB" dirty="0">
                <a:cs typeface="+mn-ea"/>
                <a:sym typeface="+mn-lt"/>
              </a:endParaRPr>
            </a:p>
          </p:txBody>
        </p:sp>
        <p:sp>
          <p:nvSpPr>
            <p:cNvPr id="58" name="Freeform 67"/>
            <p:cNvSpPr/>
            <p:nvPr/>
          </p:nvSpPr>
          <p:spPr bwMode="auto">
            <a:xfrm>
              <a:off x="7421929" y="2566580"/>
              <a:ext cx="717038" cy="196301"/>
            </a:xfrm>
            <a:custGeom>
              <a:avLst/>
              <a:gdLst>
                <a:gd name="T0" fmla="*/ 37557332 w 250"/>
                <a:gd name="T1" fmla="*/ 114387181 h 153"/>
                <a:gd name="T2" fmla="*/ 43817105 w 250"/>
                <a:gd name="T3" fmla="*/ 95883169 h 153"/>
                <a:gd name="T4" fmla="*/ 53205497 w 250"/>
                <a:gd name="T5" fmla="*/ 87472254 h 153"/>
                <a:gd name="T6" fmla="*/ 70419843 w 250"/>
                <a:gd name="T7" fmla="*/ 90836620 h 153"/>
                <a:gd name="T8" fmla="*/ 89197899 w 250"/>
                <a:gd name="T9" fmla="*/ 97565352 h 153"/>
                <a:gd name="T10" fmla="*/ 93892720 w 250"/>
                <a:gd name="T11" fmla="*/ 102611900 h 153"/>
                <a:gd name="T12" fmla="*/ 106412245 w 250"/>
                <a:gd name="T13" fmla="*/ 114387181 h 153"/>
                <a:gd name="T14" fmla="*/ 115800637 w 250"/>
                <a:gd name="T15" fmla="*/ 144665176 h 153"/>
                <a:gd name="T16" fmla="*/ 129885103 w 250"/>
                <a:gd name="T17" fmla="*/ 141300810 h 153"/>
                <a:gd name="T18" fmla="*/ 151793020 w 250"/>
                <a:gd name="T19" fmla="*/ 144665176 h 153"/>
                <a:gd name="T20" fmla="*/ 183090619 w 250"/>
                <a:gd name="T21" fmla="*/ 178308874 h 153"/>
                <a:gd name="T22" fmla="*/ 215953120 w 250"/>
                <a:gd name="T23" fmla="*/ 198495069 h 153"/>
                <a:gd name="T24" fmla="*/ 247250681 w 250"/>
                <a:gd name="T25" fmla="*/ 220362150 h 153"/>
                <a:gd name="T26" fmla="*/ 259770205 w 250"/>
                <a:gd name="T27" fmla="*/ 255687991 h 153"/>
                <a:gd name="T28" fmla="*/ 278548241 w 250"/>
                <a:gd name="T29" fmla="*/ 227090881 h 153"/>
                <a:gd name="T30" fmla="*/ 281678122 w 250"/>
                <a:gd name="T31" fmla="*/ 201859435 h 153"/>
                <a:gd name="T32" fmla="*/ 269159849 w 250"/>
                <a:gd name="T33" fmla="*/ 163169188 h 153"/>
                <a:gd name="T34" fmla="*/ 295762587 w 250"/>
                <a:gd name="T35" fmla="*/ 154758273 h 153"/>
                <a:gd name="T36" fmla="*/ 328625167 w 250"/>
                <a:gd name="T37" fmla="*/ 163169188 h 153"/>
                <a:gd name="T38" fmla="*/ 381830644 w 250"/>
                <a:gd name="T39" fmla="*/ 158122639 h 153"/>
                <a:gd name="T40" fmla="*/ 381830644 w 250"/>
                <a:gd name="T41" fmla="*/ 136254261 h 153"/>
                <a:gd name="T42" fmla="*/ 317670504 w 250"/>
                <a:gd name="T43" fmla="*/ 136254261 h 153"/>
                <a:gd name="T44" fmla="*/ 286372944 w 250"/>
                <a:gd name="T45" fmla="*/ 132889895 h 153"/>
                <a:gd name="T46" fmla="*/ 258205265 w 250"/>
                <a:gd name="T47" fmla="*/ 144665176 h 153"/>
                <a:gd name="T48" fmla="*/ 239427229 w 250"/>
                <a:gd name="T49" fmla="*/ 141300810 h 153"/>
                <a:gd name="T50" fmla="*/ 223777823 w 250"/>
                <a:gd name="T51" fmla="*/ 142982993 h 153"/>
                <a:gd name="T52" fmla="*/ 204999787 w 250"/>
                <a:gd name="T53" fmla="*/ 132889895 h 153"/>
                <a:gd name="T54" fmla="*/ 204999787 w 250"/>
                <a:gd name="T55" fmla="*/ 124480278 h 153"/>
                <a:gd name="T56" fmla="*/ 201869906 w 250"/>
                <a:gd name="T57" fmla="*/ 95883169 h 153"/>
                <a:gd name="T58" fmla="*/ 140839687 w 250"/>
                <a:gd name="T59" fmla="*/ 72332588 h 153"/>
                <a:gd name="T60" fmla="*/ 109542126 w 250"/>
                <a:gd name="T61" fmla="*/ 50464210 h 153"/>
                <a:gd name="T62" fmla="*/ 70419843 w 250"/>
                <a:gd name="T63" fmla="*/ 60557308 h 153"/>
                <a:gd name="T64" fmla="*/ 45382045 w 250"/>
                <a:gd name="T65" fmla="*/ 26914936 h 153"/>
                <a:gd name="T66" fmla="*/ 46946986 w 250"/>
                <a:gd name="T67" fmla="*/ 0 h 153"/>
                <a:gd name="T68" fmla="*/ 28167689 w 250"/>
                <a:gd name="T69" fmla="*/ 117751546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noFill/>
            <a:ln w="6350">
              <a:solidFill>
                <a:schemeClr val="bg2">
                  <a:lumMod val="65000"/>
                  <a:lumOff val="35000"/>
                </a:schemeClr>
              </a:solidFill>
              <a:round/>
            </a:ln>
          </p:spPr>
          <p:txBody>
            <a:bodyPr wrap="square" lIns="0" tIns="0" rIns="0" bIns="0" anchor="ctr">
              <a:spAutoFit/>
            </a:bodyPr>
            <a:lstStyle/>
            <a:p>
              <a:pPr fontAlgn="auto">
                <a:spcBef>
                  <a:spcPts val="0"/>
                </a:spcBef>
                <a:spcAft>
                  <a:spcPts val="0"/>
                </a:spcAft>
                <a:defRPr/>
              </a:pPr>
              <a:endParaRPr lang="en-GB" dirty="0">
                <a:cs typeface="+mn-ea"/>
                <a:sym typeface="+mn-lt"/>
              </a:endParaRPr>
            </a:p>
          </p:txBody>
        </p:sp>
      </p:grpSp>
      <p:sp>
        <p:nvSpPr>
          <p:cNvPr id="49" name="Freeform 34"/>
          <p:cNvSpPr>
            <a:spLocks noEditPoints="1"/>
          </p:cNvSpPr>
          <p:nvPr/>
        </p:nvSpPr>
        <p:spPr bwMode="auto">
          <a:xfrm>
            <a:off x="3550158" y="2160743"/>
            <a:ext cx="3754484" cy="3764189"/>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path>
            </a:pathLst>
          </a:custGeom>
          <a:solidFill>
            <a:srgbClr val="FFC0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椭圆 9"/>
          <p:cNvSpPr/>
          <p:nvPr/>
        </p:nvSpPr>
        <p:spPr>
          <a:xfrm>
            <a:off x="5298571" y="3048485"/>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6326067" y="3048484"/>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5245531" y="4043676"/>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6326067" y="3997277"/>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9191824" y="2260526"/>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p:cNvCxnSpPr>
            <a:stCxn id="61" idx="7"/>
          </p:cNvCxnSpPr>
          <p:nvPr/>
        </p:nvCxnSpPr>
        <p:spPr>
          <a:xfrm flipV="1">
            <a:off x="6503602" y="2326119"/>
            <a:ext cx="1022348" cy="75282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39997" y="2326119"/>
            <a:ext cx="1778175"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0" idx="1"/>
          </p:cNvCxnSpPr>
          <p:nvPr/>
        </p:nvCxnSpPr>
        <p:spPr>
          <a:xfrm flipH="1" flipV="1">
            <a:off x="4640502" y="2326119"/>
            <a:ext cx="688529" cy="75282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2770251" y="2324391"/>
            <a:ext cx="1870476" cy="1266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3" idx="5"/>
          </p:cNvCxnSpPr>
          <p:nvPr/>
        </p:nvCxnSpPr>
        <p:spPr>
          <a:xfrm>
            <a:off x="6503602" y="4174812"/>
            <a:ext cx="1036395" cy="98201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526572" y="5156362"/>
            <a:ext cx="1802485" cy="46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3929743" y="4157120"/>
            <a:ext cx="1295499" cy="37446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2803618" y="4544162"/>
            <a:ext cx="1101683" cy="171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261095" y="5092855"/>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2660965" y="4428307"/>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2660965" y="2245937"/>
            <a:ext cx="207995" cy="2079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4" name="组合 83"/>
          <p:cNvGrpSpPr/>
          <p:nvPr/>
        </p:nvGrpSpPr>
        <p:grpSpPr>
          <a:xfrm>
            <a:off x="823050" y="2160743"/>
            <a:ext cx="1982450" cy="955330"/>
            <a:chOff x="1228578" y="2270419"/>
            <a:chExt cx="2490662" cy="955330"/>
          </a:xfrm>
        </p:grpSpPr>
        <p:sp>
          <p:nvSpPr>
            <p:cNvPr id="85" name="矩形 84"/>
            <p:cNvSpPr/>
            <p:nvPr/>
          </p:nvSpPr>
          <p:spPr>
            <a:xfrm>
              <a:off x="1228578" y="2270419"/>
              <a:ext cx="2487620"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86" name="矩形 85"/>
            <p:cNvSpPr/>
            <p:nvPr/>
          </p:nvSpPr>
          <p:spPr>
            <a:xfrm>
              <a:off x="1454265" y="2702529"/>
              <a:ext cx="2264975" cy="523220"/>
            </a:xfrm>
            <a:prstGeom prst="rect">
              <a:avLst/>
            </a:prstGeom>
          </p:spPr>
          <p:txBody>
            <a:bodyPr wrap="square">
              <a:spAutoFit/>
            </a:bodyPr>
            <a:lstStyle/>
            <a:p>
              <a:r>
                <a:rPr lang="en-US" altLang="zh-CN" sz="1400" dirty="0">
                  <a:solidFill>
                    <a:schemeClr val="bg1"/>
                  </a:solidFill>
                  <a:cs typeface="+mn-ea"/>
                  <a:sym typeface="+mn-lt"/>
                </a:rPr>
                <a:t>Being neither jealous</a:t>
              </a:r>
              <a:endParaRPr lang="zh-CN" altLang="en-US" sz="1400" dirty="0">
                <a:cs typeface="+mn-ea"/>
                <a:sym typeface="+mn-lt"/>
              </a:endParaRPr>
            </a:p>
          </p:txBody>
        </p:sp>
      </p:grpSp>
      <p:grpSp>
        <p:nvGrpSpPr>
          <p:cNvPr id="87" name="组合 86"/>
          <p:cNvGrpSpPr/>
          <p:nvPr/>
        </p:nvGrpSpPr>
        <p:grpSpPr>
          <a:xfrm>
            <a:off x="713764" y="4217086"/>
            <a:ext cx="1982450" cy="955330"/>
            <a:chOff x="1228578" y="2270419"/>
            <a:chExt cx="2490662" cy="955330"/>
          </a:xfrm>
        </p:grpSpPr>
        <p:sp>
          <p:nvSpPr>
            <p:cNvPr id="88" name="矩形 87"/>
            <p:cNvSpPr/>
            <p:nvPr/>
          </p:nvSpPr>
          <p:spPr>
            <a:xfrm>
              <a:off x="1228578" y="2270419"/>
              <a:ext cx="2487620"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89" name="矩形 88"/>
            <p:cNvSpPr/>
            <p:nvPr/>
          </p:nvSpPr>
          <p:spPr>
            <a:xfrm>
              <a:off x="1454265" y="2702529"/>
              <a:ext cx="2264975" cy="523220"/>
            </a:xfrm>
            <a:prstGeom prst="rect">
              <a:avLst/>
            </a:prstGeom>
          </p:spPr>
          <p:txBody>
            <a:bodyPr wrap="square">
              <a:spAutoFit/>
            </a:bodyPr>
            <a:lstStyle/>
            <a:p>
              <a:r>
                <a:rPr lang="en-US" altLang="zh-CN" sz="1400" dirty="0">
                  <a:solidFill>
                    <a:schemeClr val="bg1"/>
                  </a:solidFill>
                  <a:cs typeface="+mn-ea"/>
                  <a:sym typeface="+mn-lt"/>
                </a:rPr>
                <a:t>Being neither jealous</a:t>
              </a:r>
              <a:endParaRPr lang="zh-CN" altLang="en-US" sz="1400" dirty="0">
                <a:cs typeface="+mn-ea"/>
                <a:sym typeface="+mn-lt"/>
              </a:endParaRPr>
            </a:p>
          </p:txBody>
        </p:sp>
      </p:grpSp>
      <p:grpSp>
        <p:nvGrpSpPr>
          <p:cNvPr id="90" name="组合 89"/>
          <p:cNvGrpSpPr/>
          <p:nvPr/>
        </p:nvGrpSpPr>
        <p:grpSpPr>
          <a:xfrm>
            <a:off x="9413132" y="2160743"/>
            <a:ext cx="1982450" cy="955330"/>
            <a:chOff x="1228578" y="2270419"/>
            <a:chExt cx="2490662" cy="955330"/>
          </a:xfrm>
        </p:grpSpPr>
        <p:sp>
          <p:nvSpPr>
            <p:cNvPr id="91" name="矩形 90"/>
            <p:cNvSpPr/>
            <p:nvPr/>
          </p:nvSpPr>
          <p:spPr>
            <a:xfrm>
              <a:off x="1228578" y="2270419"/>
              <a:ext cx="2487620"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92" name="矩形 91"/>
            <p:cNvSpPr/>
            <p:nvPr/>
          </p:nvSpPr>
          <p:spPr>
            <a:xfrm>
              <a:off x="1454265" y="2702529"/>
              <a:ext cx="2264975" cy="523220"/>
            </a:xfrm>
            <a:prstGeom prst="rect">
              <a:avLst/>
            </a:prstGeom>
          </p:spPr>
          <p:txBody>
            <a:bodyPr wrap="square">
              <a:spAutoFit/>
            </a:bodyPr>
            <a:lstStyle/>
            <a:p>
              <a:r>
                <a:rPr lang="en-US" altLang="zh-CN" sz="1400" dirty="0">
                  <a:solidFill>
                    <a:schemeClr val="bg1"/>
                  </a:solidFill>
                  <a:cs typeface="+mn-ea"/>
                  <a:sym typeface="+mn-lt"/>
                </a:rPr>
                <a:t>Being neither jealous</a:t>
              </a:r>
              <a:endParaRPr lang="zh-CN" altLang="en-US" sz="1400" dirty="0">
                <a:cs typeface="+mn-ea"/>
                <a:sym typeface="+mn-lt"/>
              </a:endParaRPr>
            </a:p>
          </p:txBody>
        </p:sp>
      </p:grpSp>
      <p:grpSp>
        <p:nvGrpSpPr>
          <p:cNvPr id="93" name="组合 92"/>
          <p:cNvGrpSpPr/>
          <p:nvPr/>
        </p:nvGrpSpPr>
        <p:grpSpPr>
          <a:xfrm>
            <a:off x="9364469" y="4741401"/>
            <a:ext cx="1982450" cy="955330"/>
            <a:chOff x="1228578" y="2270419"/>
            <a:chExt cx="2490662" cy="955330"/>
          </a:xfrm>
        </p:grpSpPr>
        <p:sp>
          <p:nvSpPr>
            <p:cNvPr id="94" name="矩形 93"/>
            <p:cNvSpPr/>
            <p:nvPr/>
          </p:nvSpPr>
          <p:spPr>
            <a:xfrm>
              <a:off x="1228578" y="2270419"/>
              <a:ext cx="2487620" cy="400110"/>
            </a:xfrm>
            <a:prstGeom prst="rect">
              <a:avLst/>
            </a:prstGeom>
          </p:spPr>
          <p:txBody>
            <a:bodyPr wrap="none">
              <a:spAutoFit/>
            </a:bodyPr>
            <a:lstStyle/>
            <a:p>
              <a:pPr lvl="0"/>
              <a:r>
                <a:rPr lang="zh-CN" altLang="en-US" sz="2000" b="1" dirty="0">
                  <a:solidFill>
                    <a:prstClr val="white">
                      <a:alpha val="80000"/>
                    </a:prstClr>
                  </a:solidFill>
                  <a:effectLst>
                    <a:outerShdw blurRad="38100" dist="38100" dir="2700000" algn="tl">
                      <a:srgbClr val="000000">
                        <a:alpha val="43137"/>
                      </a:srgbClr>
                    </a:outerShdw>
                  </a:effectLst>
                  <a:cs typeface="+mn-ea"/>
                  <a:sym typeface="+mn-lt"/>
                </a:rPr>
                <a:t>点击输入小标题</a:t>
              </a:r>
            </a:p>
          </p:txBody>
        </p:sp>
        <p:sp>
          <p:nvSpPr>
            <p:cNvPr id="95" name="矩形 94"/>
            <p:cNvSpPr/>
            <p:nvPr/>
          </p:nvSpPr>
          <p:spPr>
            <a:xfrm>
              <a:off x="1454265" y="2702529"/>
              <a:ext cx="2264975" cy="523220"/>
            </a:xfrm>
            <a:prstGeom prst="rect">
              <a:avLst/>
            </a:prstGeom>
          </p:spPr>
          <p:txBody>
            <a:bodyPr wrap="square">
              <a:spAutoFit/>
            </a:bodyPr>
            <a:lstStyle/>
            <a:p>
              <a:r>
                <a:rPr lang="en-US" altLang="zh-CN" sz="1400" dirty="0">
                  <a:solidFill>
                    <a:schemeClr val="bg1"/>
                  </a:solidFill>
                  <a:cs typeface="+mn-ea"/>
                  <a:sym typeface="+mn-lt"/>
                </a:rPr>
                <a:t>Being neither jealous</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49014" y="1533977"/>
            <a:ext cx="2341038" cy="2709185"/>
            <a:chOff x="2609212" y="1408365"/>
            <a:chExt cx="2341038" cy="2709185"/>
          </a:xfrm>
        </p:grpSpPr>
        <p:sp>
          <p:nvSpPr>
            <p:cNvPr id="59" name="任意多边形 58"/>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任意多边形 59"/>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65" name="组合 64"/>
          <p:cNvGrpSpPr/>
          <p:nvPr/>
        </p:nvGrpSpPr>
        <p:grpSpPr>
          <a:xfrm>
            <a:off x="3626472" y="1533977"/>
            <a:ext cx="2341038" cy="2709185"/>
            <a:chOff x="2609212" y="1408365"/>
            <a:chExt cx="2341038" cy="2709185"/>
          </a:xfrm>
        </p:grpSpPr>
        <p:sp>
          <p:nvSpPr>
            <p:cNvPr id="66" name="任意多边形 65"/>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任意多边形 66"/>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68" name="组合 67"/>
          <p:cNvGrpSpPr/>
          <p:nvPr/>
        </p:nvGrpSpPr>
        <p:grpSpPr>
          <a:xfrm>
            <a:off x="6193460" y="1533977"/>
            <a:ext cx="2341038" cy="2709185"/>
            <a:chOff x="2609212" y="1408365"/>
            <a:chExt cx="2341038" cy="2709185"/>
          </a:xfrm>
        </p:grpSpPr>
        <p:sp>
          <p:nvSpPr>
            <p:cNvPr id="69" name="任意多边形 68"/>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0" name="任意多边形 69"/>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1" name="组合 70"/>
          <p:cNvGrpSpPr/>
          <p:nvPr/>
        </p:nvGrpSpPr>
        <p:grpSpPr>
          <a:xfrm>
            <a:off x="8867564" y="1533977"/>
            <a:ext cx="2341038" cy="2709185"/>
            <a:chOff x="2609212" y="1408365"/>
            <a:chExt cx="2341038" cy="2709185"/>
          </a:xfrm>
        </p:grpSpPr>
        <p:sp>
          <p:nvSpPr>
            <p:cNvPr id="72" name="任意多边形 71"/>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3" name="任意多边形 72"/>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4" name="Freeform 13"/>
          <p:cNvSpPr>
            <a:spLocks noEditPoints="1"/>
          </p:cNvSpPr>
          <p:nvPr/>
        </p:nvSpPr>
        <p:spPr bwMode="auto">
          <a:xfrm>
            <a:off x="9662712" y="2020955"/>
            <a:ext cx="557121" cy="558048"/>
          </a:xfrm>
          <a:custGeom>
            <a:avLst/>
            <a:gdLst>
              <a:gd name="T0" fmla="*/ 101 w 254"/>
              <a:gd name="T1" fmla="*/ 63 h 254"/>
              <a:gd name="T2" fmla="*/ 62 w 254"/>
              <a:gd name="T3" fmla="*/ 102 h 254"/>
              <a:gd name="T4" fmla="*/ 94 w 254"/>
              <a:gd name="T5" fmla="*/ 18 h 254"/>
              <a:gd name="T6" fmla="*/ 152 w 254"/>
              <a:gd name="T7" fmla="*/ 63 h 254"/>
              <a:gd name="T8" fmla="*/ 191 w 254"/>
              <a:gd name="T9" fmla="*/ 102 h 254"/>
              <a:gd name="T10" fmla="*/ 159 w 254"/>
              <a:gd name="T11" fmla="*/ 18 h 254"/>
              <a:gd name="T12" fmla="*/ 191 w 254"/>
              <a:gd name="T13" fmla="*/ 152 h 254"/>
              <a:gd name="T14" fmla="*/ 152 w 254"/>
              <a:gd name="T15" fmla="*/ 191 h 254"/>
              <a:gd name="T16" fmla="*/ 236 w 254"/>
              <a:gd name="T17" fmla="*/ 160 h 254"/>
              <a:gd name="T18" fmla="*/ 17 w 254"/>
              <a:gd name="T19" fmla="*/ 160 h 254"/>
              <a:gd name="T20" fmla="*/ 101 w 254"/>
              <a:gd name="T21" fmla="*/ 191 h 254"/>
              <a:gd name="T22" fmla="*/ 62 w 254"/>
              <a:gd name="T23" fmla="*/ 152 h 254"/>
              <a:gd name="T24" fmla="*/ 240 w 254"/>
              <a:gd name="T25" fmla="*/ 105 h 254"/>
              <a:gd name="T26" fmla="*/ 194 w 254"/>
              <a:gd name="T27" fmla="*/ 141 h 254"/>
              <a:gd name="T28" fmla="*/ 244 w 254"/>
              <a:gd name="T29" fmla="*/ 145 h 254"/>
              <a:gd name="T30" fmla="*/ 160 w 254"/>
              <a:gd name="T31" fmla="*/ 241 h 254"/>
              <a:gd name="T32" fmla="*/ 216 w 254"/>
              <a:gd name="T33" fmla="*/ 215 h 254"/>
              <a:gd name="T34" fmla="*/ 251 w 254"/>
              <a:gd name="T35" fmla="*/ 135 h 254"/>
              <a:gd name="T36" fmla="*/ 251 w 254"/>
              <a:gd name="T37" fmla="*/ 119 h 254"/>
              <a:gd name="T38" fmla="*/ 249 w 254"/>
              <a:gd name="T39" fmla="*/ 129 h 254"/>
              <a:gd name="T40" fmla="*/ 247 w 254"/>
              <a:gd name="T41" fmla="*/ 127 h 254"/>
              <a:gd name="T42" fmla="*/ 245 w 254"/>
              <a:gd name="T43" fmla="*/ 131 h 254"/>
              <a:gd name="T44" fmla="*/ 246 w 254"/>
              <a:gd name="T45" fmla="*/ 122 h 254"/>
              <a:gd name="T46" fmla="*/ 249 w 254"/>
              <a:gd name="T47" fmla="*/ 130 h 254"/>
              <a:gd name="T48" fmla="*/ 112 w 254"/>
              <a:gd name="T49" fmla="*/ 195 h 254"/>
              <a:gd name="T50" fmla="*/ 110 w 254"/>
              <a:gd name="T51" fmla="*/ 244 h 254"/>
              <a:gd name="T52" fmla="*/ 12 w 254"/>
              <a:gd name="T53" fmla="*/ 160 h 254"/>
              <a:gd name="T54" fmla="*/ 36 w 254"/>
              <a:gd name="T55" fmla="*/ 214 h 254"/>
              <a:gd name="T56" fmla="*/ 118 w 254"/>
              <a:gd name="T57" fmla="*/ 251 h 254"/>
              <a:gd name="T58" fmla="*/ 135 w 254"/>
              <a:gd name="T59" fmla="*/ 251 h 254"/>
              <a:gd name="T60" fmla="*/ 141 w 254"/>
              <a:gd name="T61" fmla="*/ 195 h 254"/>
              <a:gd name="T62" fmla="*/ 124 w 254"/>
              <a:gd name="T63" fmla="*/ 250 h 254"/>
              <a:gd name="T64" fmla="*/ 125 w 254"/>
              <a:gd name="T65" fmla="*/ 250 h 254"/>
              <a:gd name="T66" fmla="*/ 125 w 254"/>
              <a:gd name="T67" fmla="*/ 245 h 254"/>
              <a:gd name="T68" fmla="*/ 127 w 254"/>
              <a:gd name="T69" fmla="*/ 242 h 254"/>
              <a:gd name="T70" fmla="*/ 127 w 254"/>
              <a:gd name="T71" fmla="*/ 251 h 254"/>
              <a:gd name="T72" fmla="*/ 13 w 254"/>
              <a:gd name="T73" fmla="*/ 105 h 254"/>
              <a:gd name="T74" fmla="*/ 41 w 254"/>
              <a:gd name="T75" fmla="*/ 44 h 254"/>
              <a:gd name="T76" fmla="*/ 93 w 254"/>
              <a:gd name="T77" fmla="*/ 9 h 254"/>
              <a:gd name="T78" fmla="*/ 4 w 254"/>
              <a:gd name="T79" fmla="*/ 117 h 254"/>
              <a:gd name="T80" fmla="*/ 0 w 254"/>
              <a:gd name="T81" fmla="*/ 127 h 254"/>
              <a:gd name="T82" fmla="*/ 13 w 254"/>
              <a:gd name="T83" fmla="*/ 149 h 254"/>
              <a:gd name="T84" fmla="*/ 59 w 254"/>
              <a:gd name="T85" fmla="*/ 113 h 254"/>
              <a:gd name="T86" fmla="*/ 3 w 254"/>
              <a:gd name="T87" fmla="*/ 127 h 254"/>
              <a:gd name="T88" fmla="*/ 4 w 254"/>
              <a:gd name="T89" fmla="*/ 126 h 254"/>
              <a:gd name="T90" fmla="*/ 6 w 254"/>
              <a:gd name="T91" fmla="*/ 129 h 254"/>
              <a:gd name="T92" fmla="*/ 8 w 254"/>
              <a:gd name="T93" fmla="*/ 123 h 254"/>
              <a:gd name="T94" fmla="*/ 7 w 254"/>
              <a:gd name="T95" fmla="*/ 132 h 254"/>
              <a:gd name="T96" fmla="*/ 138 w 254"/>
              <a:gd name="T97" fmla="*/ 5 h 254"/>
              <a:gd name="T98" fmla="*/ 127 w 254"/>
              <a:gd name="T99" fmla="*/ 0 h 254"/>
              <a:gd name="T100" fmla="*/ 105 w 254"/>
              <a:gd name="T101" fmla="*/ 14 h 254"/>
              <a:gd name="T102" fmla="*/ 141 w 254"/>
              <a:gd name="T103" fmla="*/ 59 h 254"/>
              <a:gd name="T104" fmla="*/ 144 w 254"/>
              <a:gd name="T105" fmla="*/ 10 h 254"/>
              <a:gd name="T106" fmla="*/ 240 w 254"/>
              <a:gd name="T107" fmla="*/ 94 h 254"/>
              <a:gd name="T108" fmla="*/ 216 w 254"/>
              <a:gd name="T109" fmla="*/ 39 h 254"/>
              <a:gd name="T110" fmla="*/ 122 w 254"/>
              <a:gd name="T111" fmla="*/ 7 h 254"/>
              <a:gd name="T112" fmla="*/ 130 w 254"/>
              <a:gd name="T113" fmla="*/ 5 h 254"/>
              <a:gd name="T114" fmla="*/ 128 w 254"/>
              <a:gd name="T115" fmla="*/ 5 h 254"/>
              <a:gd name="T116" fmla="*/ 128 w 254"/>
              <a:gd name="T117" fmla="*/ 9 h 254"/>
              <a:gd name="T118" fmla="*/ 127 w 254"/>
              <a:gd name="T119" fmla="*/ 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 h="254">
                <a:moveTo>
                  <a:pt x="94" y="18"/>
                </a:moveTo>
                <a:cubicBezTo>
                  <a:pt x="101" y="63"/>
                  <a:pt x="101" y="63"/>
                  <a:pt x="101" y="63"/>
                </a:cubicBezTo>
                <a:cubicBezTo>
                  <a:pt x="93" y="66"/>
                  <a:pt x="85" y="71"/>
                  <a:pt x="78" y="78"/>
                </a:cubicBezTo>
                <a:cubicBezTo>
                  <a:pt x="71" y="85"/>
                  <a:pt x="66" y="93"/>
                  <a:pt x="62" y="102"/>
                </a:cubicBezTo>
                <a:cubicBezTo>
                  <a:pt x="17" y="94"/>
                  <a:pt x="17" y="94"/>
                  <a:pt x="17" y="94"/>
                </a:cubicBezTo>
                <a:cubicBezTo>
                  <a:pt x="28" y="58"/>
                  <a:pt x="57" y="29"/>
                  <a:pt x="94" y="18"/>
                </a:cubicBezTo>
                <a:close/>
                <a:moveTo>
                  <a:pt x="159" y="18"/>
                </a:moveTo>
                <a:cubicBezTo>
                  <a:pt x="152" y="63"/>
                  <a:pt x="152" y="63"/>
                  <a:pt x="152" y="63"/>
                </a:cubicBezTo>
                <a:cubicBezTo>
                  <a:pt x="161" y="66"/>
                  <a:pt x="169" y="71"/>
                  <a:pt x="176" y="78"/>
                </a:cubicBezTo>
                <a:cubicBezTo>
                  <a:pt x="183" y="85"/>
                  <a:pt x="188" y="93"/>
                  <a:pt x="191" y="102"/>
                </a:cubicBezTo>
                <a:cubicBezTo>
                  <a:pt x="236" y="94"/>
                  <a:pt x="236" y="94"/>
                  <a:pt x="236" y="94"/>
                </a:cubicBezTo>
                <a:cubicBezTo>
                  <a:pt x="225" y="58"/>
                  <a:pt x="196" y="29"/>
                  <a:pt x="159" y="18"/>
                </a:cubicBezTo>
                <a:close/>
                <a:moveTo>
                  <a:pt x="236" y="160"/>
                </a:moveTo>
                <a:cubicBezTo>
                  <a:pt x="191" y="152"/>
                  <a:pt x="191" y="152"/>
                  <a:pt x="191" y="152"/>
                </a:cubicBezTo>
                <a:cubicBezTo>
                  <a:pt x="188" y="161"/>
                  <a:pt x="183" y="169"/>
                  <a:pt x="176" y="176"/>
                </a:cubicBezTo>
                <a:cubicBezTo>
                  <a:pt x="169" y="183"/>
                  <a:pt x="161" y="188"/>
                  <a:pt x="152" y="191"/>
                </a:cubicBezTo>
                <a:cubicBezTo>
                  <a:pt x="159" y="236"/>
                  <a:pt x="159" y="236"/>
                  <a:pt x="159" y="236"/>
                </a:cubicBezTo>
                <a:cubicBezTo>
                  <a:pt x="196" y="225"/>
                  <a:pt x="225" y="196"/>
                  <a:pt x="236" y="160"/>
                </a:cubicBezTo>
                <a:close/>
                <a:moveTo>
                  <a:pt x="62" y="152"/>
                </a:moveTo>
                <a:cubicBezTo>
                  <a:pt x="17" y="160"/>
                  <a:pt x="17" y="160"/>
                  <a:pt x="17" y="160"/>
                </a:cubicBezTo>
                <a:cubicBezTo>
                  <a:pt x="28" y="196"/>
                  <a:pt x="57" y="225"/>
                  <a:pt x="94" y="236"/>
                </a:cubicBezTo>
                <a:cubicBezTo>
                  <a:pt x="101" y="191"/>
                  <a:pt x="101" y="191"/>
                  <a:pt x="101" y="191"/>
                </a:cubicBezTo>
                <a:cubicBezTo>
                  <a:pt x="93" y="188"/>
                  <a:pt x="85" y="183"/>
                  <a:pt x="78" y="176"/>
                </a:cubicBezTo>
                <a:cubicBezTo>
                  <a:pt x="71" y="169"/>
                  <a:pt x="66" y="161"/>
                  <a:pt x="62" y="152"/>
                </a:cubicBezTo>
                <a:close/>
                <a:moveTo>
                  <a:pt x="251" y="119"/>
                </a:moveTo>
                <a:cubicBezTo>
                  <a:pt x="249" y="117"/>
                  <a:pt x="240" y="105"/>
                  <a:pt x="240" y="105"/>
                </a:cubicBezTo>
                <a:cubicBezTo>
                  <a:pt x="194" y="113"/>
                  <a:pt x="194" y="113"/>
                  <a:pt x="194" y="113"/>
                </a:cubicBezTo>
                <a:cubicBezTo>
                  <a:pt x="196" y="122"/>
                  <a:pt x="196" y="132"/>
                  <a:pt x="194" y="141"/>
                </a:cubicBezTo>
                <a:cubicBezTo>
                  <a:pt x="240" y="149"/>
                  <a:pt x="240" y="149"/>
                  <a:pt x="240" y="149"/>
                </a:cubicBezTo>
                <a:cubicBezTo>
                  <a:pt x="240" y="149"/>
                  <a:pt x="242" y="147"/>
                  <a:pt x="244" y="145"/>
                </a:cubicBezTo>
                <a:cubicBezTo>
                  <a:pt x="240" y="171"/>
                  <a:pt x="230" y="195"/>
                  <a:pt x="213" y="212"/>
                </a:cubicBezTo>
                <a:cubicBezTo>
                  <a:pt x="200" y="226"/>
                  <a:pt x="181" y="236"/>
                  <a:pt x="160" y="241"/>
                </a:cubicBezTo>
                <a:cubicBezTo>
                  <a:pt x="161" y="246"/>
                  <a:pt x="161" y="246"/>
                  <a:pt x="161" y="246"/>
                </a:cubicBezTo>
                <a:cubicBezTo>
                  <a:pt x="183" y="240"/>
                  <a:pt x="202" y="229"/>
                  <a:pt x="216" y="215"/>
                </a:cubicBezTo>
                <a:cubicBezTo>
                  <a:pt x="235" y="196"/>
                  <a:pt x="247" y="168"/>
                  <a:pt x="249" y="138"/>
                </a:cubicBezTo>
                <a:cubicBezTo>
                  <a:pt x="250" y="137"/>
                  <a:pt x="250" y="136"/>
                  <a:pt x="251" y="135"/>
                </a:cubicBezTo>
                <a:cubicBezTo>
                  <a:pt x="252" y="133"/>
                  <a:pt x="254" y="131"/>
                  <a:pt x="254" y="127"/>
                </a:cubicBezTo>
                <a:cubicBezTo>
                  <a:pt x="254" y="123"/>
                  <a:pt x="252" y="121"/>
                  <a:pt x="251" y="119"/>
                </a:cubicBezTo>
                <a:close/>
                <a:moveTo>
                  <a:pt x="249" y="130"/>
                </a:moveTo>
                <a:cubicBezTo>
                  <a:pt x="249" y="130"/>
                  <a:pt x="249" y="129"/>
                  <a:pt x="249" y="129"/>
                </a:cubicBezTo>
                <a:cubicBezTo>
                  <a:pt x="249" y="128"/>
                  <a:pt x="248" y="127"/>
                  <a:pt x="247" y="127"/>
                </a:cubicBezTo>
                <a:cubicBezTo>
                  <a:pt x="247" y="127"/>
                  <a:pt x="247" y="127"/>
                  <a:pt x="247" y="127"/>
                </a:cubicBezTo>
                <a:cubicBezTo>
                  <a:pt x="246" y="127"/>
                  <a:pt x="245" y="128"/>
                  <a:pt x="245" y="129"/>
                </a:cubicBezTo>
                <a:cubicBezTo>
                  <a:pt x="245" y="130"/>
                  <a:pt x="245" y="130"/>
                  <a:pt x="245" y="131"/>
                </a:cubicBezTo>
                <a:cubicBezTo>
                  <a:pt x="243" y="131"/>
                  <a:pt x="242" y="129"/>
                  <a:pt x="242" y="127"/>
                </a:cubicBezTo>
                <a:cubicBezTo>
                  <a:pt x="242" y="125"/>
                  <a:pt x="244" y="122"/>
                  <a:pt x="246" y="122"/>
                </a:cubicBezTo>
                <a:cubicBezTo>
                  <a:pt x="249" y="122"/>
                  <a:pt x="251" y="125"/>
                  <a:pt x="251" y="127"/>
                </a:cubicBezTo>
                <a:cubicBezTo>
                  <a:pt x="251" y="128"/>
                  <a:pt x="250" y="130"/>
                  <a:pt x="249" y="130"/>
                </a:cubicBezTo>
                <a:close/>
                <a:moveTo>
                  <a:pt x="141" y="195"/>
                </a:moveTo>
                <a:cubicBezTo>
                  <a:pt x="132" y="197"/>
                  <a:pt x="122" y="197"/>
                  <a:pt x="112" y="195"/>
                </a:cubicBezTo>
                <a:cubicBezTo>
                  <a:pt x="105" y="241"/>
                  <a:pt x="105" y="241"/>
                  <a:pt x="105" y="241"/>
                </a:cubicBezTo>
                <a:cubicBezTo>
                  <a:pt x="105" y="241"/>
                  <a:pt x="107" y="242"/>
                  <a:pt x="110" y="244"/>
                </a:cubicBezTo>
                <a:cubicBezTo>
                  <a:pt x="82" y="241"/>
                  <a:pt x="57" y="229"/>
                  <a:pt x="39" y="211"/>
                </a:cubicBezTo>
                <a:cubicBezTo>
                  <a:pt x="26" y="198"/>
                  <a:pt x="17" y="181"/>
                  <a:pt x="12" y="160"/>
                </a:cubicBezTo>
                <a:cubicBezTo>
                  <a:pt x="7" y="161"/>
                  <a:pt x="7" y="161"/>
                  <a:pt x="7" y="161"/>
                </a:cubicBezTo>
                <a:cubicBezTo>
                  <a:pt x="12" y="182"/>
                  <a:pt x="22" y="200"/>
                  <a:pt x="36" y="214"/>
                </a:cubicBezTo>
                <a:cubicBezTo>
                  <a:pt x="56" y="234"/>
                  <a:pt x="85" y="247"/>
                  <a:pt x="116" y="249"/>
                </a:cubicBezTo>
                <a:cubicBezTo>
                  <a:pt x="117" y="250"/>
                  <a:pt x="118" y="251"/>
                  <a:pt x="118" y="251"/>
                </a:cubicBezTo>
                <a:cubicBezTo>
                  <a:pt x="121" y="253"/>
                  <a:pt x="123" y="254"/>
                  <a:pt x="127" y="254"/>
                </a:cubicBezTo>
                <a:cubicBezTo>
                  <a:pt x="131" y="254"/>
                  <a:pt x="133" y="252"/>
                  <a:pt x="135" y="251"/>
                </a:cubicBezTo>
                <a:cubicBezTo>
                  <a:pt x="137" y="250"/>
                  <a:pt x="149" y="241"/>
                  <a:pt x="149" y="241"/>
                </a:cubicBezTo>
                <a:lnTo>
                  <a:pt x="141" y="195"/>
                </a:lnTo>
                <a:close/>
                <a:moveTo>
                  <a:pt x="127" y="251"/>
                </a:moveTo>
                <a:cubicBezTo>
                  <a:pt x="126" y="251"/>
                  <a:pt x="124" y="251"/>
                  <a:pt x="124" y="250"/>
                </a:cubicBezTo>
                <a:cubicBezTo>
                  <a:pt x="124" y="250"/>
                  <a:pt x="124" y="250"/>
                  <a:pt x="125" y="250"/>
                </a:cubicBezTo>
                <a:cubicBezTo>
                  <a:pt x="125" y="250"/>
                  <a:pt x="125" y="250"/>
                  <a:pt x="125" y="250"/>
                </a:cubicBezTo>
                <a:cubicBezTo>
                  <a:pt x="126" y="250"/>
                  <a:pt x="127" y="249"/>
                  <a:pt x="127" y="248"/>
                </a:cubicBezTo>
                <a:cubicBezTo>
                  <a:pt x="127" y="246"/>
                  <a:pt x="126" y="245"/>
                  <a:pt x="125" y="245"/>
                </a:cubicBezTo>
                <a:cubicBezTo>
                  <a:pt x="124" y="245"/>
                  <a:pt x="123" y="245"/>
                  <a:pt x="123" y="245"/>
                </a:cubicBezTo>
                <a:cubicBezTo>
                  <a:pt x="123" y="243"/>
                  <a:pt x="125" y="242"/>
                  <a:pt x="127" y="242"/>
                </a:cubicBezTo>
                <a:cubicBezTo>
                  <a:pt x="129" y="242"/>
                  <a:pt x="131" y="244"/>
                  <a:pt x="131" y="247"/>
                </a:cubicBezTo>
                <a:cubicBezTo>
                  <a:pt x="131" y="249"/>
                  <a:pt x="129" y="251"/>
                  <a:pt x="127" y="251"/>
                </a:cubicBezTo>
                <a:close/>
                <a:moveTo>
                  <a:pt x="59" y="113"/>
                </a:moveTo>
                <a:cubicBezTo>
                  <a:pt x="13" y="105"/>
                  <a:pt x="13" y="105"/>
                  <a:pt x="13" y="105"/>
                </a:cubicBezTo>
                <a:cubicBezTo>
                  <a:pt x="13" y="105"/>
                  <a:pt x="11" y="108"/>
                  <a:pt x="9" y="110"/>
                </a:cubicBezTo>
                <a:cubicBezTo>
                  <a:pt x="13" y="84"/>
                  <a:pt x="23" y="62"/>
                  <a:pt x="41" y="44"/>
                </a:cubicBezTo>
                <a:cubicBezTo>
                  <a:pt x="55" y="30"/>
                  <a:pt x="74" y="19"/>
                  <a:pt x="94" y="14"/>
                </a:cubicBezTo>
                <a:cubicBezTo>
                  <a:pt x="93" y="9"/>
                  <a:pt x="93" y="9"/>
                  <a:pt x="93" y="9"/>
                </a:cubicBezTo>
                <a:cubicBezTo>
                  <a:pt x="72" y="15"/>
                  <a:pt x="53" y="26"/>
                  <a:pt x="38" y="41"/>
                </a:cubicBezTo>
                <a:cubicBezTo>
                  <a:pt x="18" y="61"/>
                  <a:pt x="6" y="87"/>
                  <a:pt x="4" y="117"/>
                </a:cubicBezTo>
                <a:cubicBezTo>
                  <a:pt x="4" y="118"/>
                  <a:pt x="3" y="118"/>
                  <a:pt x="3" y="119"/>
                </a:cubicBezTo>
                <a:cubicBezTo>
                  <a:pt x="1" y="121"/>
                  <a:pt x="0" y="123"/>
                  <a:pt x="0" y="127"/>
                </a:cubicBezTo>
                <a:cubicBezTo>
                  <a:pt x="0" y="131"/>
                  <a:pt x="1" y="133"/>
                  <a:pt x="3" y="135"/>
                </a:cubicBezTo>
                <a:cubicBezTo>
                  <a:pt x="4" y="138"/>
                  <a:pt x="13" y="149"/>
                  <a:pt x="13" y="149"/>
                </a:cubicBezTo>
                <a:cubicBezTo>
                  <a:pt x="59" y="141"/>
                  <a:pt x="59" y="141"/>
                  <a:pt x="59" y="141"/>
                </a:cubicBezTo>
                <a:cubicBezTo>
                  <a:pt x="57" y="132"/>
                  <a:pt x="57" y="122"/>
                  <a:pt x="59" y="113"/>
                </a:cubicBezTo>
                <a:close/>
                <a:moveTo>
                  <a:pt x="7" y="132"/>
                </a:moveTo>
                <a:cubicBezTo>
                  <a:pt x="5" y="132"/>
                  <a:pt x="3" y="130"/>
                  <a:pt x="3" y="127"/>
                </a:cubicBezTo>
                <a:cubicBezTo>
                  <a:pt x="3" y="126"/>
                  <a:pt x="3" y="125"/>
                  <a:pt x="4" y="124"/>
                </a:cubicBezTo>
                <a:cubicBezTo>
                  <a:pt x="4" y="125"/>
                  <a:pt x="4" y="126"/>
                  <a:pt x="4" y="126"/>
                </a:cubicBezTo>
                <a:cubicBezTo>
                  <a:pt x="4" y="128"/>
                  <a:pt x="5" y="129"/>
                  <a:pt x="6" y="129"/>
                </a:cubicBezTo>
                <a:cubicBezTo>
                  <a:pt x="6" y="129"/>
                  <a:pt x="6" y="129"/>
                  <a:pt x="6" y="129"/>
                </a:cubicBezTo>
                <a:cubicBezTo>
                  <a:pt x="7" y="129"/>
                  <a:pt x="8" y="128"/>
                  <a:pt x="8" y="126"/>
                </a:cubicBezTo>
                <a:cubicBezTo>
                  <a:pt x="8" y="125"/>
                  <a:pt x="8" y="124"/>
                  <a:pt x="8" y="123"/>
                </a:cubicBezTo>
                <a:cubicBezTo>
                  <a:pt x="10" y="123"/>
                  <a:pt x="12" y="125"/>
                  <a:pt x="12" y="127"/>
                </a:cubicBezTo>
                <a:cubicBezTo>
                  <a:pt x="12" y="130"/>
                  <a:pt x="10" y="132"/>
                  <a:pt x="7" y="132"/>
                </a:cubicBezTo>
                <a:close/>
                <a:moveTo>
                  <a:pt x="216" y="39"/>
                </a:moveTo>
                <a:cubicBezTo>
                  <a:pt x="197" y="20"/>
                  <a:pt x="169" y="7"/>
                  <a:pt x="138" y="5"/>
                </a:cubicBezTo>
                <a:cubicBezTo>
                  <a:pt x="137" y="4"/>
                  <a:pt x="136" y="3"/>
                  <a:pt x="135" y="3"/>
                </a:cubicBezTo>
                <a:cubicBezTo>
                  <a:pt x="133" y="2"/>
                  <a:pt x="131" y="0"/>
                  <a:pt x="127" y="0"/>
                </a:cubicBezTo>
                <a:cubicBezTo>
                  <a:pt x="123" y="0"/>
                  <a:pt x="121" y="2"/>
                  <a:pt x="118" y="3"/>
                </a:cubicBezTo>
                <a:cubicBezTo>
                  <a:pt x="116" y="5"/>
                  <a:pt x="105" y="14"/>
                  <a:pt x="105" y="14"/>
                </a:cubicBezTo>
                <a:cubicBezTo>
                  <a:pt x="112" y="59"/>
                  <a:pt x="112" y="59"/>
                  <a:pt x="112" y="59"/>
                </a:cubicBezTo>
                <a:cubicBezTo>
                  <a:pt x="122" y="57"/>
                  <a:pt x="132" y="57"/>
                  <a:pt x="141" y="59"/>
                </a:cubicBezTo>
                <a:cubicBezTo>
                  <a:pt x="149" y="14"/>
                  <a:pt x="149" y="14"/>
                  <a:pt x="149" y="14"/>
                </a:cubicBezTo>
                <a:cubicBezTo>
                  <a:pt x="149" y="14"/>
                  <a:pt x="147" y="12"/>
                  <a:pt x="144" y="10"/>
                </a:cubicBezTo>
                <a:cubicBezTo>
                  <a:pt x="171" y="14"/>
                  <a:pt x="196" y="25"/>
                  <a:pt x="213" y="42"/>
                </a:cubicBezTo>
                <a:cubicBezTo>
                  <a:pt x="226" y="56"/>
                  <a:pt x="235" y="74"/>
                  <a:pt x="240" y="94"/>
                </a:cubicBezTo>
                <a:cubicBezTo>
                  <a:pt x="245" y="93"/>
                  <a:pt x="245" y="93"/>
                  <a:pt x="245" y="93"/>
                </a:cubicBezTo>
                <a:cubicBezTo>
                  <a:pt x="240" y="72"/>
                  <a:pt x="230" y="53"/>
                  <a:pt x="216" y="39"/>
                </a:cubicBezTo>
                <a:close/>
                <a:moveTo>
                  <a:pt x="127" y="12"/>
                </a:moveTo>
                <a:cubicBezTo>
                  <a:pt x="124" y="12"/>
                  <a:pt x="122" y="10"/>
                  <a:pt x="122" y="7"/>
                </a:cubicBezTo>
                <a:cubicBezTo>
                  <a:pt x="122" y="5"/>
                  <a:pt x="124" y="3"/>
                  <a:pt x="127" y="3"/>
                </a:cubicBezTo>
                <a:cubicBezTo>
                  <a:pt x="128" y="3"/>
                  <a:pt x="129" y="4"/>
                  <a:pt x="130" y="5"/>
                </a:cubicBezTo>
                <a:cubicBezTo>
                  <a:pt x="129" y="5"/>
                  <a:pt x="129" y="5"/>
                  <a:pt x="128" y="5"/>
                </a:cubicBezTo>
                <a:cubicBezTo>
                  <a:pt x="128" y="5"/>
                  <a:pt x="128" y="5"/>
                  <a:pt x="128" y="5"/>
                </a:cubicBezTo>
                <a:cubicBezTo>
                  <a:pt x="127" y="5"/>
                  <a:pt x="126" y="6"/>
                  <a:pt x="125" y="7"/>
                </a:cubicBezTo>
                <a:cubicBezTo>
                  <a:pt x="125" y="8"/>
                  <a:pt x="126" y="9"/>
                  <a:pt x="128" y="9"/>
                </a:cubicBezTo>
                <a:cubicBezTo>
                  <a:pt x="129" y="9"/>
                  <a:pt x="130" y="9"/>
                  <a:pt x="131" y="9"/>
                </a:cubicBezTo>
                <a:cubicBezTo>
                  <a:pt x="130" y="11"/>
                  <a:pt x="129" y="12"/>
                  <a:pt x="127" y="12"/>
                </a:cubicBezTo>
                <a:close/>
              </a:path>
            </a:pathLst>
          </a:custGeom>
          <a:solidFill>
            <a:srgbClr val="FFC0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21"/>
          <p:cNvSpPr>
            <a:spLocks noEditPoints="1"/>
          </p:cNvSpPr>
          <p:nvPr/>
        </p:nvSpPr>
        <p:spPr bwMode="auto">
          <a:xfrm>
            <a:off x="4337945" y="2065180"/>
            <a:ext cx="620156" cy="585857"/>
          </a:xfrm>
          <a:custGeom>
            <a:avLst/>
            <a:gdLst>
              <a:gd name="T0" fmla="*/ 68 w 283"/>
              <a:gd name="T1" fmla="*/ 150 h 267"/>
              <a:gd name="T2" fmla="*/ 92 w 283"/>
              <a:gd name="T3" fmla="*/ 161 h 267"/>
              <a:gd name="T4" fmla="*/ 115 w 283"/>
              <a:gd name="T5" fmla="*/ 149 h 267"/>
              <a:gd name="T6" fmla="*/ 138 w 283"/>
              <a:gd name="T7" fmla="*/ 161 h 267"/>
              <a:gd name="T8" fmla="*/ 163 w 283"/>
              <a:gd name="T9" fmla="*/ 148 h 267"/>
              <a:gd name="T10" fmla="*/ 182 w 283"/>
              <a:gd name="T11" fmla="*/ 149 h 267"/>
              <a:gd name="T12" fmla="*/ 208 w 283"/>
              <a:gd name="T13" fmla="*/ 152 h 267"/>
              <a:gd name="T14" fmla="*/ 228 w 283"/>
              <a:gd name="T15" fmla="*/ 147 h 267"/>
              <a:gd name="T16" fmla="*/ 199 w 283"/>
              <a:gd name="T17" fmla="*/ 107 h 267"/>
              <a:gd name="T18" fmla="*/ 169 w 283"/>
              <a:gd name="T19" fmla="*/ 90 h 267"/>
              <a:gd name="T20" fmla="*/ 141 w 283"/>
              <a:gd name="T21" fmla="*/ 108 h 267"/>
              <a:gd name="T22" fmla="*/ 114 w 283"/>
              <a:gd name="T23" fmla="*/ 90 h 267"/>
              <a:gd name="T24" fmla="*/ 84 w 283"/>
              <a:gd name="T25" fmla="*/ 107 h 267"/>
              <a:gd name="T26" fmla="*/ 55 w 283"/>
              <a:gd name="T27" fmla="*/ 147 h 267"/>
              <a:gd name="T28" fmla="*/ 89 w 283"/>
              <a:gd name="T29" fmla="*/ 97 h 267"/>
              <a:gd name="T30" fmla="*/ 92 w 283"/>
              <a:gd name="T31" fmla="*/ 79 h 267"/>
              <a:gd name="T32" fmla="*/ 205 w 283"/>
              <a:gd name="T33" fmla="*/ 80 h 267"/>
              <a:gd name="T34" fmla="*/ 183 w 283"/>
              <a:gd name="T35" fmla="*/ 77 h 267"/>
              <a:gd name="T36" fmla="*/ 205 w 283"/>
              <a:gd name="T37" fmla="*/ 80 h 267"/>
              <a:gd name="T38" fmla="*/ 129 w 283"/>
              <a:gd name="T39" fmla="*/ 82 h 267"/>
              <a:gd name="T40" fmla="*/ 141 w 283"/>
              <a:gd name="T41" fmla="*/ 79 h 267"/>
              <a:gd name="T42" fmla="*/ 283 w 283"/>
              <a:gd name="T43" fmla="*/ 267 h 267"/>
              <a:gd name="T44" fmla="*/ 283 w 283"/>
              <a:gd name="T45" fmla="*/ 256 h 267"/>
              <a:gd name="T46" fmla="*/ 230 w 283"/>
              <a:gd name="T47" fmla="*/ 192 h 267"/>
              <a:gd name="T48" fmla="*/ 200 w 283"/>
              <a:gd name="T49" fmla="*/ 172 h 267"/>
              <a:gd name="T50" fmla="*/ 169 w 283"/>
              <a:gd name="T51" fmla="*/ 193 h 267"/>
              <a:gd name="T52" fmla="*/ 138 w 283"/>
              <a:gd name="T53" fmla="*/ 172 h 267"/>
              <a:gd name="T54" fmla="*/ 111 w 283"/>
              <a:gd name="T55" fmla="*/ 191 h 267"/>
              <a:gd name="T56" fmla="*/ 63 w 283"/>
              <a:gd name="T57" fmla="*/ 192 h 267"/>
              <a:gd name="T58" fmla="*/ 38 w 283"/>
              <a:gd name="T59" fmla="*/ 174 h 267"/>
              <a:gd name="T60" fmla="*/ 260 w 283"/>
              <a:gd name="T61" fmla="*/ 243 h 267"/>
              <a:gd name="T62" fmla="*/ 70 w 283"/>
              <a:gd name="T63" fmla="*/ 162 h 267"/>
              <a:gd name="T64" fmla="*/ 48 w 283"/>
              <a:gd name="T65" fmla="*/ 165 h 267"/>
              <a:gd name="T66" fmla="*/ 70 w 283"/>
              <a:gd name="T67" fmla="*/ 162 h 267"/>
              <a:gd name="T68" fmla="*/ 214 w 283"/>
              <a:gd name="T69" fmla="*/ 162 h 267"/>
              <a:gd name="T70" fmla="*/ 236 w 283"/>
              <a:gd name="T71" fmla="*/ 165 h 267"/>
              <a:gd name="T72" fmla="*/ 115 w 283"/>
              <a:gd name="T73" fmla="*/ 181 h 267"/>
              <a:gd name="T74" fmla="*/ 115 w 283"/>
              <a:gd name="T75" fmla="*/ 163 h 267"/>
              <a:gd name="T76" fmla="*/ 128 w 283"/>
              <a:gd name="T77" fmla="*/ 167 h 267"/>
              <a:gd name="T78" fmla="*/ 156 w 283"/>
              <a:gd name="T79" fmla="*/ 167 h 267"/>
              <a:gd name="T80" fmla="*/ 169 w 283"/>
              <a:gd name="T81" fmla="*/ 163 h 267"/>
              <a:gd name="T82" fmla="*/ 191 w 283"/>
              <a:gd name="T83" fmla="*/ 33 h 267"/>
              <a:gd name="T84" fmla="*/ 125 w 283"/>
              <a:gd name="T85" fmla="*/ 64 h 267"/>
              <a:gd name="T86" fmla="*/ 134 w 283"/>
              <a:gd name="T87" fmla="*/ 12 h 267"/>
              <a:gd name="T88" fmla="*/ 182 w 283"/>
              <a:gd name="T89" fmla="*/ 33 h 267"/>
              <a:gd name="T90" fmla="*/ 137 w 283"/>
              <a:gd name="T91" fmla="*/ 41 h 267"/>
              <a:gd name="T92" fmla="*/ 129 w 283"/>
              <a:gd name="T93" fmla="*/ 20 h 267"/>
              <a:gd name="T94" fmla="*/ 125 w 283"/>
              <a:gd name="T95" fmla="*/ 56 h 267"/>
              <a:gd name="T96" fmla="*/ 146 w 283"/>
              <a:gd name="T97" fmla="*/ 20 h 267"/>
              <a:gd name="T98" fmla="*/ 158 w 283"/>
              <a:gd name="T99" fmla="*/ 5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67">
                <a:moveTo>
                  <a:pt x="55" y="147"/>
                </a:moveTo>
                <a:cubicBezTo>
                  <a:pt x="59" y="147"/>
                  <a:pt x="63" y="148"/>
                  <a:pt x="66" y="150"/>
                </a:cubicBezTo>
                <a:cubicBezTo>
                  <a:pt x="66" y="150"/>
                  <a:pt x="67" y="150"/>
                  <a:pt x="68" y="150"/>
                </a:cubicBezTo>
                <a:cubicBezTo>
                  <a:pt x="70" y="150"/>
                  <a:pt x="73" y="151"/>
                  <a:pt x="76" y="152"/>
                </a:cubicBezTo>
                <a:cubicBezTo>
                  <a:pt x="79" y="154"/>
                  <a:pt x="82" y="157"/>
                  <a:pt x="84" y="161"/>
                </a:cubicBezTo>
                <a:cubicBezTo>
                  <a:pt x="92" y="161"/>
                  <a:pt x="92" y="161"/>
                  <a:pt x="92" y="161"/>
                </a:cubicBezTo>
                <a:cubicBezTo>
                  <a:pt x="93" y="156"/>
                  <a:pt x="97" y="151"/>
                  <a:pt x="102" y="149"/>
                </a:cubicBezTo>
                <a:cubicBezTo>
                  <a:pt x="104" y="148"/>
                  <a:pt x="106" y="148"/>
                  <a:pt x="109" y="148"/>
                </a:cubicBezTo>
                <a:cubicBezTo>
                  <a:pt x="111" y="148"/>
                  <a:pt x="113" y="148"/>
                  <a:pt x="115" y="149"/>
                </a:cubicBezTo>
                <a:cubicBezTo>
                  <a:pt x="117" y="148"/>
                  <a:pt x="119" y="148"/>
                  <a:pt x="121" y="148"/>
                </a:cubicBezTo>
                <a:cubicBezTo>
                  <a:pt x="124" y="148"/>
                  <a:pt x="126" y="148"/>
                  <a:pt x="128" y="149"/>
                </a:cubicBezTo>
                <a:cubicBezTo>
                  <a:pt x="133" y="151"/>
                  <a:pt x="137" y="156"/>
                  <a:pt x="138" y="161"/>
                </a:cubicBezTo>
                <a:cubicBezTo>
                  <a:pt x="146" y="161"/>
                  <a:pt x="146" y="161"/>
                  <a:pt x="146" y="161"/>
                </a:cubicBezTo>
                <a:cubicBezTo>
                  <a:pt x="147" y="156"/>
                  <a:pt x="151" y="151"/>
                  <a:pt x="156" y="149"/>
                </a:cubicBezTo>
                <a:cubicBezTo>
                  <a:pt x="158" y="148"/>
                  <a:pt x="160" y="148"/>
                  <a:pt x="163" y="148"/>
                </a:cubicBezTo>
                <a:cubicBezTo>
                  <a:pt x="165" y="148"/>
                  <a:pt x="167" y="148"/>
                  <a:pt x="169" y="149"/>
                </a:cubicBezTo>
                <a:cubicBezTo>
                  <a:pt x="171" y="148"/>
                  <a:pt x="173" y="148"/>
                  <a:pt x="175" y="148"/>
                </a:cubicBezTo>
                <a:cubicBezTo>
                  <a:pt x="178" y="148"/>
                  <a:pt x="180" y="148"/>
                  <a:pt x="182" y="149"/>
                </a:cubicBezTo>
                <a:cubicBezTo>
                  <a:pt x="187" y="151"/>
                  <a:pt x="191" y="156"/>
                  <a:pt x="193" y="161"/>
                </a:cubicBezTo>
                <a:cubicBezTo>
                  <a:pt x="200" y="161"/>
                  <a:pt x="200" y="161"/>
                  <a:pt x="200" y="161"/>
                </a:cubicBezTo>
                <a:cubicBezTo>
                  <a:pt x="202" y="157"/>
                  <a:pt x="205" y="154"/>
                  <a:pt x="208" y="152"/>
                </a:cubicBezTo>
                <a:cubicBezTo>
                  <a:pt x="211" y="151"/>
                  <a:pt x="214" y="150"/>
                  <a:pt x="216" y="150"/>
                </a:cubicBezTo>
                <a:cubicBezTo>
                  <a:pt x="217" y="150"/>
                  <a:pt x="218" y="150"/>
                  <a:pt x="218" y="150"/>
                </a:cubicBezTo>
                <a:cubicBezTo>
                  <a:pt x="221" y="148"/>
                  <a:pt x="224" y="147"/>
                  <a:pt x="228" y="147"/>
                </a:cubicBezTo>
                <a:cubicBezTo>
                  <a:pt x="228" y="115"/>
                  <a:pt x="228" y="115"/>
                  <a:pt x="228" y="115"/>
                </a:cubicBezTo>
                <a:cubicBezTo>
                  <a:pt x="228" y="105"/>
                  <a:pt x="222" y="96"/>
                  <a:pt x="214" y="92"/>
                </a:cubicBezTo>
                <a:cubicBezTo>
                  <a:pt x="209" y="101"/>
                  <a:pt x="200" y="106"/>
                  <a:pt x="199" y="107"/>
                </a:cubicBezTo>
                <a:cubicBezTo>
                  <a:pt x="195" y="109"/>
                  <a:pt x="195" y="109"/>
                  <a:pt x="195" y="109"/>
                </a:cubicBezTo>
                <a:cubicBezTo>
                  <a:pt x="190" y="108"/>
                  <a:pt x="190" y="108"/>
                  <a:pt x="190" y="108"/>
                </a:cubicBezTo>
                <a:cubicBezTo>
                  <a:pt x="187" y="107"/>
                  <a:pt x="174" y="101"/>
                  <a:pt x="169" y="90"/>
                </a:cubicBezTo>
                <a:cubicBezTo>
                  <a:pt x="164" y="90"/>
                  <a:pt x="164" y="90"/>
                  <a:pt x="164" y="90"/>
                </a:cubicBezTo>
                <a:cubicBezTo>
                  <a:pt x="160" y="101"/>
                  <a:pt x="147" y="106"/>
                  <a:pt x="146" y="107"/>
                </a:cubicBezTo>
                <a:cubicBezTo>
                  <a:pt x="141" y="108"/>
                  <a:pt x="141" y="108"/>
                  <a:pt x="141" y="108"/>
                </a:cubicBezTo>
                <a:cubicBezTo>
                  <a:pt x="137" y="107"/>
                  <a:pt x="137" y="107"/>
                  <a:pt x="137" y="107"/>
                </a:cubicBezTo>
                <a:cubicBezTo>
                  <a:pt x="135" y="105"/>
                  <a:pt x="123" y="100"/>
                  <a:pt x="119" y="90"/>
                </a:cubicBezTo>
                <a:cubicBezTo>
                  <a:pt x="114" y="90"/>
                  <a:pt x="114" y="90"/>
                  <a:pt x="114" y="90"/>
                </a:cubicBezTo>
                <a:cubicBezTo>
                  <a:pt x="109" y="101"/>
                  <a:pt x="96" y="107"/>
                  <a:pt x="93" y="108"/>
                </a:cubicBezTo>
                <a:cubicBezTo>
                  <a:pt x="88" y="109"/>
                  <a:pt x="88" y="109"/>
                  <a:pt x="88" y="109"/>
                </a:cubicBezTo>
                <a:cubicBezTo>
                  <a:pt x="84" y="107"/>
                  <a:pt x="84" y="107"/>
                  <a:pt x="84" y="107"/>
                </a:cubicBezTo>
                <a:cubicBezTo>
                  <a:pt x="83" y="106"/>
                  <a:pt x="74" y="101"/>
                  <a:pt x="69" y="92"/>
                </a:cubicBezTo>
                <a:cubicBezTo>
                  <a:pt x="61" y="96"/>
                  <a:pt x="55" y="105"/>
                  <a:pt x="55" y="115"/>
                </a:cubicBezTo>
                <a:cubicBezTo>
                  <a:pt x="55" y="147"/>
                  <a:pt x="55" y="147"/>
                  <a:pt x="55" y="147"/>
                </a:cubicBezTo>
                <a:cubicBezTo>
                  <a:pt x="55" y="147"/>
                  <a:pt x="55" y="147"/>
                  <a:pt x="55" y="147"/>
                </a:cubicBezTo>
                <a:close/>
                <a:moveTo>
                  <a:pt x="104" y="84"/>
                </a:moveTo>
                <a:cubicBezTo>
                  <a:pt x="102" y="92"/>
                  <a:pt x="89" y="97"/>
                  <a:pt x="89" y="97"/>
                </a:cubicBezTo>
                <a:cubicBezTo>
                  <a:pt x="89" y="97"/>
                  <a:pt x="77" y="90"/>
                  <a:pt x="78" y="80"/>
                </a:cubicBezTo>
                <a:cubicBezTo>
                  <a:pt x="78" y="77"/>
                  <a:pt x="81" y="74"/>
                  <a:pt x="84" y="74"/>
                </a:cubicBezTo>
                <a:cubicBezTo>
                  <a:pt x="88" y="73"/>
                  <a:pt x="92" y="75"/>
                  <a:pt x="92" y="79"/>
                </a:cubicBezTo>
                <a:cubicBezTo>
                  <a:pt x="94" y="77"/>
                  <a:pt x="97" y="76"/>
                  <a:pt x="100" y="77"/>
                </a:cubicBezTo>
                <a:cubicBezTo>
                  <a:pt x="103" y="79"/>
                  <a:pt x="104" y="81"/>
                  <a:pt x="104" y="84"/>
                </a:cubicBezTo>
                <a:close/>
                <a:moveTo>
                  <a:pt x="205" y="80"/>
                </a:moveTo>
                <a:cubicBezTo>
                  <a:pt x="206" y="90"/>
                  <a:pt x="194" y="97"/>
                  <a:pt x="194" y="97"/>
                </a:cubicBezTo>
                <a:cubicBezTo>
                  <a:pt x="194" y="97"/>
                  <a:pt x="181" y="92"/>
                  <a:pt x="179" y="84"/>
                </a:cubicBezTo>
                <a:cubicBezTo>
                  <a:pt x="179" y="81"/>
                  <a:pt x="180" y="79"/>
                  <a:pt x="183" y="77"/>
                </a:cubicBezTo>
                <a:cubicBezTo>
                  <a:pt x="186" y="76"/>
                  <a:pt x="189" y="77"/>
                  <a:pt x="191" y="79"/>
                </a:cubicBezTo>
                <a:cubicBezTo>
                  <a:pt x="191" y="75"/>
                  <a:pt x="195" y="73"/>
                  <a:pt x="199" y="74"/>
                </a:cubicBezTo>
                <a:cubicBezTo>
                  <a:pt x="202" y="74"/>
                  <a:pt x="205" y="77"/>
                  <a:pt x="205" y="80"/>
                </a:cubicBezTo>
                <a:close/>
                <a:moveTo>
                  <a:pt x="154" y="82"/>
                </a:moveTo>
                <a:cubicBezTo>
                  <a:pt x="154" y="91"/>
                  <a:pt x="141" y="96"/>
                  <a:pt x="141" y="96"/>
                </a:cubicBezTo>
                <a:cubicBezTo>
                  <a:pt x="141" y="96"/>
                  <a:pt x="129" y="91"/>
                  <a:pt x="129" y="82"/>
                </a:cubicBezTo>
                <a:cubicBezTo>
                  <a:pt x="128" y="79"/>
                  <a:pt x="130" y="76"/>
                  <a:pt x="133" y="75"/>
                </a:cubicBezTo>
                <a:cubicBezTo>
                  <a:pt x="137" y="73"/>
                  <a:pt x="140" y="76"/>
                  <a:pt x="141" y="79"/>
                </a:cubicBezTo>
                <a:cubicBezTo>
                  <a:pt x="141" y="79"/>
                  <a:pt x="141" y="79"/>
                  <a:pt x="141" y="79"/>
                </a:cubicBezTo>
                <a:cubicBezTo>
                  <a:pt x="143" y="76"/>
                  <a:pt x="146" y="73"/>
                  <a:pt x="150" y="75"/>
                </a:cubicBezTo>
                <a:cubicBezTo>
                  <a:pt x="153" y="76"/>
                  <a:pt x="155" y="79"/>
                  <a:pt x="154" y="82"/>
                </a:cubicBezTo>
                <a:close/>
                <a:moveTo>
                  <a:pt x="283" y="267"/>
                </a:moveTo>
                <a:cubicBezTo>
                  <a:pt x="0" y="267"/>
                  <a:pt x="0" y="267"/>
                  <a:pt x="0" y="267"/>
                </a:cubicBezTo>
                <a:cubicBezTo>
                  <a:pt x="0" y="256"/>
                  <a:pt x="0" y="256"/>
                  <a:pt x="0" y="256"/>
                </a:cubicBezTo>
                <a:cubicBezTo>
                  <a:pt x="283" y="256"/>
                  <a:pt x="283" y="256"/>
                  <a:pt x="283" y="256"/>
                </a:cubicBezTo>
                <a:cubicBezTo>
                  <a:pt x="283" y="267"/>
                  <a:pt x="283" y="267"/>
                  <a:pt x="283" y="267"/>
                </a:cubicBezTo>
                <a:close/>
                <a:moveTo>
                  <a:pt x="246" y="175"/>
                </a:moveTo>
                <a:cubicBezTo>
                  <a:pt x="242" y="185"/>
                  <a:pt x="232" y="191"/>
                  <a:pt x="230" y="192"/>
                </a:cubicBezTo>
                <a:cubicBezTo>
                  <a:pt x="226" y="194"/>
                  <a:pt x="226" y="194"/>
                  <a:pt x="226" y="194"/>
                </a:cubicBezTo>
                <a:cubicBezTo>
                  <a:pt x="221" y="192"/>
                  <a:pt x="221" y="192"/>
                  <a:pt x="221" y="192"/>
                </a:cubicBezTo>
                <a:cubicBezTo>
                  <a:pt x="218" y="191"/>
                  <a:pt x="203" y="185"/>
                  <a:pt x="200" y="172"/>
                </a:cubicBezTo>
                <a:cubicBezTo>
                  <a:pt x="192" y="172"/>
                  <a:pt x="192" y="172"/>
                  <a:pt x="192" y="172"/>
                </a:cubicBezTo>
                <a:cubicBezTo>
                  <a:pt x="189" y="185"/>
                  <a:pt x="175" y="191"/>
                  <a:pt x="173" y="191"/>
                </a:cubicBezTo>
                <a:cubicBezTo>
                  <a:pt x="169" y="193"/>
                  <a:pt x="169" y="193"/>
                  <a:pt x="169" y="193"/>
                </a:cubicBezTo>
                <a:cubicBezTo>
                  <a:pt x="165" y="191"/>
                  <a:pt x="165" y="191"/>
                  <a:pt x="165" y="191"/>
                </a:cubicBezTo>
                <a:cubicBezTo>
                  <a:pt x="162" y="190"/>
                  <a:pt x="149" y="184"/>
                  <a:pt x="146" y="172"/>
                </a:cubicBezTo>
                <a:cubicBezTo>
                  <a:pt x="138" y="172"/>
                  <a:pt x="138" y="172"/>
                  <a:pt x="138" y="172"/>
                </a:cubicBezTo>
                <a:cubicBezTo>
                  <a:pt x="135" y="185"/>
                  <a:pt x="121" y="191"/>
                  <a:pt x="119" y="191"/>
                </a:cubicBezTo>
                <a:cubicBezTo>
                  <a:pt x="115" y="193"/>
                  <a:pt x="115" y="193"/>
                  <a:pt x="115" y="193"/>
                </a:cubicBezTo>
                <a:cubicBezTo>
                  <a:pt x="111" y="191"/>
                  <a:pt x="111" y="191"/>
                  <a:pt x="111" y="191"/>
                </a:cubicBezTo>
                <a:cubicBezTo>
                  <a:pt x="108" y="190"/>
                  <a:pt x="95" y="184"/>
                  <a:pt x="92" y="172"/>
                </a:cubicBezTo>
                <a:cubicBezTo>
                  <a:pt x="84" y="172"/>
                  <a:pt x="84" y="172"/>
                  <a:pt x="84" y="172"/>
                </a:cubicBezTo>
                <a:cubicBezTo>
                  <a:pt x="81" y="185"/>
                  <a:pt x="66" y="191"/>
                  <a:pt x="63" y="192"/>
                </a:cubicBezTo>
                <a:cubicBezTo>
                  <a:pt x="58" y="194"/>
                  <a:pt x="58" y="194"/>
                  <a:pt x="58" y="194"/>
                </a:cubicBezTo>
                <a:cubicBezTo>
                  <a:pt x="54" y="192"/>
                  <a:pt x="54" y="192"/>
                  <a:pt x="54" y="192"/>
                </a:cubicBezTo>
                <a:cubicBezTo>
                  <a:pt x="52" y="191"/>
                  <a:pt x="42" y="185"/>
                  <a:pt x="38" y="174"/>
                </a:cubicBezTo>
                <a:cubicBezTo>
                  <a:pt x="29" y="178"/>
                  <a:pt x="22" y="187"/>
                  <a:pt x="22" y="197"/>
                </a:cubicBezTo>
                <a:cubicBezTo>
                  <a:pt x="22" y="243"/>
                  <a:pt x="22" y="243"/>
                  <a:pt x="22" y="243"/>
                </a:cubicBezTo>
                <a:cubicBezTo>
                  <a:pt x="260" y="243"/>
                  <a:pt x="260" y="243"/>
                  <a:pt x="260" y="243"/>
                </a:cubicBezTo>
                <a:cubicBezTo>
                  <a:pt x="260" y="197"/>
                  <a:pt x="260" y="197"/>
                  <a:pt x="260" y="197"/>
                </a:cubicBezTo>
                <a:cubicBezTo>
                  <a:pt x="260" y="187"/>
                  <a:pt x="254" y="179"/>
                  <a:pt x="246" y="175"/>
                </a:cubicBezTo>
                <a:close/>
                <a:moveTo>
                  <a:pt x="70" y="162"/>
                </a:moveTo>
                <a:cubicBezTo>
                  <a:pt x="67" y="160"/>
                  <a:pt x="64" y="162"/>
                  <a:pt x="62" y="164"/>
                </a:cubicBezTo>
                <a:cubicBezTo>
                  <a:pt x="62" y="160"/>
                  <a:pt x="58" y="158"/>
                  <a:pt x="54" y="158"/>
                </a:cubicBezTo>
                <a:cubicBezTo>
                  <a:pt x="51" y="159"/>
                  <a:pt x="48" y="162"/>
                  <a:pt x="48" y="165"/>
                </a:cubicBezTo>
                <a:cubicBezTo>
                  <a:pt x="47" y="175"/>
                  <a:pt x="59" y="182"/>
                  <a:pt x="59" y="182"/>
                </a:cubicBezTo>
                <a:cubicBezTo>
                  <a:pt x="59" y="182"/>
                  <a:pt x="72" y="177"/>
                  <a:pt x="74" y="169"/>
                </a:cubicBezTo>
                <a:cubicBezTo>
                  <a:pt x="74" y="166"/>
                  <a:pt x="73" y="163"/>
                  <a:pt x="70" y="162"/>
                </a:cubicBezTo>
                <a:close/>
                <a:moveTo>
                  <a:pt x="225" y="182"/>
                </a:moveTo>
                <a:cubicBezTo>
                  <a:pt x="225" y="182"/>
                  <a:pt x="212" y="177"/>
                  <a:pt x="210" y="169"/>
                </a:cubicBezTo>
                <a:cubicBezTo>
                  <a:pt x="210" y="166"/>
                  <a:pt x="211" y="163"/>
                  <a:pt x="214" y="162"/>
                </a:cubicBezTo>
                <a:cubicBezTo>
                  <a:pt x="217" y="160"/>
                  <a:pt x="220" y="162"/>
                  <a:pt x="222" y="164"/>
                </a:cubicBezTo>
                <a:cubicBezTo>
                  <a:pt x="222" y="160"/>
                  <a:pt x="226" y="158"/>
                  <a:pt x="230" y="158"/>
                </a:cubicBezTo>
                <a:cubicBezTo>
                  <a:pt x="233" y="159"/>
                  <a:pt x="236" y="162"/>
                  <a:pt x="236" y="165"/>
                </a:cubicBezTo>
                <a:cubicBezTo>
                  <a:pt x="237" y="175"/>
                  <a:pt x="225" y="182"/>
                  <a:pt x="225" y="182"/>
                </a:cubicBezTo>
                <a:close/>
                <a:moveTo>
                  <a:pt x="128" y="167"/>
                </a:moveTo>
                <a:cubicBezTo>
                  <a:pt x="127" y="176"/>
                  <a:pt x="115" y="181"/>
                  <a:pt x="115" y="181"/>
                </a:cubicBezTo>
                <a:cubicBezTo>
                  <a:pt x="115" y="181"/>
                  <a:pt x="103" y="176"/>
                  <a:pt x="102" y="167"/>
                </a:cubicBezTo>
                <a:cubicBezTo>
                  <a:pt x="102" y="164"/>
                  <a:pt x="103" y="161"/>
                  <a:pt x="106" y="160"/>
                </a:cubicBezTo>
                <a:cubicBezTo>
                  <a:pt x="110" y="158"/>
                  <a:pt x="114" y="161"/>
                  <a:pt x="115" y="163"/>
                </a:cubicBezTo>
                <a:cubicBezTo>
                  <a:pt x="115" y="163"/>
                  <a:pt x="115" y="163"/>
                  <a:pt x="115" y="163"/>
                </a:cubicBezTo>
                <a:cubicBezTo>
                  <a:pt x="116" y="161"/>
                  <a:pt x="120" y="158"/>
                  <a:pt x="124" y="160"/>
                </a:cubicBezTo>
                <a:cubicBezTo>
                  <a:pt x="126" y="161"/>
                  <a:pt x="128" y="164"/>
                  <a:pt x="128" y="167"/>
                </a:cubicBezTo>
                <a:close/>
                <a:moveTo>
                  <a:pt x="182" y="167"/>
                </a:moveTo>
                <a:cubicBezTo>
                  <a:pt x="181" y="176"/>
                  <a:pt x="169" y="181"/>
                  <a:pt x="169" y="181"/>
                </a:cubicBezTo>
                <a:cubicBezTo>
                  <a:pt x="169" y="181"/>
                  <a:pt x="157" y="176"/>
                  <a:pt x="156" y="167"/>
                </a:cubicBezTo>
                <a:cubicBezTo>
                  <a:pt x="156" y="164"/>
                  <a:pt x="158" y="161"/>
                  <a:pt x="160" y="160"/>
                </a:cubicBezTo>
                <a:cubicBezTo>
                  <a:pt x="164" y="158"/>
                  <a:pt x="168" y="161"/>
                  <a:pt x="169" y="163"/>
                </a:cubicBezTo>
                <a:cubicBezTo>
                  <a:pt x="169" y="163"/>
                  <a:pt x="169" y="163"/>
                  <a:pt x="169" y="163"/>
                </a:cubicBezTo>
                <a:cubicBezTo>
                  <a:pt x="170" y="161"/>
                  <a:pt x="174" y="158"/>
                  <a:pt x="178" y="160"/>
                </a:cubicBezTo>
                <a:cubicBezTo>
                  <a:pt x="181" y="161"/>
                  <a:pt x="182" y="164"/>
                  <a:pt x="182" y="167"/>
                </a:cubicBezTo>
                <a:close/>
                <a:moveTo>
                  <a:pt x="191" y="33"/>
                </a:moveTo>
                <a:cubicBezTo>
                  <a:pt x="191" y="50"/>
                  <a:pt x="176" y="65"/>
                  <a:pt x="158" y="65"/>
                </a:cubicBezTo>
                <a:cubicBezTo>
                  <a:pt x="152" y="65"/>
                  <a:pt x="146" y="63"/>
                  <a:pt x="141" y="59"/>
                </a:cubicBezTo>
                <a:cubicBezTo>
                  <a:pt x="136" y="62"/>
                  <a:pt x="131" y="64"/>
                  <a:pt x="125" y="64"/>
                </a:cubicBezTo>
                <a:cubicBezTo>
                  <a:pt x="110" y="64"/>
                  <a:pt x="98" y="52"/>
                  <a:pt x="98" y="37"/>
                </a:cubicBezTo>
                <a:cubicBezTo>
                  <a:pt x="98" y="23"/>
                  <a:pt x="110" y="11"/>
                  <a:pt x="125" y="11"/>
                </a:cubicBezTo>
                <a:cubicBezTo>
                  <a:pt x="128" y="11"/>
                  <a:pt x="131" y="11"/>
                  <a:pt x="134" y="12"/>
                </a:cubicBezTo>
                <a:cubicBezTo>
                  <a:pt x="140" y="5"/>
                  <a:pt x="148" y="0"/>
                  <a:pt x="158" y="0"/>
                </a:cubicBezTo>
                <a:cubicBezTo>
                  <a:pt x="176" y="0"/>
                  <a:pt x="191" y="15"/>
                  <a:pt x="191" y="33"/>
                </a:cubicBezTo>
                <a:close/>
                <a:moveTo>
                  <a:pt x="182" y="33"/>
                </a:moveTo>
                <a:cubicBezTo>
                  <a:pt x="182" y="20"/>
                  <a:pt x="171" y="9"/>
                  <a:pt x="158" y="9"/>
                </a:cubicBezTo>
                <a:cubicBezTo>
                  <a:pt x="146" y="9"/>
                  <a:pt x="135" y="20"/>
                  <a:pt x="135" y="33"/>
                </a:cubicBezTo>
                <a:cubicBezTo>
                  <a:pt x="135" y="36"/>
                  <a:pt x="136" y="39"/>
                  <a:pt x="137" y="41"/>
                </a:cubicBezTo>
                <a:cubicBezTo>
                  <a:pt x="136" y="44"/>
                  <a:pt x="133" y="47"/>
                  <a:pt x="131" y="49"/>
                </a:cubicBezTo>
                <a:cubicBezTo>
                  <a:pt x="128" y="44"/>
                  <a:pt x="126" y="38"/>
                  <a:pt x="126" y="33"/>
                </a:cubicBezTo>
                <a:cubicBezTo>
                  <a:pt x="126" y="28"/>
                  <a:pt x="127" y="24"/>
                  <a:pt x="129" y="20"/>
                </a:cubicBezTo>
                <a:cubicBezTo>
                  <a:pt x="128" y="20"/>
                  <a:pt x="126" y="19"/>
                  <a:pt x="125" y="19"/>
                </a:cubicBezTo>
                <a:cubicBezTo>
                  <a:pt x="115" y="19"/>
                  <a:pt x="107" y="27"/>
                  <a:pt x="107" y="37"/>
                </a:cubicBezTo>
                <a:cubicBezTo>
                  <a:pt x="107" y="48"/>
                  <a:pt x="115" y="56"/>
                  <a:pt x="125" y="56"/>
                </a:cubicBezTo>
                <a:cubicBezTo>
                  <a:pt x="135" y="56"/>
                  <a:pt x="143" y="48"/>
                  <a:pt x="143" y="37"/>
                </a:cubicBezTo>
                <a:cubicBezTo>
                  <a:pt x="143" y="35"/>
                  <a:pt x="142" y="32"/>
                  <a:pt x="141" y="29"/>
                </a:cubicBezTo>
                <a:cubicBezTo>
                  <a:pt x="142" y="26"/>
                  <a:pt x="143" y="23"/>
                  <a:pt x="146" y="20"/>
                </a:cubicBezTo>
                <a:cubicBezTo>
                  <a:pt x="149" y="25"/>
                  <a:pt x="152" y="31"/>
                  <a:pt x="152" y="37"/>
                </a:cubicBezTo>
                <a:cubicBezTo>
                  <a:pt x="152" y="43"/>
                  <a:pt x="150" y="49"/>
                  <a:pt x="147" y="53"/>
                </a:cubicBezTo>
                <a:cubicBezTo>
                  <a:pt x="150" y="55"/>
                  <a:pt x="154" y="56"/>
                  <a:pt x="158" y="56"/>
                </a:cubicBezTo>
                <a:cubicBezTo>
                  <a:pt x="171" y="56"/>
                  <a:pt x="182" y="46"/>
                  <a:pt x="182" y="33"/>
                </a:cubicBezTo>
                <a:close/>
              </a:path>
            </a:pathLst>
          </a:custGeom>
          <a:solidFill>
            <a:srgbClr val="FFC0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27"/>
          <p:cNvSpPr>
            <a:spLocks noEditPoints="1"/>
          </p:cNvSpPr>
          <p:nvPr/>
        </p:nvSpPr>
        <p:spPr bwMode="auto">
          <a:xfrm>
            <a:off x="7056032" y="2037641"/>
            <a:ext cx="469057" cy="541362"/>
          </a:xfrm>
          <a:custGeom>
            <a:avLst/>
            <a:gdLst>
              <a:gd name="T0" fmla="*/ 86 w 214"/>
              <a:gd name="T1" fmla="*/ 47 h 247"/>
              <a:gd name="T2" fmla="*/ 86 w 214"/>
              <a:gd name="T3" fmla="*/ 42 h 247"/>
              <a:gd name="T4" fmla="*/ 100 w 214"/>
              <a:gd name="T5" fmla="*/ 28 h 247"/>
              <a:gd name="T6" fmla="*/ 114 w 214"/>
              <a:gd name="T7" fmla="*/ 28 h 247"/>
              <a:gd name="T8" fmla="*/ 128 w 214"/>
              <a:gd name="T9" fmla="*/ 42 h 247"/>
              <a:gd name="T10" fmla="*/ 128 w 214"/>
              <a:gd name="T11" fmla="*/ 47 h 247"/>
              <a:gd name="T12" fmla="*/ 114 w 214"/>
              <a:gd name="T13" fmla="*/ 61 h 247"/>
              <a:gd name="T14" fmla="*/ 100 w 214"/>
              <a:gd name="T15" fmla="*/ 61 h 247"/>
              <a:gd name="T16" fmla="*/ 86 w 214"/>
              <a:gd name="T17" fmla="*/ 47 h 247"/>
              <a:gd name="T18" fmla="*/ 139 w 214"/>
              <a:gd name="T19" fmla="*/ 42 h 247"/>
              <a:gd name="T20" fmla="*/ 139 w 214"/>
              <a:gd name="T21" fmla="*/ 47 h 247"/>
              <a:gd name="T22" fmla="*/ 137 w 214"/>
              <a:gd name="T23" fmla="*/ 58 h 247"/>
              <a:gd name="T24" fmla="*/ 177 w 214"/>
              <a:gd name="T25" fmla="*/ 62 h 247"/>
              <a:gd name="T26" fmla="*/ 190 w 214"/>
              <a:gd name="T27" fmla="*/ 47 h 247"/>
              <a:gd name="T28" fmla="*/ 179 w 214"/>
              <a:gd name="T29" fmla="*/ 30 h 247"/>
              <a:gd name="T30" fmla="*/ 182 w 214"/>
              <a:gd name="T31" fmla="*/ 10 h 247"/>
              <a:gd name="T32" fmla="*/ 164 w 214"/>
              <a:gd name="T33" fmla="*/ 2 h 247"/>
              <a:gd name="T34" fmla="*/ 130 w 214"/>
              <a:gd name="T35" fmla="*/ 22 h 247"/>
              <a:gd name="T36" fmla="*/ 139 w 214"/>
              <a:gd name="T37" fmla="*/ 42 h 247"/>
              <a:gd name="T38" fmla="*/ 37 w 214"/>
              <a:gd name="T39" fmla="*/ 62 h 247"/>
              <a:gd name="T40" fmla="*/ 77 w 214"/>
              <a:gd name="T41" fmla="*/ 58 h 247"/>
              <a:gd name="T42" fmla="*/ 75 w 214"/>
              <a:gd name="T43" fmla="*/ 47 h 247"/>
              <a:gd name="T44" fmla="*/ 75 w 214"/>
              <a:gd name="T45" fmla="*/ 42 h 247"/>
              <a:gd name="T46" fmla="*/ 84 w 214"/>
              <a:gd name="T47" fmla="*/ 22 h 247"/>
              <a:gd name="T48" fmla="*/ 50 w 214"/>
              <a:gd name="T49" fmla="*/ 2 h 247"/>
              <a:gd name="T50" fmla="*/ 31 w 214"/>
              <a:gd name="T51" fmla="*/ 10 h 247"/>
              <a:gd name="T52" fmla="*/ 35 w 214"/>
              <a:gd name="T53" fmla="*/ 30 h 247"/>
              <a:gd name="T54" fmla="*/ 23 w 214"/>
              <a:gd name="T55" fmla="*/ 47 h 247"/>
              <a:gd name="T56" fmla="*/ 37 w 214"/>
              <a:gd name="T57" fmla="*/ 62 h 247"/>
              <a:gd name="T58" fmla="*/ 9 w 214"/>
              <a:gd name="T59" fmla="*/ 142 h 247"/>
              <a:gd name="T60" fmla="*/ 205 w 214"/>
              <a:gd name="T61" fmla="*/ 142 h 247"/>
              <a:gd name="T62" fmla="*/ 205 w 214"/>
              <a:gd name="T63" fmla="*/ 247 h 247"/>
              <a:gd name="T64" fmla="*/ 9 w 214"/>
              <a:gd name="T65" fmla="*/ 247 h 247"/>
              <a:gd name="T66" fmla="*/ 9 w 214"/>
              <a:gd name="T67" fmla="*/ 142 h 247"/>
              <a:gd name="T68" fmla="*/ 186 w 214"/>
              <a:gd name="T69" fmla="*/ 73 h 247"/>
              <a:gd name="T70" fmla="*/ 28 w 214"/>
              <a:gd name="T71" fmla="*/ 73 h 247"/>
              <a:gd name="T72" fmla="*/ 0 w 214"/>
              <a:gd name="T73" fmla="*/ 100 h 247"/>
              <a:gd name="T74" fmla="*/ 0 w 214"/>
              <a:gd name="T75" fmla="*/ 131 h 247"/>
              <a:gd name="T76" fmla="*/ 89 w 214"/>
              <a:gd name="T77" fmla="*/ 131 h 247"/>
              <a:gd name="T78" fmla="*/ 89 w 214"/>
              <a:gd name="T79" fmla="*/ 85 h 247"/>
              <a:gd name="T80" fmla="*/ 124 w 214"/>
              <a:gd name="T81" fmla="*/ 85 h 247"/>
              <a:gd name="T82" fmla="*/ 124 w 214"/>
              <a:gd name="T83" fmla="*/ 131 h 247"/>
              <a:gd name="T84" fmla="*/ 214 w 214"/>
              <a:gd name="T85" fmla="*/ 131 h 247"/>
              <a:gd name="T86" fmla="*/ 214 w 214"/>
              <a:gd name="T87" fmla="*/ 100 h 247"/>
              <a:gd name="T88" fmla="*/ 186 w 214"/>
              <a:gd name="T89" fmla="*/ 7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247">
                <a:moveTo>
                  <a:pt x="86" y="47"/>
                </a:moveTo>
                <a:cubicBezTo>
                  <a:pt x="86" y="42"/>
                  <a:pt x="86" y="42"/>
                  <a:pt x="86" y="42"/>
                </a:cubicBezTo>
                <a:cubicBezTo>
                  <a:pt x="86" y="33"/>
                  <a:pt x="91" y="28"/>
                  <a:pt x="100" y="28"/>
                </a:cubicBezTo>
                <a:cubicBezTo>
                  <a:pt x="114" y="28"/>
                  <a:pt x="114" y="28"/>
                  <a:pt x="114" y="28"/>
                </a:cubicBezTo>
                <a:cubicBezTo>
                  <a:pt x="123" y="28"/>
                  <a:pt x="128" y="33"/>
                  <a:pt x="128" y="42"/>
                </a:cubicBezTo>
                <a:cubicBezTo>
                  <a:pt x="128" y="47"/>
                  <a:pt x="128" y="47"/>
                  <a:pt x="128" y="47"/>
                </a:cubicBezTo>
                <a:cubicBezTo>
                  <a:pt x="128" y="56"/>
                  <a:pt x="123" y="61"/>
                  <a:pt x="114" y="61"/>
                </a:cubicBezTo>
                <a:cubicBezTo>
                  <a:pt x="100" y="61"/>
                  <a:pt x="100" y="61"/>
                  <a:pt x="100" y="61"/>
                </a:cubicBezTo>
                <a:cubicBezTo>
                  <a:pt x="91" y="61"/>
                  <a:pt x="86" y="56"/>
                  <a:pt x="86" y="47"/>
                </a:cubicBezTo>
                <a:close/>
                <a:moveTo>
                  <a:pt x="139" y="42"/>
                </a:moveTo>
                <a:cubicBezTo>
                  <a:pt x="139" y="47"/>
                  <a:pt x="139" y="47"/>
                  <a:pt x="139" y="47"/>
                </a:cubicBezTo>
                <a:cubicBezTo>
                  <a:pt x="139" y="51"/>
                  <a:pt x="138" y="55"/>
                  <a:pt x="137" y="58"/>
                </a:cubicBezTo>
                <a:cubicBezTo>
                  <a:pt x="150" y="62"/>
                  <a:pt x="164" y="65"/>
                  <a:pt x="177" y="62"/>
                </a:cubicBezTo>
                <a:cubicBezTo>
                  <a:pt x="184" y="60"/>
                  <a:pt x="190" y="55"/>
                  <a:pt x="190" y="47"/>
                </a:cubicBezTo>
                <a:cubicBezTo>
                  <a:pt x="191" y="39"/>
                  <a:pt x="185" y="32"/>
                  <a:pt x="179" y="30"/>
                </a:cubicBezTo>
                <a:cubicBezTo>
                  <a:pt x="184" y="26"/>
                  <a:pt x="187" y="17"/>
                  <a:pt x="182" y="10"/>
                </a:cubicBezTo>
                <a:cubicBezTo>
                  <a:pt x="178" y="3"/>
                  <a:pt x="171" y="0"/>
                  <a:pt x="164" y="2"/>
                </a:cubicBezTo>
                <a:cubicBezTo>
                  <a:pt x="152" y="5"/>
                  <a:pt x="140" y="13"/>
                  <a:pt x="130" y="22"/>
                </a:cubicBezTo>
                <a:cubicBezTo>
                  <a:pt x="136" y="26"/>
                  <a:pt x="139" y="33"/>
                  <a:pt x="139" y="42"/>
                </a:cubicBezTo>
                <a:close/>
                <a:moveTo>
                  <a:pt x="37" y="62"/>
                </a:moveTo>
                <a:cubicBezTo>
                  <a:pt x="50" y="65"/>
                  <a:pt x="64" y="62"/>
                  <a:pt x="77" y="58"/>
                </a:cubicBezTo>
                <a:cubicBezTo>
                  <a:pt x="75" y="55"/>
                  <a:pt x="75" y="51"/>
                  <a:pt x="75" y="47"/>
                </a:cubicBezTo>
                <a:cubicBezTo>
                  <a:pt x="75" y="42"/>
                  <a:pt x="75" y="42"/>
                  <a:pt x="75" y="42"/>
                </a:cubicBezTo>
                <a:cubicBezTo>
                  <a:pt x="75" y="33"/>
                  <a:pt x="78" y="26"/>
                  <a:pt x="84" y="22"/>
                </a:cubicBezTo>
                <a:cubicBezTo>
                  <a:pt x="74" y="13"/>
                  <a:pt x="62" y="5"/>
                  <a:pt x="50" y="2"/>
                </a:cubicBezTo>
                <a:cubicBezTo>
                  <a:pt x="42" y="0"/>
                  <a:pt x="35" y="3"/>
                  <a:pt x="31" y="10"/>
                </a:cubicBezTo>
                <a:cubicBezTo>
                  <a:pt x="27" y="17"/>
                  <a:pt x="30" y="26"/>
                  <a:pt x="35" y="30"/>
                </a:cubicBezTo>
                <a:cubicBezTo>
                  <a:pt x="29" y="32"/>
                  <a:pt x="22" y="39"/>
                  <a:pt x="23" y="47"/>
                </a:cubicBezTo>
                <a:cubicBezTo>
                  <a:pt x="24" y="55"/>
                  <a:pt x="30" y="60"/>
                  <a:pt x="37" y="62"/>
                </a:cubicBezTo>
                <a:close/>
                <a:moveTo>
                  <a:pt x="9" y="142"/>
                </a:moveTo>
                <a:cubicBezTo>
                  <a:pt x="205" y="142"/>
                  <a:pt x="205" y="142"/>
                  <a:pt x="205" y="142"/>
                </a:cubicBezTo>
                <a:cubicBezTo>
                  <a:pt x="205" y="247"/>
                  <a:pt x="205" y="247"/>
                  <a:pt x="205" y="247"/>
                </a:cubicBezTo>
                <a:cubicBezTo>
                  <a:pt x="9" y="247"/>
                  <a:pt x="9" y="247"/>
                  <a:pt x="9" y="247"/>
                </a:cubicBezTo>
                <a:lnTo>
                  <a:pt x="9" y="142"/>
                </a:lnTo>
                <a:close/>
                <a:moveTo>
                  <a:pt x="186" y="73"/>
                </a:moveTo>
                <a:cubicBezTo>
                  <a:pt x="28" y="73"/>
                  <a:pt x="28" y="73"/>
                  <a:pt x="28" y="73"/>
                </a:cubicBezTo>
                <a:cubicBezTo>
                  <a:pt x="12" y="73"/>
                  <a:pt x="0" y="85"/>
                  <a:pt x="0" y="100"/>
                </a:cubicBezTo>
                <a:cubicBezTo>
                  <a:pt x="0" y="131"/>
                  <a:pt x="0" y="131"/>
                  <a:pt x="0" y="131"/>
                </a:cubicBezTo>
                <a:cubicBezTo>
                  <a:pt x="89" y="131"/>
                  <a:pt x="89" y="131"/>
                  <a:pt x="89" y="131"/>
                </a:cubicBezTo>
                <a:cubicBezTo>
                  <a:pt x="89" y="85"/>
                  <a:pt x="89" y="85"/>
                  <a:pt x="89" y="85"/>
                </a:cubicBezTo>
                <a:cubicBezTo>
                  <a:pt x="124" y="85"/>
                  <a:pt x="124" y="85"/>
                  <a:pt x="124" y="85"/>
                </a:cubicBezTo>
                <a:cubicBezTo>
                  <a:pt x="124" y="131"/>
                  <a:pt x="124" y="131"/>
                  <a:pt x="124" y="131"/>
                </a:cubicBezTo>
                <a:cubicBezTo>
                  <a:pt x="214" y="131"/>
                  <a:pt x="214" y="131"/>
                  <a:pt x="214" y="131"/>
                </a:cubicBezTo>
                <a:cubicBezTo>
                  <a:pt x="214" y="100"/>
                  <a:pt x="214" y="100"/>
                  <a:pt x="214" y="100"/>
                </a:cubicBezTo>
                <a:cubicBezTo>
                  <a:pt x="214" y="85"/>
                  <a:pt x="202" y="73"/>
                  <a:pt x="186" y="73"/>
                </a:cubicBezTo>
                <a:close/>
              </a:path>
            </a:pathLst>
          </a:custGeom>
          <a:solidFill>
            <a:srgbClr val="FFC0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31"/>
          <p:cNvSpPr>
            <a:spLocks noEditPoints="1"/>
          </p:cNvSpPr>
          <p:nvPr/>
        </p:nvSpPr>
        <p:spPr bwMode="auto">
          <a:xfrm>
            <a:off x="1752517" y="2075017"/>
            <a:ext cx="611813" cy="598835"/>
          </a:xfrm>
          <a:custGeom>
            <a:avLst/>
            <a:gdLst>
              <a:gd name="T0" fmla="*/ 261 w 279"/>
              <a:gd name="T1" fmla="*/ 149 h 273"/>
              <a:gd name="T2" fmla="*/ 259 w 279"/>
              <a:gd name="T3" fmla="*/ 135 h 273"/>
              <a:gd name="T4" fmla="*/ 253 w 279"/>
              <a:gd name="T5" fmla="*/ 115 h 273"/>
              <a:gd name="T6" fmla="*/ 252 w 279"/>
              <a:gd name="T7" fmla="*/ 105 h 273"/>
              <a:gd name="T8" fmla="*/ 250 w 279"/>
              <a:gd name="T9" fmla="*/ 97 h 273"/>
              <a:gd name="T10" fmla="*/ 264 w 279"/>
              <a:gd name="T11" fmla="*/ 98 h 273"/>
              <a:gd name="T12" fmla="*/ 261 w 279"/>
              <a:gd name="T13" fmla="*/ 149 h 273"/>
              <a:gd name="T14" fmla="*/ 232 w 279"/>
              <a:gd name="T15" fmla="*/ 212 h 273"/>
              <a:gd name="T16" fmla="*/ 232 w 279"/>
              <a:gd name="T17" fmla="*/ 212 h 273"/>
              <a:gd name="T18" fmla="*/ 232 w 279"/>
              <a:gd name="T19" fmla="*/ 212 h 273"/>
              <a:gd name="T20" fmla="*/ 222 w 279"/>
              <a:gd name="T21" fmla="*/ 225 h 273"/>
              <a:gd name="T22" fmla="*/ 189 w 279"/>
              <a:gd name="T23" fmla="*/ 273 h 273"/>
              <a:gd name="T24" fmla="*/ 158 w 279"/>
              <a:gd name="T25" fmla="*/ 273 h 273"/>
              <a:gd name="T26" fmla="*/ 159 w 279"/>
              <a:gd name="T27" fmla="*/ 261 h 273"/>
              <a:gd name="T28" fmla="*/ 154 w 279"/>
              <a:gd name="T29" fmla="*/ 262 h 273"/>
              <a:gd name="T30" fmla="*/ 109 w 279"/>
              <a:gd name="T31" fmla="*/ 263 h 273"/>
              <a:gd name="T32" fmla="*/ 102 w 279"/>
              <a:gd name="T33" fmla="*/ 273 h 273"/>
              <a:gd name="T34" fmla="*/ 71 w 279"/>
              <a:gd name="T35" fmla="*/ 273 h 273"/>
              <a:gd name="T36" fmla="*/ 70 w 279"/>
              <a:gd name="T37" fmla="*/ 262 h 273"/>
              <a:gd name="T38" fmla="*/ 50 w 279"/>
              <a:gd name="T39" fmla="*/ 235 h 273"/>
              <a:gd name="T40" fmla="*/ 32 w 279"/>
              <a:gd name="T41" fmla="*/ 214 h 273"/>
              <a:gd name="T42" fmla="*/ 32 w 279"/>
              <a:gd name="T43" fmla="*/ 214 h 273"/>
              <a:gd name="T44" fmla="*/ 0 w 279"/>
              <a:gd name="T45" fmla="*/ 181 h 273"/>
              <a:gd name="T46" fmla="*/ 0 w 279"/>
              <a:gd name="T47" fmla="*/ 149 h 273"/>
              <a:gd name="T48" fmla="*/ 28 w 279"/>
              <a:gd name="T49" fmla="*/ 120 h 273"/>
              <a:gd name="T50" fmla="*/ 29 w 279"/>
              <a:gd name="T51" fmla="*/ 119 h 273"/>
              <a:gd name="T52" fmla="*/ 50 w 279"/>
              <a:gd name="T53" fmla="*/ 90 h 273"/>
              <a:gd name="T54" fmla="*/ 29 w 279"/>
              <a:gd name="T55" fmla="*/ 59 h 273"/>
              <a:gd name="T56" fmla="*/ 47 w 279"/>
              <a:gd name="T57" fmla="*/ 43 h 273"/>
              <a:gd name="T58" fmla="*/ 100 w 279"/>
              <a:gd name="T59" fmla="*/ 73 h 273"/>
              <a:gd name="T60" fmla="*/ 107 w 279"/>
              <a:gd name="T61" fmla="*/ 31 h 273"/>
              <a:gd name="T62" fmla="*/ 162 w 279"/>
              <a:gd name="T63" fmla="*/ 0 h 273"/>
              <a:gd name="T64" fmla="*/ 193 w 279"/>
              <a:gd name="T65" fmla="*/ 8 h 273"/>
              <a:gd name="T66" fmla="*/ 220 w 279"/>
              <a:gd name="T67" fmla="*/ 86 h 273"/>
              <a:gd name="T68" fmla="*/ 248 w 279"/>
              <a:gd name="T69" fmla="*/ 137 h 273"/>
              <a:gd name="T70" fmla="*/ 232 w 279"/>
              <a:gd name="T71" fmla="*/ 212 h 273"/>
              <a:gd name="T72" fmla="*/ 113 w 279"/>
              <a:gd name="T73" fmla="*/ 73 h 273"/>
              <a:gd name="T74" fmla="*/ 117 w 279"/>
              <a:gd name="T75" fmla="*/ 72 h 273"/>
              <a:gd name="T76" fmla="*/ 150 w 279"/>
              <a:gd name="T77" fmla="*/ 71 h 273"/>
              <a:gd name="T78" fmla="*/ 165 w 279"/>
              <a:gd name="T79" fmla="*/ 46 h 273"/>
              <a:gd name="T80" fmla="*/ 154 w 279"/>
              <a:gd name="T81" fmla="*/ 49 h 273"/>
              <a:gd name="T82" fmla="*/ 151 w 279"/>
              <a:gd name="T83" fmla="*/ 34 h 273"/>
              <a:gd name="T84" fmla="*/ 175 w 279"/>
              <a:gd name="T85" fmla="*/ 29 h 273"/>
              <a:gd name="T86" fmla="*/ 188 w 279"/>
              <a:gd name="T87" fmla="*/ 37 h 273"/>
              <a:gd name="T88" fmla="*/ 188 w 279"/>
              <a:gd name="T89" fmla="*/ 37 h 273"/>
              <a:gd name="T90" fmla="*/ 167 w 279"/>
              <a:gd name="T91" fmla="*/ 74 h 273"/>
              <a:gd name="T92" fmla="*/ 202 w 279"/>
              <a:gd name="T93" fmla="*/ 92 h 273"/>
              <a:gd name="T94" fmla="*/ 204 w 279"/>
              <a:gd name="T95" fmla="*/ 88 h 273"/>
              <a:gd name="T96" fmla="*/ 187 w 279"/>
              <a:gd name="T97" fmla="*/ 20 h 273"/>
              <a:gd name="T98" fmla="*/ 162 w 279"/>
              <a:gd name="T99" fmla="*/ 13 h 273"/>
              <a:gd name="T100" fmla="*/ 119 w 279"/>
              <a:gd name="T101" fmla="*/ 37 h 273"/>
              <a:gd name="T102" fmla="*/ 113 w 279"/>
              <a:gd name="T103" fmla="*/ 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273">
                <a:moveTo>
                  <a:pt x="261" y="149"/>
                </a:moveTo>
                <a:cubicBezTo>
                  <a:pt x="261" y="144"/>
                  <a:pt x="260" y="139"/>
                  <a:pt x="259" y="135"/>
                </a:cubicBezTo>
                <a:cubicBezTo>
                  <a:pt x="258" y="128"/>
                  <a:pt x="256" y="121"/>
                  <a:pt x="253" y="115"/>
                </a:cubicBezTo>
                <a:cubicBezTo>
                  <a:pt x="259" y="113"/>
                  <a:pt x="258" y="105"/>
                  <a:pt x="252" y="105"/>
                </a:cubicBezTo>
                <a:cubicBezTo>
                  <a:pt x="247" y="106"/>
                  <a:pt x="245" y="99"/>
                  <a:pt x="250" y="97"/>
                </a:cubicBezTo>
                <a:cubicBezTo>
                  <a:pt x="255" y="94"/>
                  <a:pt x="261" y="96"/>
                  <a:pt x="264" y="98"/>
                </a:cubicBezTo>
                <a:cubicBezTo>
                  <a:pt x="279" y="109"/>
                  <a:pt x="270" y="132"/>
                  <a:pt x="261" y="149"/>
                </a:cubicBezTo>
                <a:close/>
                <a:moveTo>
                  <a:pt x="232" y="212"/>
                </a:moveTo>
                <a:cubicBezTo>
                  <a:pt x="232" y="212"/>
                  <a:pt x="232" y="212"/>
                  <a:pt x="232" y="212"/>
                </a:cubicBezTo>
                <a:cubicBezTo>
                  <a:pt x="232" y="212"/>
                  <a:pt x="232" y="212"/>
                  <a:pt x="232" y="212"/>
                </a:cubicBezTo>
                <a:cubicBezTo>
                  <a:pt x="229" y="216"/>
                  <a:pt x="226" y="221"/>
                  <a:pt x="222" y="225"/>
                </a:cubicBezTo>
                <a:cubicBezTo>
                  <a:pt x="201" y="253"/>
                  <a:pt x="201" y="266"/>
                  <a:pt x="189" y="273"/>
                </a:cubicBezTo>
                <a:cubicBezTo>
                  <a:pt x="180" y="273"/>
                  <a:pt x="158" y="273"/>
                  <a:pt x="158" y="273"/>
                </a:cubicBezTo>
                <a:cubicBezTo>
                  <a:pt x="158" y="273"/>
                  <a:pt x="160" y="268"/>
                  <a:pt x="159" y="261"/>
                </a:cubicBezTo>
                <a:cubicBezTo>
                  <a:pt x="157" y="261"/>
                  <a:pt x="156" y="262"/>
                  <a:pt x="154" y="262"/>
                </a:cubicBezTo>
                <a:cubicBezTo>
                  <a:pt x="139" y="265"/>
                  <a:pt x="124" y="265"/>
                  <a:pt x="109" y="263"/>
                </a:cubicBezTo>
                <a:cubicBezTo>
                  <a:pt x="107" y="267"/>
                  <a:pt x="105" y="270"/>
                  <a:pt x="102" y="273"/>
                </a:cubicBezTo>
                <a:cubicBezTo>
                  <a:pt x="71" y="273"/>
                  <a:pt x="71" y="273"/>
                  <a:pt x="71" y="273"/>
                </a:cubicBezTo>
                <a:cubicBezTo>
                  <a:pt x="71" y="269"/>
                  <a:pt x="71" y="266"/>
                  <a:pt x="70" y="262"/>
                </a:cubicBezTo>
                <a:cubicBezTo>
                  <a:pt x="68" y="255"/>
                  <a:pt x="58" y="243"/>
                  <a:pt x="50" y="235"/>
                </a:cubicBezTo>
                <a:cubicBezTo>
                  <a:pt x="43" y="229"/>
                  <a:pt x="37" y="222"/>
                  <a:pt x="32" y="214"/>
                </a:cubicBezTo>
                <a:cubicBezTo>
                  <a:pt x="32" y="214"/>
                  <a:pt x="32" y="214"/>
                  <a:pt x="32" y="214"/>
                </a:cubicBezTo>
                <a:cubicBezTo>
                  <a:pt x="25" y="201"/>
                  <a:pt x="0" y="200"/>
                  <a:pt x="0" y="181"/>
                </a:cubicBezTo>
                <a:cubicBezTo>
                  <a:pt x="0" y="167"/>
                  <a:pt x="0" y="162"/>
                  <a:pt x="0" y="149"/>
                </a:cubicBezTo>
                <a:cubicBezTo>
                  <a:pt x="0" y="130"/>
                  <a:pt x="18" y="134"/>
                  <a:pt x="28" y="120"/>
                </a:cubicBezTo>
                <a:cubicBezTo>
                  <a:pt x="28" y="119"/>
                  <a:pt x="28" y="119"/>
                  <a:pt x="29" y="119"/>
                </a:cubicBezTo>
                <a:cubicBezTo>
                  <a:pt x="34" y="109"/>
                  <a:pt x="41" y="99"/>
                  <a:pt x="50" y="90"/>
                </a:cubicBezTo>
                <a:cubicBezTo>
                  <a:pt x="45" y="79"/>
                  <a:pt x="36" y="68"/>
                  <a:pt x="29" y="59"/>
                </a:cubicBezTo>
                <a:cubicBezTo>
                  <a:pt x="22" y="50"/>
                  <a:pt x="36" y="43"/>
                  <a:pt x="47" y="43"/>
                </a:cubicBezTo>
                <a:cubicBezTo>
                  <a:pt x="68" y="42"/>
                  <a:pt x="87" y="53"/>
                  <a:pt x="100" y="73"/>
                </a:cubicBezTo>
                <a:cubicBezTo>
                  <a:pt x="97" y="59"/>
                  <a:pt x="100" y="44"/>
                  <a:pt x="107" y="31"/>
                </a:cubicBezTo>
                <a:cubicBezTo>
                  <a:pt x="119" y="12"/>
                  <a:pt x="139" y="0"/>
                  <a:pt x="162" y="0"/>
                </a:cubicBezTo>
                <a:cubicBezTo>
                  <a:pt x="173" y="0"/>
                  <a:pt x="184" y="3"/>
                  <a:pt x="193" y="8"/>
                </a:cubicBezTo>
                <a:cubicBezTo>
                  <a:pt x="220" y="24"/>
                  <a:pt x="231" y="57"/>
                  <a:pt x="220" y="86"/>
                </a:cubicBezTo>
                <a:cubicBezTo>
                  <a:pt x="234" y="99"/>
                  <a:pt x="244" y="117"/>
                  <a:pt x="248" y="137"/>
                </a:cubicBezTo>
                <a:cubicBezTo>
                  <a:pt x="254" y="163"/>
                  <a:pt x="247" y="190"/>
                  <a:pt x="232" y="212"/>
                </a:cubicBezTo>
                <a:close/>
                <a:moveTo>
                  <a:pt x="113" y="73"/>
                </a:moveTo>
                <a:cubicBezTo>
                  <a:pt x="114" y="73"/>
                  <a:pt x="115" y="72"/>
                  <a:pt x="117" y="72"/>
                </a:cubicBezTo>
                <a:cubicBezTo>
                  <a:pt x="128" y="70"/>
                  <a:pt x="139" y="69"/>
                  <a:pt x="150" y="71"/>
                </a:cubicBezTo>
                <a:cubicBezTo>
                  <a:pt x="165" y="46"/>
                  <a:pt x="165" y="46"/>
                  <a:pt x="165" y="46"/>
                </a:cubicBezTo>
                <a:cubicBezTo>
                  <a:pt x="154" y="49"/>
                  <a:pt x="154" y="49"/>
                  <a:pt x="154" y="49"/>
                </a:cubicBezTo>
                <a:cubicBezTo>
                  <a:pt x="151" y="34"/>
                  <a:pt x="151" y="34"/>
                  <a:pt x="151" y="34"/>
                </a:cubicBezTo>
                <a:cubicBezTo>
                  <a:pt x="175" y="29"/>
                  <a:pt x="175" y="29"/>
                  <a:pt x="175" y="29"/>
                </a:cubicBezTo>
                <a:cubicBezTo>
                  <a:pt x="188" y="37"/>
                  <a:pt x="188" y="37"/>
                  <a:pt x="188" y="37"/>
                </a:cubicBezTo>
                <a:cubicBezTo>
                  <a:pt x="188" y="37"/>
                  <a:pt x="188" y="37"/>
                  <a:pt x="188" y="37"/>
                </a:cubicBezTo>
                <a:cubicBezTo>
                  <a:pt x="167" y="74"/>
                  <a:pt x="167" y="74"/>
                  <a:pt x="167" y="74"/>
                </a:cubicBezTo>
                <a:cubicBezTo>
                  <a:pt x="180" y="77"/>
                  <a:pt x="192" y="83"/>
                  <a:pt x="202" y="92"/>
                </a:cubicBezTo>
                <a:cubicBezTo>
                  <a:pt x="203" y="90"/>
                  <a:pt x="203" y="89"/>
                  <a:pt x="204" y="88"/>
                </a:cubicBezTo>
                <a:cubicBezTo>
                  <a:pt x="218" y="64"/>
                  <a:pt x="210" y="34"/>
                  <a:pt x="187" y="20"/>
                </a:cubicBezTo>
                <a:cubicBezTo>
                  <a:pt x="179" y="15"/>
                  <a:pt x="170" y="13"/>
                  <a:pt x="162" y="13"/>
                </a:cubicBezTo>
                <a:cubicBezTo>
                  <a:pt x="144" y="13"/>
                  <a:pt x="128" y="22"/>
                  <a:pt x="119" y="37"/>
                </a:cubicBezTo>
                <a:cubicBezTo>
                  <a:pt x="112" y="49"/>
                  <a:pt x="110" y="61"/>
                  <a:pt x="113" y="73"/>
                </a:cubicBezTo>
                <a:close/>
              </a:path>
            </a:pathLst>
          </a:custGeom>
          <a:solidFill>
            <a:srgbClr val="FFC0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矩形 25"/>
          <p:cNvSpPr/>
          <p:nvPr/>
        </p:nvSpPr>
        <p:spPr>
          <a:xfrm>
            <a:off x="1483089" y="3093563"/>
            <a:ext cx="1795107" cy="369332"/>
          </a:xfrm>
          <a:prstGeom prst="rect">
            <a:avLst/>
          </a:prstGeom>
        </p:spPr>
        <p:txBody>
          <a:bodyPr wrap="none">
            <a:spAutoFit/>
          </a:bodyPr>
          <a:lstStyle/>
          <a:p>
            <a:r>
              <a:rPr lang="en-US" altLang="zh-CN" dirty="0">
                <a:solidFill>
                  <a:schemeClr val="bg1"/>
                </a:solidFill>
                <a:cs typeface="+mn-ea"/>
                <a:sym typeface="+mn-lt"/>
              </a:rPr>
              <a:t>LOREM IPSUM</a:t>
            </a:r>
            <a:endParaRPr lang="zh-CN" altLang="en-US" dirty="0">
              <a:solidFill>
                <a:schemeClr val="bg1"/>
              </a:solidFill>
              <a:cs typeface="+mn-ea"/>
              <a:sym typeface="+mn-lt"/>
            </a:endParaRPr>
          </a:p>
        </p:txBody>
      </p:sp>
      <p:sp>
        <p:nvSpPr>
          <p:cNvPr id="78" name="矩形 77"/>
          <p:cNvSpPr/>
          <p:nvPr/>
        </p:nvSpPr>
        <p:spPr>
          <a:xfrm>
            <a:off x="3941595" y="3081851"/>
            <a:ext cx="1795107" cy="369332"/>
          </a:xfrm>
          <a:prstGeom prst="rect">
            <a:avLst/>
          </a:prstGeom>
        </p:spPr>
        <p:txBody>
          <a:bodyPr wrap="none">
            <a:spAutoFit/>
          </a:bodyPr>
          <a:lstStyle/>
          <a:p>
            <a:r>
              <a:rPr lang="en-US" altLang="zh-CN" dirty="0">
                <a:solidFill>
                  <a:schemeClr val="bg1"/>
                </a:solidFill>
                <a:cs typeface="+mn-ea"/>
                <a:sym typeface="+mn-lt"/>
              </a:rPr>
              <a:t>LOREM IPSUM</a:t>
            </a:r>
            <a:endParaRPr lang="zh-CN" altLang="en-US" dirty="0">
              <a:solidFill>
                <a:schemeClr val="bg1"/>
              </a:solidFill>
              <a:cs typeface="+mn-ea"/>
              <a:sym typeface="+mn-lt"/>
            </a:endParaRPr>
          </a:p>
        </p:txBody>
      </p:sp>
      <p:sp>
        <p:nvSpPr>
          <p:cNvPr id="79" name="矩形 78"/>
          <p:cNvSpPr/>
          <p:nvPr/>
        </p:nvSpPr>
        <p:spPr>
          <a:xfrm>
            <a:off x="6524289" y="3081327"/>
            <a:ext cx="1795107" cy="369332"/>
          </a:xfrm>
          <a:prstGeom prst="rect">
            <a:avLst/>
          </a:prstGeom>
        </p:spPr>
        <p:txBody>
          <a:bodyPr wrap="none">
            <a:spAutoFit/>
          </a:bodyPr>
          <a:lstStyle/>
          <a:p>
            <a:r>
              <a:rPr lang="en-US" altLang="zh-CN" dirty="0">
                <a:solidFill>
                  <a:schemeClr val="bg1"/>
                </a:solidFill>
                <a:cs typeface="+mn-ea"/>
                <a:sym typeface="+mn-lt"/>
              </a:rPr>
              <a:t>LOREM IPSUM</a:t>
            </a:r>
            <a:endParaRPr lang="zh-CN" altLang="en-US" dirty="0">
              <a:solidFill>
                <a:schemeClr val="bg1"/>
              </a:solidFill>
              <a:cs typeface="+mn-ea"/>
              <a:sym typeface="+mn-lt"/>
            </a:endParaRPr>
          </a:p>
        </p:txBody>
      </p:sp>
      <p:sp>
        <p:nvSpPr>
          <p:cNvPr id="80" name="矩形 79"/>
          <p:cNvSpPr/>
          <p:nvPr/>
        </p:nvSpPr>
        <p:spPr>
          <a:xfrm>
            <a:off x="9127332" y="3093039"/>
            <a:ext cx="1795107" cy="369332"/>
          </a:xfrm>
          <a:prstGeom prst="rect">
            <a:avLst/>
          </a:prstGeom>
        </p:spPr>
        <p:txBody>
          <a:bodyPr wrap="none">
            <a:spAutoFit/>
          </a:bodyPr>
          <a:lstStyle/>
          <a:p>
            <a:r>
              <a:rPr lang="en-US" altLang="zh-CN" dirty="0">
                <a:solidFill>
                  <a:schemeClr val="bg1"/>
                </a:solidFill>
                <a:cs typeface="+mn-ea"/>
                <a:sym typeface="+mn-lt"/>
              </a:rPr>
              <a:t>LOREM IPSUM</a:t>
            </a:r>
            <a:endParaRPr lang="zh-CN" altLang="en-US" dirty="0">
              <a:solidFill>
                <a:schemeClr val="bg1"/>
              </a:solidFill>
              <a:cs typeface="+mn-ea"/>
              <a:sym typeface="+mn-lt"/>
            </a:endParaRPr>
          </a:p>
        </p:txBody>
      </p:sp>
      <p:sp>
        <p:nvSpPr>
          <p:cNvPr id="96" name="Rectangle 4"/>
          <p:cNvSpPr/>
          <p:nvPr/>
        </p:nvSpPr>
        <p:spPr bwMode="auto">
          <a:xfrm>
            <a:off x="1483089" y="4188237"/>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97" name="Rectangle 4"/>
          <p:cNvSpPr/>
          <p:nvPr/>
        </p:nvSpPr>
        <p:spPr bwMode="auto">
          <a:xfrm>
            <a:off x="4055154" y="4188236"/>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98" name="Rectangle 4"/>
          <p:cNvSpPr/>
          <p:nvPr/>
        </p:nvSpPr>
        <p:spPr bwMode="auto">
          <a:xfrm>
            <a:off x="6841579" y="4191272"/>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99" name="Rectangle 4"/>
          <p:cNvSpPr/>
          <p:nvPr/>
        </p:nvSpPr>
        <p:spPr bwMode="auto">
          <a:xfrm>
            <a:off x="9617095" y="4170729"/>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TextBox 16"/>
          <p:cNvSpPr txBox="1"/>
          <p:nvPr/>
        </p:nvSpPr>
        <p:spPr>
          <a:xfrm>
            <a:off x="2266193" y="4616016"/>
            <a:ext cx="2289380" cy="886397"/>
          </a:xfrm>
          <a:prstGeom prst="rect">
            <a:avLst/>
          </a:prstGeom>
          <a:noFill/>
        </p:spPr>
        <p:txBody>
          <a:bodyPr wrap="square" lIns="0" tIns="0" rIns="0" bIns="0"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请替换文字内容，修改文字内容，也可以直接复制你的内容到此</a:t>
            </a:r>
            <a:endParaRPr lang="en-US" altLang="zh-CN" sz="1600" dirty="0">
              <a:solidFill>
                <a:prstClr val="white"/>
              </a:solidFill>
              <a:cs typeface="+mn-ea"/>
              <a:sym typeface="+mn-lt"/>
            </a:endParaRPr>
          </a:p>
        </p:txBody>
      </p:sp>
      <p:sp>
        <p:nvSpPr>
          <p:cNvPr id="12" name="TextBox 17"/>
          <p:cNvSpPr txBox="1"/>
          <p:nvPr/>
        </p:nvSpPr>
        <p:spPr>
          <a:xfrm>
            <a:off x="5005983" y="4658325"/>
            <a:ext cx="2289380" cy="886397"/>
          </a:xfrm>
          <a:prstGeom prst="rect">
            <a:avLst/>
          </a:prstGeom>
          <a:noFill/>
        </p:spPr>
        <p:txBody>
          <a:bodyPr wrap="square" lIns="0" tIns="0" rIns="0" bIns="0"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请替换文字内容，修改文字内容，也可以直接复制你的内容到此</a:t>
            </a:r>
            <a:endParaRPr lang="en-US" altLang="zh-CN" sz="1600" dirty="0">
              <a:solidFill>
                <a:prstClr val="white"/>
              </a:solidFill>
              <a:cs typeface="+mn-ea"/>
              <a:sym typeface="+mn-lt"/>
            </a:endParaRPr>
          </a:p>
        </p:txBody>
      </p:sp>
      <p:sp>
        <p:nvSpPr>
          <p:cNvPr id="13" name="TextBox 18"/>
          <p:cNvSpPr txBox="1"/>
          <p:nvPr/>
        </p:nvSpPr>
        <p:spPr>
          <a:xfrm>
            <a:off x="7745772" y="4700635"/>
            <a:ext cx="2289380" cy="886397"/>
          </a:xfrm>
          <a:prstGeom prst="rect">
            <a:avLst/>
          </a:prstGeom>
          <a:noFill/>
        </p:spPr>
        <p:txBody>
          <a:bodyPr wrap="square" lIns="0" tIns="0" rIns="0" bIns="0"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请替换文字内容，修改文字内容，也可以直接复制你的内容到此</a:t>
            </a:r>
            <a:endParaRPr lang="en-US" altLang="zh-CN" sz="1600" dirty="0">
              <a:solidFill>
                <a:prstClr val="white"/>
              </a:solidFill>
              <a:cs typeface="+mn-ea"/>
              <a:sym typeface="+mn-lt"/>
            </a:endParaRPr>
          </a:p>
        </p:txBody>
      </p:sp>
      <p:grpSp>
        <p:nvGrpSpPr>
          <p:cNvPr id="14" name="组合 13"/>
          <p:cNvGrpSpPr/>
          <p:nvPr/>
        </p:nvGrpSpPr>
        <p:grpSpPr>
          <a:xfrm>
            <a:off x="2039213" y="1688686"/>
            <a:ext cx="8190736" cy="2734168"/>
            <a:chOff x="1167355" y="1217191"/>
            <a:chExt cx="6892537" cy="2300813"/>
          </a:xfrm>
        </p:grpSpPr>
        <p:sp>
          <p:nvSpPr>
            <p:cNvPr id="15"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FFC000"/>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6"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FFC000"/>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7" name="Rectangle 6"/>
            <p:cNvSpPr>
              <a:spLocks noChangeArrowheads="1"/>
            </p:cNvSpPr>
            <p:nvPr/>
          </p:nvSpPr>
          <p:spPr bwMode="auto">
            <a:xfrm rot="18900000">
              <a:off x="1723577" y="1817977"/>
              <a:ext cx="1104193" cy="1104192"/>
            </a:xfrm>
            <a:prstGeom prst="rect">
              <a:avLst/>
            </a:prstGeom>
            <a:solidFill>
              <a:srgbClr val="FFFFFF">
                <a:alpha val="10196"/>
              </a:srgbClr>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8" name="Rectangle 7"/>
            <p:cNvSpPr>
              <a:spLocks noChangeArrowheads="1"/>
            </p:cNvSpPr>
            <p:nvPr/>
          </p:nvSpPr>
          <p:spPr bwMode="auto">
            <a:xfrm rot="18900000">
              <a:off x="4055751" y="1817977"/>
              <a:ext cx="1104192" cy="1104192"/>
            </a:xfrm>
            <a:prstGeom prst="rect">
              <a:avLst/>
            </a:prstGeom>
            <a:solidFill>
              <a:srgbClr val="FFFFFF">
                <a:alpha val="10196"/>
              </a:srgbClr>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9" name="Rectangle 8"/>
            <p:cNvSpPr>
              <a:spLocks noChangeArrowheads="1"/>
            </p:cNvSpPr>
            <p:nvPr/>
          </p:nvSpPr>
          <p:spPr bwMode="auto">
            <a:xfrm rot="18900000">
              <a:off x="6366467" y="1817977"/>
              <a:ext cx="1104192" cy="1104192"/>
            </a:xfrm>
            <a:prstGeom prst="rect">
              <a:avLst/>
            </a:prstGeom>
            <a:solidFill>
              <a:srgbClr val="FFFFFF">
                <a:alpha val="10196"/>
              </a:srgbClr>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0" name="Rectangle 9"/>
            <p:cNvSpPr>
              <a:spLocks noChangeArrowheads="1"/>
            </p:cNvSpPr>
            <p:nvPr/>
          </p:nvSpPr>
          <p:spPr bwMode="auto">
            <a:xfrm rot="18900000">
              <a:off x="2167565" y="1756908"/>
              <a:ext cx="207964" cy="207964"/>
            </a:xfrm>
            <a:prstGeom prst="rect">
              <a:avLst/>
            </a:prstGeom>
            <a:solidFill>
              <a:srgbClr val="FFC000"/>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1" name="Rectangle 10"/>
            <p:cNvSpPr>
              <a:spLocks noChangeArrowheads="1"/>
            </p:cNvSpPr>
            <p:nvPr/>
          </p:nvSpPr>
          <p:spPr bwMode="auto">
            <a:xfrm rot="18900000">
              <a:off x="4499738" y="1756908"/>
              <a:ext cx="207964" cy="207964"/>
            </a:xfrm>
            <a:prstGeom prst="rect">
              <a:avLst/>
            </a:prstGeom>
            <a:solidFill>
              <a:srgbClr val="FFC000"/>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2" name="Rectangle 11"/>
            <p:cNvSpPr>
              <a:spLocks noChangeArrowheads="1"/>
            </p:cNvSpPr>
            <p:nvPr/>
          </p:nvSpPr>
          <p:spPr bwMode="auto">
            <a:xfrm rot="18900000">
              <a:off x="6810454" y="1756908"/>
              <a:ext cx="207964" cy="207964"/>
            </a:xfrm>
            <a:prstGeom prst="rect">
              <a:avLst/>
            </a:prstGeom>
            <a:solidFill>
              <a:srgbClr val="FFC000"/>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3" name="Text Box 15"/>
            <p:cNvSpPr txBox="1">
              <a:spLocks noChangeArrowheads="1"/>
            </p:cNvSpPr>
            <p:nvPr/>
          </p:nvSpPr>
          <p:spPr bwMode="auto">
            <a:xfrm>
              <a:off x="2218551" y="1769722"/>
              <a:ext cx="79588" cy="187286"/>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r>
                <a:rPr lang="zh-CN" altLang="en-US" sz="1325" dirty="0">
                  <a:solidFill>
                    <a:prstClr val="white"/>
                  </a:solidFill>
                  <a:latin typeface="+mn-lt"/>
                  <a:ea typeface="+mn-ea"/>
                  <a:cs typeface="+mn-ea"/>
                  <a:sym typeface="+mn-lt"/>
                </a:rPr>
                <a:t>1</a:t>
              </a:r>
            </a:p>
          </p:txBody>
        </p:sp>
        <p:sp>
          <p:nvSpPr>
            <p:cNvPr id="24" name="Text Box 16"/>
            <p:cNvSpPr txBox="1">
              <a:spLocks noChangeArrowheads="1"/>
            </p:cNvSpPr>
            <p:nvPr/>
          </p:nvSpPr>
          <p:spPr bwMode="auto">
            <a:xfrm>
              <a:off x="4544278" y="1786760"/>
              <a:ext cx="95775" cy="192412"/>
            </a:xfrm>
            <a:prstGeom prst="rect">
              <a:avLst/>
            </a:prstGeom>
            <a:noFill/>
            <a:ln w="6350">
              <a:noFill/>
              <a:miter lim="800000"/>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defTabSz="866775">
                <a:lnSpc>
                  <a:spcPct val="120000"/>
                </a:lnSpc>
              </a:pPr>
              <a:r>
                <a:rPr lang="zh-CN" altLang="en-US" sz="1325" dirty="0">
                  <a:solidFill>
                    <a:prstClr val="white"/>
                  </a:solidFill>
                  <a:latin typeface="+mn-lt"/>
                  <a:ea typeface="+mn-ea"/>
                  <a:cs typeface="+mn-ea"/>
                  <a:sym typeface="+mn-lt"/>
                </a:rPr>
                <a:t>2</a:t>
              </a:r>
            </a:p>
          </p:txBody>
        </p:sp>
        <p:sp>
          <p:nvSpPr>
            <p:cNvPr id="25" name="Text Box 17"/>
            <p:cNvSpPr txBox="1">
              <a:spLocks noChangeArrowheads="1"/>
            </p:cNvSpPr>
            <p:nvPr/>
          </p:nvSpPr>
          <p:spPr bwMode="auto">
            <a:xfrm>
              <a:off x="6861597" y="1767159"/>
              <a:ext cx="95775" cy="192412"/>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defTabSz="866775">
                <a:lnSpc>
                  <a:spcPct val="120000"/>
                </a:lnSpc>
              </a:pPr>
              <a:r>
                <a:rPr lang="zh-CN" altLang="en-US" sz="1325" dirty="0">
                  <a:solidFill>
                    <a:prstClr val="white"/>
                  </a:solidFill>
                  <a:latin typeface="+mn-lt"/>
                  <a:ea typeface="+mn-ea"/>
                  <a:cs typeface="+mn-ea"/>
                  <a:sym typeface="+mn-lt"/>
                </a:rPr>
                <a:t>3</a:t>
              </a:r>
            </a:p>
          </p:txBody>
        </p:sp>
        <p:sp>
          <p:nvSpPr>
            <p:cNvPr id="26" name="TextBox 11"/>
            <p:cNvSpPr txBox="1">
              <a:spLocks noChangeArrowheads="1"/>
            </p:cNvSpPr>
            <p:nvPr/>
          </p:nvSpPr>
          <p:spPr bwMode="auto">
            <a:xfrm flipH="1">
              <a:off x="1812026" y="2116203"/>
              <a:ext cx="972225" cy="594825"/>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775" fontAlgn="base">
                <a:lnSpc>
                  <a:spcPct val="120000"/>
                </a:lnSpc>
                <a:spcBef>
                  <a:spcPct val="0"/>
                </a:spcBef>
                <a:spcAft>
                  <a:spcPct val="0"/>
                </a:spcAft>
              </a:pPr>
              <a:r>
                <a:rPr lang="zh-CN" altLang="en-US" sz="2000" b="1" dirty="0">
                  <a:solidFill>
                    <a:schemeClr val="bg1">
                      <a:alpha val="80000"/>
                    </a:schemeClr>
                  </a:solidFill>
                  <a:cs typeface="+mn-ea"/>
                  <a:sym typeface="+mn-lt"/>
                </a:rPr>
                <a:t>请替换文字内容</a:t>
              </a:r>
            </a:p>
          </p:txBody>
        </p:sp>
        <p:sp>
          <p:nvSpPr>
            <p:cNvPr id="27" name="TextBox 11"/>
            <p:cNvSpPr txBox="1">
              <a:spLocks noChangeArrowheads="1"/>
            </p:cNvSpPr>
            <p:nvPr/>
          </p:nvSpPr>
          <p:spPr bwMode="auto">
            <a:xfrm flipH="1">
              <a:off x="4159999" y="2086231"/>
              <a:ext cx="987380" cy="594825"/>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775" fontAlgn="base">
                <a:lnSpc>
                  <a:spcPct val="120000"/>
                </a:lnSpc>
                <a:spcBef>
                  <a:spcPct val="0"/>
                </a:spcBef>
                <a:spcAft>
                  <a:spcPct val="0"/>
                </a:spcAft>
              </a:pPr>
              <a:r>
                <a:rPr lang="zh-CN" altLang="en-US" sz="2000" b="1" dirty="0">
                  <a:solidFill>
                    <a:schemeClr val="bg1">
                      <a:alpha val="80000"/>
                    </a:schemeClr>
                  </a:solidFill>
                  <a:cs typeface="+mn-ea"/>
                  <a:sym typeface="+mn-lt"/>
                </a:rPr>
                <a:t>请替换文字内容</a:t>
              </a:r>
            </a:p>
          </p:txBody>
        </p:sp>
        <p:sp>
          <p:nvSpPr>
            <p:cNvPr id="28" name="TextBox 11"/>
            <p:cNvSpPr txBox="1">
              <a:spLocks noChangeArrowheads="1"/>
            </p:cNvSpPr>
            <p:nvPr/>
          </p:nvSpPr>
          <p:spPr bwMode="auto">
            <a:xfrm flipH="1">
              <a:off x="6478496" y="2065909"/>
              <a:ext cx="988975" cy="594825"/>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775" fontAlgn="base">
                <a:lnSpc>
                  <a:spcPct val="120000"/>
                </a:lnSpc>
                <a:spcBef>
                  <a:spcPct val="0"/>
                </a:spcBef>
                <a:spcAft>
                  <a:spcPct val="0"/>
                </a:spcAft>
              </a:pPr>
              <a:r>
                <a:rPr lang="zh-CN" altLang="en-US" sz="2000" b="1" dirty="0">
                  <a:solidFill>
                    <a:schemeClr val="bg1">
                      <a:alpha val="80000"/>
                    </a:schemeClr>
                  </a:solidFill>
                  <a:cs typeface="+mn-ea"/>
                  <a:sym typeface="+mn-lt"/>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6927" y="1062447"/>
            <a:ext cx="4507936" cy="3949873"/>
          </a:xfrm>
          <a:prstGeom prst="rect">
            <a:avLst/>
          </a:prstGeom>
        </p:spPr>
      </p:pic>
      <p:sp>
        <p:nvSpPr>
          <p:cNvPr id="8" name="PA_标题 1"/>
          <p:cNvSpPr txBox="1"/>
          <p:nvPr>
            <p:custDataLst>
              <p:tags r:id="rId1"/>
            </p:custDataLst>
          </p:nvPr>
        </p:nvSpPr>
        <p:spPr>
          <a:xfrm>
            <a:off x="1438895" y="3037384"/>
            <a:ext cx="9144000" cy="72491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dirty="0">
                <a:solidFill>
                  <a:schemeClr val="bg1"/>
                </a:solidFill>
                <a:latin typeface="+mn-lt"/>
                <a:ea typeface="+mn-ea"/>
                <a:cs typeface="+mn-ea"/>
                <a:sym typeface="+mn-lt"/>
              </a:rPr>
              <a:t>THANKS</a:t>
            </a:r>
            <a:endParaRPr lang="zh-CN" altLang="en-US" sz="4800" b="1" dirty="0">
              <a:solidFill>
                <a:schemeClr val="bg1"/>
              </a:solidFill>
              <a:latin typeface="+mn-lt"/>
              <a:ea typeface="+mn-ea"/>
              <a:cs typeface="+mn-ea"/>
              <a:sym typeface="+mn-lt"/>
            </a:endParaRPr>
          </a:p>
        </p:txBody>
      </p:sp>
      <p:sp>
        <p:nvSpPr>
          <p:cNvPr id="9" name="PA_副标题 2"/>
          <p:cNvSpPr txBox="1"/>
          <p:nvPr>
            <p:custDataLst>
              <p:tags r:id="rId2"/>
            </p:custDataLst>
          </p:nvPr>
        </p:nvSpPr>
        <p:spPr>
          <a:xfrm>
            <a:off x="1438895" y="4197123"/>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chemeClr val="bg1">
                    <a:lumMod val="85000"/>
                  </a:schemeClr>
                </a:solidFill>
                <a:cs typeface="+mn-ea"/>
                <a:sym typeface="+mn-lt"/>
              </a:rPr>
              <a:t>请插入您的小标题内容请插入您的小标题内容</a:t>
            </a:r>
            <a:endParaRPr lang="en-US" altLang="zh-CN" sz="2000" dirty="0">
              <a:solidFill>
                <a:schemeClr val="bg1">
                  <a:lumMod val="85000"/>
                </a:schemeClr>
              </a:solidFill>
              <a:cs typeface="+mn-ea"/>
              <a:sym typeface="+mn-lt"/>
            </a:endParaRPr>
          </a:p>
          <a:p>
            <a:pPr marL="0" indent="0" algn="ctr">
              <a:buNone/>
            </a:pPr>
            <a:endParaRPr lang="en-US" altLang="zh-CN" dirty="0">
              <a:solidFill>
                <a:schemeClr val="bg1">
                  <a:lumMod val="85000"/>
                </a:schemeClr>
              </a:solidFill>
              <a:cs typeface="+mn-ea"/>
              <a:sym typeface="+mn-lt"/>
            </a:endParaRPr>
          </a:p>
          <a:p>
            <a:pPr algn="ctr"/>
            <a:r>
              <a:rPr lang="en-US" sz="1800" dirty="0">
                <a:solidFill>
                  <a:schemeClr val="bg1"/>
                </a:solidFill>
                <a:cs typeface="+mn-ea"/>
                <a:sym typeface="+mn-lt"/>
              </a:rPr>
              <a:t>xxx</a:t>
            </a:r>
            <a:endParaRPr lang="en-US" sz="20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7174" y="1793284"/>
            <a:ext cx="2798903" cy="2452411"/>
          </a:xfrm>
          <a:prstGeom prst="rect">
            <a:avLst/>
          </a:prstGeom>
        </p:spPr>
      </p:pic>
      <p:sp>
        <p:nvSpPr>
          <p:cNvPr id="5" name="PA_标题 1"/>
          <p:cNvSpPr txBox="1"/>
          <p:nvPr>
            <p:custDataLst>
              <p:tags r:id="rId1"/>
            </p:custDataLst>
          </p:nvPr>
        </p:nvSpPr>
        <p:spPr>
          <a:xfrm>
            <a:off x="2977862" y="2838010"/>
            <a:ext cx="7934325" cy="72491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dirty="0">
                <a:solidFill>
                  <a:schemeClr val="bg1"/>
                </a:solidFill>
                <a:latin typeface="+mn-lt"/>
                <a:ea typeface="+mn-ea"/>
                <a:cs typeface="+mn-ea"/>
                <a:sym typeface="+mn-lt"/>
              </a:rPr>
              <a:t>01     </a:t>
            </a:r>
            <a:r>
              <a:rPr lang="zh-CN" altLang="en-US" sz="4800" b="1" dirty="0">
                <a:solidFill>
                  <a:schemeClr val="bg1"/>
                </a:solidFill>
                <a:latin typeface="+mn-lt"/>
                <a:ea typeface="+mn-ea"/>
                <a:cs typeface="+mn-ea"/>
                <a:sym typeface="+mn-lt"/>
              </a:rPr>
              <a:t>请插入您的标题</a:t>
            </a:r>
          </a:p>
        </p:txBody>
      </p:sp>
      <p:sp>
        <p:nvSpPr>
          <p:cNvPr id="7" name="PA_副标题 2"/>
          <p:cNvSpPr txBox="1"/>
          <p:nvPr>
            <p:custDataLst>
              <p:tags r:id="rId2"/>
            </p:custDataLst>
          </p:nvPr>
        </p:nvSpPr>
        <p:spPr>
          <a:xfrm>
            <a:off x="4559012" y="3805237"/>
            <a:ext cx="572798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chemeClr val="bg1">
                    <a:lumMod val="85000"/>
                  </a:schemeClr>
                </a:solidFill>
                <a:cs typeface="+mn-ea"/>
                <a:sym typeface="+mn-lt"/>
              </a:rPr>
              <a:t>请插入您的小标题内容请插入您的小标题内容</a:t>
            </a:r>
            <a:endParaRPr lang="en-US" altLang="zh-CN" sz="2000" dirty="0">
              <a:solidFill>
                <a:schemeClr val="bg1">
                  <a:lumMod val="85000"/>
                </a:schemeClr>
              </a:solidFill>
              <a:cs typeface="+mn-ea"/>
              <a:sym typeface="+mn-lt"/>
            </a:endParaRPr>
          </a:p>
          <a:p>
            <a:endParaRPr lang="zh-CN" altLang="en-US" sz="20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15"/>
          <p:cNvSpPr txBox="1"/>
          <p:nvPr/>
        </p:nvSpPr>
        <p:spPr>
          <a:xfrm>
            <a:off x="654036" y="1898341"/>
            <a:ext cx="11151686" cy="886397"/>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请插入文本内容请插入文本内容请插入文本内容请插入文本内容请插入文本内容请插入文本内容请插入文本内容请插入文本内容</a:t>
            </a:r>
            <a:endParaRPr lang="en-GB" altLang="zh-CN" sz="1600" dirty="0">
              <a:solidFill>
                <a:prstClr val="white"/>
              </a:solidFill>
              <a:cs typeface="+mn-ea"/>
              <a:sym typeface="+mn-lt"/>
            </a:endParaRPr>
          </a:p>
          <a:p>
            <a:pPr lvl="0" defTabSz="866775" fontAlgn="base">
              <a:lnSpc>
                <a:spcPct val="120000"/>
              </a:lnSpc>
              <a:spcBef>
                <a:spcPct val="0"/>
              </a:spcBef>
              <a:spcAft>
                <a:spcPct val="0"/>
              </a:spcAft>
            </a:pPr>
            <a:endParaRPr lang="en-GB" altLang="zh-CN" sz="1600" dirty="0">
              <a:solidFill>
                <a:prstClr val="white"/>
              </a:solidFill>
              <a:cs typeface="+mn-ea"/>
              <a:sym typeface="+mn-lt"/>
            </a:endParaRPr>
          </a:p>
        </p:txBody>
      </p:sp>
      <p:sp>
        <p:nvSpPr>
          <p:cNvPr id="68" name="TextBox 16"/>
          <p:cNvSpPr txBox="1"/>
          <p:nvPr/>
        </p:nvSpPr>
        <p:spPr>
          <a:xfrm>
            <a:off x="654037" y="1522638"/>
            <a:ext cx="1778399"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71" name="矩形 70"/>
          <p:cNvSpPr/>
          <p:nvPr/>
        </p:nvSpPr>
        <p:spPr>
          <a:xfrm>
            <a:off x="600173" y="2773262"/>
            <a:ext cx="2716854" cy="1373656"/>
          </a:xfrm>
          <a:prstGeom prst="rect">
            <a:avLst/>
          </a:prstGeom>
          <a:blipFill dpi="0" rotWithShape="1">
            <a:blip r:embed="rId3" cstate="screen">
              <a:grayscl/>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2" name="矩形 71"/>
          <p:cNvSpPr/>
          <p:nvPr/>
        </p:nvSpPr>
        <p:spPr>
          <a:xfrm>
            <a:off x="3353422" y="2773262"/>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3" name="矩形 72"/>
          <p:cNvSpPr/>
          <p:nvPr/>
        </p:nvSpPr>
        <p:spPr>
          <a:xfrm>
            <a:off x="6106670" y="2773262"/>
            <a:ext cx="2716854" cy="1373656"/>
          </a:xfrm>
          <a:prstGeom prst="rect">
            <a:avLst/>
          </a:prstGeom>
          <a:blipFill dpi="0" rotWithShape="1">
            <a:blip r:embed="rId3" cstate="screen">
              <a:grayscl/>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4" name="矩形 73"/>
          <p:cNvSpPr/>
          <p:nvPr/>
        </p:nvSpPr>
        <p:spPr>
          <a:xfrm>
            <a:off x="8859920" y="2773262"/>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5" name="矩形 74"/>
          <p:cNvSpPr/>
          <p:nvPr/>
        </p:nvSpPr>
        <p:spPr>
          <a:xfrm>
            <a:off x="600173" y="4209209"/>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6" name="矩形 75"/>
          <p:cNvSpPr/>
          <p:nvPr/>
        </p:nvSpPr>
        <p:spPr>
          <a:xfrm>
            <a:off x="3353422" y="4209209"/>
            <a:ext cx="2716854" cy="1373656"/>
          </a:xfrm>
          <a:prstGeom prst="rect">
            <a:avLst/>
          </a:prstGeom>
          <a:blipFill dpi="0" rotWithShape="1">
            <a:blip r:embed="rId3" cstate="screen">
              <a:grayscl/>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7" name="矩形 76"/>
          <p:cNvSpPr/>
          <p:nvPr/>
        </p:nvSpPr>
        <p:spPr>
          <a:xfrm>
            <a:off x="6106670" y="4209209"/>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8" name="矩形 77"/>
          <p:cNvSpPr/>
          <p:nvPr/>
        </p:nvSpPr>
        <p:spPr>
          <a:xfrm>
            <a:off x="8859920" y="4209209"/>
            <a:ext cx="2716854" cy="1373656"/>
          </a:xfrm>
          <a:prstGeom prst="rect">
            <a:avLst/>
          </a:prstGeom>
          <a:blipFill dpi="0" rotWithShape="1">
            <a:blip r:embed="rId3" cstate="screen">
              <a:grayscl/>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9" name="TextBox 15"/>
          <p:cNvSpPr txBox="1"/>
          <p:nvPr/>
        </p:nvSpPr>
        <p:spPr>
          <a:xfrm>
            <a:off x="875593" y="4847071"/>
            <a:ext cx="2103199"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0" name="TextBox 16"/>
          <p:cNvSpPr txBox="1"/>
          <p:nvPr/>
        </p:nvSpPr>
        <p:spPr>
          <a:xfrm>
            <a:off x="875593" y="4354260"/>
            <a:ext cx="1832698"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81" name="TextBox 15"/>
          <p:cNvSpPr txBox="1"/>
          <p:nvPr/>
        </p:nvSpPr>
        <p:spPr>
          <a:xfrm>
            <a:off x="3788511" y="3493511"/>
            <a:ext cx="2003564"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2" name="TextBox 16"/>
          <p:cNvSpPr txBox="1"/>
          <p:nvPr/>
        </p:nvSpPr>
        <p:spPr>
          <a:xfrm>
            <a:off x="3753099" y="3073540"/>
            <a:ext cx="1917500"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83" name="TextBox 15"/>
          <p:cNvSpPr txBox="1"/>
          <p:nvPr/>
        </p:nvSpPr>
        <p:spPr>
          <a:xfrm>
            <a:off x="6539867" y="4873611"/>
            <a:ext cx="2003564"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4" name="TextBox 16"/>
          <p:cNvSpPr txBox="1"/>
          <p:nvPr/>
        </p:nvSpPr>
        <p:spPr>
          <a:xfrm>
            <a:off x="6539867" y="4387522"/>
            <a:ext cx="1921219"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85" name="TextBox 15"/>
          <p:cNvSpPr txBox="1"/>
          <p:nvPr/>
        </p:nvSpPr>
        <p:spPr>
          <a:xfrm>
            <a:off x="9282376" y="3431582"/>
            <a:ext cx="2003564" cy="565476"/>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6" name="TextBox 16"/>
          <p:cNvSpPr txBox="1"/>
          <p:nvPr/>
        </p:nvSpPr>
        <p:spPr>
          <a:xfrm>
            <a:off x="9282376" y="3048430"/>
            <a:ext cx="1833677"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additive="base">
                                        <p:cTn id="22" dur="500" fill="hold"/>
                                        <p:tgtEl>
                                          <p:spTgt spid="78"/>
                                        </p:tgtEl>
                                        <p:attrNameLst>
                                          <p:attrName>ppt_x</p:attrName>
                                        </p:attrNameLst>
                                      </p:cBhvr>
                                      <p:tavLst>
                                        <p:tav tm="0">
                                          <p:val>
                                            <p:strVal val="#ppt_x"/>
                                          </p:val>
                                        </p:tav>
                                        <p:tav tm="100000">
                                          <p:val>
                                            <p:strVal val="#ppt_x"/>
                                          </p:val>
                                        </p:tav>
                                      </p:tavLst>
                                    </p:anim>
                                    <p:anim calcmode="lin" valueType="num">
                                      <p:cBhvr additive="base">
                                        <p:cTn id="23" dur="500" fill="hold"/>
                                        <p:tgtEl>
                                          <p:spTgt spid="7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ppt_x"/>
                                          </p:val>
                                        </p:tav>
                                        <p:tav tm="100000">
                                          <p:val>
                                            <p:strVal val="#ppt_x"/>
                                          </p:val>
                                        </p:tav>
                                      </p:tavLst>
                                    </p:anim>
                                    <p:anim calcmode="lin" valueType="num">
                                      <p:cBhvr additive="base">
                                        <p:cTn id="33" dur="500" fill="hold"/>
                                        <p:tgtEl>
                                          <p:spTgt spid="7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ppt_x"/>
                                          </p:val>
                                        </p:tav>
                                        <p:tav tm="100000">
                                          <p:val>
                                            <p:strVal val="#ppt_x"/>
                                          </p:val>
                                        </p:tav>
                                      </p:tavLst>
                                    </p:anim>
                                    <p:anim calcmode="lin" valueType="num">
                                      <p:cBhvr additive="base">
                                        <p:cTn id="38" dur="500" fill="hold"/>
                                        <p:tgtEl>
                                          <p:spTgt spid="7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 fill="hold"/>
                                        <p:tgtEl>
                                          <p:spTgt spid="74"/>
                                        </p:tgtEl>
                                        <p:attrNameLst>
                                          <p:attrName>ppt_x</p:attrName>
                                        </p:attrNameLst>
                                      </p:cBhvr>
                                      <p:tavLst>
                                        <p:tav tm="0">
                                          <p:val>
                                            <p:strVal val="#ppt_x"/>
                                          </p:val>
                                        </p:tav>
                                        <p:tav tm="100000">
                                          <p:val>
                                            <p:strVal val="#ppt_x"/>
                                          </p:val>
                                        </p:tav>
                                      </p:tavLst>
                                    </p:anim>
                                    <p:anim calcmode="lin" valueType="num">
                                      <p:cBhvr additive="base">
                                        <p:cTn id="43" dur="500" fill="hold"/>
                                        <p:tgtEl>
                                          <p:spTgt spid="7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250" fill="hold"/>
                                        <p:tgtEl>
                                          <p:spTgt spid="68"/>
                                        </p:tgtEl>
                                        <p:attrNameLst>
                                          <p:attrName>ppt_x</p:attrName>
                                        </p:attrNameLst>
                                      </p:cBhvr>
                                      <p:tavLst>
                                        <p:tav tm="0">
                                          <p:val>
                                            <p:strVal val="#ppt_x"/>
                                          </p:val>
                                        </p:tav>
                                        <p:tav tm="100000">
                                          <p:val>
                                            <p:strVal val="#ppt_x"/>
                                          </p:val>
                                        </p:tav>
                                      </p:tavLst>
                                    </p:anim>
                                    <p:anim calcmode="lin" valueType="num">
                                      <p:cBhvr>
                                        <p:cTn id="48" dur="250" fill="hold"/>
                                        <p:tgtEl>
                                          <p:spTgt spid="68"/>
                                        </p:tgtEl>
                                        <p:attrNameLst>
                                          <p:attrName>ppt_y</p:attrName>
                                        </p:attrNameLst>
                                      </p:cBhvr>
                                      <p:tavLst>
                                        <p:tav tm="0">
                                          <p:val>
                                            <p:strVal val="#ppt_y-#ppt_h/2"/>
                                          </p:val>
                                        </p:tav>
                                        <p:tav tm="100000">
                                          <p:val>
                                            <p:strVal val="#ppt_y"/>
                                          </p:val>
                                        </p:tav>
                                      </p:tavLst>
                                    </p:anim>
                                    <p:anim calcmode="lin" valueType="num">
                                      <p:cBhvr>
                                        <p:cTn id="49" dur="250" fill="hold"/>
                                        <p:tgtEl>
                                          <p:spTgt spid="68"/>
                                        </p:tgtEl>
                                        <p:attrNameLst>
                                          <p:attrName>ppt_w</p:attrName>
                                        </p:attrNameLst>
                                      </p:cBhvr>
                                      <p:tavLst>
                                        <p:tav tm="0">
                                          <p:val>
                                            <p:strVal val="#ppt_w"/>
                                          </p:val>
                                        </p:tav>
                                        <p:tav tm="100000">
                                          <p:val>
                                            <p:strVal val="#ppt_w"/>
                                          </p:val>
                                        </p:tav>
                                      </p:tavLst>
                                    </p:anim>
                                    <p:anim calcmode="lin" valueType="num">
                                      <p:cBhvr>
                                        <p:cTn id="50" dur="250" fill="hold"/>
                                        <p:tgtEl>
                                          <p:spTgt spid="68"/>
                                        </p:tgtEl>
                                        <p:attrNameLst>
                                          <p:attrName>ppt_h</p:attrName>
                                        </p:attrNameLst>
                                      </p:cBhvr>
                                      <p:tavLst>
                                        <p:tav tm="0">
                                          <p:val>
                                            <p:fltVal val="0"/>
                                          </p:val>
                                        </p:tav>
                                        <p:tav tm="100000">
                                          <p:val>
                                            <p:strVal val="#ppt_h"/>
                                          </p:val>
                                        </p:tav>
                                      </p:tavLst>
                                    </p:anim>
                                  </p:childTnLst>
                                </p:cTn>
                              </p:par>
                            </p:childTnLst>
                          </p:cTn>
                        </p:par>
                        <p:par>
                          <p:cTn id="51" fill="hold">
                            <p:stCondLst>
                              <p:cond delay="4849"/>
                            </p:stCondLst>
                            <p:childTnLst>
                              <p:par>
                                <p:cTn id="52" presetID="22" presetClass="entr" presetSubtype="8"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left)">
                                      <p:cBhvr>
                                        <p:cTn id="54" dur="500"/>
                                        <p:tgtEl>
                                          <p:spTgt spid="67"/>
                                        </p:tgtEl>
                                      </p:cBhvr>
                                    </p:animEffect>
                                  </p:childTnLst>
                                </p:cTn>
                              </p:par>
                            </p:childTnLst>
                          </p:cTn>
                        </p:par>
                        <p:par>
                          <p:cTn id="55" fill="hold">
                            <p:stCondLst>
                              <p:cond delay="5349"/>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80"/>
                                        </p:tgtEl>
                                        <p:attrNameLst>
                                          <p:attrName>style.visibility</p:attrName>
                                        </p:attrNameLst>
                                      </p:cBhvr>
                                      <p:to>
                                        <p:strVal val="visible"/>
                                      </p:to>
                                    </p:set>
                                    <p:anim calcmode="lin" valueType="num">
                                      <p:cBhvr>
                                        <p:cTn id="58" dur="250" fill="hold"/>
                                        <p:tgtEl>
                                          <p:spTgt spid="80"/>
                                        </p:tgtEl>
                                        <p:attrNameLst>
                                          <p:attrName>ppt_x</p:attrName>
                                        </p:attrNameLst>
                                      </p:cBhvr>
                                      <p:tavLst>
                                        <p:tav tm="0">
                                          <p:val>
                                            <p:strVal val="#ppt_x"/>
                                          </p:val>
                                        </p:tav>
                                        <p:tav tm="100000">
                                          <p:val>
                                            <p:strVal val="#ppt_x"/>
                                          </p:val>
                                        </p:tav>
                                      </p:tavLst>
                                    </p:anim>
                                    <p:anim calcmode="lin" valueType="num">
                                      <p:cBhvr>
                                        <p:cTn id="59" dur="250" fill="hold"/>
                                        <p:tgtEl>
                                          <p:spTgt spid="80"/>
                                        </p:tgtEl>
                                        <p:attrNameLst>
                                          <p:attrName>ppt_y</p:attrName>
                                        </p:attrNameLst>
                                      </p:cBhvr>
                                      <p:tavLst>
                                        <p:tav tm="0">
                                          <p:val>
                                            <p:strVal val="#ppt_y-#ppt_h/2"/>
                                          </p:val>
                                        </p:tav>
                                        <p:tav tm="100000">
                                          <p:val>
                                            <p:strVal val="#ppt_y"/>
                                          </p:val>
                                        </p:tav>
                                      </p:tavLst>
                                    </p:anim>
                                    <p:anim calcmode="lin" valueType="num">
                                      <p:cBhvr>
                                        <p:cTn id="60" dur="250" fill="hold"/>
                                        <p:tgtEl>
                                          <p:spTgt spid="80"/>
                                        </p:tgtEl>
                                        <p:attrNameLst>
                                          <p:attrName>ppt_w</p:attrName>
                                        </p:attrNameLst>
                                      </p:cBhvr>
                                      <p:tavLst>
                                        <p:tav tm="0">
                                          <p:val>
                                            <p:strVal val="#ppt_w"/>
                                          </p:val>
                                        </p:tav>
                                        <p:tav tm="100000">
                                          <p:val>
                                            <p:strVal val="#ppt_w"/>
                                          </p:val>
                                        </p:tav>
                                      </p:tavLst>
                                    </p:anim>
                                    <p:anim calcmode="lin" valueType="num">
                                      <p:cBhvr>
                                        <p:cTn id="61" dur="250" fill="hold"/>
                                        <p:tgtEl>
                                          <p:spTgt spid="80"/>
                                        </p:tgtEl>
                                        <p:attrNameLst>
                                          <p:attrName>ppt_h</p:attrName>
                                        </p:attrNameLst>
                                      </p:cBhvr>
                                      <p:tavLst>
                                        <p:tav tm="0">
                                          <p:val>
                                            <p:fltVal val="0"/>
                                          </p:val>
                                        </p:tav>
                                        <p:tav tm="100000">
                                          <p:val>
                                            <p:strVal val="#ppt_h"/>
                                          </p:val>
                                        </p:tav>
                                      </p:tavLst>
                                    </p:anim>
                                  </p:childTnLst>
                                </p:cTn>
                              </p:par>
                              <p:par>
                                <p:cTn id="62" presetID="22" presetClass="entr" presetSubtype="8"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par>
                          <p:cTn id="65" fill="hold">
                            <p:stCondLst>
                              <p:cond delay="6199"/>
                            </p:stCondLst>
                            <p:childTnLst>
                              <p:par>
                                <p:cTn id="66" presetID="17" presetClass="entr" presetSubtype="1" fill="hold" grpId="0" nodeType="afterEffect">
                                  <p:stCondLst>
                                    <p:cond delay="0"/>
                                  </p:stCondLst>
                                  <p:iterate type="lt">
                                    <p:tmPct val="40000"/>
                                  </p:iterate>
                                  <p:childTnLst>
                                    <p:set>
                                      <p:cBhvr>
                                        <p:cTn id="67" dur="1" fill="hold">
                                          <p:stCondLst>
                                            <p:cond delay="0"/>
                                          </p:stCondLst>
                                        </p:cTn>
                                        <p:tgtEl>
                                          <p:spTgt spid="82"/>
                                        </p:tgtEl>
                                        <p:attrNameLst>
                                          <p:attrName>style.visibility</p:attrName>
                                        </p:attrNameLst>
                                      </p:cBhvr>
                                      <p:to>
                                        <p:strVal val="visible"/>
                                      </p:to>
                                    </p:set>
                                    <p:anim calcmode="lin" valueType="num">
                                      <p:cBhvr>
                                        <p:cTn id="68" dur="250" fill="hold"/>
                                        <p:tgtEl>
                                          <p:spTgt spid="82"/>
                                        </p:tgtEl>
                                        <p:attrNameLst>
                                          <p:attrName>ppt_x</p:attrName>
                                        </p:attrNameLst>
                                      </p:cBhvr>
                                      <p:tavLst>
                                        <p:tav tm="0">
                                          <p:val>
                                            <p:strVal val="#ppt_x"/>
                                          </p:val>
                                        </p:tav>
                                        <p:tav tm="100000">
                                          <p:val>
                                            <p:strVal val="#ppt_x"/>
                                          </p:val>
                                        </p:tav>
                                      </p:tavLst>
                                    </p:anim>
                                    <p:anim calcmode="lin" valueType="num">
                                      <p:cBhvr>
                                        <p:cTn id="69" dur="250" fill="hold"/>
                                        <p:tgtEl>
                                          <p:spTgt spid="82"/>
                                        </p:tgtEl>
                                        <p:attrNameLst>
                                          <p:attrName>ppt_y</p:attrName>
                                        </p:attrNameLst>
                                      </p:cBhvr>
                                      <p:tavLst>
                                        <p:tav tm="0">
                                          <p:val>
                                            <p:strVal val="#ppt_y-#ppt_h/2"/>
                                          </p:val>
                                        </p:tav>
                                        <p:tav tm="100000">
                                          <p:val>
                                            <p:strVal val="#ppt_y"/>
                                          </p:val>
                                        </p:tav>
                                      </p:tavLst>
                                    </p:anim>
                                    <p:anim calcmode="lin" valueType="num">
                                      <p:cBhvr>
                                        <p:cTn id="70" dur="250" fill="hold"/>
                                        <p:tgtEl>
                                          <p:spTgt spid="82"/>
                                        </p:tgtEl>
                                        <p:attrNameLst>
                                          <p:attrName>ppt_w</p:attrName>
                                        </p:attrNameLst>
                                      </p:cBhvr>
                                      <p:tavLst>
                                        <p:tav tm="0">
                                          <p:val>
                                            <p:strVal val="#ppt_w"/>
                                          </p:val>
                                        </p:tav>
                                        <p:tav tm="100000">
                                          <p:val>
                                            <p:strVal val="#ppt_w"/>
                                          </p:val>
                                        </p:tav>
                                      </p:tavLst>
                                    </p:anim>
                                    <p:anim calcmode="lin" valueType="num">
                                      <p:cBhvr>
                                        <p:cTn id="71" dur="250" fill="hold"/>
                                        <p:tgtEl>
                                          <p:spTgt spid="82"/>
                                        </p:tgtEl>
                                        <p:attrNameLst>
                                          <p:attrName>ppt_h</p:attrName>
                                        </p:attrNameLst>
                                      </p:cBhvr>
                                      <p:tavLst>
                                        <p:tav tm="0">
                                          <p:val>
                                            <p:fltVal val="0"/>
                                          </p:val>
                                        </p:tav>
                                        <p:tav tm="100000">
                                          <p:val>
                                            <p:strVal val="#ppt_h"/>
                                          </p:val>
                                        </p:tav>
                                      </p:tavLst>
                                    </p:anim>
                                  </p:childTnLst>
                                </p:cTn>
                              </p:par>
                              <p:par>
                                <p:cTn id="72" presetID="22" presetClass="entr" presetSubtype="8" fill="hold" grpId="0" nodeType="with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wipe(left)">
                                      <p:cBhvr>
                                        <p:cTn id="74" dur="500"/>
                                        <p:tgtEl>
                                          <p:spTgt spid="81"/>
                                        </p:tgtEl>
                                      </p:cBhvr>
                                    </p:animEffect>
                                  </p:childTnLst>
                                </p:cTn>
                              </p:par>
                            </p:childTnLst>
                          </p:cTn>
                        </p:par>
                        <p:par>
                          <p:cTn id="75" fill="hold">
                            <p:stCondLst>
                              <p:cond delay="7050"/>
                            </p:stCondLst>
                            <p:childTnLst>
                              <p:par>
                                <p:cTn id="76" presetID="17" presetClass="entr" presetSubtype="1" fill="hold" grpId="0" nodeType="afterEffect">
                                  <p:stCondLst>
                                    <p:cond delay="0"/>
                                  </p:stCondLst>
                                  <p:iterate type="lt">
                                    <p:tmPct val="40000"/>
                                  </p:iterate>
                                  <p:childTnLst>
                                    <p:set>
                                      <p:cBhvr>
                                        <p:cTn id="77" dur="1" fill="hold">
                                          <p:stCondLst>
                                            <p:cond delay="0"/>
                                          </p:stCondLst>
                                        </p:cTn>
                                        <p:tgtEl>
                                          <p:spTgt spid="84"/>
                                        </p:tgtEl>
                                        <p:attrNameLst>
                                          <p:attrName>style.visibility</p:attrName>
                                        </p:attrNameLst>
                                      </p:cBhvr>
                                      <p:to>
                                        <p:strVal val="visible"/>
                                      </p:to>
                                    </p:set>
                                    <p:anim calcmode="lin" valueType="num">
                                      <p:cBhvr>
                                        <p:cTn id="78" dur="250" fill="hold"/>
                                        <p:tgtEl>
                                          <p:spTgt spid="84"/>
                                        </p:tgtEl>
                                        <p:attrNameLst>
                                          <p:attrName>ppt_x</p:attrName>
                                        </p:attrNameLst>
                                      </p:cBhvr>
                                      <p:tavLst>
                                        <p:tav tm="0">
                                          <p:val>
                                            <p:strVal val="#ppt_x"/>
                                          </p:val>
                                        </p:tav>
                                        <p:tav tm="100000">
                                          <p:val>
                                            <p:strVal val="#ppt_x"/>
                                          </p:val>
                                        </p:tav>
                                      </p:tavLst>
                                    </p:anim>
                                    <p:anim calcmode="lin" valueType="num">
                                      <p:cBhvr>
                                        <p:cTn id="79" dur="250" fill="hold"/>
                                        <p:tgtEl>
                                          <p:spTgt spid="84"/>
                                        </p:tgtEl>
                                        <p:attrNameLst>
                                          <p:attrName>ppt_y</p:attrName>
                                        </p:attrNameLst>
                                      </p:cBhvr>
                                      <p:tavLst>
                                        <p:tav tm="0">
                                          <p:val>
                                            <p:strVal val="#ppt_y-#ppt_h/2"/>
                                          </p:val>
                                        </p:tav>
                                        <p:tav tm="100000">
                                          <p:val>
                                            <p:strVal val="#ppt_y"/>
                                          </p:val>
                                        </p:tav>
                                      </p:tavLst>
                                    </p:anim>
                                    <p:anim calcmode="lin" valueType="num">
                                      <p:cBhvr>
                                        <p:cTn id="80" dur="250" fill="hold"/>
                                        <p:tgtEl>
                                          <p:spTgt spid="84"/>
                                        </p:tgtEl>
                                        <p:attrNameLst>
                                          <p:attrName>ppt_w</p:attrName>
                                        </p:attrNameLst>
                                      </p:cBhvr>
                                      <p:tavLst>
                                        <p:tav tm="0">
                                          <p:val>
                                            <p:strVal val="#ppt_w"/>
                                          </p:val>
                                        </p:tav>
                                        <p:tav tm="100000">
                                          <p:val>
                                            <p:strVal val="#ppt_w"/>
                                          </p:val>
                                        </p:tav>
                                      </p:tavLst>
                                    </p:anim>
                                    <p:anim calcmode="lin" valueType="num">
                                      <p:cBhvr>
                                        <p:cTn id="81" dur="250" fill="hold"/>
                                        <p:tgtEl>
                                          <p:spTgt spid="84"/>
                                        </p:tgtEl>
                                        <p:attrNameLst>
                                          <p:attrName>ppt_h</p:attrName>
                                        </p:attrNameLst>
                                      </p:cBhvr>
                                      <p:tavLst>
                                        <p:tav tm="0">
                                          <p:val>
                                            <p:fltVal val="0"/>
                                          </p:val>
                                        </p:tav>
                                        <p:tav tm="100000">
                                          <p:val>
                                            <p:strVal val="#ppt_h"/>
                                          </p:val>
                                        </p:tav>
                                      </p:tavLst>
                                    </p:anim>
                                  </p:childTnLst>
                                </p:cTn>
                              </p:par>
                              <p:par>
                                <p:cTn id="82" presetID="22" presetClass="entr" presetSubtype="8" fill="hold" grpId="0"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par>
                          <p:cTn id="85" fill="hold">
                            <p:stCondLst>
                              <p:cond delay="7900"/>
                            </p:stCondLst>
                            <p:childTnLst>
                              <p:par>
                                <p:cTn id="86" presetID="17" presetClass="entr" presetSubtype="1" fill="hold" grpId="0" nodeType="afterEffect">
                                  <p:stCondLst>
                                    <p:cond delay="0"/>
                                  </p:stCondLst>
                                  <p:iterate type="lt">
                                    <p:tmPct val="40000"/>
                                  </p:iterate>
                                  <p:childTnLst>
                                    <p:set>
                                      <p:cBhvr>
                                        <p:cTn id="87" dur="1" fill="hold">
                                          <p:stCondLst>
                                            <p:cond delay="0"/>
                                          </p:stCondLst>
                                        </p:cTn>
                                        <p:tgtEl>
                                          <p:spTgt spid="86"/>
                                        </p:tgtEl>
                                        <p:attrNameLst>
                                          <p:attrName>style.visibility</p:attrName>
                                        </p:attrNameLst>
                                      </p:cBhvr>
                                      <p:to>
                                        <p:strVal val="visible"/>
                                      </p:to>
                                    </p:set>
                                    <p:anim calcmode="lin" valueType="num">
                                      <p:cBhvr>
                                        <p:cTn id="88" dur="250" fill="hold"/>
                                        <p:tgtEl>
                                          <p:spTgt spid="86"/>
                                        </p:tgtEl>
                                        <p:attrNameLst>
                                          <p:attrName>ppt_x</p:attrName>
                                        </p:attrNameLst>
                                      </p:cBhvr>
                                      <p:tavLst>
                                        <p:tav tm="0">
                                          <p:val>
                                            <p:strVal val="#ppt_x"/>
                                          </p:val>
                                        </p:tav>
                                        <p:tav tm="100000">
                                          <p:val>
                                            <p:strVal val="#ppt_x"/>
                                          </p:val>
                                        </p:tav>
                                      </p:tavLst>
                                    </p:anim>
                                    <p:anim calcmode="lin" valueType="num">
                                      <p:cBhvr>
                                        <p:cTn id="89" dur="250" fill="hold"/>
                                        <p:tgtEl>
                                          <p:spTgt spid="86"/>
                                        </p:tgtEl>
                                        <p:attrNameLst>
                                          <p:attrName>ppt_y</p:attrName>
                                        </p:attrNameLst>
                                      </p:cBhvr>
                                      <p:tavLst>
                                        <p:tav tm="0">
                                          <p:val>
                                            <p:strVal val="#ppt_y-#ppt_h/2"/>
                                          </p:val>
                                        </p:tav>
                                        <p:tav tm="100000">
                                          <p:val>
                                            <p:strVal val="#ppt_y"/>
                                          </p:val>
                                        </p:tav>
                                      </p:tavLst>
                                    </p:anim>
                                    <p:anim calcmode="lin" valueType="num">
                                      <p:cBhvr>
                                        <p:cTn id="90" dur="250" fill="hold"/>
                                        <p:tgtEl>
                                          <p:spTgt spid="86"/>
                                        </p:tgtEl>
                                        <p:attrNameLst>
                                          <p:attrName>ppt_w</p:attrName>
                                        </p:attrNameLst>
                                      </p:cBhvr>
                                      <p:tavLst>
                                        <p:tav tm="0">
                                          <p:val>
                                            <p:strVal val="#ppt_w"/>
                                          </p:val>
                                        </p:tav>
                                        <p:tav tm="100000">
                                          <p:val>
                                            <p:strVal val="#ppt_w"/>
                                          </p:val>
                                        </p:tav>
                                      </p:tavLst>
                                    </p:anim>
                                    <p:anim calcmode="lin" valueType="num">
                                      <p:cBhvr>
                                        <p:cTn id="91" dur="250" fill="hold"/>
                                        <p:tgtEl>
                                          <p:spTgt spid="86"/>
                                        </p:tgtEl>
                                        <p:attrNameLst>
                                          <p:attrName>ppt_h</p:attrName>
                                        </p:attrNameLst>
                                      </p:cBhvr>
                                      <p:tavLst>
                                        <p:tav tm="0">
                                          <p:val>
                                            <p:fltVal val="0"/>
                                          </p:val>
                                        </p:tav>
                                        <p:tav tm="100000">
                                          <p:val>
                                            <p:strVal val="#ppt_h"/>
                                          </p:val>
                                        </p:tav>
                                      </p:tavLst>
                                    </p:anim>
                                  </p:childTnLst>
                                </p:cTn>
                              </p:par>
                              <p:par>
                                <p:cTn id="92" presetID="22" presetClass="entr" presetSubtype="8"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1" grpId="0" animBg="1"/>
      <p:bldP spid="72" grpId="0" animBg="1"/>
      <p:bldP spid="73" grpId="0" animBg="1"/>
      <p:bldP spid="74" grpId="0" animBg="1"/>
      <p:bldP spid="75" grpId="0" animBg="1"/>
      <p:bldP spid="76" grpId="0" animBg="1"/>
      <p:bldP spid="77" grpId="0" animBg="1"/>
      <p:bldP spid="78" grpId="0" animBg="1"/>
      <p:bldP spid="79" grpId="0"/>
      <p:bldP spid="80" grpId="0"/>
      <p:bldP spid="81" grpId="0"/>
      <p:bldP spid="82" grpId="0"/>
      <p:bldP spid="83" grpId="0"/>
      <p:bldP spid="84" grpId="0"/>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exagon 23"/>
          <p:cNvSpPr/>
          <p:nvPr/>
        </p:nvSpPr>
        <p:spPr>
          <a:xfrm>
            <a:off x="6725547" y="2232092"/>
            <a:ext cx="1673570" cy="1442734"/>
          </a:xfrm>
          <a:prstGeom prst="hexagon">
            <a:avLst/>
          </a:prstGeom>
          <a:blipFill dpi="0" rotWithShape="1">
            <a:blip r:embed="rId3"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sp>
        <p:nvSpPr>
          <p:cNvPr id="33" name="Hexagon 24"/>
          <p:cNvSpPr/>
          <p:nvPr/>
        </p:nvSpPr>
        <p:spPr>
          <a:xfrm>
            <a:off x="5259215" y="1527021"/>
            <a:ext cx="1673570" cy="1442734"/>
          </a:xfrm>
          <a:prstGeom prst="hexagon">
            <a:avLst/>
          </a:prstGeom>
          <a:solidFill>
            <a:schemeClr val="bg1">
              <a:alpha val="1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sp>
        <p:nvSpPr>
          <p:cNvPr id="34" name="Hexagon 32"/>
          <p:cNvSpPr/>
          <p:nvPr/>
        </p:nvSpPr>
        <p:spPr>
          <a:xfrm>
            <a:off x="6720571" y="3851067"/>
            <a:ext cx="1673570" cy="1442734"/>
          </a:xfrm>
          <a:prstGeom prst="hexagon">
            <a:avLst/>
          </a:prstGeom>
          <a:solidFill>
            <a:schemeClr val="bg1">
              <a:alpha val="1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sp>
        <p:nvSpPr>
          <p:cNvPr id="35" name="Hexagon 33"/>
          <p:cNvSpPr/>
          <p:nvPr/>
        </p:nvSpPr>
        <p:spPr>
          <a:xfrm>
            <a:off x="3782875" y="2232092"/>
            <a:ext cx="1673570" cy="1442734"/>
          </a:xfrm>
          <a:prstGeom prst="hexagon">
            <a:avLst/>
          </a:prstGeom>
          <a:blipFill dpi="0" rotWithShape="1">
            <a:blip r:embed="rId4" cstate="screen">
              <a:grayscl/>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sp>
        <p:nvSpPr>
          <p:cNvPr id="36" name="Hexagon 34"/>
          <p:cNvSpPr/>
          <p:nvPr/>
        </p:nvSpPr>
        <p:spPr>
          <a:xfrm>
            <a:off x="3782875" y="3851067"/>
            <a:ext cx="1673570" cy="1442734"/>
          </a:xfrm>
          <a:prstGeom prst="hexagon">
            <a:avLst/>
          </a:prstGeom>
          <a:solidFill>
            <a:schemeClr val="bg1">
              <a:alpha val="10196"/>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sp>
        <p:nvSpPr>
          <p:cNvPr id="37" name="Hexagon 36"/>
          <p:cNvSpPr/>
          <p:nvPr/>
        </p:nvSpPr>
        <p:spPr>
          <a:xfrm>
            <a:off x="5278125" y="4572200"/>
            <a:ext cx="1673570" cy="1442734"/>
          </a:xfrm>
          <a:prstGeom prst="hexagon">
            <a:avLst/>
          </a:prstGeom>
          <a:blipFill dpi="0" rotWithShape="1">
            <a:blip r:embed="rId5" cstate="screen">
              <a:grayscl/>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grpSp>
        <p:nvGrpSpPr>
          <p:cNvPr id="38" name="Group 7"/>
          <p:cNvGrpSpPr/>
          <p:nvPr/>
        </p:nvGrpSpPr>
        <p:grpSpPr>
          <a:xfrm>
            <a:off x="2327716" y="3034566"/>
            <a:ext cx="7522872" cy="1452009"/>
            <a:chOff x="52530" y="1944143"/>
            <a:chExt cx="7968598" cy="1538041"/>
          </a:xfrm>
          <a:solidFill>
            <a:schemeClr val="bg1"/>
          </a:solidFill>
        </p:grpSpPr>
        <p:grpSp>
          <p:nvGrpSpPr>
            <p:cNvPr id="39" name="Group 2"/>
            <p:cNvGrpSpPr/>
            <p:nvPr/>
          </p:nvGrpSpPr>
          <p:grpSpPr>
            <a:xfrm>
              <a:off x="3145191" y="1953970"/>
              <a:ext cx="1772728" cy="1528214"/>
              <a:chOff x="3145191" y="1953970"/>
              <a:chExt cx="1772728" cy="1528214"/>
            </a:xfrm>
            <a:grpFill/>
          </p:grpSpPr>
          <p:sp>
            <p:nvSpPr>
              <p:cNvPr id="48" name="Hexagon 22"/>
              <p:cNvSpPr/>
              <p:nvPr/>
            </p:nvSpPr>
            <p:spPr>
              <a:xfrm>
                <a:off x="3145191" y="1953970"/>
                <a:ext cx="1772728" cy="1528214"/>
              </a:xfrm>
              <a:prstGeom prst="hexagon">
                <a:avLst/>
              </a:prstGeom>
              <a:solidFill>
                <a:srgbClr val="FFFFFF">
                  <a:alpha val="1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sp>
            <p:nvSpPr>
              <p:cNvPr id="49"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prstClr val="white"/>
                  </a:solidFill>
                  <a:cs typeface="+mn-ea"/>
                  <a:sym typeface="+mn-lt"/>
                </a:endParaRPr>
              </a:p>
            </p:txBody>
          </p:sp>
        </p:grpSp>
        <p:grpSp>
          <p:nvGrpSpPr>
            <p:cNvPr id="40" name="Group 6"/>
            <p:cNvGrpSpPr/>
            <p:nvPr/>
          </p:nvGrpSpPr>
          <p:grpSpPr>
            <a:xfrm>
              <a:off x="52530" y="1944143"/>
              <a:ext cx="1772728" cy="1528214"/>
              <a:chOff x="52530" y="1944143"/>
              <a:chExt cx="1772728" cy="1528214"/>
            </a:xfrm>
            <a:grpFill/>
          </p:grpSpPr>
          <p:sp>
            <p:nvSpPr>
              <p:cNvPr id="46" name="Hexagon 61"/>
              <p:cNvSpPr/>
              <p:nvPr/>
            </p:nvSpPr>
            <p:spPr>
              <a:xfrm>
                <a:off x="52530" y="1944143"/>
                <a:ext cx="1772728" cy="1528214"/>
              </a:xfrm>
              <a:prstGeom prst="hexagon">
                <a:avLst/>
              </a:prstGeom>
              <a:solidFill>
                <a:srgbClr val="FFFFFF">
                  <a:alpha val="1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sp>
            <p:nvSpPr>
              <p:cNvPr id="47"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prstClr val="white"/>
                  </a:solidFill>
                  <a:cs typeface="+mn-ea"/>
                  <a:sym typeface="+mn-lt"/>
                </a:endParaRPr>
              </a:p>
            </p:txBody>
          </p:sp>
        </p:grpSp>
        <p:grpSp>
          <p:nvGrpSpPr>
            <p:cNvPr id="41" name="Group 1"/>
            <p:cNvGrpSpPr/>
            <p:nvPr/>
          </p:nvGrpSpPr>
          <p:grpSpPr>
            <a:xfrm>
              <a:off x="6248400" y="1944143"/>
              <a:ext cx="1772728" cy="1528214"/>
              <a:chOff x="6248400" y="1944143"/>
              <a:chExt cx="1772728" cy="1528214"/>
            </a:xfrm>
            <a:grpFill/>
          </p:grpSpPr>
          <p:sp>
            <p:nvSpPr>
              <p:cNvPr id="42" name="Hexagon 60"/>
              <p:cNvSpPr/>
              <p:nvPr/>
            </p:nvSpPr>
            <p:spPr>
              <a:xfrm>
                <a:off x="6248400" y="1944143"/>
                <a:ext cx="1772728" cy="1528214"/>
              </a:xfrm>
              <a:prstGeom prst="hexagon">
                <a:avLst/>
              </a:prstGeom>
              <a:solidFill>
                <a:srgbClr val="FFFFFF">
                  <a:alpha val="1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prstClr val="white"/>
                  </a:solidFill>
                  <a:cs typeface="+mn-ea"/>
                  <a:sym typeface="+mn-lt"/>
                </a:endParaRPr>
              </a:p>
            </p:txBody>
          </p:sp>
          <p:grpSp>
            <p:nvGrpSpPr>
              <p:cNvPr id="43" name="Group 41"/>
              <p:cNvGrpSpPr/>
              <p:nvPr/>
            </p:nvGrpSpPr>
            <p:grpSpPr>
              <a:xfrm>
                <a:off x="6930594" y="2443673"/>
                <a:ext cx="422683" cy="479107"/>
                <a:chOff x="6109895" y="1540361"/>
                <a:chExt cx="133147" cy="150921"/>
              </a:xfrm>
              <a:grpFill/>
            </p:grpSpPr>
            <p:sp>
              <p:nvSpPr>
                <p:cNvPr id="44"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prstClr val="white"/>
                    </a:solidFill>
                    <a:cs typeface="+mn-ea"/>
                    <a:sym typeface="+mn-lt"/>
                  </a:endParaRPr>
                </a:p>
              </p:txBody>
            </p:sp>
            <p:sp>
              <p:nvSpPr>
                <p:cNvPr id="45"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prstClr val="white"/>
                    </a:solidFill>
                    <a:cs typeface="+mn-ea"/>
                    <a:sym typeface="+mn-lt"/>
                  </a:endParaRPr>
                </a:p>
              </p:txBody>
            </p:sp>
          </p:grpSp>
        </p:grpSp>
      </p:grpSp>
      <p:sp>
        <p:nvSpPr>
          <p:cNvPr id="50" name="Text Placeholder 32"/>
          <p:cNvSpPr txBox="1"/>
          <p:nvPr/>
        </p:nvSpPr>
        <p:spPr>
          <a:xfrm>
            <a:off x="1463645" y="1607902"/>
            <a:ext cx="2527899" cy="115114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866775" fontAlgn="base">
              <a:lnSpc>
                <a:spcPct val="120000"/>
              </a:lnSpc>
              <a:spcBef>
                <a:spcPct val="0"/>
              </a:spcBef>
              <a:spcAft>
                <a:spcPct val="0"/>
              </a:spcAft>
              <a:buNone/>
            </a:pPr>
            <a:r>
              <a:rPr lang="zh-CN" altLang="en-US" sz="1600" dirty="0">
                <a:solidFill>
                  <a:prstClr val="white"/>
                </a:solidFill>
                <a:latin typeface="+mn-lt"/>
                <a:cs typeface="+mn-ea"/>
                <a:sym typeface="+mn-lt"/>
              </a:rPr>
              <a:t>请插入文本内容请插入文本内容请插入文本内容请插入文本内容</a:t>
            </a:r>
            <a:endParaRPr lang="en-GB" altLang="zh-CN" sz="1600" dirty="0">
              <a:solidFill>
                <a:prstClr val="white"/>
              </a:solidFill>
              <a:latin typeface="+mn-lt"/>
              <a:cs typeface="+mn-ea"/>
              <a:sym typeface="+mn-lt"/>
            </a:endParaRPr>
          </a:p>
          <a:p>
            <a:pPr marL="0" indent="0" algn="just" defTabSz="650240" fontAlgn="base">
              <a:lnSpc>
                <a:spcPct val="150000"/>
              </a:lnSpc>
              <a:spcBef>
                <a:spcPts val="710"/>
              </a:spcBef>
              <a:spcAft>
                <a:spcPct val="0"/>
              </a:spcAft>
              <a:buNone/>
            </a:pPr>
            <a:endParaRPr lang="en-US" altLang="zh-CN" sz="760" dirty="0">
              <a:solidFill>
                <a:prstClr val="white"/>
              </a:solidFill>
              <a:latin typeface="+mn-lt"/>
              <a:cs typeface="+mn-ea"/>
              <a:sym typeface="+mn-lt"/>
            </a:endParaRPr>
          </a:p>
        </p:txBody>
      </p:sp>
      <p:sp>
        <p:nvSpPr>
          <p:cNvPr id="51" name="Text Placeholder 33"/>
          <p:cNvSpPr txBox="1"/>
          <p:nvPr/>
        </p:nvSpPr>
        <p:spPr>
          <a:xfrm>
            <a:off x="1449978" y="1322748"/>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00000"/>
              </a:lnSpc>
              <a:spcBef>
                <a:spcPct val="0"/>
              </a:spcBef>
              <a:spcAft>
                <a:spcPct val="0"/>
              </a:spcAft>
              <a:buNone/>
            </a:pPr>
            <a:r>
              <a:rPr lang="zh-CN" altLang="en-US" sz="1600" b="1" dirty="0">
                <a:solidFill>
                  <a:prstClr val="white">
                    <a:alpha val="90000"/>
                  </a:prstClr>
                </a:solidFill>
                <a:latin typeface="+mn-lt"/>
                <a:cs typeface="+mn-ea"/>
                <a:sym typeface="+mn-lt"/>
              </a:rPr>
              <a:t>替换文字内容</a:t>
            </a:r>
          </a:p>
        </p:txBody>
      </p:sp>
      <p:sp>
        <p:nvSpPr>
          <p:cNvPr id="52" name="Text Placeholder 32"/>
          <p:cNvSpPr txBox="1"/>
          <p:nvPr/>
        </p:nvSpPr>
        <p:spPr>
          <a:xfrm>
            <a:off x="8180478" y="1607902"/>
            <a:ext cx="2527899" cy="8863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20000"/>
              </a:lnSpc>
              <a:spcBef>
                <a:spcPct val="0"/>
              </a:spcBef>
              <a:spcAft>
                <a:spcPct val="0"/>
              </a:spcAft>
              <a:buNone/>
            </a:pPr>
            <a:r>
              <a:rPr lang="zh-CN" altLang="en-US" sz="1600" dirty="0">
                <a:solidFill>
                  <a:prstClr val="white"/>
                </a:solidFill>
                <a:latin typeface="+mn-lt"/>
                <a:cs typeface="+mn-ea"/>
                <a:sym typeface="+mn-lt"/>
              </a:rPr>
              <a:t>请插入文本内容请插入文本内容请插入文本内容请插入文本内容</a:t>
            </a:r>
            <a:endParaRPr lang="en-GB" altLang="zh-CN" sz="1600" dirty="0">
              <a:solidFill>
                <a:prstClr val="white"/>
              </a:solidFill>
              <a:latin typeface="+mn-lt"/>
              <a:cs typeface="+mn-ea"/>
              <a:sym typeface="+mn-lt"/>
            </a:endParaRPr>
          </a:p>
        </p:txBody>
      </p:sp>
      <p:sp>
        <p:nvSpPr>
          <p:cNvPr id="53" name="Text Placeholder 33"/>
          <p:cNvSpPr txBox="1"/>
          <p:nvPr/>
        </p:nvSpPr>
        <p:spPr>
          <a:xfrm>
            <a:off x="9092078" y="1322748"/>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00000"/>
              </a:lnSpc>
              <a:spcBef>
                <a:spcPct val="0"/>
              </a:spcBef>
              <a:spcAft>
                <a:spcPct val="0"/>
              </a:spcAft>
              <a:buNone/>
            </a:pPr>
            <a:r>
              <a:rPr lang="zh-CN" altLang="en-US" sz="1600" b="1" dirty="0">
                <a:solidFill>
                  <a:prstClr val="white">
                    <a:alpha val="90000"/>
                  </a:prstClr>
                </a:solidFill>
                <a:latin typeface="+mn-lt"/>
                <a:cs typeface="+mn-ea"/>
                <a:sym typeface="+mn-lt"/>
              </a:rPr>
              <a:t>替换文字内容</a:t>
            </a:r>
          </a:p>
        </p:txBody>
      </p:sp>
      <p:sp>
        <p:nvSpPr>
          <p:cNvPr id="54" name="Text Placeholder 32"/>
          <p:cNvSpPr txBox="1"/>
          <p:nvPr/>
        </p:nvSpPr>
        <p:spPr>
          <a:xfrm>
            <a:off x="1463645" y="5296036"/>
            <a:ext cx="2527899" cy="8863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20000"/>
              </a:lnSpc>
              <a:spcBef>
                <a:spcPct val="0"/>
              </a:spcBef>
              <a:spcAft>
                <a:spcPct val="0"/>
              </a:spcAft>
              <a:buNone/>
            </a:pPr>
            <a:r>
              <a:rPr lang="zh-CN" altLang="en-US" sz="1600" dirty="0">
                <a:solidFill>
                  <a:prstClr val="white"/>
                </a:solidFill>
                <a:latin typeface="+mn-lt"/>
                <a:cs typeface="+mn-ea"/>
                <a:sym typeface="+mn-lt"/>
              </a:rPr>
              <a:t>请插入文本内容请插入文本内容请插入文本内容请插入文本内容</a:t>
            </a:r>
            <a:endParaRPr lang="en-GB" altLang="zh-CN" sz="1600" dirty="0">
              <a:solidFill>
                <a:prstClr val="white"/>
              </a:solidFill>
              <a:latin typeface="+mn-lt"/>
              <a:cs typeface="+mn-ea"/>
              <a:sym typeface="+mn-lt"/>
            </a:endParaRPr>
          </a:p>
        </p:txBody>
      </p:sp>
      <p:sp>
        <p:nvSpPr>
          <p:cNvPr id="55" name="Text Placeholder 33"/>
          <p:cNvSpPr txBox="1"/>
          <p:nvPr/>
        </p:nvSpPr>
        <p:spPr>
          <a:xfrm>
            <a:off x="1449978" y="5010882"/>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00000"/>
              </a:lnSpc>
              <a:spcBef>
                <a:spcPct val="0"/>
              </a:spcBef>
              <a:spcAft>
                <a:spcPct val="0"/>
              </a:spcAft>
              <a:buNone/>
            </a:pPr>
            <a:r>
              <a:rPr lang="zh-CN" altLang="en-US" sz="1600" b="1" dirty="0">
                <a:solidFill>
                  <a:prstClr val="white">
                    <a:alpha val="90000"/>
                  </a:prstClr>
                </a:solidFill>
                <a:latin typeface="+mn-lt"/>
                <a:cs typeface="+mn-ea"/>
                <a:sym typeface="+mn-lt"/>
              </a:rPr>
              <a:t>替换文字内容</a:t>
            </a:r>
          </a:p>
        </p:txBody>
      </p:sp>
      <p:sp>
        <p:nvSpPr>
          <p:cNvPr id="67" name="Text Placeholder 32"/>
          <p:cNvSpPr txBox="1"/>
          <p:nvPr/>
        </p:nvSpPr>
        <p:spPr>
          <a:xfrm>
            <a:off x="8180478" y="5296036"/>
            <a:ext cx="2527899" cy="8863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20000"/>
              </a:lnSpc>
              <a:spcBef>
                <a:spcPct val="0"/>
              </a:spcBef>
              <a:spcAft>
                <a:spcPct val="0"/>
              </a:spcAft>
              <a:buNone/>
            </a:pPr>
            <a:r>
              <a:rPr lang="zh-CN" altLang="en-US" sz="1600" dirty="0">
                <a:solidFill>
                  <a:prstClr val="white"/>
                </a:solidFill>
                <a:latin typeface="+mn-lt"/>
                <a:cs typeface="+mn-ea"/>
                <a:sym typeface="+mn-lt"/>
              </a:rPr>
              <a:t>请插入文本内容请插入文本内容请插入文本内容请插入文本内容</a:t>
            </a:r>
            <a:endParaRPr lang="en-GB" altLang="zh-CN" sz="1600" dirty="0">
              <a:solidFill>
                <a:prstClr val="white"/>
              </a:solidFill>
              <a:latin typeface="+mn-lt"/>
              <a:cs typeface="+mn-ea"/>
              <a:sym typeface="+mn-lt"/>
            </a:endParaRPr>
          </a:p>
        </p:txBody>
      </p:sp>
      <p:sp>
        <p:nvSpPr>
          <p:cNvPr id="68" name="Text Placeholder 33"/>
          <p:cNvSpPr txBox="1"/>
          <p:nvPr/>
        </p:nvSpPr>
        <p:spPr>
          <a:xfrm>
            <a:off x="9092078" y="5010882"/>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00000"/>
              </a:lnSpc>
              <a:spcBef>
                <a:spcPct val="0"/>
              </a:spcBef>
              <a:spcAft>
                <a:spcPct val="0"/>
              </a:spcAft>
              <a:buNone/>
            </a:pPr>
            <a:r>
              <a:rPr lang="zh-CN" altLang="en-US" sz="1600" b="1" dirty="0">
                <a:solidFill>
                  <a:prstClr val="white">
                    <a:alpha val="90000"/>
                  </a:prstClr>
                </a:solidFill>
                <a:latin typeface="+mn-lt"/>
                <a:cs typeface="+mn-ea"/>
                <a:sym typeface="+mn-lt"/>
              </a:rPr>
              <a:t>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down)">
                                      <p:cBhvr>
                                        <p:cTn id="59" dur="500"/>
                                        <p:tgtEl>
                                          <p:spTgt spid="53"/>
                                        </p:tgtEl>
                                      </p:cBhvr>
                                    </p:animEffect>
                                  </p:childTnLst>
                                </p:cTn>
                              </p:par>
                            </p:childTnLst>
                          </p:cTn>
                        </p:par>
                        <p:par>
                          <p:cTn id="60" fill="hold">
                            <p:stCondLst>
                              <p:cond delay="4500"/>
                            </p:stCondLst>
                            <p:childTnLst>
                              <p:par>
                                <p:cTn id="61" presetID="22" presetClass="entr" presetSubtype="4"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down)">
                                      <p:cBhvr>
                                        <p:cTn id="63" dur="500"/>
                                        <p:tgtEl>
                                          <p:spTgt spid="5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cTn>
                              </p:par>
                            </p:childTnLst>
                          </p:cTn>
                        </p:par>
                        <p:par>
                          <p:cTn id="67" fill="hold">
                            <p:stCondLst>
                              <p:cond delay="5000"/>
                            </p:stCondLst>
                            <p:childTnLst>
                              <p:par>
                                <p:cTn id="68" presetID="22" presetClass="entr" presetSubtype="4"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down)">
                                      <p:cBhvr>
                                        <p:cTn id="70" dur="500"/>
                                        <p:tgtEl>
                                          <p:spTgt spid="6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wipe(down)">
                                      <p:cBhvr>
                                        <p:cTn id="7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50" grpId="0"/>
      <p:bldP spid="51" grpId="0"/>
      <p:bldP spid="52" grpId="0"/>
      <p:bldP spid="53" grpId="0"/>
      <p:bldP spid="54" grpId="0"/>
      <p:bldP spid="55"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stretch>
            <a:fillRect/>
          </a:stretch>
        </p:blipFill>
        <p:spPr>
          <a:xfrm>
            <a:off x="302623" y="1164771"/>
            <a:ext cx="4281918" cy="5226973"/>
          </a:xfrm>
          <a:prstGeom prst="rect">
            <a:avLst/>
          </a:prstGeom>
        </p:spPr>
      </p:pic>
      <p:sp>
        <p:nvSpPr>
          <p:cNvPr id="23" name="矩形 22"/>
          <p:cNvSpPr/>
          <p:nvPr/>
        </p:nvSpPr>
        <p:spPr>
          <a:xfrm>
            <a:off x="5272268" y="1087645"/>
            <a:ext cx="5929828" cy="584775"/>
          </a:xfrm>
          <a:prstGeom prst="rect">
            <a:avLst/>
          </a:prstGeom>
        </p:spPr>
        <p:txBody>
          <a:bodyPr wrap="none">
            <a:spAutoFit/>
          </a:bodyPr>
          <a:lstStyle/>
          <a:p>
            <a:r>
              <a:rPr lang="zh-CN" altLang="en-US" sz="3200" dirty="0">
                <a:solidFill>
                  <a:schemeClr val="bg1"/>
                </a:solidFill>
                <a:cs typeface="+mn-ea"/>
                <a:sym typeface="+mn-lt"/>
              </a:rPr>
              <a:t>请插入文本内容请插入文本内容</a:t>
            </a:r>
          </a:p>
        </p:txBody>
      </p:sp>
      <p:sp>
        <p:nvSpPr>
          <p:cNvPr id="24" name="文本框 23"/>
          <p:cNvSpPr txBox="1"/>
          <p:nvPr/>
        </p:nvSpPr>
        <p:spPr>
          <a:xfrm>
            <a:off x="5704812" y="1968607"/>
            <a:ext cx="5551018" cy="646331"/>
          </a:xfrm>
          <a:prstGeom prst="rect">
            <a:avLst/>
          </a:prstGeom>
          <a:noFill/>
        </p:spPr>
        <p:txBody>
          <a:bodyPr wrap="square" rtlCol="0">
            <a:spAutoFit/>
          </a:bodyPr>
          <a:lstStyle/>
          <a:p>
            <a:pPr marL="285750" indent="-285750">
              <a:buFont typeface="Wingdings" panose="05000000000000000000" pitchFamily="2" charset="2"/>
              <a:buChar char="n"/>
            </a:pPr>
            <a:r>
              <a:rPr lang="zh-CN" altLang="en-US" dirty="0">
                <a:solidFill>
                  <a:schemeClr val="bg1"/>
                </a:solidFill>
                <a:cs typeface="+mn-ea"/>
                <a:sym typeface="+mn-lt"/>
              </a:rPr>
              <a:t>请插入文本内容请插入文本内容请插入文本内容请插入文本内容请插入文本内容请插入文本内容</a:t>
            </a:r>
          </a:p>
        </p:txBody>
      </p:sp>
      <p:sp>
        <p:nvSpPr>
          <p:cNvPr id="25" name="文本框 24"/>
          <p:cNvSpPr txBox="1"/>
          <p:nvPr/>
        </p:nvSpPr>
        <p:spPr>
          <a:xfrm>
            <a:off x="5704811" y="2911977"/>
            <a:ext cx="5551020" cy="646331"/>
          </a:xfrm>
          <a:prstGeom prst="rect">
            <a:avLst/>
          </a:prstGeom>
          <a:noFill/>
        </p:spPr>
        <p:txBody>
          <a:bodyPr wrap="square" rtlCol="0">
            <a:spAutoFit/>
          </a:bodyPr>
          <a:lstStyle/>
          <a:p>
            <a:pPr marL="285750" indent="-285750">
              <a:buFont typeface="Wingdings" panose="05000000000000000000" pitchFamily="2" charset="2"/>
              <a:buChar char="n"/>
            </a:pPr>
            <a:r>
              <a:rPr lang="zh-CN" altLang="en-US" dirty="0">
                <a:solidFill>
                  <a:schemeClr val="bg1"/>
                </a:solidFill>
                <a:cs typeface="+mn-ea"/>
                <a:sym typeface="+mn-lt"/>
              </a:rPr>
              <a:t>请插入文本内容请插入文本内容请插入文本内容请插入文本内容请插入文本内容请插入文本内容</a:t>
            </a:r>
          </a:p>
        </p:txBody>
      </p:sp>
      <p:sp>
        <p:nvSpPr>
          <p:cNvPr id="26" name="文本框 25"/>
          <p:cNvSpPr txBox="1"/>
          <p:nvPr/>
        </p:nvSpPr>
        <p:spPr>
          <a:xfrm>
            <a:off x="5704809" y="3874391"/>
            <a:ext cx="5551021" cy="646331"/>
          </a:xfrm>
          <a:prstGeom prst="rect">
            <a:avLst/>
          </a:prstGeom>
          <a:noFill/>
        </p:spPr>
        <p:txBody>
          <a:bodyPr wrap="square" rtlCol="0">
            <a:spAutoFit/>
          </a:bodyPr>
          <a:lstStyle/>
          <a:p>
            <a:pPr marL="285750" indent="-285750">
              <a:buFont typeface="Wingdings" panose="05000000000000000000" pitchFamily="2" charset="2"/>
              <a:buChar char="n"/>
            </a:pPr>
            <a:r>
              <a:rPr lang="zh-CN" altLang="en-US" dirty="0">
                <a:solidFill>
                  <a:schemeClr val="bg1"/>
                </a:solidFill>
                <a:cs typeface="+mn-ea"/>
                <a:sym typeface="+mn-lt"/>
              </a:rPr>
              <a:t>请插入文本内容请插入文本内容请插入文本内容请插入文本内容请插入文本内容请插入文本内容</a:t>
            </a:r>
          </a:p>
        </p:txBody>
      </p:sp>
      <p:sp>
        <p:nvSpPr>
          <p:cNvPr id="27" name="矩形 26"/>
          <p:cNvSpPr/>
          <p:nvPr/>
        </p:nvSpPr>
        <p:spPr>
          <a:xfrm>
            <a:off x="9024458" y="4735457"/>
            <a:ext cx="2013656" cy="1697591"/>
          </a:xfrm>
          <a:prstGeom prst="rect">
            <a:avLst/>
          </a:prstGeom>
          <a:blipFill>
            <a:blip r:embed="rId3"/>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327668" y="4735457"/>
            <a:ext cx="3696790" cy="1684135"/>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434149" y="5122587"/>
            <a:ext cx="3590309" cy="923330"/>
          </a:xfrm>
          <a:prstGeom prst="rect">
            <a:avLst/>
          </a:prstGeom>
        </p:spPr>
        <p:txBody>
          <a:bodyPr wrap="square">
            <a:spAutoFit/>
          </a:bodyPr>
          <a:lstStyle/>
          <a:p>
            <a:r>
              <a:rPr lang="zh-CN" altLang="en-US" dirty="0">
                <a:cs typeface="+mn-ea"/>
                <a:sym typeface="+mn-lt"/>
              </a:rPr>
              <a:t>请插入文本内容请插入文本内容请插入文本内容请插入文本内容请插入文本内容请插入文本内容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5"/>
          <p:cNvSpPr/>
          <p:nvPr/>
        </p:nvSpPr>
        <p:spPr>
          <a:xfrm>
            <a:off x="7176979" y="1548399"/>
            <a:ext cx="2033475" cy="4314587"/>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405">
              <a:solidFill>
                <a:prstClr val="white"/>
              </a:solidFill>
              <a:cs typeface="+mn-ea"/>
              <a:sym typeface="+mn-lt"/>
            </a:endParaRPr>
          </a:p>
        </p:txBody>
      </p:sp>
      <p:sp>
        <p:nvSpPr>
          <p:cNvPr id="12" name="Rectangle 33"/>
          <p:cNvSpPr/>
          <p:nvPr/>
        </p:nvSpPr>
        <p:spPr>
          <a:xfrm>
            <a:off x="883836" y="1548399"/>
            <a:ext cx="2033475"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r>
              <a:rPr lang="en-US" sz="4170" dirty="0">
                <a:solidFill>
                  <a:prstClr val="white"/>
                </a:solidFill>
                <a:cs typeface="+mn-ea"/>
                <a:sym typeface="+mn-lt"/>
              </a:rPr>
              <a:t>2016</a:t>
            </a:r>
            <a:endParaRPr lang="id-ID" sz="4170" dirty="0">
              <a:solidFill>
                <a:prstClr val="white"/>
              </a:solidFill>
              <a:cs typeface="+mn-ea"/>
              <a:sym typeface="+mn-lt"/>
            </a:endParaRPr>
          </a:p>
        </p:txBody>
      </p:sp>
      <p:sp>
        <p:nvSpPr>
          <p:cNvPr id="13" name="Rectangle 34"/>
          <p:cNvSpPr/>
          <p:nvPr/>
        </p:nvSpPr>
        <p:spPr>
          <a:xfrm>
            <a:off x="2981551" y="1548399"/>
            <a:ext cx="2033475" cy="2127670"/>
          </a:xfrm>
          <a:prstGeom prst="rect">
            <a:avLst/>
          </a:prstGeom>
          <a:blipFill dpi="0" rotWithShape="1">
            <a:blip r:embed="rId3"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5400" dirty="0">
              <a:solidFill>
                <a:prstClr val="white"/>
              </a:solidFill>
              <a:cs typeface="+mn-ea"/>
              <a:sym typeface="+mn-lt"/>
            </a:endParaRPr>
          </a:p>
        </p:txBody>
      </p:sp>
      <p:sp>
        <p:nvSpPr>
          <p:cNvPr id="14" name="Rectangle 35"/>
          <p:cNvSpPr/>
          <p:nvPr/>
        </p:nvSpPr>
        <p:spPr>
          <a:xfrm>
            <a:off x="5079266" y="1548399"/>
            <a:ext cx="2033475"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405">
              <a:solidFill>
                <a:prstClr val="white"/>
              </a:solidFill>
              <a:cs typeface="+mn-ea"/>
              <a:sym typeface="+mn-lt"/>
            </a:endParaRPr>
          </a:p>
        </p:txBody>
      </p:sp>
      <p:sp>
        <p:nvSpPr>
          <p:cNvPr id="15" name="Rectangle 38"/>
          <p:cNvSpPr/>
          <p:nvPr/>
        </p:nvSpPr>
        <p:spPr>
          <a:xfrm>
            <a:off x="9274694" y="1548399"/>
            <a:ext cx="2033475" cy="2127670"/>
          </a:xfrm>
          <a:prstGeom prst="rect">
            <a:avLst/>
          </a:prstGeom>
          <a:blipFill dpi="0" rotWithShape="1">
            <a:blip r:embed="rId4"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405">
              <a:solidFill>
                <a:prstClr val="white"/>
              </a:solidFill>
              <a:cs typeface="+mn-ea"/>
              <a:sym typeface="+mn-lt"/>
            </a:endParaRPr>
          </a:p>
        </p:txBody>
      </p:sp>
      <p:sp>
        <p:nvSpPr>
          <p:cNvPr id="16" name="Rectangle 41"/>
          <p:cNvSpPr/>
          <p:nvPr/>
        </p:nvSpPr>
        <p:spPr>
          <a:xfrm>
            <a:off x="883837" y="3735316"/>
            <a:ext cx="4131189"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5400" dirty="0">
              <a:solidFill>
                <a:prstClr val="white"/>
              </a:solidFill>
              <a:cs typeface="+mn-ea"/>
              <a:sym typeface="+mn-lt"/>
            </a:endParaRPr>
          </a:p>
        </p:txBody>
      </p:sp>
      <p:sp>
        <p:nvSpPr>
          <p:cNvPr id="17" name="Rectangle 43"/>
          <p:cNvSpPr/>
          <p:nvPr/>
        </p:nvSpPr>
        <p:spPr>
          <a:xfrm>
            <a:off x="5079266" y="3735315"/>
            <a:ext cx="2033475" cy="2127670"/>
          </a:xfrm>
          <a:prstGeom prst="rect">
            <a:avLst/>
          </a:prstGeom>
          <a:blipFill dpi="0" rotWithShape="1">
            <a:blip r:embed="rId5"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5400" dirty="0">
              <a:solidFill>
                <a:prstClr val="white"/>
              </a:solidFill>
              <a:cs typeface="+mn-ea"/>
              <a:sym typeface="+mn-lt"/>
            </a:endParaRPr>
          </a:p>
        </p:txBody>
      </p:sp>
      <p:sp>
        <p:nvSpPr>
          <p:cNvPr id="18" name="Rectangle 47"/>
          <p:cNvSpPr/>
          <p:nvPr/>
        </p:nvSpPr>
        <p:spPr>
          <a:xfrm>
            <a:off x="9274694" y="3735315"/>
            <a:ext cx="2033475"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r>
              <a:rPr lang="en-AU" sz="4170" dirty="0">
                <a:solidFill>
                  <a:prstClr val="white"/>
                </a:solidFill>
                <a:cs typeface="+mn-ea"/>
                <a:sym typeface="+mn-lt"/>
              </a:rPr>
              <a:t>2017</a:t>
            </a:r>
          </a:p>
        </p:txBody>
      </p:sp>
      <p:sp>
        <p:nvSpPr>
          <p:cNvPr id="19" name="TextBox 50"/>
          <p:cNvSpPr txBox="1"/>
          <p:nvPr/>
        </p:nvSpPr>
        <p:spPr>
          <a:xfrm>
            <a:off x="5158142" y="1938661"/>
            <a:ext cx="1875721" cy="307777"/>
          </a:xfrm>
          <a:prstGeom prst="rect">
            <a:avLst/>
          </a:prstGeom>
          <a:noFill/>
        </p:spPr>
        <p:txBody>
          <a:bodyPr wrap="square" lIns="0" tIns="0" rIns="0" bIns="0" rtlCol="0" anchor="ctr">
            <a:spAutoFit/>
          </a:bodyPr>
          <a:lstStyle/>
          <a:p>
            <a:pPr algn="ctr" defTabSz="866775" fontAlgn="base">
              <a:spcBef>
                <a:spcPct val="0"/>
              </a:spcBef>
              <a:spcAft>
                <a:spcPct val="0"/>
              </a:spcAft>
            </a:pPr>
            <a:r>
              <a:rPr lang="zh-CN" altLang="en-US" sz="2000" b="1" dirty="0">
                <a:solidFill>
                  <a:schemeClr val="bg1">
                    <a:alpha val="80000"/>
                  </a:schemeClr>
                </a:solidFill>
                <a:cs typeface="+mn-ea"/>
                <a:sym typeface="+mn-lt"/>
              </a:rPr>
              <a:t>请替换文字内容</a:t>
            </a:r>
            <a:endParaRPr lang="en-AU" sz="2000" b="1" dirty="0">
              <a:solidFill>
                <a:schemeClr val="bg1">
                  <a:alpha val="80000"/>
                </a:schemeClr>
              </a:solidFill>
              <a:cs typeface="+mn-ea"/>
              <a:sym typeface="+mn-lt"/>
            </a:endParaRPr>
          </a:p>
        </p:txBody>
      </p:sp>
      <p:sp>
        <p:nvSpPr>
          <p:cNvPr id="20" name="Text Placeholder 32"/>
          <p:cNvSpPr txBox="1"/>
          <p:nvPr/>
        </p:nvSpPr>
        <p:spPr>
          <a:xfrm>
            <a:off x="5240250" y="2400784"/>
            <a:ext cx="1611811" cy="11818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0"/>
              </a:spcBef>
              <a:spcAft>
                <a:spcPct val="0"/>
              </a:spcAft>
              <a:buNone/>
            </a:pPr>
            <a:r>
              <a:rPr lang="zh-CN" altLang="en-US" sz="1600" dirty="0">
                <a:solidFill>
                  <a:prstClr val="white"/>
                </a:solidFill>
                <a:latin typeface="+mn-lt"/>
                <a:cs typeface="+mn-ea"/>
                <a:sym typeface="+mn-lt"/>
              </a:rPr>
              <a:t>请替换文字内容，修改文字内容，也可以直接复制你的内容到此</a:t>
            </a:r>
            <a:endParaRPr lang="en-US" sz="1600" dirty="0">
              <a:solidFill>
                <a:prstClr val="white"/>
              </a:solidFill>
              <a:latin typeface="+mn-lt"/>
              <a:cs typeface="+mn-ea"/>
              <a:sym typeface="+mn-lt"/>
            </a:endParaRPr>
          </a:p>
        </p:txBody>
      </p:sp>
      <p:sp>
        <p:nvSpPr>
          <p:cNvPr id="21" name="Text Placeholder 32"/>
          <p:cNvSpPr txBox="1"/>
          <p:nvPr/>
        </p:nvSpPr>
        <p:spPr>
          <a:xfrm>
            <a:off x="1373994" y="4176605"/>
            <a:ext cx="3105461" cy="16250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defTabSz="650240" fontAlgn="base">
              <a:lnSpc>
                <a:spcPct val="120000"/>
              </a:lnSpc>
              <a:spcBef>
                <a:spcPts val="0"/>
              </a:spcBef>
              <a:spcAft>
                <a:spcPct val="0"/>
              </a:spcAft>
              <a:buFont typeface="Wingdings" panose="05000000000000000000" pitchFamily="2" charset="2"/>
              <a:buChar char="ü"/>
            </a:pPr>
            <a:r>
              <a:rPr lang="zh-CN" altLang="en-US" sz="1600" dirty="0">
                <a:solidFill>
                  <a:prstClr val="white"/>
                </a:solidFill>
                <a:latin typeface="+mn-lt"/>
                <a:cs typeface="+mn-ea"/>
                <a:sym typeface="+mn-lt"/>
              </a:rPr>
              <a:t>请替换文字内容，修改文字内容，也可以直接复制你的内容到此</a:t>
            </a:r>
            <a:endParaRPr lang="en-US" altLang="zh-CN" sz="1600" dirty="0">
              <a:solidFill>
                <a:prstClr val="white"/>
              </a:solidFill>
              <a:latin typeface="+mn-lt"/>
              <a:cs typeface="+mn-ea"/>
              <a:sym typeface="+mn-lt"/>
            </a:endParaRPr>
          </a:p>
          <a:p>
            <a:pPr lvl="0" algn="just" defTabSz="650240" fontAlgn="base">
              <a:lnSpc>
                <a:spcPct val="120000"/>
              </a:lnSpc>
              <a:spcBef>
                <a:spcPts val="0"/>
              </a:spcBef>
              <a:spcAft>
                <a:spcPct val="0"/>
              </a:spcAft>
              <a:buFont typeface="Wingdings" panose="05000000000000000000" pitchFamily="2" charset="2"/>
              <a:buChar char="ü"/>
            </a:pPr>
            <a:endParaRPr lang="en-US" altLang="zh-CN" sz="800" dirty="0">
              <a:solidFill>
                <a:prstClr val="white"/>
              </a:solidFill>
              <a:latin typeface="+mn-lt"/>
              <a:cs typeface="+mn-ea"/>
              <a:sym typeface="+mn-lt"/>
            </a:endParaRPr>
          </a:p>
          <a:p>
            <a:pPr lvl="0" algn="just" defTabSz="650240" fontAlgn="base">
              <a:lnSpc>
                <a:spcPct val="120000"/>
              </a:lnSpc>
              <a:spcBef>
                <a:spcPts val="0"/>
              </a:spcBef>
              <a:spcAft>
                <a:spcPct val="0"/>
              </a:spcAft>
              <a:buFont typeface="Wingdings" panose="05000000000000000000" pitchFamily="2" charset="2"/>
              <a:buChar char="ü"/>
            </a:pPr>
            <a:r>
              <a:rPr lang="zh-CN" altLang="en-US" sz="1600" dirty="0">
                <a:solidFill>
                  <a:prstClr val="white"/>
                </a:solidFill>
                <a:latin typeface="+mn-lt"/>
                <a:cs typeface="+mn-ea"/>
                <a:sym typeface="+mn-lt"/>
              </a:rPr>
              <a:t>请替换文字内容，修改文字内容，也可以直接复制你的内容到此</a:t>
            </a:r>
            <a:endParaRPr lang="en-US" altLang="zh-CN" sz="1600" dirty="0">
              <a:solidFill>
                <a:prstClr val="white"/>
              </a:solidFill>
              <a:latin typeface="+mn-lt"/>
              <a:cs typeface="+mn-ea"/>
              <a:sym typeface="+mn-lt"/>
            </a:endParaRPr>
          </a:p>
          <a:p>
            <a:pPr algn="just" defTabSz="650240" fontAlgn="base">
              <a:lnSpc>
                <a:spcPct val="120000"/>
              </a:lnSpc>
              <a:spcBef>
                <a:spcPts val="0"/>
              </a:spcBef>
              <a:spcAft>
                <a:spcPct val="0"/>
              </a:spcAft>
              <a:buFont typeface="Wingdings" panose="05000000000000000000" pitchFamily="2" charset="2"/>
              <a:buChar char="ü"/>
            </a:pPr>
            <a:endParaRPr lang="en-US" altLang="zh-CN" sz="1600" dirty="0">
              <a:solidFill>
                <a:prstClr val="white"/>
              </a:solidFill>
              <a:latin typeface="+mn-lt"/>
              <a:cs typeface="+mn-ea"/>
              <a:sym typeface="+mn-lt"/>
            </a:endParaRPr>
          </a:p>
        </p:txBody>
      </p:sp>
      <p:sp>
        <p:nvSpPr>
          <p:cNvPr id="22" name="Text Placeholder 32"/>
          <p:cNvSpPr txBox="1"/>
          <p:nvPr/>
        </p:nvSpPr>
        <p:spPr>
          <a:xfrm>
            <a:off x="7404081" y="2612234"/>
            <a:ext cx="1609933" cy="26591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0"/>
              </a:spcBef>
              <a:spcAft>
                <a:spcPct val="0"/>
              </a:spcAft>
              <a:buNone/>
            </a:pPr>
            <a:r>
              <a:rPr lang="zh-CN" altLang="en-US" sz="760" dirty="0">
                <a:solidFill>
                  <a:prstClr val="white"/>
                </a:solidFill>
                <a:latin typeface="+mn-lt"/>
                <a:cs typeface="+mn-ea"/>
                <a:sym typeface="+mn-lt"/>
              </a:rPr>
              <a:t>请</a:t>
            </a:r>
            <a:r>
              <a:rPr lang="zh-CN" altLang="en-US" sz="1600" dirty="0">
                <a:solidFill>
                  <a:prstClr val="white"/>
                </a:solidFill>
                <a:latin typeface="+mn-lt"/>
                <a:cs typeface="+mn-ea"/>
                <a:sym typeface="+mn-lt"/>
              </a:rPr>
              <a:t>请替换文字内容，修改文字内容，也可以直接复制你的内容到此请替换文字内容，修改文字内容，也可以直接复制你的内容到此</a:t>
            </a:r>
            <a:endParaRPr lang="en-US" altLang="zh-CN" sz="1600" dirty="0">
              <a:solidFill>
                <a:prstClr val="white"/>
              </a:solidFill>
              <a:latin typeface="+mn-lt"/>
              <a:cs typeface="+mn-ea"/>
              <a:sym typeface="+mn-lt"/>
            </a:endParaRPr>
          </a:p>
          <a:p>
            <a:pPr marL="0" lvl="0" indent="0" algn="just" defTabSz="650240" fontAlgn="base">
              <a:lnSpc>
                <a:spcPct val="120000"/>
              </a:lnSpc>
              <a:spcBef>
                <a:spcPts val="0"/>
              </a:spcBef>
              <a:spcAft>
                <a:spcPct val="0"/>
              </a:spcAft>
              <a:buNone/>
            </a:pPr>
            <a:endParaRPr lang="en-US" altLang="zh-CN" sz="1600" dirty="0">
              <a:solidFill>
                <a:prstClr val="white"/>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1" name="矩形 100"/>
          <p:cNvSpPr/>
          <p:nvPr/>
        </p:nvSpPr>
        <p:spPr>
          <a:xfrm>
            <a:off x="279274" y="1059296"/>
            <a:ext cx="3819366" cy="2740743"/>
          </a:xfrm>
          <a:prstGeom prst="rect">
            <a:avLst/>
          </a:prstGeom>
          <a:blipFill dpi="0" rotWithShape="1">
            <a:blip r:embed="rId3"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02" name="矩形 101"/>
          <p:cNvSpPr/>
          <p:nvPr/>
        </p:nvSpPr>
        <p:spPr>
          <a:xfrm>
            <a:off x="4186317" y="1059296"/>
            <a:ext cx="3819366" cy="2740743"/>
          </a:xfrm>
          <a:prstGeom prst="rect">
            <a:avLst/>
          </a:prstGeom>
          <a:solidFill>
            <a:srgbClr val="FFFFFF">
              <a:alpha val="1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03" name="矩形 102"/>
          <p:cNvSpPr/>
          <p:nvPr/>
        </p:nvSpPr>
        <p:spPr>
          <a:xfrm>
            <a:off x="8093360" y="1059296"/>
            <a:ext cx="3819366" cy="2740743"/>
          </a:xfrm>
          <a:prstGeom prst="rect">
            <a:avLst/>
          </a:prstGeom>
          <a:blipFill dpi="0" rotWithShape="1">
            <a:blip r:embed="rId4"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04" name="矩形 103"/>
          <p:cNvSpPr/>
          <p:nvPr/>
        </p:nvSpPr>
        <p:spPr>
          <a:xfrm>
            <a:off x="279274" y="3871274"/>
            <a:ext cx="3819366" cy="2740743"/>
          </a:xfrm>
          <a:prstGeom prst="rect">
            <a:avLst/>
          </a:prstGeom>
          <a:solidFill>
            <a:srgbClr val="FFFFFF">
              <a:alpha val="1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05" name="矩形 104"/>
          <p:cNvSpPr/>
          <p:nvPr/>
        </p:nvSpPr>
        <p:spPr>
          <a:xfrm>
            <a:off x="4186317" y="3871274"/>
            <a:ext cx="3819366" cy="2740743"/>
          </a:xfrm>
          <a:prstGeom prst="rect">
            <a:avLst/>
          </a:prstGeom>
          <a:blipFill dpi="0" rotWithShape="1">
            <a:blip r:embed="rId5"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06" name="矩形 105"/>
          <p:cNvSpPr/>
          <p:nvPr/>
        </p:nvSpPr>
        <p:spPr>
          <a:xfrm>
            <a:off x="8093360" y="3871273"/>
            <a:ext cx="3819366" cy="2740743"/>
          </a:xfrm>
          <a:prstGeom prst="rect">
            <a:avLst/>
          </a:prstGeom>
          <a:solidFill>
            <a:srgbClr val="FFFFFF">
              <a:alpha val="1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07" name="TextBox 3"/>
          <p:cNvSpPr>
            <a:spLocks noChangeArrowheads="1"/>
          </p:cNvSpPr>
          <p:nvPr/>
        </p:nvSpPr>
        <p:spPr bwMode="auto">
          <a:xfrm>
            <a:off x="4776826" y="1673055"/>
            <a:ext cx="2611707"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866775" fontAlgn="base">
              <a:lnSpc>
                <a:spcPct val="150000"/>
              </a:lnSpc>
              <a:spcBef>
                <a:spcPct val="0"/>
              </a:spcBef>
              <a:spcAft>
                <a:spcPct val="0"/>
              </a:spcAft>
            </a:pPr>
            <a:r>
              <a:rPr lang="zh-CN" altLang="en-US" sz="2000" b="1" dirty="0">
                <a:solidFill>
                  <a:prstClr val="white">
                    <a:alpha val="80000"/>
                  </a:prstClr>
                </a:solidFill>
                <a:latin typeface="+mn-lt"/>
                <a:ea typeface="+mn-ea"/>
                <a:cs typeface="+mn-ea"/>
                <a:sym typeface="+mn-lt"/>
              </a:rPr>
              <a:t>点击请替换文字内容</a:t>
            </a:r>
          </a:p>
          <a:p>
            <a:pPr algn="just" defTabSz="866775" fontAlgn="base">
              <a:lnSpc>
                <a:spcPct val="120000"/>
              </a:lnSpc>
              <a:spcBef>
                <a:spcPct val="0"/>
              </a:spcBef>
              <a:spcAft>
                <a:spcPct val="0"/>
              </a:spcAft>
            </a:pPr>
            <a:r>
              <a:rPr lang="zh-CN" altLang="en-US" sz="1600" dirty="0">
                <a:solidFill>
                  <a:prstClr val="white"/>
                </a:solidFill>
                <a:latin typeface="+mn-lt"/>
                <a:ea typeface="+mn-ea"/>
                <a:cs typeface="+mn-ea"/>
                <a:sym typeface="+mn-lt"/>
              </a:rPr>
              <a:t>请替换文字内容，添加相关标题，修改文字内容，也可以直接复制你的内容到此</a:t>
            </a:r>
          </a:p>
        </p:txBody>
      </p:sp>
      <p:sp>
        <p:nvSpPr>
          <p:cNvPr id="108" name="TextBox 3"/>
          <p:cNvSpPr>
            <a:spLocks noChangeArrowheads="1"/>
          </p:cNvSpPr>
          <p:nvPr/>
        </p:nvSpPr>
        <p:spPr bwMode="auto">
          <a:xfrm>
            <a:off x="822307" y="4596369"/>
            <a:ext cx="2610998"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866775" fontAlgn="base">
              <a:lnSpc>
                <a:spcPct val="150000"/>
              </a:lnSpc>
              <a:spcBef>
                <a:spcPct val="0"/>
              </a:spcBef>
              <a:spcAft>
                <a:spcPct val="0"/>
              </a:spcAft>
            </a:pPr>
            <a:r>
              <a:rPr lang="zh-CN" altLang="en-US" sz="2000" b="1" dirty="0">
                <a:solidFill>
                  <a:prstClr val="white">
                    <a:alpha val="80000"/>
                  </a:prstClr>
                </a:solidFill>
                <a:latin typeface="+mn-lt"/>
                <a:ea typeface="+mn-ea"/>
                <a:cs typeface="+mn-ea"/>
                <a:sym typeface="+mn-lt"/>
              </a:rPr>
              <a:t>点击请替换文字内容</a:t>
            </a:r>
          </a:p>
          <a:p>
            <a:pPr algn="just" defTabSz="866775" fontAlgn="base">
              <a:lnSpc>
                <a:spcPct val="120000"/>
              </a:lnSpc>
              <a:spcBef>
                <a:spcPct val="0"/>
              </a:spcBef>
              <a:spcAft>
                <a:spcPct val="0"/>
              </a:spcAft>
            </a:pPr>
            <a:r>
              <a:rPr lang="zh-CN" altLang="en-US" sz="1600" dirty="0">
                <a:solidFill>
                  <a:prstClr val="white"/>
                </a:solidFill>
                <a:latin typeface="+mn-lt"/>
                <a:ea typeface="+mn-ea"/>
                <a:cs typeface="+mn-ea"/>
                <a:sym typeface="+mn-lt"/>
              </a:rPr>
              <a:t>请替换文字内容，添加相关标题，修改文字内容，也可以直接复制你的内容到此</a:t>
            </a:r>
          </a:p>
        </p:txBody>
      </p:sp>
      <p:sp>
        <p:nvSpPr>
          <p:cNvPr id="109" name="TextBox 3"/>
          <p:cNvSpPr>
            <a:spLocks noChangeArrowheads="1"/>
          </p:cNvSpPr>
          <p:nvPr/>
        </p:nvSpPr>
        <p:spPr bwMode="auto">
          <a:xfrm>
            <a:off x="8732054" y="4596369"/>
            <a:ext cx="268929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866775" fontAlgn="base">
              <a:lnSpc>
                <a:spcPct val="150000"/>
              </a:lnSpc>
              <a:spcBef>
                <a:spcPct val="0"/>
              </a:spcBef>
              <a:spcAft>
                <a:spcPct val="0"/>
              </a:spcAft>
            </a:pPr>
            <a:r>
              <a:rPr lang="zh-CN" altLang="en-US" sz="2000" b="1" dirty="0">
                <a:solidFill>
                  <a:prstClr val="white">
                    <a:alpha val="80000"/>
                  </a:prstClr>
                </a:solidFill>
                <a:latin typeface="+mn-lt"/>
                <a:ea typeface="+mn-ea"/>
                <a:cs typeface="+mn-ea"/>
                <a:sym typeface="+mn-lt"/>
              </a:rPr>
              <a:t>点击请替换文字内容</a:t>
            </a:r>
          </a:p>
          <a:p>
            <a:pPr algn="just" defTabSz="866775" fontAlgn="base">
              <a:lnSpc>
                <a:spcPct val="120000"/>
              </a:lnSpc>
              <a:spcBef>
                <a:spcPct val="0"/>
              </a:spcBef>
              <a:spcAft>
                <a:spcPct val="0"/>
              </a:spcAft>
            </a:pPr>
            <a:r>
              <a:rPr lang="zh-CN" altLang="en-US" sz="1600" dirty="0">
                <a:solidFill>
                  <a:prstClr val="white"/>
                </a:solidFill>
                <a:latin typeface="+mn-lt"/>
                <a:ea typeface="+mn-ea"/>
                <a:cs typeface="+mn-ea"/>
                <a:sym typeface="+mn-lt"/>
              </a:rPr>
              <a:t>请替换文字内容，添加相关标题，修改文字内容，也可以直接复制你的内容到此</a:t>
            </a:r>
          </a:p>
        </p:txBody>
      </p:sp>
      <p:sp>
        <p:nvSpPr>
          <p:cNvPr id="110" name="矩形 32"/>
          <p:cNvSpPr/>
          <p:nvPr/>
        </p:nvSpPr>
        <p:spPr>
          <a:xfrm flipH="1">
            <a:off x="4186317" y="2882837"/>
            <a:ext cx="883066" cy="917201"/>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11" name="矩形 32"/>
          <p:cNvSpPr/>
          <p:nvPr/>
        </p:nvSpPr>
        <p:spPr>
          <a:xfrm>
            <a:off x="3215575" y="5694817"/>
            <a:ext cx="883066" cy="917201"/>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
        <p:nvSpPr>
          <p:cNvPr id="112" name="矩形 32"/>
          <p:cNvSpPr/>
          <p:nvPr/>
        </p:nvSpPr>
        <p:spPr>
          <a:xfrm rot="16200000">
            <a:off x="8110428" y="3854207"/>
            <a:ext cx="883066" cy="917201"/>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zh-CN" altLang="en-US" sz="1705">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 calcmode="lin" valueType="num">
                                      <p:cBhvr>
                                        <p:cTn id="9" dur="500" fill="hold"/>
                                        <p:tgtEl>
                                          <p:spTgt spid="101"/>
                                        </p:tgtEl>
                                        <p:attrNameLst>
                                          <p:attrName>ppt_x</p:attrName>
                                        </p:attrNameLst>
                                      </p:cBhvr>
                                      <p:tavLst>
                                        <p:tav tm="0">
                                          <p:val>
                                            <p:fltVal val="0.5"/>
                                          </p:val>
                                        </p:tav>
                                        <p:tav tm="100000">
                                          <p:val>
                                            <p:strVal val="#ppt_x"/>
                                          </p:val>
                                        </p:tav>
                                      </p:tavLst>
                                    </p:anim>
                                    <p:anim calcmode="lin" valueType="num">
                                      <p:cBhvr>
                                        <p:cTn id="10" dur="500" fill="hold"/>
                                        <p:tgtEl>
                                          <p:spTgt spid="101"/>
                                        </p:tgtEl>
                                        <p:attrNameLst>
                                          <p:attrName>ppt_y</p:attrName>
                                        </p:attrNameLst>
                                      </p:cBhvr>
                                      <p:tavLst>
                                        <p:tav tm="0">
                                          <p:val>
                                            <p:fltVal val="0.5"/>
                                          </p:val>
                                        </p:tav>
                                        <p:tav tm="100000">
                                          <p:val>
                                            <p:strVal val="#ppt_y"/>
                                          </p:val>
                                        </p:tav>
                                      </p:tavLst>
                                    </p:anim>
                                  </p:childTnLst>
                                </p:cTn>
                              </p:par>
                              <p:par>
                                <p:cTn id="11" presetID="49" presetClass="entr" presetSubtype="0" decel="100000" fill="hold" grpId="1" nodeType="with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anim calcmode="lin" valueType="num">
                                      <p:cBhvr>
                                        <p:cTn id="15" dur="500" fill="hold"/>
                                        <p:tgtEl>
                                          <p:spTgt spid="101"/>
                                        </p:tgtEl>
                                        <p:attrNameLst>
                                          <p:attrName>style.rotation</p:attrName>
                                        </p:attrNameLst>
                                      </p:cBhvr>
                                      <p:tavLst>
                                        <p:tav tm="0">
                                          <p:val>
                                            <p:fltVal val="360"/>
                                          </p:val>
                                        </p:tav>
                                        <p:tav tm="100000">
                                          <p:val>
                                            <p:fltVal val="0"/>
                                          </p:val>
                                        </p:tav>
                                      </p:tavLst>
                                    </p:anim>
                                    <p:animEffect transition="in" filter="fade">
                                      <p:cBhvr>
                                        <p:cTn id="16" dur="500"/>
                                        <p:tgtEl>
                                          <p:spTgt spid="101"/>
                                        </p:tgtEl>
                                      </p:cBhvr>
                                    </p:animEffect>
                                  </p:childTnLst>
                                </p:cTn>
                              </p:par>
                              <p:par>
                                <p:cTn id="17" presetID="23" presetClass="entr" presetSubtype="528"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p:cTn id="19" dur="500" fill="hold"/>
                                        <p:tgtEl>
                                          <p:spTgt spid="102"/>
                                        </p:tgtEl>
                                        <p:attrNameLst>
                                          <p:attrName>ppt_w</p:attrName>
                                        </p:attrNameLst>
                                      </p:cBhvr>
                                      <p:tavLst>
                                        <p:tav tm="0">
                                          <p:val>
                                            <p:fltVal val="0"/>
                                          </p:val>
                                        </p:tav>
                                        <p:tav tm="100000">
                                          <p:val>
                                            <p:strVal val="#ppt_w"/>
                                          </p:val>
                                        </p:tav>
                                      </p:tavLst>
                                    </p:anim>
                                    <p:anim calcmode="lin" valueType="num">
                                      <p:cBhvr>
                                        <p:cTn id="20" dur="500" fill="hold"/>
                                        <p:tgtEl>
                                          <p:spTgt spid="102"/>
                                        </p:tgtEl>
                                        <p:attrNameLst>
                                          <p:attrName>ppt_h</p:attrName>
                                        </p:attrNameLst>
                                      </p:cBhvr>
                                      <p:tavLst>
                                        <p:tav tm="0">
                                          <p:val>
                                            <p:fltVal val="0"/>
                                          </p:val>
                                        </p:tav>
                                        <p:tav tm="100000">
                                          <p:val>
                                            <p:strVal val="#ppt_h"/>
                                          </p:val>
                                        </p:tav>
                                      </p:tavLst>
                                    </p:anim>
                                    <p:anim calcmode="lin" valueType="num">
                                      <p:cBhvr>
                                        <p:cTn id="21" dur="500" fill="hold"/>
                                        <p:tgtEl>
                                          <p:spTgt spid="102"/>
                                        </p:tgtEl>
                                        <p:attrNameLst>
                                          <p:attrName>ppt_x</p:attrName>
                                        </p:attrNameLst>
                                      </p:cBhvr>
                                      <p:tavLst>
                                        <p:tav tm="0">
                                          <p:val>
                                            <p:fltVal val="0.5"/>
                                          </p:val>
                                        </p:tav>
                                        <p:tav tm="100000">
                                          <p:val>
                                            <p:strVal val="#ppt_x"/>
                                          </p:val>
                                        </p:tav>
                                      </p:tavLst>
                                    </p:anim>
                                    <p:anim calcmode="lin" valueType="num">
                                      <p:cBhvr>
                                        <p:cTn id="22" dur="500" fill="hold"/>
                                        <p:tgtEl>
                                          <p:spTgt spid="102"/>
                                        </p:tgtEl>
                                        <p:attrNameLst>
                                          <p:attrName>ppt_y</p:attrName>
                                        </p:attrNameLst>
                                      </p:cBhvr>
                                      <p:tavLst>
                                        <p:tav tm="0">
                                          <p:val>
                                            <p:fltVal val="0.5"/>
                                          </p:val>
                                        </p:tav>
                                        <p:tav tm="100000">
                                          <p:val>
                                            <p:strVal val="#ppt_y"/>
                                          </p:val>
                                        </p:tav>
                                      </p:tavLst>
                                    </p:anim>
                                  </p:childTnLst>
                                </p:cTn>
                              </p:par>
                              <p:par>
                                <p:cTn id="23" presetID="49" presetClass="entr" presetSubtype="0" decel="100000" fill="hold" grpId="1" nodeType="with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p:cTn id="25" dur="500" fill="hold"/>
                                        <p:tgtEl>
                                          <p:spTgt spid="102"/>
                                        </p:tgtEl>
                                        <p:attrNameLst>
                                          <p:attrName>ppt_w</p:attrName>
                                        </p:attrNameLst>
                                      </p:cBhvr>
                                      <p:tavLst>
                                        <p:tav tm="0">
                                          <p:val>
                                            <p:fltVal val="0"/>
                                          </p:val>
                                        </p:tav>
                                        <p:tav tm="100000">
                                          <p:val>
                                            <p:strVal val="#ppt_w"/>
                                          </p:val>
                                        </p:tav>
                                      </p:tavLst>
                                    </p:anim>
                                    <p:anim calcmode="lin" valueType="num">
                                      <p:cBhvr>
                                        <p:cTn id="26" dur="500" fill="hold"/>
                                        <p:tgtEl>
                                          <p:spTgt spid="102"/>
                                        </p:tgtEl>
                                        <p:attrNameLst>
                                          <p:attrName>ppt_h</p:attrName>
                                        </p:attrNameLst>
                                      </p:cBhvr>
                                      <p:tavLst>
                                        <p:tav tm="0">
                                          <p:val>
                                            <p:fltVal val="0"/>
                                          </p:val>
                                        </p:tav>
                                        <p:tav tm="100000">
                                          <p:val>
                                            <p:strVal val="#ppt_h"/>
                                          </p:val>
                                        </p:tav>
                                      </p:tavLst>
                                    </p:anim>
                                    <p:anim calcmode="lin" valueType="num">
                                      <p:cBhvr>
                                        <p:cTn id="27" dur="500" fill="hold"/>
                                        <p:tgtEl>
                                          <p:spTgt spid="102"/>
                                        </p:tgtEl>
                                        <p:attrNameLst>
                                          <p:attrName>style.rotation</p:attrName>
                                        </p:attrNameLst>
                                      </p:cBhvr>
                                      <p:tavLst>
                                        <p:tav tm="0">
                                          <p:val>
                                            <p:fltVal val="360"/>
                                          </p:val>
                                        </p:tav>
                                        <p:tav tm="100000">
                                          <p:val>
                                            <p:fltVal val="0"/>
                                          </p:val>
                                        </p:tav>
                                      </p:tavLst>
                                    </p:anim>
                                    <p:animEffect transition="in" filter="fade">
                                      <p:cBhvr>
                                        <p:cTn id="28" dur="500"/>
                                        <p:tgtEl>
                                          <p:spTgt spid="102"/>
                                        </p:tgtEl>
                                      </p:cBhvr>
                                    </p:animEffect>
                                  </p:childTnLst>
                                </p:cTn>
                              </p:par>
                              <p:par>
                                <p:cTn id="29" presetID="23" presetClass="entr" presetSubtype="528"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p:cTn id="31" dur="500" fill="hold"/>
                                        <p:tgtEl>
                                          <p:spTgt spid="103"/>
                                        </p:tgtEl>
                                        <p:attrNameLst>
                                          <p:attrName>ppt_w</p:attrName>
                                        </p:attrNameLst>
                                      </p:cBhvr>
                                      <p:tavLst>
                                        <p:tav tm="0">
                                          <p:val>
                                            <p:fltVal val="0"/>
                                          </p:val>
                                        </p:tav>
                                        <p:tav tm="100000">
                                          <p:val>
                                            <p:strVal val="#ppt_w"/>
                                          </p:val>
                                        </p:tav>
                                      </p:tavLst>
                                    </p:anim>
                                    <p:anim calcmode="lin" valueType="num">
                                      <p:cBhvr>
                                        <p:cTn id="32" dur="500" fill="hold"/>
                                        <p:tgtEl>
                                          <p:spTgt spid="103"/>
                                        </p:tgtEl>
                                        <p:attrNameLst>
                                          <p:attrName>ppt_h</p:attrName>
                                        </p:attrNameLst>
                                      </p:cBhvr>
                                      <p:tavLst>
                                        <p:tav tm="0">
                                          <p:val>
                                            <p:fltVal val="0"/>
                                          </p:val>
                                        </p:tav>
                                        <p:tav tm="100000">
                                          <p:val>
                                            <p:strVal val="#ppt_h"/>
                                          </p:val>
                                        </p:tav>
                                      </p:tavLst>
                                    </p:anim>
                                    <p:anim calcmode="lin" valueType="num">
                                      <p:cBhvr>
                                        <p:cTn id="33" dur="500" fill="hold"/>
                                        <p:tgtEl>
                                          <p:spTgt spid="103"/>
                                        </p:tgtEl>
                                        <p:attrNameLst>
                                          <p:attrName>ppt_x</p:attrName>
                                        </p:attrNameLst>
                                      </p:cBhvr>
                                      <p:tavLst>
                                        <p:tav tm="0">
                                          <p:val>
                                            <p:fltVal val="0.5"/>
                                          </p:val>
                                        </p:tav>
                                        <p:tav tm="100000">
                                          <p:val>
                                            <p:strVal val="#ppt_x"/>
                                          </p:val>
                                        </p:tav>
                                      </p:tavLst>
                                    </p:anim>
                                    <p:anim calcmode="lin" valueType="num">
                                      <p:cBhvr>
                                        <p:cTn id="34" dur="500" fill="hold"/>
                                        <p:tgtEl>
                                          <p:spTgt spid="103"/>
                                        </p:tgtEl>
                                        <p:attrNameLst>
                                          <p:attrName>ppt_y</p:attrName>
                                        </p:attrNameLst>
                                      </p:cBhvr>
                                      <p:tavLst>
                                        <p:tav tm="0">
                                          <p:val>
                                            <p:fltVal val="0.5"/>
                                          </p:val>
                                        </p:tav>
                                        <p:tav tm="100000">
                                          <p:val>
                                            <p:strVal val="#ppt_y"/>
                                          </p:val>
                                        </p:tav>
                                      </p:tavLst>
                                    </p:anim>
                                  </p:childTnLst>
                                </p:cTn>
                              </p:par>
                              <p:par>
                                <p:cTn id="35" presetID="49" presetClass="entr" presetSubtype="0" decel="100000" fill="hold" grpId="1" nodeType="with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p:cTn id="37" dur="500" fill="hold"/>
                                        <p:tgtEl>
                                          <p:spTgt spid="103"/>
                                        </p:tgtEl>
                                        <p:attrNameLst>
                                          <p:attrName>ppt_w</p:attrName>
                                        </p:attrNameLst>
                                      </p:cBhvr>
                                      <p:tavLst>
                                        <p:tav tm="0">
                                          <p:val>
                                            <p:fltVal val="0"/>
                                          </p:val>
                                        </p:tav>
                                        <p:tav tm="100000">
                                          <p:val>
                                            <p:strVal val="#ppt_w"/>
                                          </p:val>
                                        </p:tav>
                                      </p:tavLst>
                                    </p:anim>
                                    <p:anim calcmode="lin" valueType="num">
                                      <p:cBhvr>
                                        <p:cTn id="38" dur="500" fill="hold"/>
                                        <p:tgtEl>
                                          <p:spTgt spid="103"/>
                                        </p:tgtEl>
                                        <p:attrNameLst>
                                          <p:attrName>ppt_h</p:attrName>
                                        </p:attrNameLst>
                                      </p:cBhvr>
                                      <p:tavLst>
                                        <p:tav tm="0">
                                          <p:val>
                                            <p:fltVal val="0"/>
                                          </p:val>
                                        </p:tav>
                                        <p:tav tm="100000">
                                          <p:val>
                                            <p:strVal val="#ppt_h"/>
                                          </p:val>
                                        </p:tav>
                                      </p:tavLst>
                                    </p:anim>
                                    <p:anim calcmode="lin" valueType="num">
                                      <p:cBhvr>
                                        <p:cTn id="39" dur="500" fill="hold"/>
                                        <p:tgtEl>
                                          <p:spTgt spid="103"/>
                                        </p:tgtEl>
                                        <p:attrNameLst>
                                          <p:attrName>style.rotation</p:attrName>
                                        </p:attrNameLst>
                                      </p:cBhvr>
                                      <p:tavLst>
                                        <p:tav tm="0">
                                          <p:val>
                                            <p:fltVal val="360"/>
                                          </p:val>
                                        </p:tav>
                                        <p:tav tm="100000">
                                          <p:val>
                                            <p:fltVal val="0"/>
                                          </p:val>
                                        </p:tav>
                                      </p:tavLst>
                                    </p:anim>
                                    <p:animEffect transition="in" filter="fade">
                                      <p:cBhvr>
                                        <p:cTn id="40" dur="500"/>
                                        <p:tgtEl>
                                          <p:spTgt spid="103"/>
                                        </p:tgtEl>
                                      </p:cBhvr>
                                    </p:animEffect>
                                  </p:childTnLst>
                                </p:cTn>
                              </p:par>
                              <p:par>
                                <p:cTn id="41" presetID="23" presetClass="entr" presetSubtype="528"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500" fill="hold"/>
                                        <p:tgtEl>
                                          <p:spTgt spid="104"/>
                                        </p:tgtEl>
                                        <p:attrNameLst>
                                          <p:attrName>ppt_w</p:attrName>
                                        </p:attrNameLst>
                                      </p:cBhvr>
                                      <p:tavLst>
                                        <p:tav tm="0">
                                          <p:val>
                                            <p:fltVal val="0"/>
                                          </p:val>
                                        </p:tav>
                                        <p:tav tm="100000">
                                          <p:val>
                                            <p:strVal val="#ppt_w"/>
                                          </p:val>
                                        </p:tav>
                                      </p:tavLst>
                                    </p:anim>
                                    <p:anim calcmode="lin" valueType="num">
                                      <p:cBhvr>
                                        <p:cTn id="44" dur="500" fill="hold"/>
                                        <p:tgtEl>
                                          <p:spTgt spid="104"/>
                                        </p:tgtEl>
                                        <p:attrNameLst>
                                          <p:attrName>ppt_h</p:attrName>
                                        </p:attrNameLst>
                                      </p:cBhvr>
                                      <p:tavLst>
                                        <p:tav tm="0">
                                          <p:val>
                                            <p:fltVal val="0"/>
                                          </p:val>
                                        </p:tav>
                                        <p:tav tm="100000">
                                          <p:val>
                                            <p:strVal val="#ppt_h"/>
                                          </p:val>
                                        </p:tav>
                                      </p:tavLst>
                                    </p:anim>
                                    <p:anim calcmode="lin" valueType="num">
                                      <p:cBhvr>
                                        <p:cTn id="45" dur="500" fill="hold"/>
                                        <p:tgtEl>
                                          <p:spTgt spid="104"/>
                                        </p:tgtEl>
                                        <p:attrNameLst>
                                          <p:attrName>ppt_x</p:attrName>
                                        </p:attrNameLst>
                                      </p:cBhvr>
                                      <p:tavLst>
                                        <p:tav tm="0">
                                          <p:val>
                                            <p:fltVal val="0.5"/>
                                          </p:val>
                                        </p:tav>
                                        <p:tav tm="100000">
                                          <p:val>
                                            <p:strVal val="#ppt_x"/>
                                          </p:val>
                                        </p:tav>
                                      </p:tavLst>
                                    </p:anim>
                                    <p:anim calcmode="lin" valueType="num">
                                      <p:cBhvr>
                                        <p:cTn id="46" dur="500" fill="hold"/>
                                        <p:tgtEl>
                                          <p:spTgt spid="104"/>
                                        </p:tgtEl>
                                        <p:attrNameLst>
                                          <p:attrName>ppt_y</p:attrName>
                                        </p:attrNameLst>
                                      </p:cBhvr>
                                      <p:tavLst>
                                        <p:tav tm="0">
                                          <p:val>
                                            <p:fltVal val="0.5"/>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500" fill="hold"/>
                                        <p:tgtEl>
                                          <p:spTgt spid="104"/>
                                        </p:tgtEl>
                                        <p:attrNameLst>
                                          <p:attrName>ppt_w</p:attrName>
                                        </p:attrNameLst>
                                      </p:cBhvr>
                                      <p:tavLst>
                                        <p:tav tm="0">
                                          <p:val>
                                            <p:fltVal val="0"/>
                                          </p:val>
                                        </p:tav>
                                        <p:tav tm="100000">
                                          <p:val>
                                            <p:strVal val="#ppt_w"/>
                                          </p:val>
                                        </p:tav>
                                      </p:tavLst>
                                    </p:anim>
                                    <p:anim calcmode="lin" valueType="num">
                                      <p:cBhvr>
                                        <p:cTn id="50" dur="500" fill="hold"/>
                                        <p:tgtEl>
                                          <p:spTgt spid="104"/>
                                        </p:tgtEl>
                                        <p:attrNameLst>
                                          <p:attrName>ppt_h</p:attrName>
                                        </p:attrNameLst>
                                      </p:cBhvr>
                                      <p:tavLst>
                                        <p:tav tm="0">
                                          <p:val>
                                            <p:fltVal val="0"/>
                                          </p:val>
                                        </p:tav>
                                        <p:tav tm="100000">
                                          <p:val>
                                            <p:strVal val="#ppt_h"/>
                                          </p:val>
                                        </p:tav>
                                      </p:tavLst>
                                    </p:anim>
                                    <p:anim calcmode="lin" valueType="num">
                                      <p:cBhvr>
                                        <p:cTn id="51" dur="500" fill="hold"/>
                                        <p:tgtEl>
                                          <p:spTgt spid="104"/>
                                        </p:tgtEl>
                                        <p:attrNameLst>
                                          <p:attrName>style.rotation</p:attrName>
                                        </p:attrNameLst>
                                      </p:cBhvr>
                                      <p:tavLst>
                                        <p:tav tm="0">
                                          <p:val>
                                            <p:fltVal val="360"/>
                                          </p:val>
                                        </p:tav>
                                        <p:tav tm="100000">
                                          <p:val>
                                            <p:fltVal val="0"/>
                                          </p:val>
                                        </p:tav>
                                      </p:tavLst>
                                    </p:anim>
                                    <p:animEffect transition="in" filter="fade">
                                      <p:cBhvr>
                                        <p:cTn id="52" dur="500"/>
                                        <p:tgtEl>
                                          <p:spTgt spid="104"/>
                                        </p:tgtEl>
                                      </p:cBhvr>
                                    </p:animEffect>
                                  </p:childTnLst>
                                </p:cTn>
                              </p:par>
                              <p:par>
                                <p:cTn id="53" presetID="23" presetClass="entr" presetSubtype="528"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p:cTn id="55" dur="500" fill="hold"/>
                                        <p:tgtEl>
                                          <p:spTgt spid="105"/>
                                        </p:tgtEl>
                                        <p:attrNameLst>
                                          <p:attrName>ppt_w</p:attrName>
                                        </p:attrNameLst>
                                      </p:cBhvr>
                                      <p:tavLst>
                                        <p:tav tm="0">
                                          <p:val>
                                            <p:fltVal val="0"/>
                                          </p:val>
                                        </p:tav>
                                        <p:tav tm="100000">
                                          <p:val>
                                            <p:strVal val="#ppt_w"/>
                                          </p:val>
                                        </p:tav>
                                      </p:tavLst>
                                    </p:anim>
                                    <p:anim calcmode="lin" valueType="num">
                                      <p:cBhvr>
                                        <p:cTn id="56" dur="500" fill="hold"/>
                                        <p:tgtEl>
                                          <p:spTgt spid="105"/>
                                        </p:tgtEl>
                                        <p:attrNameLst>
                                          <p:attrName>ppt_h</p:attrName>
                                        </p:attrNameLst>
                                      </p:cBhvr>
                                      <p:tavLst>
                                        <p:tav tm="0">
                                          <p:val>
                                            <p:fltVal val="0"/>
                                          </p:val>
                                        </p:tav>
                                        <p:tav tm="100000">
                                          <p:val>
                                            <p:strVal val="#ppt_h"/>
                                          </p:val>
                                        </p:tav>
                                      </p:tavLst>
                                    </p:anim>
                                    <p:anim calcmode="lin" valueType="num">
                                      <p:cBhvr>
                                        <p:cTn id="57" dur="500" fill="hold"/>
                                        <p:tgtEl>
                                          <p:spTgt spid="105"/>
                                        </p:tgtEl>
                                        <p:attrNameLst>
                                          <p:attrName>ppt_x</p:attrName>
                                        </p:attrNameLst>
                                      </p:cBhvr>
                                      <p:tavLst>
                                        <p:tav tm="0">
                                          <p:val>
                                            <p:fltVal val="0.5"/>
                                          </p:val>
                                        </p:tav>
                                        <p:tav tm="100000">
                                          <p:val>
                                            <p:strVal val="#ppt_x"/>
                                          </p:val>
                                        </p:tav>
                                      </p:tavLst>
                                    </p:anim>
                                    <p:anim calcmode="lin" valueType="num">
                                      <p:cBhvr>
                                        <p:cTn id="58" dur="500" fill="hold"/>
                                        <p:tgtEl>
                                          <p:spTgt spid="105"/>
                                        </p:tgtEl>
                                        <p:attrNameLst>
                                          <p:attrName>ppt_y</p:attrName>
                                        </p:attrNameLst>
                                      </p:cBhvr>
                                      <p:tavLst>
                                        <p:tav tm="0">
                                          <p:val>
                                            <p:fltVal val="0.5"/>
                                          </p:val>
                                        </p:tav>
                                        <p:tav tm="100000">
                                          <p:val>
                                            <p:strVal val="#ppt_y"/>
                                          </p:val>
                                        </p:tav>
                                      </p:tavLst>
                                    </p:anim>
                                  </p:childTnLst>
                                </p:cTn>
                              </p:par>
                              <p:par>
                                <p:cTn id="59" presetID="49" presetClass="entr" presetSubtype="0" decel="100000" fill="hold" grpId="1" nodeType="with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500" fill="hold"/>
                                        <p:tgtEl>
                                          <p:spTgt spid="105"/>
                                        </p:tgtEl>
                                        <p:attrNameLst>
                                          <p:attrName>ppt_w</p:attrName>
                                        </p:attrNameLst>
                                      </p:cBhvr>
                                      <p:tavLst>
                                        <p:tav tm="0">
                                          <p:val>
                                            <p:fltVal val="0"/>
                                          </p:val>
                                        </p:tav>
                                        <p:tav tm="100000">
                                          <p:val>
                                            <p:strVal val="#ppt_w"/>
                                          </p:val>
                                        </p:tav>
                                      </p:tavLst>
                                    </p:anim>
                                    <p:anim calcmode="lin" valueType="num">
                                      <p:cBhvr>
                                        <p:cTn id="62" dur="500" fill="hold"/>
                                        <p:tgtEl>
                                          <p:spTgt spid="105"/>
                                        </p:tgtEl>
                                        <p:attrNameLst>
                                          <p:attrName>ppt_h</p:attrName>
                                        </p:attrNameLst>
                                      </p:cBhvr>
                                      <p:tavLst>
                                        <p:tav tm="0">
                                          <p:val>
                                            <p:fltVal val="0"/>
                                          </p:val>
                                        </p:tav>
                                        <p:tav tm="100000">
                                          <p:val>
                                            <p:strVal val="#ppt_h"/>
                                          </p:val>
                                        </p:tav>
                                      </p:tavLst>
                                    </p:anim>
                                    <p:anim calcmode="lin" valueType="num">
                                      <p:cBhvr>
                                        <p:cTn id="63" dur="500" fill="hold"/>
                                        <p:tgtEl>
                                          <p:spTgt spid="105"/>
                                        </p:tgtEl>
                                        <p:attrNameLst>
                                          <p:attrName>style.rotation</p:attrName>
                                        </p:attrNameLst>
                                      </p:cBhvr>
                                      <p:tavLst>
                                        <p:tav tm="0">
                                          <p:val>
                                            <p:fltVal val="360"/>
                                          </p:val>
                                        </p:tav>
                                        <p:tav tm="100000">
                                          <p:val>
                                            <p:fltVal val="0"/>
                                          </p:val>
                                        </p:tav>
                                      </p:tavLst>
                                    </p:anim>
                                    <p:animEffect transition="in" filter="fade">
                                      <p:cBhvr>
                                        <p:cTn id="64" dur="500"/>
                                        <p:tgtEl>
                                          <p:spTgt spid="105"/>
                                        </p:tgtEl>
                                      </p:cBhvr>
                                    </p:animEffect>
                                  </p:childTnLst>
                                </p:cTn>
                              </p:par>
                              <p:par>
                                <p:cTn id="65" presetID="23" presetClass="entr" presetSubtype="528"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500" fill="hold"/>
                                        <p:tgtEl>
                                          <p:spTgt spid="106"/>
                                        </p:tgtEl>
                                        <p:attrNameLst>
                                          <p:attrName>ppt_w</p:attrName>
                                        </p:attrNameLst>
                                      </p:cBhvr>
                                      <p:tavLst>
                                        <p:tav tm="0">
                                          <p:val>
                                            <p:fltVal val="0"/>
                                          </p:val>
                                        </p:tav>
                                        <p:tav tm="100000">
                                          <p:val>
                                            <p:strVal val="#ppt_w"/>
                                          </p:val>
                                        </p:tav>
                                      </p:tavLst>
                                    </p:anim>
                                    <p:anim calcmode="lin" valueType="num">
                                      <p:cBhvr>
                                        <p:cTn id="68" dur="500" fill="hold"/>
                                        <p:tgtEl>
                                          <p:spTgt spid="106"/>
                                        </p:tgtEl>
                                        <p:attrNameLst>
                                          <p:attrName>ppt_h</p:attrName>
                                        </p:attrNameLst>
                                      </p:cBhvr>
                                      <p:tavLst>
                                        <p:tav tm="0">
                                          <p:val>
                                            <p:fltVal val="0"/>
                                          </p:val>
                                        </p:tav>
                                        <p:tav tm="100000">
                                          <p:val>
                                            <p:strVal val="#ppt_h"/>
                                          </p:val>
                                        </p:tav>
                                      </p:tavLst>
                                    </p:anim>
                                    <p:anim calcmode="lin" valueType="num">
                                      <p:cBhvr>
                                        <p:cTn id="69" dur="500" fill="hold"/>
                                        <p:tgtEl>
                                          <p:spTgt spid="106"/>
                                        </p:tgtEl>
                                        <p:attrNameLst>
                                          <p:attrName>ppt_x</p:attrName>
                                        </p:attrNameLst>
                                      </p:cBhvr>
                                      <p:tavLst>
                                        <p:tav tm="0">
                                          <p:val>
                                            <p:fltVal val="0.5"/>
                                          </p:val>
                                        </p:tav>
                                        <p:tav tm="100000">
                                          <p:val>
                                            <p:strVal val="#ppt_x"/>
                                          </p:val>
                                        </p:tav>
                                      </p:tavLst>
                                    </p:anim>
                                    <p:anim calcmode="lin" valueType="num">
                                      <p:cBhvr>
                                        <p:cTn id="70" dur="500" fill="hold"/>
                                        <p:tgtEl>
                                          <p:spTgt spid="106"/>
                                        </p:tgtEl>
                                        <p:attrNameLst>
                                          <p:attrName>ppt_y</p:attrName>
                                        </p:attrNameLst>
                                      </p:cBhvr>
                                      <p:tavLst>
                                        <p:tav tm="0">
                                          <p:val>
                                            <p:fltVal val="0.5"/>
                                          </p:val>
                                        </p:tav>
                                        <p:tav tm="100000">
                                          <p:val>
                                            <p:strVal val="#ppt_y"/>
                                          </p:val>
                                        </p:tav>
                                      </p:tavLst>
                                    </p:anim>
                                  </p:childTnLst>
                                </p:cTn>
                              </p:par>
                              <p:par>
                                <p:cTn id="71" presetID="49" presetClass="entr" presetSubtype="0" decel="100000" fill="hold" grpId="1" nodeType="withEffect">
                                  <p:stCondLst>
                                    <p:cond delay="0"/>
                                  </p:stCondLst>
                                  <p:childTnLst>
                                    <p:set>
                                      <p:cBhvr>
                                        <p:cTn id="72" dur="1" fill="hold">
                                          <p:stCondLst>
                                            <p:cond delay="0"/>
                                          </p:stCondLst>
                                        </p:cTn>
                                        <p:tgtEl>
                                          <p:spTgt spid="106"/>
                                        </p:tgtEl>
                                        <p:attrNameLst>
                                          <p:attrName>style.visibility</p:attrName>
                                        </p:attrNameLst>
                                      </p:cBhvr>
                                      <p:to>
                                        <p:strVal val="visible"/>
                                      </p:to>
                                    </p:set>
                                    <p:anim calcmode="lin" valueType="num">
                                      <p:cBhvr>
                                        <p:cTn id="73" dur="500" fill="hold"/>
                                        <p:tgtEl>
                                          <p:spTgt spid="106"/>
                                        </p:tgtEl>
                                        <p:attrNameLst>
                                          <p:attrName>ppt_w</p:attrName>
                                        </p:attrNameLst>
                                      </p:cBhvr>
                                      <p:tavLst>
                                        <p:tav tm="0">
                                          <p:val>
                                            <p:fltVal val="0"/>
                                          </p:val>
                                        </p:tav>
                                        <p:tav tm="100000">
                                          <p:val>
                                            <p:strVal val="#ppt_w"/>
                                          </p:val>
                                        </p:tav>
                                      </p:tavLst>
                                    </p:anim>
                                    <p:anim calcmode="lin" valueType="num">
                                      <p:cBhvr>
                                        <p:cTn id="74" dur="500" fill="hold"/>
                                        <p:tgtEl>
                                          <p:spTgt spid="106"/>
                                        </p:tgtEl>
                                        <p:attrNameLst>
                                          <p:attrName>ppt_h</p:attrName>
                                        </p:attrNameLst>
                                      </p:cBhvr>
                                      <p:tavLst>
                                        <p:tav tm="0">
                                          <p:val>
                                            <p:fltVal val="0"/>
                                          </p:val>
                                        </p:tav>
                                        <p:tav tm="100000">
                                          <p:val>
                                            <p:strVal val="#ppt_h"/>
                                          </p:val>
                                        </p:tav>
                                      </p:tavLst>
                                    </p:anim>
                                    <p:anim calcmode="lin" valueType="num">
                                      <p:cBhvr>
                                        <p:cTn id="75" dur="500" fill="hold"/>
                                        <p:tgtEl>
                                          <p:spTgt spid="106"/>
                                        </p:tgtEl>
                                        <p:attrNameLst>
                                          <p:attrName>style.rotation</p:attrName>
                                        </p:attrNameLst>
                                      </p:cBhvr>
                                      <p:tavLst>
                                        <p:tav tm="0">
                                          <p:val>
                                            <p:fltVal val="360"/>
                                          </p:val>
                                        </p:tav>
                                        <p:tav tm="100000">
                                          <p:val>
                                            <p:fltVal val="0"/>
                                          </p:val>
                                        </p:tav>
                                      </p:tavLst>
                                    </p:anim>
                                    <p:animEffect transition="in" filter="fade">
                                      <p:cBhvr>
                                        <p:cTn id="76" dur="500"/>
                                        <p:tgtEl>
                                          <p:spTgt spid="106"/>
                                        </p:tgtEl>
                                      </p:cBhvr>
                                    </p:animEffect>
                                  </p:childTnLst>
                                </p:cTn>
                              </p:par>
                            </p:childTnLst>
                          </p:cTn>
                        </p:par>
                        <p:par>
                          <p:cTn id="77" fill="hold">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1+#ppt_w/2"/>
                                          </p:val>
                                        </p:tav>
                                        <p:tav tm="100000">
                                          <p:val>
                                            <p:strVal val="#ppt_x"/>
                                          </p:val>
                                        </p:tav>
                                      </p:tavLst>
                                    </p:anim>
                                    <p:anim calcmode="lin" valueType="num">
                                      <p:cBhvr additive="base">
                                        <p:cTn id="81" dur="500" fill="hold"/>
                                        <p:tgtEl>
                                          <p:spTgt spid="10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2" presetClass="entr" presetSubtype="2" fill="hold" grpId="0" nodeType="afterEffect">
                                  <p:stCondLst>
                                    <p:cond delay="0"/>
                                  </p:stCondLst>
                                  <p:childTnLst>
                                    <p:set>
                                      <p:cBhvr>
                                        <p:cTn id="84" dur="1" fill="hold">
                                          <p:stCondLst>
                                            <p:cond delay="0"/>
                                          </p:stCondLst>
                                        </p:cTn>
                                        <p:tgtEl>
                                          <p:spTgt spid="110"/>
                                        </p:tgtEl>
                                        <p:attrNameLst>
                                          <p:attrName>style.visibility</p:attrName>
                                        </p:attrNameLst>
                                      </p:cBhvr>
                                      <p:to>
                                        <p:strVal val="visible"/>
                                      </p:to>
                                    </p:set>
                                    <p:anim calcmode="lin" valueType="num">
                                      <p:cBhvr additive="base">
                                        <p:cTn id="85" dur="1000"/>
                                        <p:tgtEl>
                                          <p:spTgt spid="110"/>
                                        </p:tgtEl>
                                        <p:attrNameLst>
                                          <p:attrName>ppt_x</p:attrName>
                                        </p:attrNameLst>
                                      </p:cBhvr>
                                      <p:tavLst>
                                        <p:tav tm="0">
                                          <p:val>
                                            <p:strVal val="#ppt_x+#ppt_w*1.125000"/>
                                          </p:val>
                                        </p:tav>
                                        <p:tav tm="100000">
                                          <p:val>
                                            <p:strVal val="#ppt_x"/>
                                          </p:val>
                                        </p:tav>
                                      </p:tavLst>
                                    </p:anim>
                                    <p:animEffect transition="in" filter="wipe(left)">
                                      <p:cBhvr>
                                        <p:cTn id="86" dur="1000"/>
                                        <p:tgtEl>
                                          <p:spTgt spid="110"/>
                                        </p:tgtEl>
                                      </p:cBhvr>
                                    </p:animEffect>
                                  </p:childTnLst>
                                </p:cTn>
                              </p:par>
                            </p:childTnLst>
                          </p:cTn>
                        </p:par>
                        <p:par>
                          <p:cTn id="87" fill="hold">
                            <p:stCondLst>
                              <p:cond delay="2000"/>
                            </p:stCondLst>
                            <p:childTnLst>
                              <p:par>
                                <p:cTn id="88" presetID="2" presetClass="entr" presetSubtype="2" fill="hold" grpId="0" nodeType="afterEffect">
                                  <p:stCondLst>
                                    <p:cond delay="0"/>
                                  </p:stCondLst>
                                  <p:childTnLst>
                                    <p:set>
                                      <p:cBhvr>
                                        <p:cTn id="89" dur="1" fill="hold">
                                          <p:stCondLst>
                                            <p:cond delay="0"/>
                                          </p:stCondLst>
                                        </p:cTn>
                                        <p:tgtEl>
                                          <p:spTgt spid="108"/>
                                        </p:tgtEl>
                                        <p:attrNameLst>
                                          <p:attrName>style.visibility</p:attrName>
                                        </p:attrNameLst>
                                      </p:cBhvr>
                                      <p:to>
                                        <p:strVal val="visible"/>
                                      </p:to>
                                    </p:set>
                                    <p:anim calcmode="lin" valueType="num">
                                      <p:cBhvr additive="base">
                                        <p:cTn id="90" dur="500" fill="hold"/>
                                        <p:tgtEl>
                                          <p:spTgt spid="108"/>
                                        </p:tgtEl>
                                        <p:attrNameLst>
                                          <p:attrName>ppt_x</p:attrName>
                                        </p:attrNameLst>
                                      </p:cBhvr>
                                      <p:tavLst>
                                        <p:tav tm="0">
                                          <p:val>
                                            <p:strVal val="1+#ppt_w/2"/>
                                          </p:val>
                                        </p:tav>
                                        <p:tav tm="100000">
                                          <p:val>
                                            <p:strVal val="#ppt_x"/>
                                          </p:val>
                                        </p:tav>
                                      </p:tavLst>
                                    </p:anim>
                                    <p:anim calcmode="lin" valueType="num">
                                      <p:cBhvr additive="base">
                                        <p:cTn id="91" dur="500" fill="hold"/>
                                        <p:tgtEl>
                                          <p:spTgt spid="108"/>
                                        </p:tgtEl>
                                        <p:attrNameLst>
                                          <p:attrName>ppt_y</p:attrName>
                                        </p:attrNameLst>
                                      </p:cBhvr>
                                      <p:tavLst>
                                        <p:tav tm="0">
                                          <p:val>
                                            <p:strVal val="#ppt_y"/>
                                          </p:val>
                                        </p:tav>
                                        <p:tav tm="100000">
                                          <p:val>
                                            <p:strVal val="#ppt_y"/>
                                          </p:val>
                                        </p:tav>
                                      </p:tavLst>
                                    </p:anim>
                                  </p:childTnLst>
                                </p:cTn>
                              </p:par>
                            </p:childTnLst>
                          </p:cTn>
                        </p:par>
                        <p:par>
                          <p:cTn id="92" fill="hold">
                            <p:stCondLst>
                              <p:cond delay="2500"/>
                            </p:stCondLst>
                            <p:childTnLst>
                              <p:par>
                                <p:cTn id="93" presetID="12" presetClass="entr" presetSubtype="8" fill="hold" grpId="0" nodeType="after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additive="base">
                                        <p:cTn id="95" dur="1000"/>
                                        <p:tgtEl>
                                          <p:spTgt spid="111"/>
                                        </p:tgtEl>
                                        <p:attrNameLst>
                                          <p:attrName>ppt_x</p:attrName>
                                        </p:attrNameLst>
                                      </p:cBhvr>
                                      <p:tavLst>
                                        <p:tav tm="0">
                                          <p:val>
                                            <p:strVal val="#ppt_x-#ppt_w*1.125000"/>
                                          </p:val>
                                        </p:tav>
                                        <p:tav tm="100000">
                                          <p:val>
                                            <p:strVal val="#ppt_x"/>
                                          </p:val>
                                        </p:tav>
                                      </p:tavLst>
                                    </p:anim>
                                    <p:animEffect transition="in" filter="wipe(right)">
                                      <p:cBhvr>
                                        <p:cTn id="96" dur="1000"/>
                                        <p:tgtEl>
                                          <p:spTgt spid="111"/>
                                        </p:tgtEl>
                                      </p:cBhvr>
                                    </p:animEffect>
                                  </p:childTnLst>
                                </p:cTn>
                              </p:par>
                            </p:childTnLst>
                          </p:cTn>
                        </p:par>
                        <p:par>
                          <p:cTn id="97" fill="hold">
                            <p:stCondLst>
                              <p:cond delay="3500"/>
                            </p:stCondLst>
                            <p:childTnLst>
                              <p:par>
                                <p:cTn id="98" presetID="2" presetClass="entr" presetSubtype="2" fill="hold" grpId="0" nodeType="afterEffect">
                                  <p:stCondLst>
                                    <p:cond delay="0"/>
                                  </p:stCondLst>
                                  <p:childTnLst>
                                    <p:set>
                                      <p:cBhvr>
                                        <p:cTn id="99" dur="1" fill="hold">
                                          <p:stCondLst>
                                            <p:cond delay="0"/>
                                          </p:stCondLst>
                                        </p:cTn>
                                        <p:tgtEl>
                                          <p:spTgt spid="109"/>
                                        </p:tgtEl>
                                        <p:attrNameLst>
                                          <p:attrName>style.visibility</p:attrName>
                                        </p:attrNameLst>
                                      </p:cBhvr>
                                      <p:to>
                                        <p:strVal val="visible"/>
                                      </p:to>
                                    </p:set>
                                    <p:anim calcmode="lin" valueType="num">
                                      <p:cBhvr additive="base">
                                        <p:cTn id="100" dur="500" fill="hold"/>
                                        <p:tgtEl>
                                          <p:spTgt spid="109"/>
                                        </p:tgtEl>
                                        <p:attrNameLst>
                                          <p:attrName>ppt_x</p:attrName>
                                        </p:attrNameLst>
                                      </p:cBhvr>
                                      <p:tavLst>
                                        <p:tav tm="0">
                                          <p:val>
                                            <p:strVal val="1+#ppt_w/2"/>
                                          </p:val>
                                        </p:tav>
                                        <p:tav tm="100000">
                                          <p:val>
                                            <p:strVal val="#ppt_x"/>
                                          </p:val>
                                        </p:tav>
                                      </p:tavLst>
                                    </p:anim>
                                    <p:anim calcmode="lin" valueType="num">
                                      <p:cBhvr additive="base">
                                        <p:cTn id="101" dur="500" fill="hold"/>
                                        <p:tgtEl>
                                          <p:spTgt spid="109"/>
                                        </p:tgtEl>
                                        <p:attrNameLst>
                                          <p:attrName>ppt_y</p:attrName>
                                        </p:attrNameLst>
                                      </p:cBhvr>
                                      <p:tavLst>
                                        <p:tav tm="0">
                                          <p:val>
                                            <p:strVal val="#ppt_y"/>
                                          </p:val>
                                        </p:tav>
                                        <p:tav tm="100000">
                                          <p:val>
                                            <p:strVal val="#ppt_y"/>
                                          </p:val>
                                        </p:tav>
                                      </p:tavLst>
                                    </p:anim>
                                  </p:childTnLst>
                                </p:cTn>
                              </p:par>
                            </p:childTnLst>
                          </p:cTn>
                        </p:par>
                        <p:par>
                          <p:cTn id="102" fill="hold">
                            <p:stCondLst>
                              <p:cond delay="4000"/>
                            </p:stCondLst>
                            <p:childTnLst>
                              <p:par>
                                <p:cTn id="103" presetID="12" presetClass="entr" presetSubtype="4" fill="hold" grpId="0" nodeType="afterEffect">
                                  <p:stCondLst>
                                    <p:cond delay="0"/>
                                  </p:stCondLst>
                                  <p:childTnLst>
                                    <p:set>
                                      <p:cBhvr>
                                        <p:cTn id="104" dur="1" fill="hold">
                                          <p:stCondLst>
                                            <p:cond delay="0"/>
                                          </p:stCondLst>
                                        </p:cTn>
                                        <p:tgtEl>
                                          <p:spTgt spid="112"/>
                                        </p:tgtEl>
                                        <p:attrNameLst>
                                          <p:attrName>style.visibility</p:attrName>
                                        </p:attrNameLst>
                                      </p:cBhvr>
                                      <p:to>
                                        <p:strVal val="visible"/>
                                      </p:to>
                                    </p:set>
                                    <p:anim calcmode="lin" valueType="num">
                                      <p:cBhvr additive="base">
                                        <p:cTn id="105" dur="1000"/>
                                        <p:tgtEl>
                                          <p:spTgt spid="112"/>
                                        </p:tgtEl>
                                        <p:attrNameLst>
                                          <p:attrName>ppt_y</p:attrName>
                                        </p:attrNameLst>
                                      </p:cBhvr>
                                      <p:tavLst>
                                        <p:tav tm="0">
                                          <p:val>
                                            <p:strVal val="#ppt_y+#ppt_h*1.125000"/>
                                          </p:val>
                                        </p:tav>
                                        <p:tav tm="100000">
                                          <p:val>
                                            <p:strVal val="#ppt_y"/>
                                          </p:val>
                                        </p:tav>
                                      </p:tavLst>
                                    </p:anim>
                                    <p:animEffect transition="in" filter="wipe(up)">
                                      <p:cBhvr>
                                        <p:cTn id="106"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p:bldP spid="108" grpId="0"/>
      <p:bldP spid="109" grpId="0"/>
      <p:bldP spid="110" grpId="0" animBg="1"/>
      <p:bldP spid="111" grpId="0" animBg="1"/>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7174" y="1793284"/>
            <a:ext cx="2798903" cy="2452411"/>
          </a:xfrm>
          <a:prstGeom prst="rect">
            <a:avLst/>
          </a:prstGeom>
        </p:spPr>
      </p:pic>
      <p:sp>
        <p:nvSpPr>
          <p:cNvPr id="5" name="PA_标题 1"/>
          <p:cNvSpPr txBox="1"/>
          <p:nvPr>
            <p:custDataLst>
              <p:tags r:id="rId1"/>
            </p:custDataLst>
          </p:nvPr>
        </p:nvSpPr>
        <p:spPr>
          <a:xfrm>
            <a:off x="2977862" y="2838010"/>
            <a:ext cx="7934325" cy="72491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dirty="0">
                <a:solidFill>
                  <a:schemeClr val="bg1"/>
                </a:solidFill>
                <a:latin typeface="+mn-lt"/>
                <a:ea typeface="+mn-ea"/>
                <a:cs typeface="+mn-ea"/>
                <a:sym typeface="+mn-lt"/>
              </a:rPr>
              <a:t>02     </a:t>
            </a:r>
            <a:r>
              <a:rPr lang="zh-CN" altLang="en-US" sz="4800" b="1" dirty="0">
                <a:solidFill>
                  <a:schemeClr val="bg1"/>
                </a:solidFill>
                <a:latin typeface="+mn-lt"/>
                <a:ea typeface="+mn-ea"/>
                <a:cs typeface="+mn-ea"/>
                <a:sym typeface="+mn-lt"/>
              </a:rPr>
              <a:t>请插入您的标题</a:t>
            </a:r>
          </a:p>
        </p:txBody>
      </p:sp>
      <p:sp>
        <p:nvSpPr>
          <p:cNvPr id="7" name="PA_副标题 2"/>
          <p:cNvSpPr txBox="1"/>
          <p:nvPr>
            <p:custDataLst>
              <p:tags r:id="rId2"/>
            </p:custDataLst>
          </p:nvPr>
        </p:nvSpPr>
        <p:spPr>
          <a:xfrm>
            <a:off x="4559012" y="3805237"/>
            <a:ext cx="572798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chemeClr val="bg1">
                    <a:lumMod val="85000"/>
                  </a:schemeClr>
                </a:solidFill>
                <a:cs typeface="+mn-ea"/>
                <a:sym typeface="+mn-lt"/>
              </a:rPr>
              <a:t>请插入您的小标题内容请插入您的小标题内容</a:t>
            </a:r>
            <a:endParaRPr lang="en-US" altLang="zh-CN" sz="2000" dirty="0">
              <a:solidFill>
                <a:schemeClr val="bg1">
                  <a:lumMod val="85000"/>
                </a:schemeClr>
              </a:solidFill>
              <a:cs typeface="+mn-ea"/>
              <a:sym typeface="+mn-lt"/>
            </a:endParaRPr>
          </a:p>
          <a:p>
            <a:endParaRPr lang="zh-CN" altLang="en-US" sz="20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40qggis">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1453</Words>
  <Application>Microsoft Office PowerPoint</Application>
  <PresentationFormat>宽屏</PresentationFormat>
  <Paragraphs>221</Paragraphs>
  <Slides>25</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Gill Sans</vt:lpstr>
      <vt:lpstr>Helvetica Neue</vt:lpstr>
      <vt:lpstr>Neris Thin</vt:lpstr>
      <vt:lpstr>等线</vt:lpstr>
      <vt:lpstr>汉仪旗黑-55S</vt:lpstr>
      <vt:lpstr>宋体</vt:lpstr>
      <vt:lpstr>微软雅黑</vt:lpstr>
      <vt:lpstr>Arial</vt:lpstr>
      <vt:lpstr>Arial Black</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2022-03-17T02:57:56Z</dcterms:created>
  <dcterms:modified xsi:type="dcterms:W3CDTF">2023-01-10T07:16:12Z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F0081B20D17E4294BEA4CEC0F952107E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