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 snapToGrid="0">
      <p:cViewPr>
        <p:scale>
          <a:sx n="58" d="100"/>
          <a:sy n="58" d="100"/>
        </p:scale>
        <p:origin x="-2538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72FEDA52-50E1-45A1-968F-1672F5E2B80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32ACE8B7-E419-4339-81B6-A2F7F1B2C65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46553" y="614278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CE2E6-6357-4F87-BF31-9627573B9E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96A2D-96D7-46DC-881E-18B08DA402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88882" y="-96190"/>
            <a:ext cx="11694850" cy="6446382"/>
            <a:chOff x="288882" y="-96190"/>
            <a:chExt cx="11694850" cy="64463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87" y="507807"/>
              <a:ext cx="10119266" cy="584238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16664" r="43750" b="52837"/>
            <a:stretch>
              <a:fillRect/>
            </a:stretch>
          </p:blipFill>
          <p:spPr>
            <a:xfrm>
              <a:off x="288882" y="-96189"/>
              <a:ext cx="1635209" cy="15105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16664" r="43750" b="52837"/>
            <a:stretch>
              <a:fillRect/>
            </a:stretch>
          </p:blipFill>
          <p:spPr>
            <a:xfrm>
              <a:off x="10348523" y="-96190"/>
              <a:ext cx="1635209" cy="151052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5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288882" y="-96190"/>
            <a:ext cx="11694850" cy="6446382"/>
            <a:chOff x="288882" y="-96190"/>
            <a:chExt cx="11694850" cy="64463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87" y="507807"/>
              <a:ext cx="10119266" cy="58423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16664" r="43750" b="52837"/>
            <a:stretch>
              <a:fillRect/>
            </a:stretch>
          </p:blipFill>
          <p:spPr>
            <a:xfrm>
              <a:off x="288882" y="-96189"/>
              <a:ext cx="1635209" cy="151052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0" t="16664" r="43750" b="52837"/>
            <a:stretch>
              <a:fillRect/>
            </a:stretch>
          </p:blipFill>
          <p:spPr>
            <a:xfrm>
              <a:off x="10348523" y="-96190"/>
              <a:ext cx="1635209" cy="15105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A_库_文本框 1110"/>
          <p:cNvSpPr txBox="1"/>
          <p:nvPr>
            <p:custDataLst>
              <p:tags r:id="rId1"/>
            </p:custDataLst>
          </p:nvPr>
        </p:nvSpPr>
        <p:spPr>
          <a:xfrm>
            <a:off x="2213367" y="691321"/>
            <a:ext cx="77652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圣诞节</a:t>
            </a:r>
            <a:endParaRPr lang="en-US" altLang="zh-CN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活动策划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PPT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995647" y="1870574"/>
            <a:ext cx="2622458" cy="3618532"/>
            <a:chOff x="7995647" y="1870574"/>
            <a:chExt cx="2622458" cy="3618532"/>
          </a:xfrm>
        </p:grpSpPr>
        <p:pic>
          <p:nvPicPr>
            <p:cNvPr id="24" name="图片占位符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1" t="15978" r="42168" b="51690"/>
            <a:stretch>
              <a:fillRect/>
            </a:stretch>
          </p:blipFill>
          <p:spPr>
            <a:xfrm>
              <a:off x="8387187" y="2103120"/>
              <a:ext cx="1859887" cy="1545767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  <p:sp>
          <p:nvSpPr>
            <p:cNvPr id="25" name="Oval 16"/>
            <p:cNvSpPr/>
            <p:nvPr/>
          </p:nvSpPr>
          <p:spPr>
            <a:xfrm>
              <a:off x="8562929" y="2197413"/>
              <a:ext cx="1494462" cy="1494462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Oval 17"/>
            <p:cNvSpPr/>
            <p:nvPr/>
          </p:nvSpPr>
          <p:spPr>
            <a:xfrm>
              <a:off x="8230253" y="1870574"/>
              <a:ext cx="2155963" cy="2155963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Oval 18"/>
            <p:cNvSpPr/>
            <p:nvPr/>
          </p:nvSpPr>
          <p:spPr>
            <a:xfrm>
              <a:off x="9867707" y="2007730"/>
              <a:ext cx="379367" cy="37936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Rectangle: Rounded Corners 20"/>
            <p:cNvSpPr/>
            <p:nvPr/>
          </p:nvSpPr>
          <p:spPr>
            <a:xfrm>
              <a:off x="8227535" y="3770624"/>
              <a:ext cx="2158681" cy="435426"/>
            </a:xfrm>
            <a:prstGeom prst="roundRect">
              <a:avLst/>
            </a:pr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76554" y="3794882"/>
              <a:ext cx="206064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995647" y="4362644"/>
              <a:ext cx="262245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4303" y="1870574"/>
            <a:ext cx="2622458" cy="3618532"/>
            <a:chOff x="4854303" y="1870574"/>
            <a:chExt cx="2622458" cy="3618532"/>
          </a:xfrm>
        </p:grpSpPr>
        <p:sp>
          <p:nvSpPr>
            <p:cNvPr id="33" name="Oval 11"/>
            <p:cNvSpPr/>
            <p:nvPr/>
          </p:nvSpPr>
          <p:spPr>
            <a:xfrm>
              <a:off x="5082006" y="1870574"/>
              <a:ext cx="2155963" cy="2155963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Oval 12"/>
            <p:cNvSpPr/>
            <p:nvPr/>
          </p:nvSpPr>
          <p:spPr>
            <a:xfrm>
              <a:off x="6719461" y="2007730"/>
              <a:ext cx="379367" cy="37936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Rectangle: Rounded Corners 14"/>
            <p:cNvSpPr/>
            <p:nvPr/>
          </p:nvSpPr>
          <p:spPr>
            <a:xfrm>
              <a:off x="5079288" y="3770624"/>
              <a:ext cx="2158681" cy="435426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135210" y="3794882"/>
              <a:ext cx="206064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854303" y="4362644"/>
              <a:ext cx="262245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44" name="Oval 16"/>
            <p:cNvSpPr/>
            <p:nvPr/>
          </p:nvSpPr>
          <p:spPr>
            <a:xfrm>
              <a:off x="5431102" y="2204544"/>
              <a:ext cx="1494462" cy="1494462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48" name="图片占位符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1" t="15978" r="42168" b="51690"/>
            <a:stretch>
              <a:fillRect/>
            </a:stretch>
          </p:blipFill>
          <p:spPr>
            <a:xfrm>
              <a:off x="5228684" y="2153239"/>
              <a:ext cx="1859887" cy="1545767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</p:grpSp>
      <p:grpSp>
        <p:nvGrpSpPr>
          <p:cNvPr id="6" name="组合 5"/>
          <p:cNvGrpSpPr/>
          <p:nvPr/>
        </p:nvGrpSpPr>
        <p:grpSpPr>
          <a:xfrm>
            <a:off x="1696435" y="1870574"/>
            <a:ext cx="2622458" cy="3618532"/>
            <a:chOff x="1696435" y="1870574"/>
            <a:chExt cx="2622458" cy="3618532"/>
          </a:xfrm>
        </p:grpSpPr>
        <p:sp>
          <p:nvSpPr>
            <p:cNvPr id="29" name="Oval 4"/>
            <p:cNvSpPr/>
            <p:nvPr/>
          </p:nvSpPr>
          <p:spPr>
            <a:xfrm>
              <a:off x="2263717" y="2197413"/>
              <a:ext cx="1494462" cy="1494462"/>
            </a:xfrm>
            <a:prstGeom prst="ellipse">
              <a:avLst/>
            </a:prstGeom>
            <a:noFill/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Oval 5"/>
            <p:cNvSpPr/>
            <p:nvPr/>
          </p:nvSpPr>
          <p:spPr>
            <a:xfrm>
              <a:off x="1931041" y="1870574"/>
              <a:ext cx="2155963" cy="2155963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Oval 6"/>
            <p:cNvSpPr/>
            <p:nvPr/>
          </p:nvSpPr>
          <p:spPr>
            <a:xfrm>
              <a:off x="3568496" y="2007730"/>
              <a:ext cx="379367" cy="37936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Rectangle: Rounded Corners 8"/>
            <p:cNvSpPr/>
            <p:nvPr/>
          </p:nvSpPr>
          <p:spPr>
            <a:xfrm>
              <a:off x="1928324" y="3770624"/>
              <a:ext cx="2158681" cy="435426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696435" y="4362644"/>
              <a:ext cx="262245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977342" y="3794882"/>
              <a:ext cx="206064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pic>
          <p:nvPicPr>
            <p:cNvPr id="49" name="图片占位符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1" t="15978" r="42168" b="51690"/>
            <a:stretch>
              <a:fillRect/>
            </a:stretch>
          </p:blipFill>
          <p:spPr>
            <a:xfrm>
              <a:off x="2030051" y="2115609"/>
              <a:ext cx="1859887" cy="1545767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05416" y="2006484"/>
            <a:ext cx="3292194" cy="3292194"/>
            <a:chOff x="1814843" y="1666076"/>
            <a:chExt cx="3790198" cy="3790198"/>
          </a:xfrm>
        </p:grpSpPr>
        <p:grpSp>
          <p:nvGrpSpPr>
            <p:cNvPr id="46" name="îśḷidê"/>
            <p:cNvGrpSpPr/>
            <p:nvPr/>
          </p:nvGrpSpPr>
          <p:grpSpPr>
            <a:xfrm>
              <a:off x="1814843" y="1666076"/>
              <a:ext cx="3790198" cy="3790198"/>
              <a:chOff x="1602894" y="1689085"/>
              <a:chExt cx="4212468" cy="4212468"/>
            </a:xfrm>
          </p:grpSpPr>
          <p:sp>
            <p:nvSpPr>
              <p:cNvPr id="77" name="íṣľiḑé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4336829"/>
                  <a:gd name="adj2" fmla="val 10805799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  <p:sp>
            <p:nvSpPr>
              <p:cNvPr id="78" name="ïšḻïḓe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0800000"/>
                  <a:gd name="adj2" fmla="val 14009300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  <p:sp>
            <p:nvSpPr>
              <p:cNvPr id="79" name="íŝļiḍê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6196731"/>
                  <a:gd name="adj2" fmla="val 4336606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  <p:sp>
            <p:nvSpPr>
              <p:cNvPr id="80" name="ïṥľíďe"/>
              <p:cNvSpPr/>
              <p:nvPr/>
            </p:nvSpPr>
            <p:spPr>
              <a:xfrm>
                <a:off x="1602894" y="1689085"/>
                <a:ext cx="4212468" cy="4212468"/>
              </a:xfrm>
              <a:prstGeom prst="pie">
                <a:avLst>
                  <a:gd name="adj1" fmla="val 14014051"/>
                  <a:gd name="adj2" fmla="val 16205396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íṥļïḋè"/>
            <p:cNvSpPr txBox="1"/>
            <p:nvPr/>
          </p:nvSpPr>
          <p:spPr>
            <a:xfrm>
              <a:off x="4178754" y="3300600"/>
              <a:ext cx="881916" cy="45420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 dirty="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48" name="îsļiḋe"/>
            <p:cNvSpPr txBox="1"/>
            <p:nvPr/>
          </p:nvSpPr>
          <p:spPr>
            <a:xfrm>
              <a:off x="2711561" y="4221580"/>
              <a:ext cx="881916" cy="45420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49" name="îṩḷïďè"/>
            <p:cNvSpPr txBox="1"/>
            <p:nvPr/>
          </p:nvSpPr>
          <p:spPr>
            <a:xfrm>
              <a:off x="2306381" y="2946377"/>
              <a:ext cx="881916" cy="45420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3000" b="1" kern="0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50" name="iśḻídè"/>
            <p:cNvSpPr txBox="1"/>
            <p:nvPr/>
          </p:nvSpPr>
          <p:spPr>
            <a:xfrm>
              <a:off x="3013029" y="2286553"/>
              <a:ext cx="631157" cy="333084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latinLnBrk="0">
                <a:defRPr/>
              </a:pPr>
              <a:r>
                <a:rPr lang="en-US" altLang="ko-KR" sz="2000" b="1" kern="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97573" y="1299442"/>
            <a:ext cx="895489" cy="4427296"/>
            <a:chOff x="6650481" y="1414339"/>
            <a:chExt cx="895489" cy="4427296"/>
          </a:xfrm>
        </p:grpSpPr>
        <p:cxnSp>
          <p:nvCxnSpPr>
            <p:cNvPr id="51" name="Straight Connector 86"/>
            <p:cNvCxnSpPr/>
            <p:nvPr/>
          </p:nvCxnSpPr>
          <p:spPr>
            <a:xfrm>
              <a:off x="7093539" y="1414339"/>
              <a:ext cx="0" cy="4427296"/>
            </a:xfrm>
            <a:prstGeom prst="line">
              <a:avLst/>
            </a:prstGeom>
            <a:ln w="12700">
              <a:solidFill>
                <a:srgbClr val="A81819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íṡļîḑé"/>
            <p:cNvSpPr/>
            <p:nvPr/>
          </p:nvSpPr>
          <p:spPr>
            <a:xfrm rot="1800000">
              <a:off x="6650481" y="1700164"/>
              <a:ext cx="895489" cy="771967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A81819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56" name="isḷiďe"/>
            <p:cNvSpPr/>
            <p:nvPr/>
          </p:nvSpPr>
          <p:spPr>
            <a:xfrm rot="1800000">
              <a:off x="6650481" y="2728103"/>
              <a:ext cx="895489" cy="771967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57" name="išļîdé"/>
            <p:cNvSpPr/>
            <p:nvPr/>
          </p:nvSpPr>
          <p:spPr>
            <a:xfrm rot="1800000">
              <a:off x="6650481" y="3756041"/>
              <a:ext cx="895489" cy="771967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A81819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58" name="í$ļíḋê"/>
            <p:cNvSpPr/>
            <p:nvPr/>
          </p:nvSpPr>
          <p:spPr>
            <a:xfrm rot="1800000">
              <a:off x="6650481" y="4783980"/>
              <a:ext cx="895489" cy="771967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rgbClr val="A81819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grpSp>
          <p:nvGrpSpPr>
            <p:cNvPr id="59" name="iṡḻíḑé"/>
            <p:cNvGrpSpPr/>
            <p:nvPr/>
          </p:nvGrpSpPr>
          <p:grpSpPr>
            <a:xfrm>
              <a:off x="6889391" y="2899304"/>
              <a:ext cx="428509" cy="428509"/>
              <a:chOff x="14865350" y="2797175"/>
              <a:chExt cx="250825" cy="250826"/>
            </a:xfrm>
            <a:solidFill>
              <a:schemeClr val="bg1"/>
            </a:solidFill>
          </p:grpSpPr>
          <p:sp>
            <p:nvSpPr>
              <p:cNvPr id="75" name="isḷïdé"/>
              <p:cNvSpPr/>
              <p:nvPr/>
            </p:nvSpPr>
            <p:spPr bwMode="auto">
              <a:xfrm>
                <a:off x="14865350" y="2874963"/>
                <a:ext cx="171450" cy="173038"/>
              </a:xfrm>
              <a:custGeom>
                <a:avLst/>
                <a:gdLst>
                  <a:gd name="T0" fmla="*/ 516 w 653"/>
                  <a:gd name="T1" fmla="*/ 238 h 653"/>
                  <a:gd name="T2" fmla="*/ 568 w 653"/>
                  <a:gd name="T3" fmla="*/ 148 h 653"/>
                  <a:gd name="T4" fmla="*/ 571 w 653"/>
                  <a:gd name="T5" fmla="*/ 114 h 653"/>
                  <a:gd name="T6" fmla="*/ 532 w 653"/>
                  <a:gd name="T7" fmla="*/ 72 h 653"/>
                  <a:gd name="T8" fmla="*/ 498 w 653"/>
                  <a:gd name="T9" fmla="*/ 69 h 653"/>
                  <a:gd name="T10" fmla="*/ 413 w 653"/>
                  <a:gd name="T11" fmla="*/ 132 h 653"/>
                  <a:gd name="T12" fmla="*/ 372 w 653"/>
                  <a:gd name="T13" fmla="*/ 36 h 653"/>
                  <a:gd name="T14" fmla="*/ 355 w 653"/>
                  <a:gd name="T15" fmla="*/ 7 h 653"/>
                  <a:gd name="T16" fmla="*/ 299 w 653"/>
                  <a:gd name="T17" fmla="*/ 0 h 653"/>
                  <a:gd name="T18" fmla="*/ 269 w 653"/>
                  <a:gd name="T19" fmla="*/ 16 h 653"/>
                  <a:gd name="T20" fmla="*/ 262 w 653"/>
                  <a:gd name="T21" fmla="*/ 116 h 653"/>
                  <a:gd name="T22" fmla="*/ 152 w 653"/>
                  <a:gd name="T23" fmla="*/ 90 h 653"/>
                  <a:gd name="T24" fmla="*/ 127 w 653"/>
                  <a:gd name="T25" fmla="*/ 79 h 653"/>
                  <a:gd name="T26" fmla="*/ 76 w 653"/>
                  <a:gd name="T27" fmla="*/ 115 h 653"/>
                  <a:gd name="T28" fmla="*/ 65 w 653"/>
                  <a:gd name="T29" fmla="*/ 141 h 653"/>
                  <a:gd name="T30" fmla="*/ 128 w 653"/>
                  <a:gd name="T31" fmla="*/ 219 h 653"/>
                  <a:gd name="T32" fmla="*/ 104 w 653"/>
                  <a:gd name="T33" fmla="*/ 281 h 653"/>
                  <a:gd name="T34" fmla="*/ 15 w 653"/>
                  <a:gd name="T35" fmla="*/ 288 h 653"/>
                  <a:gd name="T36" fmla="*/ 0 w 653"/>
                  <a:gd name="T37" fmla="*/ 318 h 653"/>
                  <a:gd name="T38" fmla="*/ 5 w 653"/>
                  <a:gd name="T39" fmla="*/ 374 h 653"/>
                  <a:gd name="T40" fmla="*/ 36 w 653"/>
                  <a:gd name="T41" fmla="*/ 391 h 653"/>
                  <a:gd name="T42" fmla="*/ 129 w 653"/>
                  <a:gd name="T43" fmla="*/ 436 h 653"/>
                  <a:gd name="T44" fmla="*/ 81 w 653"/>
                  <a:gd name="T45" fmla="*/ 513 h 653"/>
                  <a:gd name="T46" fmla="*/ 84 w 653"/>
                  <a:gd name="T47" fmla="*/ 546 h 653"/>
                  <a:gd name="T48" fmla="*/ 126 w 653"/>
                  <a:gd name="T49" fmla="*/ 585 h 653"/>
                  <a:gd name="T50" fmla="*/ 160 w 653"/>
                  <a:gd name="T51" fmla="*/ 581 h 653"/>
                  <a:gd name="T52" fmla="*/ 250 w 653"/>
                  <a:gd name="T53" fmla="*/ 534 h 653"/>
                  <a:gd name="T54" fmla="*/ 281 w 653"/>
                  <a:gd name="T55" fmla="*/ 624 h 653"/>
                  <a:gd name="T56" fmla="*/ 303 w 653"/>
                  <a:gd name="T57" fmla="*/ 651 h 653"/>
                  <a:gd name="T58" fmla="*/ 361 w 653"/>
                  <a:gd name="T59" fmla="*/ 652 h 653"/>
                  <a:gd name="T60" fmla="*/ 386 w 653"/>
                  <a:gd name="T61" fmla="*/ 631 h 653"/>
                  <a:gd name="T62" fmla="*/ 403 w 653"/>
                  <a:gd name="T63" fmla="*/ 527 h 653"/>
                  <a:gd name="T64" fmla="*/ 499 w 653"/>
                  <a:gd name="T65" fmla="*/ 565 h 653"/>
                  <a:gd name="T66" fmla="*/ 532 w 653"/>
                  <a:gd name="T67" fmla="*/ 575 h 653"/>
                  <a:gd name="T68" fmla="*/ 577 w 653"/>
                  <a:gd name="T69" fmla="*/ 538 h 653"/>
                  <a:gd name="T70" fmla="*/ 587 w 653"/>
                  <a:gd name="T71" fmla="*/ 506 h 653"/>
                  <a:gd name="T72" fmla="*/ 512 w 653"/>
                  <a:gd name="T73" fmla="*/ 423 h 653"/>
                  <a:gd name="T74" fmla="*/ 616 w 653"/>
                  <a:gd name="T75" fmla="*/ 372 h 653"/>
                  <a:gd name="T76" fmla="*/ 642 w 653"/>
                  <a:gd name="T77" fmla="*/ 362 h 653"/>
                  <a:gd name="T78" fmla="*/ 653 w 653"/>
                  <a:gd name="T79" fmla="*/ 300 h 653"/>
                  <a:gd name="T80" fmla="*/ 642 w 653"/>
                  <a:gd name="T81" fmla="*/ 275 h 653"/>
                  <a:gd name="T82" fmla="*/ 616 w 653"/>
                  <a:gd name="T83" fmla="*/ 263 h 653"/>
                  <a:gd name="T84" fmla="*/ 290 w 653"/>
                  <a:gd name="T85" fmla="*/ 414 h 653"/>
                  <a:gd name="T86" fmla="*/ 253 w 653"/>
                  <a:gd name="T87" fmla="*/ 391 h 653"/>
                  <a:gd name="T88" fmla="*/ 230 w 653"/>
                  <a:gd name="T89" fmla="*/ 354 h 653"/>
                  <a:gd name="T90" fmla="*/ 227 w 653"/>
                  <a:gd name="T91" fmla="*/ 318 h 653"/>
                  <a:gd name="T92" fmla="*/ 242 w 653"/>
                  <a:gd name="T93" fmla="*/ 277 h 653"/>
                  <a:gd name="T94" fmla="*/ 274 w 653"/>
                  <a:gd name="T95" fmla="*/ 247 h 653"/>
                  <a:gd name="T96" fmla="*/ 317 w 653"/>
                  <a:gd name="T97" fmla="*/ 236 h 653"/>
                  <a:gd name="T98" fmla="*/ 352 w 653"/>
                  <a:gd name="T99" fmla="*/ 243 h 653"/>
                  <a:gd name="T100" fmla="*/ 387 w 653"/>
                  <a:gd name="T101" fmla="*/ 269 h 653"/>
                  <a:gd name="T102" fmla="*/ 406 w 653"/>
                  <a:gd name="T103" fmla="*/ 309 h 653"/>
                  <a:gd name="T104" fmla="*/ 406 w 653"/>
                  <a:gd name="T105" fmla="*/ 345 h 653"/>
                  <a:gd name="T106" fmla="*/ 387 w 653"/>
                  <a:gd name="T107" fmla="*/ 384 h 653"/>
                  <a:gd name="T108" fmla="*/ 352 w 653"/>
                  <a:gd name="T109" fmla="*/ 411 h 653"/>
                  <a:gd name="T110" fmla="*/ 317 w 653"/>
                  <a:gd name="T111" fmla="*/ 417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3" h="653">
                    <a:moveTo>
                      <a:pt x="616" y="263"/>
                    </a:moveTo>
                    <a:lnTo>
                      <a:pt x="526" y="263"/>
                    </a:lnTo>
                    <a:lnTo>
                      <a:pt x="526" y="263"/>
                    </a:lnTo>
                    <a:lnTo>
                      <a:pt x="521" y="250"/>
                    </a:lnTo>
                    <a:lnTo>
                      <a:pt x="516" y="238"/>
                    </a:lnTo>
                    <a:lnTo>
                      <a:pt x="509" y="226"/>
                    </a:lnTo>
                    <a:lnTo>
                      <a:pt x="502" y="214"/>
                    </a:lnTo>
                    <a:lnTo>
                      <a:pt x="563" y="154"/>
                    </a:lnTo>
                    <a:lnTo>
                      <a:pt x="563" y="154"/>
                    </a:lnTo>
                    <a:lnTo>
                      <a:pt x="568" y="148"/>
                    </a:lnTo>
                    <a:lnTo>
                      <a:pt x="571" y="142"/>
                    </a:lnTo>
                    <a:lnTo>
                      <a:pt x="573" y="135"/>
                    </a:lnTo>
                    <a:lnTo>
                      <a:pt x="574" y="128"/>
                    </a:lnTo>
                    <a:lnTo>
                      <a:pt x="573" y="122"/>
                    </a:lnTo>
                    <a:lnTo>
                      <a:pt x="571" y="114"/>
                    </a:lnTo>
                    <a:lnTo>
                      <a:pt x="568" y="108"/>
                    </a:lnTo>
                    <a:lnTo>
                      <a:pt x="563" y="103"/>
                    </a:lnTo>
                    <a:lnTo>
                      <a:pt x="538" y="76"/>
                    </a:lnTo>
                    <a:lnTo>
                      <a:pt x="538" y="76"/>
                    </a:lnTo>
                    <a:lnTo>
                      <a:pt x="532" y="72"/>
                    </a:lnTo>
                    <a:lnTo>
                      <a:pt x="526" y="69"/>
                    </a:lnTo>
                    <a:lnTo>
                      <a:pt x="519" y="67"/>
                    </a:lnTo>
                    <a:lnTo>
                      <a:pt x="512" y="66"/>
                    </a:lnTo>
                    <a:lnTo>
                      <a:pt x="505" y="67"/>
                    </a:lnTo>
                    <a:lnTo>
                      <a:pt x="498" y="69"/>
                    </a:lnTo>
                    <a:lnTo>
                      <a:pt x="492" y="72"/>
                    </a:lnTo>
                    <a:lnTo>
                      <a:pt x="487" y="76"/>
                    </a:lnTo>
                    <a:lnTo>
                      <a:pt x="425" y="138"/>
                    </a:lnTo>
                    <a:lnTo>
                      <a:pt x="425" y="138"/>
                    </a:lnTo>
                    <a:lnTo>
                      <a:pt x="413" y="132"/>
                    </a:lnTo>
                    <a:lnTo>
                      <a:pt x="399" y="126"/>
                    </a:lnTo>
                    <a:lnTo>
                      <a:pt x="385" y="121"/>
                    </a:lnTo>
                    <a:lnTo>
                      <a:pt x="372" y="116"/>
                    </a:lnTo>
                    <a:lnTo>
                      <a:pt x="372" y="36"/>
                    </a:lnTo>
                    <a:lnTo>
                      <a:pt x="372" y="36"/>
                    </a:lnTo>
                    <a:lnTo>
                      <a:pt x="371" y="30"/>
                    </a:lnTo>
                    <a:lnTo>
                      <a:pt x="368" y="23"/>
                    </a:lnTo>
                    <a:lnTo>
                      <a:pt x="365" y="16"/>
                    </a:lnTo>
                    <a:lnTo>
                      <a:pt x="361" y="11"/>
                    </a:lnTo>
                    <a:lnTo>
                      <a:pt x="355" y="7"/>
                    </a:lnTo>
                    <a:lnTo>
                      <a:pt x="350" y="3"/>
                    </a:lnTo>
                    <a:lnTo>
                      <a:pt x="342" y="1"/>
                    </a:lnTo>
                    <a:lnTo>
                      <a:pt x="335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2" y="1"/>
                    </a:lnTo>
                    <a:lnTo>
                      <a:pt x="284" y="3"/>
                    </a:lnTo>
                    <a:lnTo>
                      <a:pt x="279" y="7"/>
                    </a:lnTo>
                    <a:lnTo>
                      <a:pt x="273" y="11"/>
                    </a:lnTo>
                    <a:lnTo>
                      <a:pt x="269" y="16"/>
                    </a:lnTo>
                    <a:lnTo>
                      <a:pt x="265" y="23"/>
                    </a:lnTo>
                    <a:lnTo>
                      <a:pt x="263" y="30"/>
                    </a:lnTo>
                    <a:lnTo>
                      <a:pt x="262" y="36"/>
                    </a:lnTo>
                    <a:lnTo>
                      <a:pt x="262" y="116"/>
                    </a:lnTo>
                    <a:lnTo>
                      <a:pt x="262" y="116"/>
                    </a:lnTo>
                    <a:lnTo>
                      <a:pt x="248" y="121"/>
                    </a:lnTo>
                    <a:lnTo>
                      <a:pt x="232" y="126"/>
                    </a:lnTo>
                    <a:lnTo>
                      <a:pt x="218" y="133"/>
                    </a:lnTo>
                    <a:lnTo>
                      <a:pt x="205" y="141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7" y="85"/>
                    </a:lnTo>
                    <a:lnTo>
                      <a:pt x="141" y="82"/>
                    </a:lnTo>
                    <a:lnTo>
                      <a:pt x="134" y="80"/>
                    </a:lnTo>
                    <a:lnTo>
                      <a:pt x="127" y="79"/>
                    </a:lnTo>
                    <a:lnTo>
                      <a:pt x="120" y="80"/>
                    </a:lnTo>
                    <a:lnTo>
                      <a:pt x="114" y="82"/>
                    </a:lnTo>
                    <a:lnTo>
                      <a:pt x="107" y="85"/>
                    </a:lnTo>
                    <a:lnTo>
                      <a:pt x="102" y="90"/>
                    </a:lnTo>
                    <a:lnTo>
                      <a:pt x="76" y="115"/>
                    </a:lnTo>
                    <a:lnTo>
                      <a:pt x="76" y="115"/>
                    </a:lnTo>
                    <a:lnTo>
                      <a:pt x="72" y="121"/>
                    </a:lnTo>
                    <a:lnTo>
                      <a:pt x="68" y="127"/>
                    </a:lnTo>
                    <a:lnTo>
                      <a:pt x="66" y="134"/>
                    </a:lnTo>
                    <a:lnTo>
                      <a:pt x="65" y="141"/>
                    </a:lnTo>
                    <a:lnTo>
                      <a:pt x="66" y="148"/>
                    </a:lnTo>
                    <a:lnTo>
                      <a:pt x="68" y="155"/>
                    </a:lnTo>
                    <a:lnTo>
                      <a:pt x="72" y="160"/>
                    </a:lnTo>
                    <a:lnTo>
                      <a:pt x="76" y="167"/>
                    </a:lnTo>
                    <a:lnTo>
                      <a:pt x="128" y="219"/>
                    </a:lnTo>
                    <a:lnTo>
                      <a:pt x="128" y="219"/>
                    </a:lnTo>
                    <a:lnTo>
                      <a:pt x="120" y="234"/>
                    </a:lnTo>
                    <a:lnTo>
                      <a:pt x="114" y="249"/>
                    </a:lnTo>
                    <a:lnTo>
                      <a:pt x="108" y="265"/>
                    </a:lnTo>
                    <a:lnTo>
                      <a:pt x="104" y="281"/>
                    </a:lnTo>
                    <a:lnTo>
                      <a:pt x="36" y="281"/>
                    </a:lnTo>
                    <a:lnTo>
                      <a:pt x="36" y="281"/>
                    </a:lnTo>
                    <a:lnTo>
                      <a:pt x="28" y="282"/>
                    </a:lnTo>
                    <a:lnTo>
                      <a:pt x="22" y="284"/>
                    </a:lnTo>
                    <a:lnTo>
                      <a:pt x="15" y="288"/>
                    </a:lnTo>
                    <a:lnTo>
                      <a:pt x="10" y="292"/>
                    </a:lnTo>
                    <a:lnTo>
                      <a:pt x="5" y="298"/>
                    </a:lnTo>
                    <a:lnTo>
                      <a:pt x="2" y="303"/>
                    </a:lnTo>
                    <a:lnTo>
                      <a:pt x="1" y="311"/>
                    </a:lnTo>
                    <a:lnTo>
                      <a:pt x="0" y="318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1" y="361"/>
                    </a:lnTo>
                    <a:lnTo>
                      <a:pt x="2" y="369"/>
                    </a:lnTo>
                    <a:lnTo>
                      <a:pt x="5" y="374"/>
                    </a:lnTo>
                    <a:lnTo>
                      <a:pt x="10" y="380"/>
                    </a:lnTo>
                    <a:lnTo>
                      <a:pt x="15" y="384"/>
                    </a:lnTo>
                    <a:lnTo>
                      <a:pt x="22" y="387"/>
                    </a:lnTo>
                    <a:lnTo>
                      <a:pt x="28" y="390"/>
                    </a:lnTo>
                    <a:lnTo>
                      <a:pt x="36" y="391"/>
                    </a:lnTo>
                    <a:lnTo>
                      <a:pt x="109" y="391"/>
                    </a:lnTo>
                    <a:lnTo>
                      <a:pt x="109" y="391"/>
                    </a:lnTo>
                    <a:lnTo>
                      <a:pt x="115" y="406"/>
                    </a:lnTo>
                    <a:lnTo>
                      <a:pt x="121" y="422"/>
                    </a:lnTo>
                    <a:lnTo>
                      <a:pt x="129" y="436"/>
                    </a:lnTo>
                    <a:lnTo>
                      <a:pt x="138" y="451"/>
                    </a:lnTo>
                    <a:lnTo>
                      <a:pt x="88" y="500"/>
                    </a:lnTo>
                    <a:lnTo>
                      <a:pt x="88" y="500"/>
                    </a:lnTo>
                    <a:lnTo>
                      <a:pt x="84" y="506"/>
                    </a:lnTo>
                    <a:lnTo>
                      <a:pt x="81" y="513"/>
                    </a:lnTo>
                    <a:lnTo>
                      <a:pt x="78" y="519"/>
                    </a:lnTo>
                    <a:lnTo>
                      <a:pt x="78" y="526"/>
                    </a:lnTo>
                    <a:lnTo>
                      <a:pt x="78" y="533"/>
                    </a:lnTo>
                    <a:lnTo>
                      <a:pt x="81" y="539"/>
                    </a:lnTo>
                    <a:lnTo>
                      <a:pt x="84" y="546"/>
                    </a:lnTo>
                    <a:lnTo>
                      <a:pt x="88" y="551"/>
                    </a:lnTo>
                    <a:lnTo>
                      <a:pt x="115" y="577"/>
                    </a:lnTo>
                    <a:lnTo>
                      <a:pt x="115" y="577"/>
                    </a:lnTo>
                    <a:lnTo>
                      <a:pt x="120" y="581"/>
                    </a:lnTo>
                    <a:lnTo>
                      <a:pt x="126" y="585"/>
                    </a:lnTo>
                    <a:lnTo>
                      <a:pt x="133" y="587"/>
                    </a:lnTo>
                    <a:lnTo>
                      <a:pt x="140" y="588"/>
                    </a:lnTo>
                    <a:lnTo>
                      <a:pt x="147" y="587"/>
                    </a:lnTo>
                    <a:lnTo>
                      <a:pt x="154" y="585"/>
                    </a:lnTo>
                    <a:lnTo>
                      <a:pt x="160" y="581"/>
                    </a:lnTo>
                    <a:lnTo>
                      <a:pt x="166" y="577"/>
                    </a:lnTo>
                    <a:lnTo>
                      <a:pt x="221" y="521"/>
                    </a:lnTo>
                    <a:lnTo>
                      <a:pt x="221" y="521"/>
                    </a:lnTo>
                    <a:lnTo>
                      <a:pt x="236" y="528"/>
                    </a:lnTo>
                    <a:lnTo>
                      <a:pt x="250" y="534"/>
                    </a:lnTo>
                    <a:lnTo>
                      <a:pt x="265" y="538"/>
                    </a:lnTo>
                    <a:lnTo>
                      <a:pt x="281" y="541"/>
                    </a:lnTo>
                    <a:lnTo>
                      <a:pt x="281" y="617"/>
                    </a:lnTo>
                    <a:lnTo>
                      <a:pt x="281" y="617"/>
                    </a:lnTo>
                    <a:lnTo>
                      <a:pt x="281" y="624"/>
                    </a:lnTo>
                    <a:lnTo>
                      <a:pt x="283" y="631"/>
                    </a:lnTo>
                    <a:lnTo>
                      <a:pt x="286" y="638"/>
                    </a:lnTo>
                    <a:lnTo>
                      <a:pt x="291" y="643"/>
                    </a:lnTo>
                    <a:lnTo>
                      <a:pt x="296" y="648"/>
                    </a:lnTo>
                    <a:lnTo>
                      <a:pt x="303" y="651"/>
                    </a:lnTo>
                    <a:lnTo>
                      <a:pt x="310" y="652"/>
                    </a:lnTo>
                    <a:lnTo>
                      <a:pt x="317" y="653"/>
                    </a:lnTo>
                    <a:lnTo>
                      <a:pt x="353" y="653"/>
                    </a:lnTo>
                    <a:lnTo>
                      <a:pt x="353" y="653"/>
                    </a:lnTo>
                    <a:lnTo>
                      <a:pt x="361" y="652"/>
                    </a:lnTo>
                    <a:lnTo>
                      <a:pt x="367" y="651"/>
                    </a:lnTo>
                    <a:lnTo>
                      <a:pt x="374" y="648"/>
                    </a:lnTo>
                    <a:lnTo>
                      <a:pt x="378" y="643"/>
                    </a:lnTo>
                    <a:lnTo>
                      <a:pt x="383" y="638"/>
                    </a:lnTo>
                    <a:lnTo>
                      <a:pt x="386" y="631"/>
                    </a:lnTo>
                    <a:lnTo>
                      <a:pt x="388" y="624"/>
                    </a:lnTo>
                    <a:lnTo>
                      <a:pt x="389" y="617"/>
                    </a:lnTo>
                    <a:lnTo>
                      <a:pt x="389" y="531"/>
                    </a:lnTo>
                    <a:lnTo>
                      <a:pt x="389" y="531"/>
                    </a:lnTo>
                    <a:lnTo>
                      <a:pt x="403" y="527"/>
                    </a:lnTo>
                    <a:lnTo>
                      <a:pt x="416" y="520"/>
                    </a:lnTo>
                    <a:lnTo>
                      <a:pt x="428" y="514"/>
                    </a:lnTo>
                    <a:lnTo>
                      <a:pt x="440" y="506"/>
                    </a:lnTo>
                    <a:lnTo>
                      <a:pt x="499" y="565"/>
                    </a:lnTo>
                    <a:lnTo>
                      <a:pt x="499" y="565"/>
                    </a:lnTo>
                    <a:lnTo>
                      <a:pt x="505" y="569"/>
                    </a:lnTo>
                    <a:lnTo>
                      <a:pt x="511" y="572"/>
                    </a:lnTo>
                    <a:lnTo>
                      <a:pt x="518" y="575"/>
                    </a:lnTo>
                    <a:lnTo>
                      <a:pt x="525" y="575"/>
                    </a:lnTo>
                    <a:lnTo>
                      <a:pt x="532" y="575"/>
                    </a:lnTo>
                    <a:lnTo>
                      <a:pt x="539" y="572"/>
                    </a:lnTo>
                    <a:lnTo>
                      <a:pt x="544" y="569"/>
                    </a:lnTo>
                    <a:lnTo>
                      <a:pt x="550" y="565"/>
                    </a:lnTo>
                    <a:lnTo>
                      <a:pt x="577" y="538"/>
                    </a:lnTo>
                    <a:lnTo>
                      <a:pt x="577" y="538"/>
                    </a:lnTo>
                    <a:lnTo>
                      <a:pt x="581" y="533"/>
                    </a:lnTo>
                    <a:lnTo>
                      <a:pt x="584" y="527"/>
                    </a:lnTo>
                    <a:lnTo>
                      <a:pt x="587" y="520"/>
                    </a:lnTo>
                    <a:lnTo>
                      <a:pt x="587" y="513"/>
                    </a:lnTo>
                    <a:lnTo>
                      <a:pt x="587" y="506"/>
                    </a:lnTo>
                    <a:lnTo>
                      <a:pt x="584" y="499"/>
                    </a:lnTo>
                    <a:lnTo>
                      <a:pt x="581" y="493"/>
                    </a:lnTo>
                    <a:lnTo>
                      <a:pt x="577" y="487"/>
                    </a:lnTo>
                    <a:lnTo>
                      <a:pt x="512" y="423"/>
                    </a:lnTo>
                    <a:lnTo>
                      <a:pt x="512" y="423"/>
                    </a:lnTo>
                    <a:lnTo>
                      <a:pt x="518" y="411"/>
                    </a:lnTo>
                    <a:lnTo>
                      <a:pt x="522" y="399"/>
                    </a:lnTo>
                    <a:lnTo>
                      <a:pt x="527" y="385"/>
                    </a:lnTo>
                    <a:lnTo>
                      <a:pt x="530" y="372"/>
                    </a:lnTo>
                    <a:lnTo>
                      <a:pt x="616" y="372"/>
                    </a:lnTo>
                    <a:lnTo>
                      <a:pt x="616" y="372"/>
                    </a:lnTo>
                    <a:lnTo>
                      <a:pt x="623" y="372"/>
                    </a:lnTo>
                    <a:lnTo>
                      <a:pt x="631" y="370"/>
                    </a:lnTo>
                    <a:lnTo>
                      <a:pt x="636" y="366"/>
                    </a:lnTo>
                    <a:lnTo>
                      <a:pt x="642" y="362"/>
                    </a:lnTo>
                    <a:lnTo>
                      <a:pt x="646" y="356"/>
                    </a:lnTo>
                    <a:lnTo>
                      <a:pt x="650" y="350"/>
                    </a:lnTo>
                    <a:lnTo>
                      <a:pt x="652" y="343"/>
                    </a:lnTo>
                    <a:lnTo>
                      <a:pt x="653" y="335"/>
                    </a:lnTo>
                    <a:lnTo>
                      <a:pt x="653" y="300"/>
                    </a:lnTo>
                    <a:lnTo>
                      <a:pt x="653" y="300"/>
                    </a:lnTo>
                    <a:lnTo>
                      <a:pt x="652" y="292"/>
                    </a:lnTo>
                    <a:lnTo>
                      <a:pt x="650" y="286"/>
                    </a:lnTo>
                    <a:lnTo>
                      <a:pt x="646" y="279"/>
                    </a:lnTo>
                    <a:lnTo>
                      <a:pt x="642" y="275"/>
                    </a:lnTo>
                    <a:lnTo>
                      <a:pt x="636" y="270"/>
                    </a:lnTo>
                    <a:lnTo>
                      <a:pt x="631" y="267"/>
                    </a:lnTo>
                    <a:lnTo>
                      <a:pt x="623" y="265"/>
                    </a:lnTo>
                    <a:lnTo>
                      <a:pt x="616" y="263"/>
                    </a:lnTo>
                    <a:lnTo>
                      <a:pt x="616" y="263"/>
                    </a:lnTo>
                    <a:close/>
                    <a:moveTo>
                      <a:pt x="317" y="417"/>
                    </a:moveTo>
                    <a:lnTo>
                      <a:pt x="317" y="417"/>
                    </a:lnTo>
                    <a:lnTo>
                      <a:pt x="308" y="417"/>
                    </a:lnTo>
                    <a:lnTo>
                      <a:pt x="299" y="416"/>
                    </a:lnTo>
                    <a:lnTo>
                      <a:pt x="290" y="414"/>
                    </a:lnTo>
                    <a:lnTo>
                      <a:pt x="282" y="411"/>
                    </a:lnTo>
                    <a:lnTo>
                      <a:pt x="274" y="406"/>
                    </a:lnTo>
                    <a:lnTo>
                      <a:pt x="267" y="402"/>
                    </a:lnTo>
                    <a:lnTo>
                      <a:pt x="259" y="397"/>
                    </a:lnTo>
                    <a:lnTo>
                      <a:pt x="253" y="391"/>
                    </a:lnTo>
                    <a:lnTo>
                      <a:pt x="247" y="384"/>
                    </a:lnTo>
                    <a:lnTo>
                      <a:pt x="242" y="377"/>
                    </a:lnTo>
                    <a:lnTo>
                      <a:pt x="238" y="370"/>
                    </a:lnTo>
                    <a:lnTo>
                      <a:pt x="233" y="362"/>
                    </a:lnTo>
                    <a:lnTo>
                      <a:pt x="230" y="354"/>
                    </a:lnTo>
                    <a:lnTo>
                      <a:pt x="228" y="345"/>
                    </a:lnTo>
                    <a:lnTo>
                      <a:pt x="227" y="337"/>
                    </a:lnTo>
                    <a:lnTo>
                      <a:pt x="227" y="327"/>
                    </a:lnTo>
                    <a:lnTo>
                      <a:pt x="227" y="327"/>
                    </a:lnTo>
                    <a:lnTo>
                      <a:pt x="227" y="318"/>
                    </a:lnTo>
                    <a:lnTo>
                      <a:pt x="228" y="309"/>
                    </a:lnTo>
                    <a:lnTo>
                      <a:pt x="230" y="300"/>
                    </a:lnTo>
                    <a:lnTo>
                      <a:pt x="233" y="291"/>
                    </a:lnTo>
                    <a:lnTo>
                      <a:pt x="238" y="283"/>
                    </a:lnTo>
                    <a:lnTo>
                      <a:pt x="242" y="277"/>
                    </a:lnTo>
                    <a:lnTo>
                      <a:pt x="247" y="269"/>
                    </a:lnTo>
                    <a:lnTo>
                      <a:pt x="253" y="262"/>
                    </a:lnTo>
                    <a:lnTo>
                      <a:pt x="259" y="257"/>
                    </a:lnTo>
                    <a:lnTo>
                      <a:pt x="267" y="251"/>
                    </a:lnTo>
                    <a:lnTo>
                      <a:pt x="274" y="247"/>
                    </a:lnTo>
                    <a:lnTo>
                      <a:pt x="282" y="243"/>
                    </a:lnTo>
                    <a:lnTo>
                      <a:pt x="290" y="240"/>
                    </a:lnTo>
                    <a:lnTo>
                      <a:pt x="299" y="238"/>
                    </a:lnTo>
                    <a:lnTo>
                      <a:pt x="308" y="237"/>
                    </a:lnTo>
                    <a:lnTo>
                      <a:pt x="317" y="236"/>
                    </a:lnTo>
                    <a:lnTo>
                      <a:pt x="317" y="236"/>
                    </a:lnTo>
                    <a:lnTo>
                      <a:pt x="326" y="237"/>
                    </a:lnTo>
                    <a:lnTo>
                      <a:pt x="335" y="238"/>
                    </a:lnTo>
                    <a:lnTo>
                      <a:pt x="344" y="240"/>
                    </a:lnTo>
                    <a:lnTo>
                      <a:pt x="352" y="243"/>
                    </a:lnTo>
                    <a:lnTo>
                      <a:pt x="361" y="247"/>
                    </a:lnTo>
                    <a:lnTo>
                      <a:pt x="367" y="251"/>
                    </a:lnTo>
                    <a:lnTo>
                      <a:pt x="375" y="257"/>
                    </a:lnTo>
                    <a:lnTo>
                      <a:pt x="381" y="262"/>
                    </a:lnTo>
                    <a:lnTo>
                      <a:pt x="387" y="269"/>
                    </a:lnTo>
                    <a:lnTo>
                      <a:pt x="392" y="277"/>
                    </a:lnTo>
                    <a:lnTo>
                      <a:pt x="397" y="283"/>
                    </a:lnTo>
                    <a:lnTo>
                      <a:pt x="401" y="291"/>
                    </a:lnTo>
                    <a:lnTo>
                      <a:pt x="404" y="300"/>
                    </a:lnTo>
                    <a:lnTo>
                      <a:pt x="406" y="309"/>
                    </a:lnTo>
                    <a:lnTo>
                      <a:pt x="407" y="318"/>
                    </a:lnTo>
                    <a:lnTo>
                      <a:pt x="407" y="327"/>
                    </a:lnTo>
                    <a:lnTo>
                      <a:pt x="407" y="327"/>
                    </a:lnTo>
                    <a:lnTo>
                      <a:pt x="407" y="337"/>
                    </a:lnTo>
                    <a:lnTo>
                      <a:pt x="406" y="345"/>
                    </a:lnTo>
                    <a:lnTo>
                      <a:pt x="404" y="354"/>
                    </a:lnTo>
                    <a:lnTo>
                      <a:pt x="401" y="362"/>
                    </a:lnTo>
                    <a:lnTo>
                      <a:pt x="397" y="370"/>
                    </a:lnTo>
                    <a:lnTo>
                      <a:pt x="392" y="377"/>
                    </a:lnTo>
                    <a:lnTo>
                      <a:pt x="387" y="384"/>
                    </a:lnTo>
                    <a:lnTo>
                      <a:pt x="381" y="391"/>
                    </a:lnTo>
                    <a:lnTo>
                      <a:pt x="375" y="397"/>
                    </a:lnTo>
                    <a:lnTo>
                      <a:pt x="367" y="402"/>
                    </a:lnTo>
                    <a:lnTo>
                      <a:pt x="361" y="406"/>
                    </a:lnTo>
                    <a:lnTo>
                      <a:pt x="352" y="411"/>
                    </a:lnTo>
                    <a:lnTo>
                      <a:pt x="344" y="414"/>
                    </a:lnTo>
                    <a:lnTo>
                      <a:pt x="335" y="416"/>
                    </a:lnTo>
                    <a:lnTo>
                      <a:pt x="326" y="417"/>
                    </a:lnTo>
                    <a:lnTo>
                      <a:pt x="317" y="417"/>
                    </a:lnTo>
                    <a:lnTo>
                      <a:pt x="317" y="4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  <p:sp>
            <p:nvSpPr>
              <p:cNvPr id="76" name="íṧļíḑê"/>
              <p:cNvSpPr/>
              <p:nvPr/>
            </p:nvSpPr>
            <p:spPr bwMode="auto">
              <a:xfrm>
                <a:off x="15006638" y="2797175"/>
                <a:ext cx="109537" cy="109538"/>
              </a:xfrm>
              <a:custGeom>
                <a:avLst/>
                <a:gdLst>
                  <a:gd name="T0" fmla="*/ 329 w 417"/>
                  <a:gd name="T1" fmla="*/ 152 h 416"/>
                  <a:gd name="T2" fmla="*/ 362 w 417"/>
                  <a:gd name="T3" fmla="*/ 94 h 416"/>
                  <a:gd name="T4" fmla="*/ 366 w 417"/>
                  <a:gd name="T5" fmla="*/ 78 h 416"/>
                  <a:gd name="T6" fmla="*/ 344 w 417"/>
                  <a:gd name="T7" fmla="*/ 49 h 416"/>
                  <a:gd name="T8" fmla="*/ 331 w 417"/>
                  <a:gd name="T9" fmla="*/ 43 h 416"/>
                  <a:gd name="T10" fmla="*/ 314 w 417"/>
                  <a:gd name="T11" fmla="*/ 47 h 416"/>
                  <a:gd name="T12" fmla="*/ 255 w 417"/>
                  <a:gd name="T13" fmla="*/ 80 h 416"/>
                  <a:gd name="T14" fmla="*/ 237 w 417"/>
                  <a:gd name="T15" fmla="*/ 19 h 416"/>
                  <a:gd name="T16" fmla="*/ 227 w 417"/>
                  <a:gd name="T17" fmla="*/ 5 h 416"/>
                  <a:gd name="T18" fmla="*/ 191 w 417"/>
                  <a:gd name="T19" fmla="*/ 0 h 416"/>
                  <a:gd name="T20" fmla="*/ 179 w 417"/>
                  <a:gd name="T21" fmla="*/ 5 h 416"/>
                  <a:gd name="T22" fmla="*/ 169 w 417"/>
                  <a:gd name="T23" fmla="*/ 19 h 416"/>
                  <a:gd name="T24" fmla="*/ 159 w 417"/>
                  <a:gd name="T25" fmla="*/ 78 h 416"/>
                  <a:gd name="T26" fmla="*/ 99 w 417"/>
                  <a:gd name="T27" fmla="*/ 58 h 416"/>
                  <a:gd name="T28" fmla="*/ 87 w 417"/>
                  <a:gd name="T29" fmla="*/ 51 h 416"/>
                  <a:gd name="T30" fmla="*/ 69 w 417"/>
                  <a:gd name="T31" fmla="*/ 54 h 416"/>
                  <a:gd name="T32" fmla="*/ 47 w 417"/>
                  <a:gd name="T33" fmla="*/ 78 h 416"/>
                  <a:gd name="T34" fmla="*/ 44 w 417"/>
                  <a:gd name="T35" fmla="*/ 94 h 416"/>
                  <a:gd name="T36" fmla="*/ 82 w 417"/>
                  <a:gd name="T37" fmla="*/ 140 h 416"/>
                  <a:gd name="T38" fmla="*/ 70 w 417"/>
                  <a:gd name="T39" fmla="*/ 168 h 416"/>
                  <a:gd name="T40" fmla="*/ 19 w 417"/>
                  <a:gd name="T41" fmla="*/ 180 h 416"/>
                  <a:gd name="T42" fmla="*/ 5 w 417"/>
                  <a:gd name="T43" fmla="*/ 189 h 416"/>
                  <a:gd name="T44" fmla="*/ 0 w 417"/>
                  <a:gd name="T45" fmla="*/ 226 h 416"/>
                  <a:gd name="T46" fmla="*/ 5 w 417"/>
                  <a:gd name="T47" fmla="*/ 238 h 416"/>
                  <a:gd name="T48" fmla="*/ 19 w 417"/>
                  <a:gd name="T49" fmla="*/ 248 h 416"/>
                  <a:gd name="T50" fmla="*/ 73 w 417"/>
                  <a:gd name="T51" fmla="*/ 259 h 416"/>
                  <a:gd name="T52" fmla="*/ 58 w 417"/>
                  <a:gd name="T53" fmla="*/ 318 h 416"/>
                  <a:gd name="T54" fmla="*/ 51 w 417"/>
                  <a:gd name="T55" fmla="*/ 330 h 416"/>
                  <a:gd name="T56" fmla="*/ 55 w 417"/>
                  <a:gd name="T57" fmla="*/ 348 h 416"/>
                  <a:gd name="T58" fmla="*/ 78 w 417"/>
                  <a:gd name="T59" fmla="*/ 370 h 416"/>
                  <a:gd name="T60" fmla="*/ 95 w 417"/>
                  <a:gd name="T61" fmla="*/ 373 h 416"/>
                  <a:gd name="T62" fmla="*/ 142 w 417"/>
                  <a:gd name="T63" fmla="*/ 332 h 416"/>
                  <a:gd name="T64" fmla="*/ 170 w 417"/>
                  <a:gd name="T65" fmla="*/ 342 h 416"/>
                  <a:gd name="T66" fmla="*/ 180 w 417"/>
                  <a:gd name="T67" fmla="*/ 398 h 416"/>
                  <a:gd name="T68" fmla="*/ 190 w 417"/>
                  <a:gd name="T69" fmla="*/ 412 h 416"/>
                  <a:gd name="T70" fmla="*/ 226 w 417"/>
                  <a:gd name="T71" fmla="*/ 416 h 416"/>
                  <a:gd name="T72" fmla="*/ 238 w 417"/>
                  <a:gd name="T73" fmla="*/ 412 h 416"/>
                  <a:gd name="T74" fmla="*/ 248 w 417"/>
                  <a:gd name="T75" fmla="*/ 398 h 416"/>
                  <a:gd name="T76" fmla="*/ 266 w 417"/>
                  <a:gd name="T77" fmla="*/ 331 h 416"/>
                  <a:gd name="T78" fmla="*/ 318 w 417"/>
                  <a:gd name="T79" fmla="*/ 359 h 416"/>
                  <a:gd name="T80" fmla="*/ 335 w 417"/>
                  <a:gd name="T81" fmla="*/ 366 h 416"/>
                  <a:gd name="T82" fmla="*/ 351 w 417"/>
                  <a:gd name="T83" fmla="*/ 359 h 416"/>
                  <a:gd name="T84" fmla="*/ 372 w 417"/>
                  <a:gd name="T85" fmla="*/ 336 h 416"/>
                  <a:gd name="T86" fmla="*/ 372 w 417"/>
                  <a:gd name="T87" fmla="*/ 318 h 416"/>
                  <a:gd name="T88" fmla="*/ 327 w 417"/>
                  <a:gd name="T89" fmla="*/ 269 h 416"/>
                  <a:gd name="T90" fmla="*/ 393 w 417"/>
                  <a:gd name="T91" fmla="*/ 237 h 416"/>
                  <a:gd name="T92" fmla="*/ 409 w 417"/>
                  <a:gd name="T93" fmla="*/ 230 h 416"/>
                  <a:gd name="T94" fmla="*/ 417 w 417"/>
                  <a:gd name="T95" fmla="*/ 214 h 416"/>
                  <a:gd name="T96" fmla="*/ 415 w 417"/>
                  <a:gd name="T97" fmla="*/ 182 h 416"/>
                  <a:gd name="T98" fmla="*/ 402 w 417"/>
                  <a:gd name="T99" fmla="*/ 170 h 416"/>
                  <a:gd name="T100" fmla="*/ 203 w 417"/>
                  <a:gd name="T101" fmla="*/ 266 h 416"/>
                  <a:gd name="T102" fmla="*/ 171 w 417"/>
                  <a:gd name="T103" fmla="*/ 256 h 416"/>
                  <a:gd name="T104" fmla="*/ 147 w 417"/>
                  <a:gd name="T105" fmla="*/ 219 h 416"/>
                  <a:gd name="T106" fmla="*/ 150 w 417"/>
                  <a:gd name="T107" fmla="*/ 186 h 416"/>
                  <a:gd name="T108" fmla="*/ 181 w 417"/>
                  <a:gd name="T109" fmla="*/ 155 h 416"/>
                  <a:gd name="T110" fmla="*/ 214 w 417"/>
                  <a:gd name="T111" fmla="*/ 152 h 416"/>
                  <a:gd name="T112" fmla="*/ 251 w 417"/>
                  <a:gd name="T113" fmla="*/ 176 h 416"/>
                  <a:gd name="T114" fmla="*/ 261 w 417"/>
                  <a:gd name="T115" fmla="*/ 208 h 416"/>
                  <a:gd name="T116" fmla="*/ 244 w 417"/>
                  <a:gd name="T117" fmla="*/ 249 h 416"/>
                  <a:gd name="T118" fmla="*/ 203 w 417"/>
                  <a:gd name="T119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7" h="416">
                    <a:moveTo>
                      <a:pt x="393" y="167"/>
                    </a:moveTo>
                    <a:lnTo>
                      <a:pt x="335" y="167"/>
                    </a:lnTo>
                    <a:lnTo>
                      <a:pt x="335" y="167"/>
                    </a:lnTo>
                    <a:lnTo>
                      <a:pt x="329" y="152"/>
                    </a:lnTo>
                    <a:lnTo>
                      <a:pt x="322" y="136"/>
                    </a:lnTo>
                    <a:lnTo>
                      <a:pt x="359" y="98"/>
                    </a:lnTo>
                    <a:lnTo>
                      <a:pt x="359" y="98"/>
                    </a:lnTo>
                    <a:lnTo>
                      <a:pt x="362" y="94"/>
                    </a:lnTo>
                    <a:lnTo>
                      <a:pt x="365" y="91"/>
                    </a:lnTo>
                    <a:lnTo>
                      <a:pt x="366" y="86"/>
                    </a:lnTo>
                    <a:lnTo>
                      <a:pt x="366" y="82"/>
                    </a:lnTo>
                    <a:lnTo>
                      <a:pt x="366" y="78"/>
                    </a:lnTo>
                    <a:lnTo>
                      <a:pt x="365" y="73"/>
                    </a:lnTo>
                    <a:lnTo>
                      <a:pt x="362" y="69"/>
                    </a:lnTo>
                    <a:lnTo>
                      <a:pt x="359" y="65"/>
                    </a:lnTo>
                    <a:lnTo>
                      <a:pt x="344" y="49"/>
                    </a:lnTo>
                    <a:lnTo>
                      <a:pt x="344" y="49"/>
                    </a:lnTo>
                    <a:lnTo>
                      <a:pt x="339" y="47"/>
                    </a:lnTo>
                    <a:lnTo>
                      <a:pt x="336" y="44"/>
                    </a:lnTo>
                    <a:lnTo>
                      <a:pt x="331" y="43"/>
                    </a:lnTo>
                    <a:lnTo>
                      <a:pt x="327" y="42"/>
                    </a:lnTo>
                    <a:lnTo>
                      <a:pt x="323" y="43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10" y="49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55" y="80"/>
                    </a:lnTo>
                    <a:lnTo>
                      <a:pt x="237" y="74"/>
                    </a:lnTo>
                    <a:lnTo>
                      <a:pt x="237" y="23"/>
                    </a:lnTo>
                    <a:lnTo>
                      <a:pt x="237" y="23"/>
                    </a:lnTo>
                    <a:lnTo>
                      <a:pt x="237" y="19"/>
                    </a:lnTo>
                    <a:lnTo>
                      <a:pt x="235" y="15"/>
                    </a:lnTo>
                    <a:lnTo>
                      <a:pt x="233" y="11"/>
                    </a:lnTo>
                    <a:lnTo>
                      <a:pt x="231" y="7"/>
                    </a:lnTo>
                    <a:lnTo>
                      <a:pt x="227" y="5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4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6" y="1"/>
                    </a:lnTo>
                    <a:lnTo>
                      <a:pt x="182" y="2"/>
                    </a:lnTo>
                    <a:lnTo>
                      <a:pt x="179" y="5"/>
                    </a:lnTo>
                    <a:lnTo>
                      <a:pt x="175" y="7"/>
                    </a:lnTo>
                    <a:lnTo>
                      <a:pt x="172" y="11"/>
                    </a:lnTo>
                    <a:lnTo>
                      <a:pt x="170" y="15"/>
                    </a:lnTo>
                    <a:lnTo>
                      <a:pt x="169" y="19"/>
                    </a:lnTo>
                    <a:lnTo>
                      <a:pt x="169" y="23"/>
                    </a:lnTo>
                    <a:lnTo>
                      <a:pt x="169" y="74"/>
                    </a:lnTo>
                    <a:lnTo>
                      <a:pt x="169" y="74"/>
                    </a:lnTo>
                    <a:lnTo>
                      <a:pt x="159" y="78"/>
                    </a:lnTo>
                    <a:lnTo>
                      <a:pt x="149" y="81"/>
                    </a:lnTo>
                    <a:lnTo>
                      <a:pt x="140" y="85"/>
                    </a:lnTo>
                    <a:lnTo>
                      <a:pt x="131" y="90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5" y="54"/>
                    </a:lnTo>
                    <a:lnTo>
                      <a:pt x="91" y="52"/>
                    </a:lnTo>
                    <a:lnTo>
                      <a:pt x="87" y="51"/>
                    </a:lnTo>
                    <a:lnTo>
                      <a:pt x="82" y="51"/>
                    </a:lnTo>
                    <a:lnTo>
                      <a:pt x="78" y="51"/>
                    </a:lnTo>
                    <a:lnTo>
                      <a:pt x="73" y="52"/>
                    </a:lnTo>
                    <a:lnTo>
                      <a:pt x="69" y="54"/>
                    </a:lnTo>
                    <a:lnTo>
                      <a:pt x="66" y="58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7" y="78"/>
                    </a:lnTo>
                    <a:lnTo>
                      <a:pt x="45" y="81"/>
                    </a:lnTo>
                    <a:lnTo>
                      <a:pt x="44" y="85"/>
                    </a:lnTo>
                    <a:lnTo>
                      <a:pt x="42" y="90"/>
                    </a:lnTo>
                    <a:lnTo>
                      <a:pt x="44" y="94"/>
                    </a:lnTo>
                    <a:lnTo>
                      <a:pt x="45" y="99"/>
                    </a:lnTo>
                    <a:lnTo>
                      <a:pt x="47" y="103"/>
                    </a:lnTo>
                    <a:lnTo>
                      <a:pt x="49" y="106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78" y="148"/>
                    </a:lnTo>
                    <a:lnTo>
                      <a:pt x="73" y="158"/>
                    </a:lnTo>
                    <a:lnTo>
                      <a:pt x="70" y="168"/>
                    </a:lnTo>
                    <a:lnTo>
                      <a:pt x="68" y="180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19" y="180"/>
                    </a:lnTo>
                    <a:lnTo>
                      <a:pt x="15" y="182"/>
                    </a:lnTo>
                    <a:lnTo>
                      <a:pt x="11" y="183"/>
                    </a:lnTo>
                    <a:lnTo>
                      <a:pt x="7" y="186"/>
                    </a:lnTo>
                    <a:lnTo>
                      <a:pt x="5" y="189"/>
                    </a:lnTo>
                    <a:lnTo>
                      <a:pt x="3" y="194"/>
                    </a:lnTo>
                    <a:lnTo>
                      <a:pt x="2" y="198"/>
                    </a:lnTo>
                    <a:lnTo>
                      <a:pt x="0" y="203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30"/>
                    </a:lnTo>
                    <a:lnTo>
                      <a:pt x="3" y="235"/>
                    </a:lnTo>
                    <a:lnTo>
                      <a:pt x="5" y="238"/>
                    </a:lnTo>
                    <a:lnTo>
                      <a:pt x="7" y="242"/>
                    </a:lnTo>
                    <a:lnTo>
                      <a:pt x="11" y="245"/>
                    </a:lnTo>
                    <a:lnTo>
                      <a:pt x="15" y="247"/>
                    </a:lnTo>
                    <a:lnTo>
                      <a:pt x="19" y="248"/>
                    </a:lnTo>
                    <a:lnTo>
                      <a:pt x="24" y="248"/>
                    </a:lnTo>
                    <a:lnTo>
                      <a:pt x="70" y="248"/>
                    </a:lnTo>
                    <a:lnTo>
                      <a:pt x="70" y="248"/>
                    </a:lnTo>
                    <a:lnTo>
                      <a:pt x="73" y="259"/>
                    </a:lnTo>
                    <a:lnTo>
                      <a:pt x="78" y="269"/>
                    </a:lnTo>
                    <a:lnTo>
                      <a:pt x="83" y="278"/>
                    </a:lnTo>
                    <a:lnTo>
                      <a:pt x="89" y="287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55" y="322"/>
                    </a:lnTo>
                    <a:lnTo>
                      <a:pt x="52" y="326"/>
                    </a:lnTo>
                    <a:lnTo>
                      <a:pt x="51" y="330"/>
                    </a:lnTo>
                    <a:lnTo>
                      <a:pt x="51" y="335"/>
                    </a:lnTo>
                    <a:lnTo>
                      <a:pt x="51" y="339"/>
                    </a:lnTo>
                    <a:lnTo>
                      <a:pt x="52" y="343"/>
                    </a:lnTo>
                    <a:lnTo>
                      <a:pt x="55" y="348"/>
                    </a:lnTo>
                    <a:lnTo>
                      <a:pt x="58" y="351"/>
                    </a:lnTo>
                    <a:lnTo>
                      <a:pt x="73" y="368"/>
                    </a:lnTo>
                    <a:lnTo>
                      <a:pt x="73" y="368"/>
                    </a:lnTo>
                    <a:lnTo>
                      <a:pt x="78" y="370"/>
                    </a:lnTo>
                    <a:lnTo>
                      <a:pt x="81" y="372"/>
                    </a:lnTo>
                    <a:lnTo>
                      <a:pt x="86" y="373"/>
                    </a:lnTo>
                    <a:lnTo>
                      <a:pt x="90" y="374"/>
                    </a:lnTo>
                    <a:lnTo>
                      <a:pt x="95" y="373"/>
                    </a:lnTo>
                    <a:lnTo>
                      <a:pt x="99" y="372"/>
                    </a:lnTo>
                    <a:lnTo>
                      <a:pt x="103" y="370"/>
                    </a:lnTo>
                    <a:lnTo>
                      <a:pt x="107" y="368"/>
                    </a:lnTo>
                    <a:lnTo>
                      <a:pt x="142" y="332"/>
                    </a:lnTo>
                    <a:lnTo>
                      <a:pt x="142" y="332"/>
                    </a:lnTo>
                    <a:lnTo>
                      <a:pt x="151" y="337"/>
                    </a:lnTo>
                    <a:lnTo>
                      <a:pt x="160" y="340"/>
                    </a:lnTo>
                    <a:lnTo>
                      <a:pt x="170" y="342"/>
                    </a:lnTo>
                    <a:lnTo>
                      <a:pt x="180" y="344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8"/>
                    </a:lnTo>
                    <a:lnTo>
                      <a:pt x="182" y="402"/>
                    </a:lnTo>
                    <a:lnTo>
                      <a:pt x="184" y="405"/>
                    </a:lnTo>
                    <a:lnTo>
                      <a:pt x="186" y="409"/>
                    </a:lnTo>
                    <a:lnTo>
                      <a:pt x="190" y="412"/>
                    </a:lnTo>
                    <a:lnTo>
                      <a:pt x="194" y="414"/>
                    </a:lnTo>
                    <a:lnTo>
                      <a:pt x="199" y="415"/>
                    </a:lnTo>
                    <a:lnTo>
                      <a:pt x="203" y="416"/>
                    </a:lnTo>
                    <a:lnTo>
                      <a:pt x="226" y="416"/>
                    </a:lnTo>
                    <a:lnTo>
                      <a:pt x="226" y="416"/>
                    </a:lnTo>
                    <a:lnTo>
                      <a:pt x="231" y="415"/>
                    </a:lnTo>
                    <a:lnTo>
                      <a:pt x="235" y="414"/>
                    </a:lnTo>
                    <a:lnTo>
                      <a:pt x="238" y="412"/>
                    </a:lnTo>
                    <a:lnTo>
                      <a:pt x="242" y="409"/>
                    </a:lnTo>
                    <a:lnTo>
                      <a:pt x="245" y="405"/>
                    </a:lnTo>
                    <a:lnTo>
                      <a:pt x="247" y="402"/>
                    </a:lnTo>
                    <a:lnTo>
                      <a:pt x="248" y="398"/>
                    </a:lnTo>
                    <a:lnTo>
                      <a:pt x="248" y="393"/>
                    </a:lnTo>
                    <a:lnTo>
                      <a:pt x="248" y="339"/>
                    </a:lnTo>
                    <a:lnTo>
                      <a:pt x="248" y="339"/>
                    </a:lnTo>
                    <a:lnTo>
                      <a:pt x="266" y="331"/>
                    </a:lnTo>
                    <a:lnTo>
                      <a:pt x="274" y="327"/>
                    </a:lnTo>
                    <a:lnTo>
                      <a:pt x="282" y="322"/>
                    </a:lnTo>
                    <a:lnTo>
                      <a:pt x="318" y="359"/>
                    </a:lnTo>
                    <a:lnTo>
                      <a:pt x="318" y="359"/>
                    </a:lnTo>
                    <a:lnTo>
                      <a:pt x="323" y="362"/>
                    </a:lnTo>
                    <a:lnTo>
                      <a:pt x="326" y="364"/>
                    </a:lnTo>
                    <a:lnTo>
                      <a:pt x="330" y="366"/>
                    </a:lnTo>
                    <a:lnTo>
                      <a:pt x="335" y="366"/>
                    </a:lnTo>
                    <a:lnTo>
                      <a:pt x="339" y="366"/>
                    </a:lnTo>
                    <a:lnTo>
                      <a:pt x="344" y="364"/>
                    </a:lnTo>
                    <a:lnTo>
                      <a:pt x="348" y="362"/>
                    </a:lnTo>
                    <a:lnTo>
                      <a:pt x="351" y="359"/>
                    </a:lnTo>
                    <a:lnTo>
                      <a:pt x="368" y="343"/>
                    </a:lnTo>
                    <a:lnTo>
                      <a:pt x="368" y="343"/>
                    </a:lnTo>
                    <a:lnTo>
                      <a:pt x="370" y="339"/>
                    </a:lnTo>
                    <a:lnTo>
                      <a:pt x="372" y="336"/>
                    </a:lnTo>
                    <a:lnTo>
                      <a:pt x="374" y="331"/>
                    </a:lnTo>
                    <a:lnTo>
                      <a:pt x="375" y="327"/>
                    </a:lnTo>
                    <a:lnTo>
                      <a:pt x="374" y="322"/>
                    </a:lnTo>
                    <a:lnTo>
                      <a:pt x="372" y="318"/>
                    </a:lnTo>
                    <a:lnTo>
                      <a:pt x="370" y="313"/>
                    </a:lnTo>
                    <a:lnTo>
                      <a:pt x="368" y="310"/>
                    </a:lnTo>
                    <a:lnTo>
                      <a:pt x="327" y="269"/>
                    </a:lnTo>
                    <a:lnTo>
                      <a:pt x="327" y="269"/>
                    </a:lnTo>
                    <a:lnTo>
                      <a:pt x="334" y="254"/>
                    </a:lnTo>
                    <a:lnTo>
                      <a:pt x="338" y="237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8" y="237"/>
                    </a:lnTo>
                    <a:lnTo>
                      <a:pt x="402" y="235"/>
                    </a:lnTo>
                    <a:lnTo>
                      <a:pt x="406" y="233"/>
                    </a:lnTo>
                    <a:lnTo>
                      <a:pt x="409" y="230"/>
                    </a:lnTo>
                    <a:lnTo>
                      <a:pt x="412" y="227"/>
                    </a:lnTo>
                    <a:lnTo>
                      <a:pt x="415" y="223"/>
                    </a:lnTo>
                    <a:lnTo>
                      <a:pt x="416" y="218"/>
                    </a:lnTo>
                    <a:lnTo>
                      <a:pt x="417" y="214"/>
                    </a:lnTo>
                    <a:lnTo>
                      <a:pt x="417" y="191"/>
                    </a:lnTo>
                    <a:lnTo>
                      <a:pt x="417" y="191"/>
                    </a:lnTo>
                    <a:lnTo>
                      <a:pt x="416" y="186"/>
                    </a:lnTo>
                    <a:lnTo>
                      <a:pt x="415" y="182"/>
                    </a:lnTo>
                    <a:lnTo>
                      <a:pt x="412" y="178"/>
                    </a:lnTo>
                    <a:lnTo>
                      <a:pt x="409" y="175"/>
                    </a:lnTo>
                    <a:lnTo>
                      <a:pt x="406" y="172"/>
                    </a:lnTo>
                    <a:lnTo>
                      <a:pt x="402" y="170"/>
                    </a:lnTo>
                    <a:lnTo>
                      <a:pt x="398" y="168"/>
                    </a:lnTo>
                    <a:lnTo>
                      <a:pt x="393" y="167"/>
                    </a:lnTo>
                    <a:lnTo>
                      <a:pt x="393" y="167"/>
                    </a:lnTo>
                    <a:close/>
                    <a:moveTo>
                      <a:pt x="203" y="266"/>
                    </a:moveTo>
                    <a:lnTo>
                      <a:pt x="203" y="266"/>
                    </a:lnTo>
                    <a:lnTo>
                      <a:pt x="191" y="265"/>
                    </a:lnTo>
                    <a:lnTo>
                      <a:pt x="181" y="261"/>
                    </a:lnTo>
                    <a:lnTo>
                      <a:pt x="171" y="256"/>
                    </a:lnTo>
                    <a:lnTo>
                      <a:pt x="162" y="249"/>
                    </a:lnTo>
                    <a:lnTo>
                      <a:pt x="155" y="240"/>
                    </a:lnTo>
                    <a:lnTo>
                      <a:pt x="150" y="230"/>
                    </a:lnTo>
                    <a:lnTo>
                      <a:pt x="147" y="219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7" y="196"/>
                    </a:lnTo>
                    <a:lnTo>
                      <a:pt x="150" y="186"/>
                    </a:lnTo>
                    <a:lnTo>
                      <a:pt x="155" y="176"/>
                    </a:lnTo>
                    <a:lnTo>
                      <a:pt x="162" y="167"/>
                    </a:lnTo>
                    <a:lnTo>
                      <a:pt x="171" y="161"/>
                    </a:lnTo>
                    <a:lnTo>
                      <a:pt x="181" y="155"/>
                    </a:lnTo>
                    <a:lnTo>
                      <a:pt x="191" y="152"/>
                    </a:lnTo>
                    <a:lnTo>
                      <a:pt x="203" y="151"/>
                    </a:lnTo>
                    <a:lnTo>
                      <a:pt x="203" y="151"/>
                    </a:lnTo>
                    <a:lnTo>
                      <a:pt x="214" y="152"/>
                    </a:lnTo>
                    <a:lnTo>
                      <a:pt x="225" y="155"/>
                    </a:lnTo>
                    <a:lnTo>
                      <a:pt x="235" y="161"/>
                    </a:lnTo>
                    <a:lnTo>
                      <a:pt x="244" y="167"/>
                    </a:lnTo>
                    <a:lnTo>
                      <a:pt x="251" y="176"/>
                    </a:lnTo>
                    <a:lnTo>
                      <a:pt x="256" y="186"/>
                    </a:lnTo>
                    <a:lnTo>
                      <a:pt x="260" y="196"/>
                    </a:lnTo>
                    <a:lnTo>
                      <a:pt x="261" y="208"/>
                    </a:lnTo>
                    <a:lnTo>
                      <a:pt x="261" y="208"/>
                    </a:lnTo>
                    <a:lnTo>
                      <a:pt x="260" y="219"/>
                    </a:lnTo>
                    <a:lnTo>
                      <a:pt x="256" y="230"/>
                    </a:lnTo>
                    <a:lnTo>
                      <a:pt x="251" y="240"/>
                    </a:lnTo>
                    <a:lnTo>
                      <a:pt x="244" y="249"/>
                    </a:lnTo>
                    <a:lnTo>
                      <a:pt x="235" y="256"/>
                    </a:lnTo>
                    <a:lnTo>
                      <a:pt x="225" y="261"/>
                    </a:lnTo>
                    <a:lnTo>
                      <a:pt x="214" y="265"/>
                    </a:lnTo>
                    <a:lnTo>
                      <a:pt x="203" y="266"/>
                    </a:lnTo>
                    <a:lnTo>
                      <a:pt x="203" y="2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îşľïde"/>
            <p:cNvSpPr/>
            <p:nvPr/>
          </p:nvSpPr>
          <p:spPr bwMode="auto">
            <a:xfrm>
              <a:off x="6853614" y="1836229"/>
              <a:ext cx="497956" cy="49795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61" name="íṩļîḓe"/>
            <p:cNvSpPr/>
            <p:nvPr/>
          </p:nvSpPr>
          <p:spPr bwMode="auto">
            <a:xfrm>
              <a:off x="6866526" y="3850869"/>
              <a:ext cx="509971" cy="50997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62" name="ïṥ1idê"/>
            <p:cNvSpPr/>
            <p:nvPr/>
          </p:nvSpPr>
          <p:spPr bwMode="auto">
            <a:xfrm>
              <a:off x="6862320" y="4956236"/>
              <a:ext cx="480542" cy="480542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 dirty="0">
                <a:cs typeface="+mn-ea"/>
                <a:sym typeface="+mn-lt"/>
              </a:endParaRPr>
            </a:p>
          </p:txBody>
        </p:sp>
      </p:grpSp>
      <p:grpSp>
        <p:nvGrpSpPr>
          <p:cNvPr id="63" name="íṧ1íḓê"/>
          <p:cNvGrpSpPr/>
          <p:nvPr/>
        </p:nvGrpSpPr>
        <p:grpSpPr>
          <a:xfrm>
            <a:off x="6356401" y="1750669"/>
            <a:ext cx="4163733" cy="554132"/>
            <a:chOff x="6444107" y="1469392"/>
            <a:chExt cx="4232109" cy="563232"/>
          </a:xfrm>
        </p:grpSpPr>
        <p:sp>
          <p:nvSpPr>
            <p:cNvPr id="73" name="ïSḻiďe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4" name="îŝlîďe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64" name="îśļiḋé"/>
          <p:cNvGrpSpPr/>
          <p:nvPr/>
        </p:nvGrpSpPr>
        <p:grpSpPr>
          <a:xfrm>
            <a:off x="6356401" y="2774730"/>
            <a:ext cx="4163733" cy="554132"/>
            <a:chOff x="6444107" y="1469392"/>
            <a:chExt cx="4232109" cy="563232"/>
          </a:xfrm>
        </p:grpSpPr>
        <p:sp>
          <p:nvSpPr>
            <p:cNvPr id="71" name="íṩ1íd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2" name="íṥľîdé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65" name="işļíḓé"/>
          <p:cNvGrpSpPr/>
          <p:nvPr/>
        </p:nvGrpSpPr>
        <p:grpSpPr>
          <a:xfrm>
            <a:off x="6356401" y="3798791"/>
            <a:ext cx="4163733" cy="554132"/>
            <a:chOff x="6444107" y="1469392"/>
            <a:chExt cx="4232109" cy="563232"/>
          </a:xfrm>
        </p:grpSpPr>
        <p:sp>
          <p:nvSpPr>
            <p:cNvPr id="69" name="íśḷîḑ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0" name="ïsľïďe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66" name="ïṩľidè"/>
          <p:cNvGrpSpPr/>
          <p:nvPr/>
        </p:nvGrpSpPr>
        <p:grpSpPr>
          <a:xfrm>
            <a:off x="6356401" y="4822853"/>
            <a:ext cx="4163733" cy="554132"/>
            <a:chOff x="6444107" y="1469392"/>
            <a:chExt cx="4232109" cy="563232"/>
          </a:xfrm>
        </p:grpSpPr>
        <p:sp>
          <p:nvSpPr>
            <p:cNvPr id="67" name="iśļíde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8" name="ïṡļiďé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>
            <p:custDataLst>
              <p:tags r:id="rId1"/>
            </p:custDataLst>
          </p:nvPr>
        </p:nvSpPr>
        <p:spPr>
          <a:xfrm>
            <a:off x="1671771" y="2240156"/>
            <a:ext cx="8848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 03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1807" y="3563595"/>
            <a:ext cx="9348385" cy="95407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活动执行保障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02986" y="1664221"/>
            <a:ext cx="4817697" cy="1703472"/>
            <a:chOff x="1402986" y="1664221"/>
            <a:chExt cx="4817697" cy="1703472"/>
          </a:xfrm>
        </p:grpSpPr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6"/>
            <a:stretch>
              <a:fillRect/>
            </a:stretch>
          </p:blipFill>
          <p:spPr>
            <a:xfrm>
              <a:off x="1402986" y="1664221"/>
              <a:ext cx="1881839" cy="1703472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3443278" y="2098106"/>
              <a:ext cx="2777405" cy="1121787"/>
              <a:chOff x="3443278" y="2098106"/>
              <a:chExt cx="2777405" cy="1121787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3483882" y="2098106"/>
                <a:ext cx="1433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0710"/>
                <a:r>
                  <a:rPr lang="zh-CN" altLang="en-US" b="1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443278" y="2481229"/>
                <a:ext cx="277740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0710">
                  <a:spcBef>
                    <a:spcPts val="790"/>
                  </a:spcBef>
                </a:pPr>
                <a:r>
                  <a:rPr lang="zh-CN" altLang="en-US" sz="1400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  <a:endParaRPr lang="en-US" altLang="zh-CN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402986" y="3717470"/>
            <a:ext cx="4741904" cy="1703472"/>
            <a:chOff x="1402986" y="3717470"/>
            <a:chExt cx="4741904" cy="1703472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6"/>
            <a:stretch>
              <a:fillRect/>
            </a:stretch>
          </p:blipFill>
          <p:spPr>
            <a:xfrm>
              <a:off x="1402986" y="3717470"/>
              <a:ext cx="1881839" cy="1703472"/>
            </a:xfrm>
            <a:prstGeom prst="rect">
              <a:avLst/>
            </a:prstGeom>
          </p:spPr>
        </p:pic>
        <p:grpSp>
          <p:nvGrpSpPr>
            <p:cNvPr id="94" name="组合 93"/>
            <p:cNvGrpSpPr/>
            <p:nvPr/>
          </p:nvGrpSpPr>
          <p:grpSpPr>
            <a:xfrm>
              <a:off x="3367485" y="4068747"/>
              <a:ext cx="2777405" cy="1121787"/>
              <a:chOff x="3443278" y="2098106"/>
              <a:chExt cx="2777405" cy="1121787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3483882" y="2098106"/>
                <a:ext cx="1433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0710"/>
                <a:r>
                  <a:rPr lang="zh-CN" altLang="en-US" b="1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3443278" y="2481229"/>
                <a:ext cx="277740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0710">
                  <a:spcBef>
                    <a:spcPts val="790"/>
                  </a:spcBef>
                </a:pPr>
                <a:r>
                  <a:rPr lang="zh-CN" altLang="en-US" sz="1400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  <a:endParaRPr lang="en-US" altLang="zh-CN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972736" y="1670170"/>
            <a:ext cx="4721934" cy="1703472"/>
            <a:chOff x="5972736" y="1670170"/>
            <a:chExt cx="4721934" cy="1703472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6"/>
            <a:stretch>
              <a:fillRect/>
            </a:stretch>
          </p:blipFill>
          <p:spPr>
            <a:xfrm>
              <a:off x="5972736" y="1670170"/>
              <a:ext cx="1881839" cy="1703472"/>
            </a:xfrm>
            <a:prstGeom prst="rect">
              <a:avLst/>
            </a:prstGeom>
          </p:spPr>
        </p:pic>
        <p:grpSp>
          <p:nvGrpSpPr>
            <p:cNvPr id="97" name="组合 96"/>
            <p:cNvGrpSpPr/>
            <p:nvPr/>
          </p:nvGrpSpPr>
          <p:grpSpPr>
            <a:xfrm>
              <a:off x="7917265" y="2067434"/>
              <a:ext cx="2777405" cy="1121787"/>
              <a:chOff x="3443278" y="2098106"/>
              <a:chExt cx="2777405" cy="1121787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3483882" y="2098106"/>
                <a:ext cx="1433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0710"/>
                <a:r>
                  <a:rPr lang="zh-CN" altLang="en-US" b="1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443278" y="2481229"/>
                <a:ext cx="277740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0710">
                  <a:spcBef>
                    <a:spcPts val="790"/>
                  </a:spcBef>
                </a:pPr>
                <a:r>
                  <a:rPr lang="zh-CN" altLang="en-US" sz="1400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  <a:endParaRPr lang="en-US" altLang="zh-CN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969166" y="3880409"/>
            <a:ext cx="4711166" cy="1703472"/>
            <a:chOff x="5969166" y="3880409"/>
            <a:chExt cx="4711166" cy="1703472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6"/>
            <a:stretch>
              <a:fillRect/>
            </a:stretch>
          </p:blipFill>
          <p:spPr>
            <a:xfrm>
              <a:off x="5969166" y="3880409"/>
              <a:ext cx="1881839" cy="1703472"/>
            </a:xfrm>
            <a:prstGeom prst="rect">
              <a:avLst/>
            </a:prstGeom>
          </p:spPr>
        </p:pic>
        <p:grpSp>
          <p:nvGrpSpPr>
            <p:cNvPr id="100" name="组合 99"/>
            <p:cNvGrpSpPr/>
            <p:nvPr/>
          </p:nvGrpSpPr>
          <p:grpSpPr>
            <a:xfrm>
              <a:off x="7902927" y="3999702"/>
              <a:ext cx="2777405" cy="1121787"/>
              <a:chOff x="3443278" y="2098106"/>
              <a:chExt cx="2777405" cy="1121787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3483882" y="2098106"/>
                <a:ext cx="1433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0710"/>
                <a:r>
                  <a:rPr lang="zh-CN" altLang="en-US" b="1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443278" y="2481229"/>
                <a:ext cx="277740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0710">
                  <a:spcBef>
                    <a:spcPts val="790"/>
                  </a:spcBef>
                </a:pPr>
                <a:r>
                  <a:rPr lang="zh-CN" altLang="en-US" sz="1400" spc="394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  <a:endParaRPr lang="en-US" altLang="zh-CN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28399" y="2036293"/>
            <a:ext cx="2870864" cy="2893636"/>
            <a:chOff x="4545936" y="2024181"/>
            <a:chExt cx="3023928" cy="3047914"/>
          </a:xfrm>
        </p:grpSpPr>
        <p:sp>
          <p:nvSpPr>
            <p:cNvPr id="25" name="Shape 1378"/>
            <p:cNvSpPr/>
            <p:nvPr/>
          </p:nvSpPr>
          <p:spPr>
            <a:xfrm rot="10800000" flipH="1">
              <a:off x="4777719" y="4004147"/>
              <a:ext cx="1243072" cy="106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9" y="21600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3" y="577"/>
                    <a:pt x="20895" y="0"/>
                  </a:cubicBezTo>
                  <a:cubicBezTo>
                    <a:pt x="21600" y="13190"/>
                    <a:pt x="21600" y="13190"/>
                    <a:pt x="21600" y="13190"/>
                  </a:cubicBezTo>
                  <a:cubicBezTo>
                    <a:pt x="16518" y="13520"/>
                    <a:pt x="12142" y="16818"/>
                    <a:pt x="9599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8000">
                  <a:solidFill>
                    <a:srgbClr val="53585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1379"/>
            <p:cNvSpPr/>
            <p:nvPr/>
          </p:nvSpPr>
          <p:spPr>
            <a:xfrm rot="10800000" flipH="1">
              <a:off x="6820636" y="2839242"/>
              <a:ext cx="749228" cy="14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600" extrusionOk="0">
                  <a:moveTo>
                    <a:pt x="0" y="4619"/>
                  </a:moveTo>
                  <a:cubicBezTo>
                    <a:pt x="15414" y="0"/>
                    <a:pt x="15414" y="0"/>
                    <a:pt x="15414" y="0"/>
                  </a:cubicBezTo>
                  <a:cubicBezTo>
                    <a:pt x="21600" y="6742"/>
                    <a:pt x="21600" y="14858"/>
                    <a:pt x="15414" y="21600"/>
                  </a:cubicBezTo>
                  <a:cubicBezTo>
                    <a:pt x="0" y="16981"/>
                    <a:pt x="0" y="16981"/>
                    <a:pt x="0" y="16981"/>
                  </a:cubicBezTo>
                  <a:cubicBezTo>
                    <a:pt x="1736" y="15170"/>
                    <a:pt x="2605" y="13048"/>
                    <a:pt x="2605" y="10801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1380"/>
            <p:cNvSpPr/>
            <p:nvPr/>
          </p:nvSpPr>
          <p:spPr>
            <a:xfrm rot="10800000" flipH="1">
              <a:off x="6094290" y="4016950"/>
              <a:ext cx="1246499" cy="105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600" y="14538"/>
                  </a:cubicBezTo>
                  <a:cubicBezTo>
                    <a:pt x="12031" y="21600"/>
                    <a:pt x="12031" y="21600"/>
                    <a:pt x="12031" y="21600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 1381"/>
            <p:cNvSpPr/>
            <p:nvPr/>
          </p:nvSpPr>
          <p:spPr>
            <a:xfrm rot="10800000" flipH="1">
              <a:off x="4545936" y="2839242"/>
              <a:ext cx="752625" cy="14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3" h="21600" extrusionOk="0">
                  <a:moveTo>
                    <a:pt x="20023" y="16856"/>
                  </a:moveTo>
                  <a:cubicBezTo>
                    <a:pt x="4794" y="21600"/>
                    <a:pt x="4794" y="21600"/>
                    <a:pt x="4794" y="21600"/>
                  </a:cubicBezTo>
                  <a:cubicBezTo>
                    <a:pt x="-1470" y="14858"/>
                    <a:pt x="-1577" y="6804"/>
                    <a:pt x="4363" y="0"/>
                  </a:cubicBezTo>
                  <a:cubicBezTo>
                    <a:pt x="19806" y="4494"/>
                    <a:pt x="19806" y="4494"/>
                    <a:pt x="19806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1"/>
                    <a:pt x="18295" y="14983"/>
                    <a:pt x="20023" y="1685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hape 1382"/>
            <p:cNvSpPr/>
            <p:nvPr/>
          </p:nvSpPr>
          <p:spPr>
            <a:xfrm>
              <a:off x="4777719" y="2024181"/>
              <a:ext cx="1243072" cy="106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9" y="21600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3" y="577"/>
                    <a:pt x="20895" y="0"/>
                  </a:cubicBezTo>
                  <a:cubicBezTo>
                    <a:pt x="21600" y="13190"/>
                    <a:pt x="21600" y="13190"/>
                    <a:pt x="21600" y="13190"/>
                  </a:cubicBezTo>
                  <a:cubicBezTo>
                    <a:pt x="16518" y="13520"/>
                    <a:pt x="12142" y="16818"/>
                    <a:pt x="9599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8000">
                  <a:solidFill>
                    <a:srgbClr val="53585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1383"/>
            <p:cNvSpPr/>
            <p:nvPr/>
          </p:nvSpPr>
          <p:spPr>
            <a:xfrm>
              <a:off x="6094290" y="2029571"/>
              <a:ext cx="1246499" cy="105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600" y="14538"/>
                  </a:cubicBezTo>
                  <a:cubicBezTo>
                    <a:pt x="12031" y="21600"/>
                    <a:pt x="12031" y="21600"/>
                    <a:pt x="12031" y="21600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Shape 1384"/>
            <p:cNvSpPr/>
            <p:nvPr/>
          </p:nvSpPr>
          <p:spPr>
            <a:xfrm>
              <a:off x="5271439" y="2474963"/>
              <a:ext cx="255633" cy="12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0"/>
                  </a:moveTo>
                  <a:cubicBezTo>
                    <a:pt x="4013" y="0"/>
                    <a:pt x="301" y="9974"/>
                    <a:pt x="147" y="10399"/>
                  </a:cubicBezTo>
                  <a:lnTo>
                    <a:pt x="0" y="10800"/>
                  </a:lnTo>
                  <a:lnTo>
                    <a:pt x="147" y="11201"/>
                  </a:lnTo>
                  <a:cubicBezTo>
                    <a:pt x="301" y="11627"/>
                    <a:pt x="4013" y="21600"/>
                    <a:pt x="10805" y="21600"/>
                  </a:cubicBezTo>
                  <a:cubicBezTo>
                    <a:pt x="17598" y="21600"/>
                    <a:pt x="21309" y="11627"/>
                    <a:pt x="21464" y="11201"/>
                  </a:cubicBezTo>
                  <a:lnTo>
                    <a:pt x="21600" y="10800"/>
                  </a:lnTo>
                  <a:lnTo>
                    <a:pt x="21464" y="10399"/>
                  </a:lnTo>
                  <a:cubicBezTo>
                    <a:pt x="21309" y="9974"/>
                    <a:pt x="17598" y="0"/>
                    <a:pt x="10805" y="0"/>
                  </a:cubicBezTo>
                  <a:close/>
                  <a:moveTo>
                    <a:pt x="10805" y="1350"/>
                  </a:moveTo>
                  <a:cubicBezTo>
                    <a:pt x="16495" y="1350"/>
                    <a:pt x="19997" y="8954"/>
                    <a:pt x="20762" y="10800"/>
                  </a:cubicBezTo>
                  <a:cubicBezTo>
                    <a:pt x="19997" y="12646"/>
                    <a:pt x="16495" y="20250"/>
                    <a:pt x="10805" y="20250"/>
                  </a:cubicBezTo>
                  <a:cubicBezTo>
                    <a:pt x="5115" y="20250"/>
                    <a:pt x="1614" y="12646"/>
                    <a:pt x="848" y="10800"/>
                  </a:cubicBezTo>
                  <a:cubicBezTo>
                    <a:pt x="1614" y="8954"/>
                    <a:pt x="5115" y="1350"/>
                    <a:pt x="10805" y="1350"/>
                  </a:cubicBezTo>
                  <a:close/>
                  <a:moveTo>
                    <a:pt x="11057" y="5400"/>
                  </a:moveTo>
                  <a:cubicBezTo>
                    <a:pt x="9579" y="5400"/>
                    <a:pt x="8376" y="7822"/>
                    <a:pt x="8376" y="10800"/>
                  </a:cubicBezTo>
                  <a:cubicBezTo>
                    <a:pt x="8376" y="13777"/>
                    <a:pt x="9579" y="16200"/>
                    <a:pt x="11057" y="16200"/>
                  </a:cubicBezTo>
                  <a:cubicBezTo>
                    <a:pt x="12534" y="16200"/>
                    <a:pt x="13737" y="13777"/>
                    <a:pt x="13737" y="10800"/>
                  </a:cubicBezTo>
                  <a:cubicBezTo>
                    <a:pt x="13737" y="7822"/>
                    <a:pt x="12534" y="5400"/>
                    <a:pt x="11057" y="5400"/>
                  </a:cubicBezTo>
                  <a:close/>
                  <a:moveTo>
                    <a:pt x="11057" y="6750"/>
                  </a:moveTo>
                  <a:cubicBezTo>
                    <a:pt x="12165" y="6750"/>
                    <a:pt x="13067" y="8566"/>
                    <a:pt x="13067" y="10800"/>
                  </a:cubicBezTo>
                  <a:cubicBezTo>
                    <a:pt x="13067" y="13033"/>
                    <a:pt x="12165" y="14850"/>
                    <a:pt x="11057" y="14850"/>
                  </a:cubicBezTo>
                  <a:cubicBezTo>
                    <a:pt x="9948" y="14850"/>
                    <a:pt x="9046" y="13033"/>
                    <a:pt x="9046" y="10800"/>
                  </a:cubicBezTo>
                  <a:cubicBezTo>
                    <a:pt x="9046" y="8566"/>
                    <a:pt x="9948" y="6750"/>
                    <a:pt x="11057" y="67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hape 1385"/>
            <p:cNvSpPr/>
            <p:nvPr/>
          </p:nvSpPr>
          <p:spPr>
            <a:xfrm>
              <a:off x="6531359" y="4481708"/>
              <a:ext cx="211884" cy="18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706"/>
                  </a:moveTo>
                  <a:cubicBezTo>
                    <a:pt x="9461" y="19774"/>
                    <a:pt x="675" y="13396"/>
                    <a:pt x="675" y="6539"/>
                  </a:cubicBezTo>
                  <a:cubicBezTo>
                    <a:pt x="675" y="3703"/>
                    <a:pt x="2442" y="769"/>
                    <a:pt x="5400" y="769"/>
                  </a:cubicBezTo>
                  <a:cubicBezTo>
                    <a:pt x="7835" y="769"/>
                    <a:pt x="10463" y="2681"/>
                    <a:pt x="10463" y="5770"/>
                  </a:cubicBezTo>
                  <a:lnTo>
                    <a:pt x="11137" y="5770"/>
                  </a:lnTo>
                  <a:cubicBezTo>
                    <a:pt x="11137" y="2681"/>
                    <a:pt x="13765" y="769"/>
                    <a:pt x="16200" y="769"/>
                  </a:cubicBezTo>
                  <a:cubicBezTo>
                    <a:pt x="19158" y="769"/>
                    <a:pt x="20925" y="3703"/>
                    <a:pt x="20925" y="6539"/>
                  </a:cubicBezTo>
                  <a:cubicBezTo>
                    <a:pt x="20925" y="13393"/>
                    <a:pt x="12139" y="19774"/>
                    <a:pt x="10800" y="20706"/>
                  </a:cubicBezTo>
                  <a:close/>
                  <a:moveTo>
                    <a:pt x="16200" y="0"/>
                  </a:moveTo>
                  <a:cubicBezTo>
                    <a:pt x="13717" y="0"/>
                    <a:pt x="11597" y="1595"/>
                    <a:pt x="10800" y="3819"/>
                  </a:cubicBezTo>
                  <a:cubicBezTo>
                    <a:pt x="10003" y="1595"/>
                    <a:pt x="7883" y="0"/>
                    <a:pt x="5400" y="0"/>
                  </a:cubicBezTo>
                  <a:cubicBezTo>
                    <a:pt x="2020" y="0"/>
                    <a:pt x="0" y="3325"/>
                    <a:pt x="0" y="6539"/>
                  </a:cubicBezTo>
                  <a:cubicBezTo>
                    <a:pt x="0" y="9843"/>
                    <a:pt x="1798" y="13368"/>
                    <a:pt x="5343" y="17017"/>
                  </a:cubicBezTo>
                  <a:cubicBezTo>
                    <a:pt x="7954" y="19705"/>
                    <a:pt x="10604" y="21470"/>
                    <a:pt x="10631" y="21488"/>
                  </a:cubicBezTo>
                  <a:lnTo>
                    <a:pt x="10800" y="21600"/>
                  </a:lnTo>
                  <a:lnTo>
                    <a:pt x="10969" y="21488"/>
                  </a:lnTo>
                  <a:cubicBezTo>
                    <a:pt x="10996" y="21470"/>
                    <a:pt x="13646" y="19705"/>
                    <a:pt x="16257" y="17017"/>
                  </a:cubicBezTo>
                  <a:cubicBezTo>
                    <a:pt x="19802" y="13368"/>
                    <a:pt x="21600" y="9843"/>
                    <a:pt x="21600" y="6539"/>
                  </a:cubicBezTo>
                  <a:cubicBezTo>
                    <a:pt x="21600" y="3325"/>
                    <a:pt x="19580" y="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hape 1386"/>
            <p:cNvSpPr/>
            <p:nvPr/>
          </p:nvSpPr>
          <p:spPr>
            <a:xfrm>
              <a:off x="6516281" y="2489242"/>
              <a:ext cx="242039" cy="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13" y="0"/>
                  </a:moveTo>
                  <a:cubicBezTo>
                    <a:pt x="14793" y="0"/>
                    <a:pt x="12825" y="4845"/>
                    <a:pt x="12825" y="10800"/>
                  </a:cubicBezTo>
                  <a:cubicBezTo>
                    <a:pt x="12825" y="16755"/>
                    <a:pt x="14793" y="21600"/>
                    <a:pt x="17213" y="21600"/>
                  </a:cubicBezTo>
                  <a:cubicBezTo>
                    <a:pt x="19632" y="21600"/>
                    <a:pt x="21600" y="16755"/>
                    <a:pt x="21600" y="10800"/>
                  </a:cubicBezTo>
                  <a:cubicBezTo>
                    <a:pt x="21600" y="4845"/>
                    <a:pt x="19632" y="0"/>
                    <a:pt x="17213" y="0"/>
                  </a:cubicBezTo>
                  <a:close/>
                  <a:moveTo>
                    <a:pt x="12825" y="10800"/>
                  </a:moveTo>
                  <a:lnTo>
                    <a:pt x="12825" y="9969"/>
                  </a:lnTo>
                  <a:cubicBezTo>
                    <a:pt x="12825" y="9969"/>
                    <a:pt x="0" y="9969"/>
                    <a:pt x="0" y="9969"/>
                  </a:cubicBezTo>
                  <a:lnTo>
                    <a:pt x="0" y="11631"/>
                  </a:lnTo>
                  <a:lnTo>
                    <a:pt x="1687" y="11631"/>
                  </a:lnTo>
                  <a:lnTo>
                    <a:pt x="1687" y="19108"/>
                  </a:lnTo>
                  <a:lnTo>
                    <a:pt x="2362" y="19108"/>
                  </a:lnTo>
                  <a:lnTo>
                    <a:pt x="2362" y="11631"/>
                  </a:lnTo>
                  <a:lnTo>
                    <a:pt x="4387" y="11631"/>
                  </a:lnTo>
                  <a:lnTo>
                    <a:pt x="4387" y="15785"/>
                  </a:lnTo>
                  <a:lnTo>
                    <a:pt x="5062" y="15785"/>
                  </a:lnTo>
                  <a:lnTo>
                    <a:pt x="5062" y="11631"/>
                  </a:lnTo>
                  <a:lnTo>
                    <a:pt x="12825" y="11631"/>
                  </a:lnTo>
                  <a:lnTo>
                    <a:pt x="12825" y="10800"/>
                  </a:lnTo>
                  <a:close/>
                  <a:moveTo>
                    <a:pt x="17213" y="1662"/>
                  </a:moveTo>
                  <a:cubicBezTo>
                    <a:pt x="19259" y="1662"/>
                    <a:pt x="20925" y="5762"/>
                    <a:pt x="20925" y="10800"/>
                  </a:cubicBezTo>
                  <a:cubicBezTo>
                    <a:pt x="20925" y="15838"/>
                    <a:pt x="19259" y="19938"/>
                    <a:pt x="17213" y="19938"/>
                  </a:cubicBezTo>
                  <a:cubicBezTo>
                    <a:pt x="15166" y="19938"/>
                    <a:pt x="13500" y="15838"/>
                    <a:pt x="13500" y="10800"/>
                  </a:cubicBezTo>
                  <a:cubicBezTo>
                    <a:pt x="13500" y="5762"/>
                    <a:pt x="15166" y="1662"/>
                    <a:pt x="17213" y="166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Shape 1387"/>
            <p:cNvSpPr/>
            <p:nvPr/>
          </p:nvSpPr>
          <p:spPr>
            <a:xfrm>
              <a:off x="7148430" y="3434863"/>
              <a:ext cx="159459" cy="23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17550"/>
                  </a:moveTo>
                  <a:lnTo>
                    <a:pt x="14727" y="17550"/>
                  </a:lnTo>
                  <a:lnTo>
                    <a:pt x="14727" y="18900"/>
                  </a:lnTo>
                  <a:lnTo>
                    <a:pt x="6873" y="18900"/>
                  </a:lnTo>
                  <a:cubicBezTo>
                    <a:pt x="6873" y="18900"/>
                    <a:pt x="6873" y="17550"/>
                    <a:pt x="6873" y="17550"/>
                  </a:cubicBezTo>
                  <a:close/>
                  <a:moveTo>
                    <a:pt x="5891" y="15525"/>
                  </a:moveTo>
                  <a:lnTo>
                    <a:pt x="15709" y="15525"/>
                  </a:lnTo>
                  <a:lnTo>
                    <a:pt x="15709" y="16875"/>
                  </a:lnTo>
                  <a:lnTo>
                    <a:pt x="5891" y="16875"/>
                  </a:lnTo>
                  <a:cubicBezTo>
                    <a:pt x="5891" y="16875"/>
                    <a:pt x="5891" y="15525"/>
                    <a:pt x="5891" y="15525"/>
                  </a:cubicBezTo>
                  <a:close/>
                  <a:moveTo>
                    <a:pt x="9259" y="14850"/>
                  </a:moveTo>
                  <a:lnTo>
                    <a:pt x="8110" y="9582"/>
                  </a:lnTo>
                  <a:lnTo>
                    <a:pt x="9374" y="10233"/>
                  </a:lnTo>
                  <a:lnTo>
                    <a:pt x="10800" y="9252"/>
                  </a:lnTo>
                  <a:lnTo>
                    <a:pt x="12227" y="10233"/>
                  </a:lnTo>
                  <a:lnTo>
                    <a:pt x="13490" y="9581"/>
                  </a:lnTo>
                  <a:lnTo>
                    <a:pt x="12341" y="14850"/>
                  </a:lnTo>
                  <a:cubicBezTo>
                    <a:pt x="12341" y="14850"/>
                    <a:pt x="9259" y="14850"/>
                    <a:pt x="9259" y="14850"/>
                  </a:cubicBezTo>
                  <a:close/>
                  <a:moveTo>
                    <a:pt x="5657" y="13213"/>
                  </a:moveTo>
                  <a:cubicBezTo>
                    <a:pt x="2773" y="11991"/>
                    <a:pt x="982" y="9774"/>
                    <a:pt x="982" y="7425"/>
                  </a:cubicBezTo>
                  <a:cubicBezTo>
                    <a:pt x="982" y="3703"/>
                    <a:pt x="5386" y="675"/>
                    <a:pt x="10800" y="675"/>
                  </a:cubicBezTo>
                  <a:cubicBezTo>
                    <a:pt x="16213" y="675"/>
                    <a:pt x="20618" y="3703"/>
                    <a:pt x="20618" y="7425"/>
                  </a:cubicBezTo>
                  <a:cubicBezTo>
                    <a:pt x="20618" y="9786"/>
                    <a:pt x="18870" y="11936"/>
                    <a:pt x="15943" y="13176"/>
                  </a:cubicBezTo>
                  <a:lnTo>
                    <a:pt x="15709" y="13275"/>
                  </a:lnTo>
                  <a:lnTo>
                    <a:pt x="15709" y="14850"/>
                  </a:lnTo>
                  <a:lnTo>
                    <a:pt x="13334" y="14850"/>
                  </a:lnTo>
                  <a:lnTo>
                    <a:pt x="14722" y="8488"/>
                  </a:lnTo>
                  <a:lnTo>
                    <a:pt x="13750" y="8387"/>
                  </a:lnTo>
                  <a:lnTo>
                    <a:pt x="13698" y="8631"/>
                  </a:lnTo>
                  <a:lnTo>
                    <a:pt x="12318" y="9342"/>
                  </a:lnTo>
                  <a:lnTo>
                    <a:pt x="10800" y="8298"/>
                  </a:lnTo>
                  <a:lnTo>
                    <a:pt x="9281" y="9342"/>
                  </a:lnTo>
                  <a:lnTo>
                    <a:pt x="7902" y="8631"/>
                  </a:lnTo>
                  <a:lnTo>
                    <a:pt x="7849" y="8387"/>
                  </a:lnTo>
                  <a:lnTo>
                    <a:pt x="6878" y="8488"/>
                  </a:lnTo>
                  <a:lnTo>
                    <a:pt x="8266" y="14850"/>
                  </a:lnTo>
                  <a:lnTo>
                    <a:pt x="5891" y="14850"/>
                  </a:lnTo>
                  <a:lnTo>
                    <a:pt x="5891" y="13311"/>
                  </a:lnTo>
                  <a:cubicBezTo>
                    <a:pt x="5891" y="13311"/>
                    <a:pt x="5657" y="13213"/>
                    <a:pt x="5657" y="13213"/>
                  </a:cubicBezTo>
                  <a:close/>
                  <a:moveTo>
                    <a:pt x="13745" y="20925"/>
                  </a:moveTo>
                  <a:lnTo>
                    <a:pt x="7855" y="20925"/>
                  </a:lnTo>
                  <a:lnTo>
                    <a:pt x="7855" y="19575"/>
                  </a:lnTo>
                  <a:lnTo>
                    <a:pt x="13745" y="19575"/>
                  </a:lnTo>
                  <a:cubicBezTo>
                    <a:pt x="13745" y="19575"/>
                    <a:pt x="13745" y="20925"/>
                    <a:pt x="13745" y="20925"/>
                  </a:cubicBezTo>
                  <a:close/>
                  <a:moveTo>
                    <a:pt x="14727" y="21600"/>
                  </a:moveTo>
                  <a:lnTo>
                    <a:pt x="14727" y="19575"/>
                  </a:lnTo>
                  <a:lnTo>
                    <a:pt x="15709" y="19575"/>
                  </a:lnTo>
                  <a:lnTo>
                    <a:pt x="15709" y="17550"/>
                  </a:lnTo>
                  <a:lnTo>
                    <a:pt x="16691" y="17550"/>
                  </a:lnTo>
                  <a:lnTo>
                    <a:pt x="16691" y="15525"/>
                  </a:lnTo>
                  <a:lnTo>
                    <a:pt x="16691" y="13649"/>
                  </a:lnTo>
                  <a:cubicBezTo>
                    <a:pt x="19770" y="12271"/>
                    <a:pt x="21600" y="9959"/>
                    <a:pt x="21600" y="7425"/>
                  </a:cubicBezTo>
                  <a:cubicBezTo>
                    <a:pt x="21600" y="3331"/>
                    <a:pt x="16755" y="0"/>
                    <a:pt x="10800" y="0"/>
                  </a:cubicBezTo>
                  <a:cubicBezTo>
                    <a:pt x="4845" y="0"/>
                    <a:pt x="0" y="3331"/>
                    <a:pt x="0" y="7425"/>
                  </a:cubicBezTo>
                  <a:cubicBezTo>
                    <a:pt x="0" y="9942"/>
                    <a:pt x="1874" y="12323"/>
                    <a:pt x="4909" y="13686"/>
                  </a:cubicBezTo>
                  <a:lnTo>
                    <a:pt x="4909" y="14850"/>
                  </a:lnTo>
                  <a:lnTo>
                    <a:pt x="4909" y="15525"/>
                  </a:lnTo>
                  <a:lnTo>
                    <a:pt x="4909" y="17550"/>
                  </a:lnTo>
                  <a:lnTo>
                    <a:pt x="5891" y="17550"/>
                  </a:lnTo>
                  <a:lnTo>
                    <a:pt x="5891" y="19575"/>
                  </a:lnTo>
                  <a:lnTo>
                    <a:pt x="6873" y="19575"/>
                  </a:lnTo>
                  <a:lnTo>
                    <a:pt x="6873" y="21600"/>
                  </a:lnTo>
                  <a:cubicBezTo>
                    <a:pt x="6873" y="21600"/>
                    <a:pt x="14727" y="21600"/>
                    <a:pt x="14727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Shape 1388"/>
            <p:cNvSpPr/>
            <p:nvPr/>
          </p:nvSpPr>
          <p:spPr>
            <a:xfrm>
              <a:off x="5300315" y="4445754"/>
              <a:ext cx="197881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40" y="20829"/>
                  </a:moveTo>
                  <a:cubicBezTo>
                    <a:pt x="13347" y="19909"/>
                    <a:pt x="14850" y="18092"/>
                    <a:pt x="15757" y="15441"/>
                  </a:cubicBezTo>
                  <a:cubicBezTo>
                    <a:pt x="16260" y="15662"/>
                    <a:pt x="16672" y="15899"/>
                    <a:pt x="17000" y="16122"/>
                  </a:cubicBezTo>
                  <a:cubicBezTo>
                    <a:pt x="17787" y="16658"/>
                    <a:pt x="18224" y="17192"/>
                    <a:pt x="18427" y="17483"/>
                  </a:cubicBezTo>
                  <a:cubicBezTo>
                    <a:pt x="16910" y="19223"/>
                    <a:pt x="14813" y="20441"/>
                    <a:pt x="12440" y="20829"/>
                  </a:cubicBezTo>
                  <a:close/>
                  <a:moveTo>
                    <a:pt x="10801" y="21263"/>
                  </a:moveTo>
                  <a:lnTo>
                    <a:pt x="10801" y="21263"/>
                  </a:lnTo>
                  <a:lnTo>
                    <a:pt x="10801" y="21301"/>
                  </a:lnTo>
                  <a:cubicBezTo>
                    <a:pt x="10801" y="21301"/>
                    <a:pt x="10801" y="21263"/>
                    <a:pt x="10801" y="21263"/>
                  </a:cubicBezTo>
                  <a:close/>
                  <a:moveTo>
                    <a:pt x="3169" y="17486"/>
                  </a:moveTo>
                  <a:cubicBezTo>
                    <a:pt x="3459" y="17069"/>
                    <a:pt x="4243" y="16147"/>
                    <a:pt x="5843" y="15442"/>
                  </a:cubicBezTo>
                  <a:cubicBezTo>
                    <a:pt x="6750" y="18093"/>
                    <a:pt x="8254" y="19910"/>
                    <a:pt x="9161" y="20831"/>
                  </a:cubicBezTo>
                  <a:cubicBezTo>
                    <a:pt x="7079" y="20494"/>
                    <a:pt x="5159" y="19517"/>
                    <a:pt x="3638" y="17993"/>
                  </a:cubicBezTo>
                  <a:cubicBezTo>
                    <a:pt x="3475" y="17830"/>
                    <a:pt x="3319" y="17659"/>
                    <a:pt x="3169" y="17486"/>
                  </a:cubicBezTo>
                  <a:close/>
                  <a:moveTo>
                    <a:pt x="9161" y="808"/>
                  </a:moveTo>
                  <a:cubicBezTo>
                    <a:pt x="8254" y="1728"/>
                    <a:pt x="6750" y="3545"/>
                    <a:pt x="5843" y="6197"/>
                  </a:cubicBezTo>
                  <a:cubicBezTo>
                    <a:pt x="5340" y="5976"/>
                    <a:pt x="4928" y="5740"/>
                    <a:pt x="4599" y="5516"/>
                  </a:cubicBezTo>
                  <a:cubicBezTo>
                    <a:pt x="3809" y="4978"/>
                    <a:pt x="3372" y="4442"/>
                    <a:pt x="3170" y="4151"/>
                  </a:cubicBezTo>
                  <a:cubicBezTo>
                    <a:pt x="3320" y="3978"/>
                    <a:pt x="3475" y="3809"/>
                    <a:pt x="3639" y="3645"/>
                  </a:cubicBezTo>
                  <a:cubicBezTo>
                    <a:pt x="5159" y="2122"/>
                    <a:pt x="7079" y="1145"/>
                    <a:pt x="9161" y="808"/>
                  </a:cubicBezTo>
                  <a:close/>
                  <a:moveTo>
                    <a:pt x="16510" y="10482"/>
                  </a:moveTo>
                  <a:cubicBezTo>
                    <a:pt x="16480" y="9149"/>
                    <a:pt x="16276" y="7936"/>
                    <a:pt x="15963" y="6851"/>
                  </a:cubicBezTo>
                  <a:cubicBezTo>
                    <a:pt x="17582" y="6156"/>
                    <a:pt x="18461" y="5239"/>
                    <a:pt x="18872" y="4693"/>
                  </a:cubicBezTo>
                  <a:cubicBezTo>
                    <a:pt x="20138" y="6359"/>
                    <a:pt x="20851" y="8364"/>
                    <a:pt x="20919" y="10483"/>
                  </a:cubicBezTo>
                  <a:lnTo>
                    <a:pt x="16510" y="10483"/>
                  </a:lnTo>
                  <a:cubicBezTo>
                    <a:pt x="16510" y="10483"/>
                    <a:pt x="16510" y="10482"/>
                    <a:pt x="16510" y="10482"/>
                  </a:cubicBezTo>
                  <a:close/>
                  <a:moveTo>
                    <a:pt x="16510" y="11156"/>
                  </a:moveTo>
                  <a:lnTo>
                    <a:pt x="20919" y="11156"/>
                  </a:lnTo>
                  <a:cubicBezTo>
                    <a:pt x="20848" y="13324"/>
                    <a:pt x="20096" y="15322"/>
                    <a:pt x="18869" y="16941"/>
                  </a:cubicBezTo>
                  <a:cubicBezTo>
                    <a:pt x="18456" y="16394"/>
                    <a:pt x="17578" y="15480"/>
                    <a:pt x="15963" y="14787"/>
                  </a:cubicBezTo>
                  <a:cubicBezTo>
                    <a:pt x="16275" y="13702"/>
                    <a:pt x="16480" y="12489"/>
                    <a:pt x="16510" y="11156"/>
                  </a:cubicBezTo>
                  <a:close/>
                  <a:moveTo>
                    <a:pt x="11136" y="13857"/>
                  </a:moveTo>
                  <a:lnTo>
                    <a:pt x="11136" y="11156"/>
                  </a:lnTo>
                  <a:lnTo>
                    <a:pt x="15837" y="11156"/>
                  </a:lnTo>
                  <a:cubicBezTo>
                    <a:pt x="15807" y="12392"/>
                    <a:pt x="15615" y="13522"/>
                    <a:pt x="15322" y="14539"/>
                  </a:cubicBezTo>
                  <a:cubicBezTo>
                    <a:pt x="14229" y="14159"/>
                    <a:pt x="12853" y="13889"/>
                    <a:pt x="11136" y="13857"/>
                  </a:cubicBezTo>
                  <a:close/>
                  <a:moveTo>
                    <a:pt x="5762" y="11156"/>
                  </a:moveTo>
                  <a:lnTo>
                    <a:pt x="10464" y="11156"/>
                  </a:lnTo>
                  <a:lnTo>
                    <a:pt x="10464" y="13857"/>
                  </a:lnTo>
                  <a:cubicBezTo>
                    <a:pt x="8747" y="13889"/>
                    <a:pt x="7371" y="14159"/>
                    <a:pt x="6278" y="14540"/>
                  </a:cubicBezTo>
                  <a:cubicBezTo>
                    <a:pt x="5985" y="13522"/>
                    <a:pt x="5792" y="12392"/>
                    <a:pt x="5762" y="11156"/>
                  </a:cubicBezTo>
                  <a:close/>
                  <a:moveTo>
                    <a:pt x="5089" y="11156"/>
                  </a:moveTo>
                  <a:cubicBezTo>
                    <a:pt x="5120" y="12489"/>
                    <a:pt x="5324" y="13702"/>
                    <a:pt x="5637" y="14787"/>
                  </a:cubicBezTo>
                  <a:cubicBezTo>
                    <a:pt x="4017" y="15482"/>
                    <a:pt x="3138" y="16399"/>
                    <a:pt x="2727" y="16945"/>
                  </a:cubicBezTo>
                  <a:cubicBezTo>
                    <a:pt x="1462" y="15279"/>
                    <a:pt x="749" y="13274"/>
                    <a:pt x="681" y="11156"/>
                  </a:cubicBezTo>
                  <a:cubicBezTo>
                    <a:pt x="681" y="11156"/>
                    <a:pt x="5089" y="11156"/>
                    <a:pt x="5089" y="11156"/>
                  </a:cubicBezTo>
                  <a:close/>
                  <a:moveTo>
                    <a:pt x="5089" y="10482"/>
                  </a:moveTo>
                  <a:lnTo>
                    <a:pt x="681" y="10482"/>
                  </a:lnTo>
                  <a:cubicBezTo>
                    <a:pt x="749" y="8364"/>
                    <a:pt x="1462" y="6359"/>
                    <a:pt x="2727" y="4693"/>
                  </a:cubicBezTo>
                  <a:cubicBezTo>
                    <a:pt x="3139" y="5239"/>
                    <a:pt x="4017" y="6156"/>
                    <a:pt x="5637" y="6851"/>
                  </a:cubicBezTo>
                  <a:cubicBezTo>
                    <a:pt x="5325" y="7936"/>
                    <a:pt x="5120" y="9149"/>
                    <a:pt x="5089" y="10482"/>
                  </a:cubicBezTo>
                  <a:close/>
                  <a:moveTo>
                    <a:pt x="10464" y="7781"/>
                  </a:moveTo>
                  <a:lnTo>
                    <a:pt x="10464" y="10482"/>
                  </a:lnTo>
                  <a:lnTo>
                    <a:pt x="5762" y="10482"/>
                  </a:lnTo>
                  <a:cubicBezTo>
                    <a:pt x="5792" y="9246"/>
                    <a:pt x="5985" y="8116"/>
                    <a:pt x="6278" y="7099"/>
                  </a:cubicBezTo>
                  <a:cubicBezTo>
                    <a:pt x="7371" y="7479"/>
                    <a:pt x="8747" y="7749"/>
                    <a:pt x="10464" y="7781"/>
                  </a:cubicBezTo>
                  <a:close/>
                  <a:moveTo>
                    <a:pt x="11136" y="7781"/>
                  </a:moveTo>
                  <a:cubicBezTo>
                    <a:pt x="12853" y="7749"/>
                    <a:pt x="14229" y="7479"/>
                    <a:pt x="15322" y="7098"/>
                  </a:cubicBezTo>
                  <a:cubicBezTo>
                    <a:pt x="15614" y="8116"/>
                    <a:pt x="15807" y="9246"/>
                    <a:pt x="15837" y="10482"/>
                  </a:cubicBezTo>
                  <a:lnTo>
                    <a:pt x="11136" y="10482"/>
                  </a:lnTo>
                  <a:cubicBezTo>
                    <a:pt x="11136" y="10482"/>
                    <a:pt x="11136" y="7781"/>
                    <a:pt x="11136" y="7781"/>
                  </a:cubicBezTo>
                  <a:close/>
                  <a:moveTo>
                    <a:pt x="15118" y="6449"/>
                  </a:moveTo>
                  <a:cubicBezTo>
                    <a:pt x="14089" y="6812"/>
                    <a:pt x="12782" y="7076"/>
                    <a:pt x="11136" y="7108"/>
                  </a:cubicBezTo>
                  <a:lnTo>
                    <a:pt x="11136" y="682"/>
                  </a:lnTo>
                  <a:cubicBezTo>
                    <a:pt x="11198" y="684"/>
                    <a:pt x="11260" y="684"/>
                    <a:pt x="11322" y="687"/>
                  </a:cubicBezTo>
                  <a:cubicBezTo>
                    <a:pt x="11706" y="1014"/>
                    <a:pt x="13940" y="3020"/>
                    <a:pt x="15118" y="6449"/>
                  </a:cubicBezTo>
                  <a:close/>
                  <a:moveTo>
                    <a:pt x="10278" y="687"/>
                  </a:moveTo>
                  <a:cubicBezTo>
                    <a:pt x="10339" y="684"/>
                    <a:pt x="10401" y="684"/>
                    <a:pt x="10464" y="682"/>
                  </a:cubicBezTo>
                  <a:lnTo>
                    <a:pt x="10464" y="7107"/>
                  </a:lnTo>
                  <a:cubicBezTo>
                    <a:pt x="8803" y="7074"/>
                    <a:pt x="7493" y="6804"/>
                    <a:pt x="6482" y="6448"/>
                  </a:cubicBezTo>
                  <a:cubicBezTo>
                    <a:pt x="7660" y="3020"/>
                    <a:pt x="9893" y="1014"/>
                    <a:pt x="10278" y="687"/>
                  </a:cubicBezTo>
                  <a:close/>
                  <a:moveTo>
                    <a:pt x="6482" y="15190"/>
                  </a:moveTo>
                  <a:cubicBezTo>
                    <a:pt x="7511" y="14826"/>
                    <a:pt x="8818" y="14563"/>
                    <a:pt x="10464" y="14530"/>
                  </a:cubicBezTo>
                  <a:lnTo>
                    <a:pt x="10464" y="20956"/>
                  </a:lnTo>
                  <a:cubicBezTo>
                    <a:pt x="10401" y="20954"/>
                    <a:pt x="10339" y="20954"/>
                    <a:pt x="10278" y="20951"/>
                  </a:cubicBezTo>
                  <a:cubicBezTo>
                    <a:pt x="9894" y="20624"/>
                    <a:pt x="7660" y="18619"/>
                    <a:pt x="6482" y="15190"/>
                  </a:cubicBezTo>
                  <a:close/>
                  <a:moveTo>
                    <a:pt x="11321" y="20951"/>
                  </a:moveTo>
                  <a:cubicBezTo>
                    <a:pt x="11260" y="20954"/>
                    <a:pt x="11198" y="20954"/>
                    <a:pt x="11136" y="20956"/>
                  </a:cubicBezTo>
                  <a:lnTo>
                    <a:pt x="11136" y="14531"/>
                  </a:lnTo>
                  <a:cubicBezTo>
                    <a:pt x="12797" y="14564"/>
                    <a:pt x="14106" y="14834"/>
                    <a:pt x="15117" y="15190"/>
                  </a:cubicBezTo>
                  <a:cubicBezTo>
                    <a:pt x="13939" y="18620"/>
                    <a:pt x="11705" y="20625"/>
                    <a:pt x="11321" y="20951"/>
                  </a:cubicBezTo>
                  <a:close/>
                  <a:moveTo>
                    <a:pt x="18431" y="4152"/>
                  </a:moveTo>
                  <a:cubicBezTo>
                    <a:pt x="18140" y="4570"/>
                    <a:pt x="17356" y="5491"/>
                    <a:pt x="15756" y="6197"/>
                  </a:cubicBezTo>
                  <a:cubicBezTo>
                    <a:pt x="14850" y="3545"/>
                    <a:pt x="13346" y="1728"/>
                    <a:pt x="12438" y="808"/>
                  </a:cubicBezTo>
                  <a:cubicBezTo>
                    <a:pt x="14521" y="1145"/>
                    <a:pt x="16440" y="2122"/>
                    <a:pt x="17961" y="3645"/>
                  </a:cubicBezTo>
                  <a:cubicBezTo>
                    <a:pt x="18125" y="3809"/>
                    <a:pt x="18280" y="3979"/>
                    <a:pt x="18431" y="4152"/>
                  </a:cubicBezTo>
                  <a:close/>
                  <a:moveTo>
                    <a:pt x="10800" y="0"/>
                  </a:moveTo>
                  <a:cubicBezTo>
                    <a:pt x="7915" y="0"/>
                    <a:pt x="5202" y="1125"/>
                    <a:pt x="3163" y="3169"/>
                  </a:cubicBezTo>
                  <a:cubicBezTo>
                    <a:pt x="1123" y="5213"/>
                    <a:pt x="0" y="7929"/>
                    <a:pt x="0" y="10819"/>
                  </a:cubicBezTo>
                  <a:cubicBezTo>
                    <a:pt x="0" y="13709"/>
                    <a:pt x="1123" y="16407"/>
                    <a:pt x="3163" y="18451"/>
                  </a:cubicBezTo>
                  <a:cubicBezTo>
                    <a:pt x="5202" y="20494"/>
                    <a:pt x="7915" y="21600"/>
                    <a:pt x="10800" y="21600"/>
                  </a:cubicBezTo>
                  <a:lnTo>
                    <a:pt x="10800" y="21600"/>
                  </a:lnTo>
                  <a:lnTo>
                    <a:pt x="10801" y="21600"/>
                  </a:lnTo>
                  <a:cubicBezTo>
                    <a:pt x="16756" y="21600"/>
                    <a:pt x="21600" y="16765"/>
                    <a:pt x="21600" y="10800"/>
                  </a:cubicBezTo>
                  <a:cubicBezTo>
                    <a:pt x="21600" y="7910"/>
                    <a:pt x="20477" y="5203"/>
                    <a:pt x="18437" y="3159"/>
                  </a:cubicBezTo>
                  <a:cubicBezTo>
                    <a:pt x="16398" y="1116"/>
                    <a:pt x="1368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Shape 1389"/>
            <p:cNvSpPr/>
            <p:nvPr/>
          </p:nvSpPr>
          <p:spPr>
            <a:xfrm>
              <a:off x="4769489" y="3453817"/>
              <a:ext cx="197881" cy="1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86"/>
                  </a:lnTo>
                  <a:lnTo>
                    <a:pt x="3047" y="686"/>
                  </a:lnTo>
                  <a:lnTo>
                    <a:pt x="4370" y="19200"/>
                  </a:lnTo>
                  <a:cubicBezTo>
                    <a:pt x="4370" y="20523"/>
                    <a:pt x="5426" y="21600"/>
                    <a:pt x="6724" y="21600"/>
                  </a:cubicBezTo>
                  <a:cubicBezTo>
                    <a:pt x="7902" y="21600"/>
                    <a:pt x="8833" y="20696"/>
                    <a:pt x="9004" y="19543"/>
                  </a:cubicBezTo>
                  <a:lnTo>
                    <a:pt x="12512" y="19543"/>
                  </a:lnTo>
                  <a:cubicBezTo>
                    <a:pt x="12683" y="20696"/>
                    <a:pt x="13614" y="21600"/>
                    <a:pt x="14792" y="21600"/>
                  </a:cubicBezTo>
                  <a:cubicBezTo>
                    <a:pt x="16090" y="21600"/>
                    <a:pt x="17146" y="20523"/>
                    <a:pt x="17146" y="19200"/>
                  </a:cubicBezTo>
                  <a:cubicBezTo>
                    <a:pt x="17146" y="17877"/>
                    <a:pt x="16090" y="16800"/>
                    <a:pt x="14792" y="16800"/>
                  </a:cubicBezTo>
                  <a:cubicBezTo>
                    <a:pt x="13614" y="16800"/>
                    <a:pt x="12683" y="17704"/>
                    <a:pt x="12512" y="18857"/>
                  </a:cubicBezTo>
                  <a:lnTo>
                    <a:pt x="9004" y="18857"/>
                  </a:lnTo>
                  <a:cubicBezTo>
                    <a:pt x="8833" y="17704"/>
                    <a:pt x="7902" y="16800"/>
                    <a:pt x="6724" y="16800"/>
                  </a:cubicBezTo>
                  <a:cubicBezTo>
                    <a:pt x="5993" y="16800"/>
                    <a:pt x="5370" y="17165"/>
                    <a:pt x="4938" y="17700"/>
                  </a:cubicBezTo>
                  <a:lnTo>
                    <a:pt x="4728" y="14721"/>
                  </a:lnTo>
                  <a:cubicBezTo>
                    <a:pt x="5369" y="14676"/>
                    <a:pt x="19100" y="13693"/>
                    <a:pt x="19100" y="13693"/>
                  </a:cubicBezTo>
                  <a:lnTo>
                    <a:pt x="21600" y="2743"/>
                  </a:lnTo>
                  <a:lnTo>
                    <a:pt x="3877" y="2743"/>
                  </a:lnTo>
                  <a:lnTo>
                    <a:pt x="3677" y="0"/>
                  </a:lnTo>
                  <a:lnTo>
                    <a:pt x="0" y="0"/>
                  </a:lnTo>
                  <a:close/>
                  <a:moveTo>
                    <a:pt x="3919" y="3429"/>
                  </a:moveTo>
                  <a:lnTo>
                    <a:pt x="20760" y="3429"/>
                  </a:lnTo>
                  <a:lnTo>
                    <a:pt x="18553" y="13050"/>
                  </a:lnTo>
                  <a:lnTo>
                    <a:pt x="4675" y="14036"/>
                  </a:lnTo>
                  <a:lnTo>
                    <a:pt x="3919" y="3429"/>
                  </a:lnTo>
                  <a:close/>
                  <a:moveTo>
                    <a:pt x="6724" y="17486"/>
                  </a:moveTo>
                  <a:cubicBezTo>
                    <a:pt x="7651" y="17486"/>
                    <a:pt x="8405" y="18255"/>
                    <a:pt x="8405" y="19200"/>
                  </a:cubicBezTo>
                  <a:cubicBezTo>
                    <a:pt x="8405" y="20145"/>
                    <a:pt x="7651" y="20914"/>
                    <a:pt x="6724" y="20914"/>
                  </a:cubicBezTo>
                  <a:cubicBezTo>
                    <a:pt x="5797" y="20914"/>
                    <a:pt x="5043" y="20145"/>
                    <a:pt x="5043" y="19200"/>
                  </a:cubicBezTo>
                  <a:cubicBezTo>
                    <a:pt x="5043" y="18255"/>
                    <a:pt x="5797" y="17486"/>
                    <a:pt x="6724" y="17486"/>
                  </a:cubicBezTo>
                  <a:close/>
                  <a:moveTo>
                    <a:pt x="14792" y="17486"/>
                  </a:moveTo>
                  <a:cubicBezTo>
                    <a:pt x="15719" y="17486"/>
                    <a:pt x="16473" y="18255"/>
                    <a:pt x="16473" y="19200"/>
                  </a:cubicBezTo>
                  <a:cubicBezTo>
                    <a:pt x="16473" y="20145"/>
                    <a:pt x="15719" y="20914"/>
                    <a:pt x="14792" y="20914"/>
                  </a:cubicBezTo>
                  <a:cubicBezTo>
                    <a:pt x="13865" y="20914"/>
                    <a:pt x="13111" y="20145"/>
                    <a:pt x="13111" y="19200"/>
                  </a:cubicBezTo>
                  <a:cubicBezTo>
                    <a:pt x="13111" y="18255"/>
                    <a:pt x="13865" y="17486"/>
                    <a:pt x="14792" y="1748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Shape 463"/>
          <p:cNvSpPr/>
          <p:nvPr/>
        </p:nvSpPr>
        <p:spPr>
          <a:xfrm>
            <a:off x="3327707" y="1414339"/>
            <a:ext cx="1484635" cy="15388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 defTabSz="762000">
              <a:lnSpc>
                <a:spcPct val="100000"/>
              </a:lnSpc>
              <a:defRPr sz="20000" spc="6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0" b="0" i="0" u="none" strike="noStrike" kern="1200" cap="none" spc="6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8" name="Shape 463"/>
          <p:cNvSpPr/>
          <p:nvPr/>
        </p:nvSpPr>
        <p:spPr>
          <a:xfrm>
            <a:off x="7471156" y="1525485"/>
            <a:ext cx="1484635" cy="15388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 defTabSz="762000">
              <a:lnSpc>
                <a:spcPct val="100000"/>
              </a:lnSpc>
              <a:defRPr sz="20000" spc="6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0" b="0" i="0" u="none" strike="noStrike" kern="1200" cap="none" spc="6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9" name="Shape 463"/>
          <p:cNvSpPr/>
          <p:nvPr/>
        </p:nvSpPr>
        <p:spPr>
          <a:xfrm>
            <a:off x="3462863" y="3114425"/>
            <a:ext cx="1484635" cy="15388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 defTabSz="762000">
              <a:lnSpc>
                <a:spcPct val="100000"/>
              </a:lnSpc>
              <a:defRPr sz="20000" spc="6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5" name="Shape 463"/>
          <p:cNvSpPr/>
          <p:nvPr/>
        </p:nvSpPr>
        <p:spPr>
          <a:xfrm>
            <a:off x="7494492" y="3259178"/>
            <a:ext cx="1484635" cy="15388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 defTabSz="762000">
              <a:lnSpc>
                <a:spcPct val="100000"/>
              </a:lnSpc>
              <a:defRPr sz="20000" spc="600">
                <a:solidFill>
                  <a:srgbClr val="DCDEE0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lvl1pPr>
          </a:lstStyle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0" b="0" i="0" u="none" strike="noStrike" kern="1200" cap="none" spc="6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6" name="TextBox 27"/>
          <p:cNvSpPr txBox="1"/>
          <p:nvPr/>
        </p:nvSpPr>
        <p:spPr>
          <a:xfrm flipH="1">
            <a:off x="8460041" y="2166057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Rectangle 28"/>
          <p:cNvSpPr/>
          <p:nvPr/>
        </p:nvSpPr>
        <p:spPr>
          <a:xfrm flipH="1">
            <a:off x="8460039" y="2531162"/>
            <a:ext cx="18723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GB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27"/>
          <p:cNvSpPr txBox="1"/>
          <p:nvPr/>
        </p:nvSpPr>
        <p:spPr>
          <a:xfrm flipH="1">
            <a:off x="8460041" y="4162443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28"/>
          <p:cNvSpPr/>
          <p:nvPr/>
        </p:nvSpPr>
        <p:spPr>
          <a:xfrm flipH="1">
            <a:off x="8460039" y="4527548"/>
            <a:ext cx="18723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kumimoji="0" lang="en-GB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27"/>
          <p:cNvSpPr txBox="1"/>
          <p:nvPr/>
        </p:nvSpPr>
        <p:spPr>
          <a:xfrm flipH="1">
            <a:off x="2194232" y="2031137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8"/>
          <p:cNvSpPr/>
          <p:nvPr/>
        </p:nvSpPr>
        <p:spPr>
          <a:xfrm flipH="1">
            <a:off x="2046229" y="2383873"/>
            <a:ext cx="18723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GB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27"/>
          <p:cNvSpPr txBox="1"/>
          <p:nvPr/>
        </p:nvSpPr>
        <p:spPr>
          <a:xfrm flipH="1">
            <a:off x="2087834" y="3981695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Rectangle 28"/>
          <p:cNvSpPr/>
          <p:nvPr/>
        </p:nvSpPr>
        <p:spPr>
          <a:xfrm flipH="1">
            <a:off x="1939831" y="4334431"/>
            <a:ext cx="18723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GB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836237" y="2459782"/>
            <a:ext cx="3107350" cy="2080940"/>
            <a:chOff x="7561917" y="2459782"/>
            <a:chExt cx="3107350" cy="2080940"/>
          </a:xfrm>
        </p:grpSpPr>
        <p:sp>
          <p:nvSpPr>
            <p:cNvPr id="42" name="文本框 41"/>
            <p:cNvSpPr txBox="1"/>
            <p:nvPr/>
          </p:nvSpPr>
          <p:spPr>
            <a:xfrm>
              <a:off x="7561917" y="2459782"/>
              <a:ext cx="3107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561917" y="3155727"/>
              <a:ext cx="270984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90"/>
                </a:spcBef>
              </a:pPr>
              <a:r>
                <a:rPr lang="zh-CN" altLang="en-US" sz="1400" spc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400" spc="78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9"/>
          <a:stretch>
            <a:fillRect/>
          </a:stretch>
        </p:blipFill>
        <p:spPr>
          <a:xfrm>
            <a:off x="3831825" y="1277261"/>
            <a:ext cx="3938191" cy="430347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686634" y="2752169"/>
            <a:ext cx="3107350" cy="2080940"/>
            <a:chOff x="7561917" y="2459782"/>
            <a:chExt cx="3107350" cy="2080940"/>
          </a:xfrm>
        </p:grpSpPr>
        <p:sp>
          <p:nvSpPr>
            <p:cNvPr id="58" name="文本框 57"/>
            <p:cNvSpPr txBox="1"/>
            <p:nvPr/>
          </p:nvSpPr>
          <p:spPr>
            <a:xfrm>
              <a:off x="7561917" y="2459782"/>
              <a:ext cx="3107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7561917" y="3155727"/>
              <a:ext cx="270984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90"/>
                </a:spcBef>
              </a:pPr>
              <a:r>
                <a:rPr lang="zh-CN" altLang="en-US" sz="1400" spc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400" spc="78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5104772" y="1789685"/>
            <a:ext cx="2039471" cy="22941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6" t="18672" r="40398" b="47438"/>
          <a:stretch>
            <a:fillRect/>
          </a:stretch>
        </p:blipFill>
        <p:spPr>
          <a:xfrm flipH="1">
            <a:off x="1452717" y="2054365"/>
            <a:ext cx="2143624" cy="20608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6" t="18672" r="40398" b="47438"/>
          <a:stretch>
            <a:fillRect/>
          </a:stretch>
        </p:blipFill>
        <p:spPr>
          <a:xfrm flipH="1">
            <a:off x="8046403" y="2054365"/>
            <a:ext cx="2143624" cy="20608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02830" y="4340955"/>
            <a:ext cx="2777405" cy="1121787"/>
            <a:chOff x="2024750" y="4340955"/>
            <a:chExt cx="2777405" cy="1121787"/>
          </a:xfrm>
        </p:grpSpPr>
        <p:sp>
          <p:nvSpPr>
            <p:cNvPr id="21" name="文本框 20"/>
            <p:cNvSpPr txBox="1"/>
            <p:nvPr/>
          </p:nvSpPr>
          <p:spPr>
            <a:xfrm>
              <a:off x="2065354" y="4340955"/>
              <a:ext cx="14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0710"/>
              <a:r>
                <a:rPr lang="zh-CN" altLang="en-US" b="1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024750" y="4724078"/>
              <a:ext cx="27774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0710">
                <a:spcBef>
                  <a:spcPts val="790"/>
                </a:spcBef>
              </a:pPr>
              <a:r>
                <a:rPr lang="zh-CN" altLang="en-US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spc="394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98364" y="4340955"/>
            <a:ext cx="2777405" cy="1121787"/>
            <a:chOff x="2024750" y="4340955"/>
            <a:chExt cx="2777405" cy="1121787"/>
          </a:xfrm>
        </p:grpSpPr>
        <p:sp>
          <p:nvSpPr>
            <p:cNvPr id="25" name="文本框 24"/>
            <p:cNvSpPr txBox="1"/>
            <p:nvPr/>
          </p:nvSpPr>
          <p:spPr>
            <a:xfrm>
              <a:off x="2065354" y="4340955"/>
              <a:ext cx="14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0710"/>
              <a:r>
                <a:rPr lang="zh-CN" altLang="en-US" b="1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024750" y="4724078"/>
              <a:ext cx="27774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0710">
                <a:spcBef>
                  <a:spcPts val="790"/>
                </a:spcBef>
              </a:pPr>
              <a:r>
                <a:rPr lang="zh-CN" altLang="en-US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spc="394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32066" y="4340955"/>
            <a:ext cx="2777405" cy="1121787"/>
            <a:chOff x="2024750" y="4340955"/>
            <a:chExt cx="2777405" cy="1121787"/>
          </a:xfrm>
        </p:grpSpPr>
        <p:sp>
          <p:nvSpPr>
            <p:cNvPr id="28" name="文本框 27"/>
            <p:cNvSpPr txBox="1"/>
            <p:nvPr/>
          </p:nvSpPr>
          <p:spPr>
            <a:xfrm>
              <a:off x="2065354" y="4340955"/>
              <a:ext cx="14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0710"/>
              <a:r>
                <a:rPr lang="zh-CN" altLang="en-US" b="1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024750" y="4724078"/>
              <a:ext cx="27774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0710">
                <a:spcBef>
                  <a:spcPts val="790"/>
                </a:spcBef>
              </a:pPr>
              <a:r>
                <a:rPr lang="zh-CN" altLang="en-US" sz="1400" spc="394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spc="394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>
            <p:custDataLst>
              <p:tags r:id="rId1"/>
            </p:custDataLst>
          </p:nvPr>
        </p:nvSpPr>
        <p:spPr>
          <a:xfrm>
            <a:off x="1671771" y="2240156"/>
            <a:ext cx="8848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 04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1807" y="3563595"/>
            <a:ext cx="9348385" cy="95407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活动效果展望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20892" y="1993088"/>
            <a:ext cx="1350215" cy="1350220"/>
            <a:chOff x="5420892" y="2135328"/>
            <a:chExt cx="1350215" cy="1350220"/>
          </a:xfrm>
        </p:grpSpPr>
        <p:sp>
          <p:nvSpPr>
            <p:cNvPr id="21" name="Shape 1955"/>
            <p:cNvSpPr/>
            <p:nvPr/>
          </p:nvSpPr>
          <p:spPr>
            <a:xfrm>
              <a:off x="5420892" y="2135328"/>
              <a:ext cx="1350215" cy="135022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8000">
                  <a:solidFill>
                    <a:srgbClr val="53585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Shape 1956"/>
            <p:cNvSpPr/>
            <p:nvPr/>
          </p:nvSpPr>
          <p:spPr>
            <a:xfrm>
              <a:off x="5508775" y="2223212"/>
              <a:ext cx="1174102" cy="1174104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Shape 1961"/>
            <p:cNvSpPr/>
            <p:nvPr/>
          </p:nvSpPr>
          <p:spPr>
            <a:xfrm flipH="1">
              <a:off x="5936203" y="2681545"/>
              <a:ext cx="329932" cy="20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20492"/>
                  </a:moveTo>
                  <a:lnTo>
                    <a:pt x="675" y="1570"/>
                  </a:lnTo>
                  <a:lnTo>
                    <a:pt x="10800" y="12290"/>
                  </a:lnTo>
                  <a:lnTo>
                    <a:pt x="20925" y="1570"/>
                  </a:lnTo>
                  <a:lnTo>
                    <a:pt x="20925" y="20492"/>
                  </a:lnTo>
                  <a:cubicBezTo>
                    <a:pt x="20925" y="20492"/>
                    <a:pt x="675" y="20492"/>
                    <a:pt x="675" y="20492"/>
                  </a:cubicBezTo>
                  <a:close/>
                  <a:moveTo>
                    <a:pt x="20117" y="1108"/>
                  </a:moveTo>
                  <a:lnTo>
                    <a:pt x="10800" y="10972"/>
                  </a:lnTo>
                  <a:lnTo>
                    <a:pt x="1483" y="1108"/>
                  </a:lnTo>
                  <a:cubicBezTo>
                    <a:pt x="1483" y="1108"/>
                    <a:pt x="20117" y="1108"/>
                    <a:pt x="20117" y="1108"/>
                  </a:cubicBezTo>
                  <a:close/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35983" y="1993088"/>
            <a:ext cx="1350215" cy="1350220"/>
            <a:chOff x="2435983" y="2135328"/>
            <a:chExt cx="1350215" cy="1350220"/>
          </a:xfrm>
        </p:grpSpPr>
        <p:sp>
          <p:nvSpPr>
            <p:cNvPr id="24" name="Shape 1959"/>
            <p:cNvSpPr/>
            <p:nvPr/>
          </p:nvSpPr>
          <p:spPr>
            <a:xfrm>
              <a:off x="2435983" y="2135328"/>
              <a:ext cx="1350215" cy="135022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1960"/>
            <p:cNvSpPr/>
            <p:nvPr/>
          </p:nvSpPr>
          <p:spPr>
            <a:xfrm>
              <a:off x="2523866" y="2223212"/>
              <a:ext cx="1174100" cy="117411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1963"/>
            <p:cNvSpPr/>
            <p:nvPr/>
          </p:nvSpPr>
          <p:spPr>
            <a:xfrm flipH="1">
              <a:off x="2877590" y="2574946"/>
              <a:ext cx="415802" cy="40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97" y="10526"/>
                  </a:moveTo>
                  <a:lnTo>
                    <a:pt x="16797" y="20908"/>
                  </a:lnTo>
                  <a:lnTo>
                    <a:pt x="13466" y="20908"/>
                  </a:lnTo>
                  <a:lnTo>
                    <a:pt x="13466" y="15371"/>
                  </a:lnTo>
                  <a:lnTo>
                    <a:pt x="7468" y="15371"/>
                  </a:lnTo>
                  <a:lnTo>
                    <a:pt x="7468" y="20908"/>
                  </a:lnTo>
                  <a:lnTo>
                    <a:pt x="4136" y="20908"/>
                  </a:lnTo>
                  <a:lnTo>
                    <a:pt x="4136" y="10526"/>
                  </a:lnTo>
                  <a:lnTo>
                    <a:pt x="1609" y="10526"/>
                  </a:lnTo>
                  <a:lnTo>
                    <a:pt x="10800" y="979"/>
                  </a:lnTo>
                  <a:lnTo>
                    <a:pt x="19991" y="10526"/>
                  </a:lnTo>
                  <a:cubicBezTo>
                    <a:pt x="19991" y="10526"/>
                    <a:pt x="16797" y="10526"/>
                    <a:pt x="16797" y="10526"/>
                  </a:cubicBezTo>
                  <a:close/>
                  <a:moveTo>
                    <a:pt x="0" y="11218"/>
                  </a:moveTo>
                  <a:lnTo>
                    <a:pt x="3470" y="11218"/>
                  </a:lnTo>
                  <a:lnTo>
                    <a:pt x="3470" y="21600"/>
                  </a:lnTo>
                  <a:lnTo>
                    <a:pt x="8134" y="21600"/>
                  </a:lnTo>
                  <a:lnTo>
                    <a:pt x="8134" y="16063"/>
                  </a:lnTo>
                  <a:lnTo>
                    <a:pt x="12799" y="16063"/>
                  </a:lnTo>
                  <a:lnTo>
                    <a:pt x="12799" y="21600"/>
                  </a:lnTo>
                  <a:lnTo>
                    <a:pt x="17464" y="21600"/>
                  </a:lnTo>
                  <a:lnTo>
                    <a:pt x="17464" y="11218"/>
                  </a:lnTo>
                  <a:lnTo>
                    <a:pt x="21600" y="11218"/>
                  </a:lnTo>
                  <a:lnTo>
                    <a:pt x="10800" y="0"/>
                  </a:lnTo>
                  <a:cubicBezTo>
                    <a:pt x="10800" y="0"/>
                    <a:pt x="0" y="11218"/>
                    <a:pt x="0" y="11218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24521" y="1993082"/>
            <a:ext cx="1350215" cy="1350220"/>
            <a:chOff x="8324521" y="2135322"/>
            <a:chExt cx="1350215" cy="1350220"/>
          </a:xfrm>
        </p:grpSpPr>
        <p:sp>
          <p:nvSpPr>
            <p:cNvPr id="27" name="Shape 1957"/>
            <p:cNvSpPr/>
            <p:nvPr/>
          </p:nvSpPr>
          <p:spPr>
            <a:xfrm>
              <a:off x="8324521" y="2135322"/>
              <a:ext cx="1350215" cy="135022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 1958"/>
            <p:cNvSpPr/>
            <p:nvPr/>
          </p:nvSpPr>
          <p:spPr>
            <a:xfrm>
              <a:off x="8412405" y="2223206"/>
              <a:ext cx="1174105" cy="117411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hape 1962"/>
            <p:cNvSpPr/>
            <p:nvPr/>
          </p:nvSpPr>
          <p:spPr>
            <a:xfrm flipH="1">
              <a:off x="8834678" y="2602817"/>
              <a:ext cx="357264" cy="3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13" y="8100"/>
                  </a:moveTo>
                  <a:cubicBezTo>
                    <a:pt x="15166" y="8100"/>
                    <a:pt x="13500" y="6434"/>
                    <a:pt x="13500" y="4387"/>
                  </a:cubicBezTo>
                  <a:cubicBezTo>
                    <a:pt x="13500" y="2341"/>
                    <a:pt x="15166" y="675"/>
                    <a:pt x="17213" y="675"/>
                  </a:cubicBezTo>
                  <a:cubicBezTo>
                    <a:pt x="19259" y="675"/>
                    <a:pt x="20925" y="2341"/>
                    <a:pt x="20925" y="4387"/>
                  </a:cubicBezTo>
                  <a:cubicBezTo>
                    <a:pt x="20925" y="6434"/>
                    <a:pt x="19259" y="8100"/>
                    <a:pt x="17213" y="8100"/>
                  </a:cubicBezTo>
                  <a:close/>
                  <a:moveTo>
                    <a:pt x="3712" y="17213"/>
                  </a:moveTo>
                  <a:cubicBezTo>
                    <a:pt x="2038" y="17213"/>
                    <a:pt x="675" y="15850"/>
                    <a:pt x="675" y="14175"/>
                  </a:cubicBezTo>
                  <a:cubicBezTo>
                    <a:pt x="675" y="12500"/>
                    <a:pt x="2038" y="11138"/>
                    <a:pt x="3712" y="11138"/>
                  </a:cubicBezTo>
                  <a:cubicBezTo>
                    <a:pt x="5387" y="11138"/>
                    <a:pt x="6750" y="12500"/>
                    <a:pt x="6750" y="14175"/>
                  </a:cubicBezTo>
                  <a:cubicBezTo>
                    <a:pt x="6750" y="15850"/>
                    <a:pt x="5387" y="17213"/>
                    <a:pt x="3712" y="17213"/>
                  </a:cubicBezTo>
                  <a:close/>
                  <a:moveTo>
                    <a:pt x="16200" y="16200"/>
                  </a:moveTo>
                  <a:cubicBezTo>
                    <a:pt x="17503" y="16200"/>
                    <a:pt x="18563" y="17260"/>
                    <a:pt x="18563" y="18563"/>
                  </a:cubicBezTo>
                  <a:cubicBezTo>
                    <a:pt x="18563" y="19865"/>
                    <a:pt x="17503" y="20925"/>
                    <a:pt x="16200" y="20925"/>
                  </a:cubicBezTo>
                  <a:cubicBezTo>
                    <a:pt x="14897" y="20925"/>
                    <a:pt x="13838" y="19865"/>
                    <a:pt x="13838" y="18563"/>
                  </a:cubicBezTo>
                  <a:cubicBezTo>
                    <a:pt x="13838" y="17260"/>
                    <a:pt x="14897" y="16200"/>
                    <a:pt x="16200" y="16200"/>
                  </a:cubicBezTo>
                  <a:close/>
                  <a:moveTo>
                    <a:pt x="17213" y="0"/>
                  </a:moveTo>
                  <a:cubicBezTo>
                    <a:pt x="14793" y="0"/>
                    <a:pt x="12825" y="1968"/>
                    <a:pt x="12825" y="4387"/>
                  </a:cubicBezTo>
                  <a:cubicBezTo>
                    <a:pt x="12825" y="5299"/>
                    <a:pt x="13105" y="6147"/>
                    <a:pt x="13583" y="6849"/>
                  </a:cubicBezTo>
                  <a:lnTo>
                    <a:pt x="6278" y="11498"/>
                  </a:lnTo>
                  <a:cubicBezTo>
                    <a:pt x="5611" y="10858"/>
                    <a:pt x="4708" y="10462"/>
                    <a:pt x="3712" y="10462"/>
                  </a:cubicBezTo>
                  <a:cubicBezTo>
                    <a:pt x="1665" y="10462"/>
                    <a:pt x="0" y="12128"/>
                    <a:pt x="0" y="14175"/>
                  </a:cubicBezTo>
                  <a:cubicBezTo>
                    <a:pt x="0" y="16222"/>
                    <a:pt x="1665" y="17888"/>
                    <a:pt x="3712" y="17888"/>
                  </a:cubicBezTo>
                  <a:cubicBezTo>
                    <a:pt x="5108" y="17888"/>
                    <a:pt x="6324" y="17113"/>
                    <a:pt x="6959" y="15972"/>
                  </a:cubicBezTo>
                  <a:lnTo>
                    <a:pt x="13168" y="18456"/>
                  </a:lnTo>
                  <a:cubicBezTo>
                    <a:pt x="13167" y="18491"/>
                    <a:pt x="13163" y="18527"/>
                    <a:pt x="13163" y="18563"/>
                  </a:cubicBezTo>
                  <a:cubicBezTo>
                    <a:pt x="13163" y="20237"/>
                    <a:pt x="14525" y="21600"/>
                    <a:pt x="16200" y="21600"/>
                  </a:cubicBezTo>
                  <a:cubicBezTo>
                    <a:pt x="17875" y="21600"/>
                    <a:pt x="19238" y="20237"/>
                    <a:pt x="19238" y="18563"/>
                  </a:cubicBezTo>
                  <a:cubicBezTo>
                    <a:pt x="19238" y="16888"/>
                    <a:pt x="17875" y="15525"/>
                    <a:pt x="16200" y="15525"/>
                  </a:cubicBezTo>
                  <a:cubicBezTo>
                    <a:pt x="14800" y="15525"/>
                    <a:pt x="13621" y="16479"/>
                    <a:pt x="13271" y="17770"/>
                  </a:cubicBezTo>
                  <a:lnTo>
                    <a:pt x="7230" y="15354"/>
                  </a:lnTo>
                  <a:cubicBezTo>
                    <a:pt x="7354" y="14982"/>
                    <a:pt x="7425" y="14588"/>
                    <a:pt x="7425" y="14175"/>
                  </a:cubicBezTo>
                  <a:cubicBezTo>
                    <a:pt x="7425" y="13368"/>
                    <a:pt x="7164" y="12623"/>
                    <a:pt x="6725" y="12014"/>
                  </a:cubicBezTo>
                  <a:lnTo>
                    <a:pt x="14011" y="7378"/>
                  </a:lnTo>
                  <a:cubicBezTo>
                    <a:pt x="14812" y="8235"/>
                    <a:pt x="15949" y="8775"/>
                    <a:pt x="17213" y="8775"/>
                  </a:cubicBezTo>
                  <a:cubicBezTo>
                    <a:pt x="19632" y="8775"/>
                    <a:pt x="21600" y="6807"/>
                    <a:pt x="21600" y="4387"/>
                  </a:cubicBezTo>
                  <a:cubicBezTo>
                    <a:pt x="21600" y="1968"/>
                    <a:pt x="19632" y="0"/>
                    <a:pt x="17213" y="0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47951" y="3695042"/>
            <a:ext cx="2166324" cy="1662856"/>
            <a:chOff x="2047951" y="3837282"/>
            <a:chExt cx="2166324" cy="1662856"/>
          </a:xfrm>
        </p:grpSpPr>
        <p:sp>
          <p:nvSpPr>
            <p:cNvPr id="30" name="TextBox 27"/>
            <p:cNvSpPr txBox="1"/>
            <p:nvPr/>
          </p:nvSpPr>
          <p:spPr>
            <a:xfrm flipH="1">
              <a:off x="2268931" y="3837282"/>
              <a:ext cx="1724364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Rectangle 28"/>
            <p:cNvSpPr/>
            <p:nvPr/>
          </p:nvSpPr>
          <p:spPr>
            <a:xfrm flipH="1">
              <a:off x="2047951" y="4299809"/>
              <a:ext cx="21663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12838" y="3695042"/>
            <a:ext cx="2166324" cy="1662856"/>
            <a:chOff x="5012838" y="3837282"/>
            <a:chExt cx="2166324" cy="1662856"/>
          </a:xfrm>
        </p:grpSpPr>
        <p:sp>
          <p:nvSpPr>
            <p:cNvPr id="32" name="TextBox 27"/>
            <p:cNvSpPr txBox="1"/>
            <p:nvPr/>
          </p:nvSpPr>
          <p:spPr>
            <a:xfrm flipH="1">
              <a:off x="5233818" y="3837282"/>
              <a:ext cx="1724364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ectangle 28"/>
            <p:cNvSpPr/>
            <p:nvPr/>
          </p:nvSpPr>
          <p:spPr>
            <a:xfrm flipH="1">
              <a:off x="5012838" y="4299809"/>
              <a:ext cx="21663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96445" y="3695042"/>
            <a:ext cx="2166324" cy="1662856"/>
            <a:chOff x="7896445" y="3837282"/>
            <a:chExt cx="2166324" cy="1662856"/>
          </a:xfrm>
        </p:grpSpPr>
        <p:sp>
          <p:nvSpPr>
            <p:cNvPr id="34" name="TextBox 27"/>
            <p:cNvSpPr txBox="1"/>
            <p:nvPr/>
          </p:nvSpPr>
          <p:spPr>
            <a:xfrm flipH="1">
              <a:off x="8117425" y="3837282"/>
              <a:ext cx="1724364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28"/>
            <p:cNvSpPr/>
            <p:nvPr/>
          </p:nvSpPr>
          <p:spPr>
            <a:xfrm flipH="1">
              <a:off x="7896445" y="4299809"/>
              <a:ext cx="21663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800128" y="1661901"/>
            <a:ext cx="7084279" cy="3836458"/>
            <a:chOff x="691740" y="1608768"/>
            <a:chExt cx="7084274" cy="4264131"/>
          </a:xfrm>
        </p:grpSpPr>
        <p:sp>
          <p:nvSpPr>
            <p:cNvPr id="39" name="任意多边形: 形状 1"/>
            <p:cNvSpPr/>
            <p:nvPr/>
          </p:nvSpPr>
          <p:spPr bwMode="auto">
            <a:xfrm flipH="1">
              <a:off x="735679" y="3204256"/>
              <a:ext cx="348757" cy="348757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箭头: 五边形 2"/>
            <p:cNvSpPr/>
            <p:nvPr/>
          </p:nvSpPr>
          <p:spPr>
            <a:xfrm>
              <a:off x="691742" y="3144938"/>
              <a:ext cx="5321068" cy="1191790"/>
            </a:xfrm>
            <a:prstGeom prst="homePlate">
              <a:avLst/>
            </a:prstGeom>
            <a:noFill/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任意多边形: 形状 7"/>
            <p:cNvSpPr/>
            <p:nvPr/>
          </p:nvSpPr>
          <p:spPr bwMode="auto">
            <a:xfrm flipH="1">
              <a:off x="735679" y="4740290"/>
              <a:ext cx="348757" cy="348757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箭头: 五边形 8"/>
            <p:cNvSpPr/>
            <p:nvPr/>
          </p:nvSpPr>
          <p:spPr>
            <a:xfrm>
              <a:off x="691740" y="4681109"/>
              <a:ext cx="7084274" cy="1191790"/>
            </a:xfrm>
            <a:prstGeom prst="homePlate">
              <a:avLst/>
            </a:prstGeom>
            <a:noFill/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任意多边形: 形状 13"/>
            <p:cNvSpPr/>
            <p:nvPr/>
          </p:nvSpPr>
          <p:spPr bwMode="auto">
            <a:xfrm flipH="1">
              <a:off x="735679" y="1668223"/>
              <a:ext cx="348757" cy="348757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箭头: 五边形 14"/>
            <p:cNvSpPr/>
            <p:nvPr/>
          </p:nvSpPr>
          <p:spPr>
            <a:xfrm>
              <a:off x="691741" y="1608768"/>
              <a:ext cx="3964099" cy="1191790"/>
            </a:xfrm>
            <a:prstGeom prst="homePlat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068572" y="1725245"/>
            <a:ext cx="3474107" cy="950299"/>
            <a:chOff x="874713" y="3336911"/>
            <a:chExt cx="3474107" cy="950299"/>
          </a:xfrm>
        </p:grpSpPr>
        <p:sp>
          <p:nvSpPr>
            <p:cNvPr id="46" name="矩形 45"/>
            <p:cNvSpPr/>
            <p:nvPr/>
          </p:nvSpPr>
          <p:spPr>
            <a:xfrm>
              <a:off x="874713" y="3677812"/>
              <a:ext cx="347410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74713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068572" y="3107345"/>
            <a:ext cx="4700972" cy="950299"/>
            <a:chOff x="874713" y="3336911"/>
            <a:chExt cx="4700972" cy="950299"/>
          </a:xfrm>
        </p:grpSpPr>
        <p:sp>
          <p:nvSpPr>
            <p:cNvPr id="49" name="矩形 48"/>
            <p:cNvSpPr/>
            <p:nvPr/>
          </p:nvSpPr>
          <p:spPr>
            <a:xfrm>
              <a:off x="874713" y="3677812"/>
              <a:ext cx="470097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713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68572" y="4490651"/>
            <a:ext cx="5703120" cy="950299"/>
            <a:chOff x="874713" y="3336911"/>
            <a:chExt cx="5703120" cy="950299"/>
          </a:xfrm>
        </p:grpSpPr>
        <p:sp>
          <p:nvSpPr>
            <p:cNvPr id="53" name="矩形 52"/>
            <p:cNvSpPr/>
            <p:nvPr/>
          </p:nvSpPr>
          <p:spPr>
            <a:xfrm>
              <a:off x="874713" y="3677812"/>
              <a:ext cx="570312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74713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03427" y="1684738"/>
            <a:ext cx="2788443" cy="1966100"/>
            <a:chOff x="8070787" y="1684738"/>
            <a:chExt cx="2788443" cy="1966100"/>
          </a:xfrm>
        </p:grpSpPr>
        <p:grpSp>
          <p:nvGrpSpPr>
            <p:cNvPr id="57" name="组合 56"/>
            <p:cNvGrpSpPr/>
            <p:nvPr/>
          </p:nvGrpSpPr>
          <p:grpSpPr>
            <a:xfrm>
              <a:off x="8070787" y="2183475"/>
              <a:ext cx="2788443" cy="1467363"/>
              <a:chOff x="874713" y="3336911"/>
              <a:chExt cx="2788443" cy="1467363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874713" y="3677812"/>
                <a:ext cx="2788443" cy="11264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874713" y="3336911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sp>
          <p:nvSpPr>
            <p:cNvPr id="60" name="文本框 32"/>
            <p:cNvSpPr txBox="1"/>
            <p:nvPr/>
          </p:nvSpPr>
          <p:spPr>
            <a:xfrm>
              <a:off x="8189313" y="1684738"/>
              <a:ext cx="542364" cy="451105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>
            <p:ph type="title" idx="4294967295"/>
          </p:nvPr>
        </p:nvSpPr>
        <p:spPr>
          <a:xfrm>
            <a:off x="2286060" y="2043113"/>
            <a:ext cx="1573213" cy="2533650"/>
          </a:xfrm>
          <a:prstGeom prst="rect">
            <a:avLst/>
          </a:prstGeom>
          <a:ln>
            <a:noFill/>
          </a:ln>
        </p:spPr>
        <p:txBody>
          <a:bodyPr vert="eaVert">
            <a:noAutofit/>
          </a:bodyPr>
          <a:lstStyle/>
          <a:p>
            <a:pPr algn="ctr"/>
            <a:r>
              <a:rPr lang="zh-CN" altLang="en-US" sz="8000" b="1" spc="6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28" name="组 1"/>
          <p:cNvGrpSpPr/>
          <p:nvPr/>
        </p:nvGrpSpPr>
        <p:grpSpPr>
          <a:xfrm>
            <a:off x="5517783" y="1636961"/>
            <a:ext cx="4460367" cy="740420"/>
            <a:chOff x="6921015" y="1620406"/>
            <a:chExt cx="4460367" cy="740420"/>
          </a:xfrm>
        </p:grpSpPr>
        <p:grpSp>
          <p:nvGrpSpPr>
            <p:cNvPr id="29" name="组 26"/>
            <p:cNvGrpSpPr/>
            <p:nvPr/>
          </p:nvGrpSpPr>
          <p:grpSpPr>
            <a:xfrm>
              <a:off x="6921015" y="1620406"/>
              <a:ext cx="718224" cy="690740"/>
              <a:chOff x="6161315" y="1175658"/>
              <a:chExt cx="928144" cy="89262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196219" y="1282135"/>
                <a:ext cx="893240" cy="75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 flipH="1">
              <a:off x="7765640" y="1776051"/>
              <a:ext cx="36157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活动流程介绍</a:t>
              </a:r>
              <a:endPara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4" name="组 2"/>
          <p:cNvGrpSpPr/>
          <p:nvPr/>
        </p:nvGrpSpPr>
        <p:grpSpPr>
          <a:xfrm>
            <a:off x="5539098" y="2679360"/>
            <a:ext cx="4537641" cy="690740"/>
            <a:chOff x="6942330" y="2662805"/>
            <a:chExt cx="4537641" cy="690740"/>
          </a:xfrm>
        </p:grpSpPr>
        <p:grpSp>
          <p:nvGrpSpPr>
            <p:cNvPr id="35" name="组 28"/>
            <p:cNvGrpSpPr/>
            <p:nvPr/>
          </p:nvGrpSpPr>
          <p:grpSpPr>
            <a:xfrm>
              <a:off x="6942330" y="2662805"/>
              <a:ext cx="691759" cy="690740"/>
              <a:chOff x="6174445" y="1175658"/>
              <a:chExt cx="893944" cy="892628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174445" y="1175658"/>
                <a:ext cx="892627" cy="89262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175148" y="1262027"/>
                <a:ext cx="893241" cy="75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 flipH="1">
              <a:off x="7805264" y="2708527"/>
              <a:ext cx="36747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活动财务预算</a:t>
              </a:r>
              <a:endPara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0" name="组 3"/>
          <p:cNvGrpSpPr/>
          <p:nvPr/>
        </p:nvGrpSpPr>
        <p:grpSpPr>
          <a:xfrm>
            <a:off x="5517779" y="3725437"/>
            <a:ext cx="4570113" cy="690740"/>
            <a:chOff x="6921011" y="3708882"/>
            <a:chExt cx="4570113" cy="690740"/>
          </a:xfrm>
        </p:grpSpPr>
        <p:grpSp>
          <p:nvGrpSpPr>
            <p:cNvPr id="41" name="组 32"/>
            <p:cNvGrpSpPr/>
            <p:nvPr/>
          </p:nvGrpSpPr>
          <p:grpSpPr>
            <a:xfrm>
              <a:off x="6921011" y="3708882"/>
              <a:ext cx="716483" cy="690740"/>
              <a:chOff x="6161315" y="1175658"/>
              <a:chExt cx="925895" cy="89262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193968" y="1297600"/>
                <a:ext cx="893242" cy="75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 flipH="1">
              <a:off x="7805264" y="3814847"/>
              <a:ext cx="36858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活动执行保障</a:t>
              </a:r>
              <a:endPara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6" name="组 4"/>
          <p:cNvGrpSpPr/>
          <p:nvPr/>
        </p:nvGrpSpPr>
        <p:grpSpPr>
          <a:xfrm>
            <a:off x="5522246" y="4767836"/>
            <a:ext cx="4409995" cy="690740"/>
            <a:chOff x="6925478" y="4751281"/>
            <a:chExt cx="4409995" cy="690740"/>
          </a:xfrm>
        </p:grpSpPr>
        <p:grpSp>
          <p:nvGrpSpPr>
            <p:cNvPr id="47" name="组 36"/>
            <p:cNvGrpSpPr/>
            <p:nvPr/>
          </p:nvGrpSpPr>
          <p:grpSpPr>
            <a:xfrm>
              <a:off x="6925478" y="4751281"/>
              <a:ext cx="707001" cy="690740"/>
              <a:chOff x="6161315" y="1175658"/>
              <a:chExt cx="913642" cy="89262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181715" y="1274494"/>
                <a:ext cx="893242" cy="75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 flipH="1">
              <a:off x="7765640" y="4784833"/>
              <a:ext cx="35698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活动效果展望</a:t>
              </a:r>
              <a:endParaRPr lang="en-US" altLang="zh-CN" sz="32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72310" y="1750612"/>
            <a:ext cx="3647378" cy="3242673"/>
            <a:chOff x="4414478" y="1894941"/>
            <a:chExt cx="3647378" cy="3242673"/>
          </a:xfrm>
        </p:grpSpPr>
        <p:sp>
          <p:nvSpPr>
            <p:cNvPr id="29" name="Shape 1513"/>
            <p:cNvSpPr/>
            <p:nvPr/>
          </p:nvSpPr>
          <p:spPr>
            <a:xfrm>
              <a:off x="5256885" y="3523593"/>
              <a:ext cx="609286" cy="161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1514"/>
            <p:cNvSpPr/>
            <p:nvPr/>
          </p:nvSpPr>
          <p:spPr>
            <a:xfrm>
              <a:off x="6043130" y="3685797"/>
              <a:ext cx="1629925" cy="60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Shape 1515"/>
            <p:cNvSpPr/>
            <p:nvPr/>
          </p:nvSpPr>
          <p:spPr>
            <a:xfrm>
              <a:off x="6211611" y="1894941"/>
              <a:ext cx="609286" cy="162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45"/>
                  </a:moveTo>
                  <a:cubicBezTo>
                    <a:pt x="21600" y="1811"/>
                    <a:pt x="16765" y="0"/>
                    <a:pt x="10800" y="0"/>
                  </a:cubicBezTo>
                  <a:cubicBezTo>
                    <a:pt x="4835" y="0"/>
                    <a:pt x="0" y="1811"/>
                    <a:pt x="0" y="4045"/>
                  </a:cubicBezTo>
                  <a:cubicBezTo>
                    <a:pt x="0" y="4231"/>
                    <a:pt x="37" y="4414"/>
                    <a:pt x="101" y="4594"/>
                  </a:cubicBezTo>
                  <a:lnTo>
                    <a:pt x="101" y="21600"/>
                  </a:lnTo>
                  <a:lnTo>
                    <a:pt x="21498" y="21600"/>
                  </a:lnTo>
                  <a:lnTo>
                    <a:pt x="21498" y="4594"/>
                  </a:lnTo>
                  <a:cubicBezTo>
                    <a:pt x="21563" y="4414"/>
                    <a:pt x="21600" y="4231"/>
                    <a:pt x="21600" y="404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hape 1516"/>
            <p:cNvSpPr/>
            <p:nvPr/>
          </p:nvSpPr>
          <p:spPr>
            <a:xfrm>
              <a:off x="4414478" y="2726116"/>
              <a:ext cx="1622981" cy="609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8000">
                  <a:solidFill>
                    <a:srgbClr val="53585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hape 1517"/>
            <p:cNvSpPr/>
            <p:nvPr/>
          </p:nvSpPr>
          <p:spPr>
            <a:xfrm>
              <a:off x="6043130" y="2726116"/>
              <a:ext cx="779325" cy="108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8000">
                  <a:solidFill>
                    <a:srgbClr val="53585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Shape 1518"/>
            <p:cNvSpPr/>
            <p:nvPr/>
          </p:nvSpPr>
          <p:spPr>
            <a:xfrm>
              <a:off x="5256885" y="2726116"/>
              <a:ext cx="1083107" cy="7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Shape 1519"/>
            <p:cNvSpPr/>
            <p:nvPr/>
          </p:nvSpPr>
          <p:spPr>
            <a:xfrm>
              <a:off x="5256885" y="3209095"/>
              <a:ext cx="779336" cy="108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Shape 1520"/>
            <p:cNvSpPr/>
            <p:nvPr/>
          </p:nvSpPr>
          <p:spPr>
            <a:xfrm>
              <a:off x="5734910" y="3506084"/>
              <a:ext cx="1082822" cy="7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2" y="4894"/>
                  </a:moveTo>
                  <a:cubicBezTo>
                    <a:pt x="6028" y="4894"/>
                    <a:pt x="6044" y="4895"/>
                    <a:pt x="6060" y="4895"/>
                  </a:cubicBezTo>
                  <a:lnTo>
                    <a:pt x="6060" y="4878"/>
                  </a:lnTo>
                  <a:cubicBezTo>
                    <a:pt x="8000" y="4878"/>
                    <a:pt x="9592" y="2789"/>
                    <a:pt x="9592" y="95"/>
                  </a:cubicBezTo>
                  <a:lnTo>
                    <a:pt x="9597" y="0"/>
                  </a:lnTo>
                  <a:cubicBezTo>
                    <a:pt x="9625" y="4579"/>
                    <a:pt x="12305" y="8280"/>
                    <a:pt x="15608" y="8280"/>
                  </a:cubicBezTo>
                  <a:cubicBezTo>
                    <a:pt x="18773" y="8280"/>
                    <a:pt x="21366" y="4880"/>
                    <a:pt x="21600" y="565"/>
                  </a:cubicBezTo>
                  <a:cubicBezTo>
                    <a:pt x="21385" y="12233"/>
                    <a:pt x="14510" y="21599"/>
                    <a:pt x="6060" y="21599"/>
                  </a:cubicBezTo>
                  <a:lnTo>
                    <a:pt x="6060" y="21598"/>
                  </a:lnTo>
                  <a:cubicBezTo>
                    <a:pt x="6044" y="21598"/>
                    <a:pt x="6028" y="21600"/>
                    <a:pt x="6012" y="21600"/>
                  </a:cubicBezTo>
                  <a:cubicBezTo>
                    <a:pt x="2692" y="21600"/>
                    <a:pt x="0" y="17860"/>
                    <a:pt x="0" y="13247"/>
                  </a:cubicBezTo>
                  <a:cubicBezTo>
                    <a:pt x="0" y="8633"/>
                    <a:pt x="2692" y="4894"/>
                    <a:pt x="6012" y="489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Shape 1521"/>
            <p:cNvSpPr/>
            <p:nvPr/>
          </p:nvSpPr>
          <p:spPr>
            <a:xfrm>
              <a:off x="6829365" y="3407251"/>
              <a:ext cx="1232491" cy="1166390"/>
            </a:xfrm>
            <a:prstGeom prst="rightArrow">
              <a:avLst>
                <a:gd name="adj1" fmla="val 42348"/>
                <a:gd name="adj2" fmla="val 67095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cap="all" spc="90" baseline="-220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kumimoji="0" sz="900" b="0" i="0" u="none" strike="noStrike" kern="1200" cap="all" spc="90" normalizeH="0" baseline="-22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Shape 1522"/>
            <p:cNvSpPr/>
            <p:nvPr/>
          </p:nvSpPr>
          <p:spPr>
            <a:xfrm flipH="1">
              <a:off x="6266053" y="1979861"/>
              <a:ext cx="500752" cy="50075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Shape 1523"/>
            <p:cNvSpPr/>
            <p:nvPr/>
          </p:nvSpPr>
          <p:spPr>
            <a:xfrm flipH="1">
              <a:off x="7284296" y="3740070"/>
              <a:ext cx="500752" cy="50075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Shape 1524"/>
            <p:cNvSpPr/>
            <p:nvPr/>
          </p:nvSpPr>
          <p:spPr>
            <a:xfrm flipH="1">
              <a:off x="5311152" y="4552870"/>
              <a:ext cx="500752" cy="50075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Shape 1525"/>
            <p:cNvSpPr/>
            <p:nvPr/>
          </p:nvSpPr>
          <p:spPr>
            <a:xfrm>
              <a:off x="5474684" y="4716402"/>
              <a:ext cx="173688" cy="17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Shape 1526"/>
            <p:cNvSpPr/>
            <p:nvPr/>
          </p:nvSpPr>
          <p:spPr>
            <a:xfrm flipH="1">
              <a:off x="4485652" y="2780377"/>
              <a:ext cx="500752" cy="50075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Shape 1527"/>
            <p:cNvSpPr/>
            <p:nvPr/>
          </p:nvSpPr>
          <p:spPr>
            <a:xfrm>
              <a:off x="7447828" y="3914245"/>
              <a:ext cx="17368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706"/>
                  </a:moveTo>
                  <a:cubicBezTo>
                    <a:pt x="9461" y="19774"/>
                    <a:pt x="675" y="13396"/>
                    <a:pt x="675" y="6539"/>
                  </a:cubicBezTo>
                  <a:cubicBezTo>
                    <a:pt x="675" y="3703"/>
                    <a:pt x="2442" y="769"/>
                    <a:pt x="5400" y="769"/>
                  </a:cubicBezTo>
                  <a:cubicBezTo>
                    <a:pt x="7835" y="769"/>
                    <a:pt x="10462" y="2681"/>
                    <a:pt x="10462" y="5770"/>
                  </a:cubicBezTo>
                  <a:lnTo>
                    <a:pt x="11138" y="5770"/>
                  </a:lnTo>
                  <a:cubicBezTo>
                    <a:pt x="11138" y="2681"/>
                    <a:pt x="13765" y="769"/>
                    <a:pt x="16200" y="769"/>
                  </a:cubicBezTo>
                  <a:cubicBezTo>
                    <a:pt x="19158" y="769"/>
                    <a:pt x="20925" y="3703"/>
                    <a:pt x="20925" y="6539"/>
                  </a:cubicBezTo>
                  <a:cubicBezTo>
                    <a:pt x="20925" y="13393"/>
                    <a:pt x="12139" y="19774"/>
                    <a:pt x="10800" y="20706"/>
                  </a:cubicBezTo>
                  <a:close/>
                  <a:moveTo>
                    <a:pt x="16200" y="0"/>
                  </a:moveTo>
                  <a:cubicBezTo>
                    <a:pt x="13717" y="0"/>
                    <a:pt x="11597" y="1595"/>
                    <a:pt x="10800" y="3819"/>
                  </a:cubicBezTo>
                  <a:cubicBezTo>
                    <a:pt x="10003" y="1595"/>
                    <a:pt x="7883" y="0"/>
                    <a:pt x="5400" y="0"/>
                  </a:cubicBezTo>
                  <a:cubicBezTo>
                    <a:pt x="2020" y="0"/>
                    <a:pt x="0" y="3325"/>
                    <a:pt x="0" y="6539"/>
                  </a:cubicBezTo>
                  <a:cubicBezTo>
                    <a:pt x="0" y="9843"/>
                    <a:pt x="1798" y="13368"/>
                    <a:pt x="5343" y="17017"/>
                  </a:cubicBezTo>
                  <a:cubicBezTo>
                    <a:pt x="7954" y="19705"/>
                    <a:pt x="10604" y="21470"/>
                    <a:pt x="10631" y="21488"/>
                  </a:cubicBezTo>
                  <a:lnTo>
                    <a:pt x="10800" y="21600"/>
                  </a:lnTo>
                  <a:lnTo>
                    <a:pt x="10969" y="21488"/>
                  </a:lnTo>
                  <a:cubicBezTo>
                    <a:pt x="10996" y="21470"/>
                    <a:pt x="13646" y="19705"/>
                    <a:pt x="16257" y="17017"/>
                  </a:cubicBezTo>
                  <a:cubicBezTo>
                    <a:pt x="19802" y="13368"/>
                    <a:pt x="21600" y="9843"/>
                    <a:pt x="21600" y="6539"/>
                  </a:cubicBezTo>
                  <a:cubicBezTo>
                    <a:pt x="21600" y="3325"/>
                    <a:pt x="19580" y="0"/>
                    <a:pt x="16200" y="0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Shape 1528"/>
            <p:cNvSpPr/>
            <p:nvPr/>
          </p:nvSpPr>
          <p:spPr>
            <a:xfrm>
              <a:off x="6408598" y="2140915"/>
              <a:ext cx="215314" cy="12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3" y="20463"/>
                  </a:moveTo>
                  <a:lnTo>
                    <a:pt x="3712" y="20463"/>
                  </a:lnTo>
                  <a:cubicBezTo>
                    <a:pt x="2009" y="20463"/>
                    <a:pt x="675" y="18216"/>
                    <a:pt x="675" y="15347"/>
                  </a:cubicBezTo>
                  <a:cubicBezTo>
                    <a:pt x="675" y="12526"/>
                    <a:pt x="2088" y="10232"/>
                    <a:pt x="3825" y="10232"/>
                  </a:cubicBezTo>
                  <a:lnTo>
                    <a:pt x="4666" y="10232"/>
                  </a:lnTo>
                  <a:lnTo>
                    <a:pt x="4719" y="9771"/>
                  </a:lnTo>
                  <a:cubicBezTo>
                    <a:pt x="5287" y="4849"/>
                    <a:pt x="8201" y="1137"/>
                    <a:pt x="11497" y="1137"/>
                  </a:cubicBezTo>
                  <a:cubicBezTo>
                    <a:pt x="15207" y="1137"/>
                    <a:pt x="18225" y="5981"/>
                    <a:pt x="18225" y="11937"/>
                  </a:cubicBezTo>
                  <a:lnTo>
                    <a:pt x="18225" y="12505"/>
                  </a:lnTo>
                  <a:lnTo>
                    <a:pt x="18563" y="12505"/>
                  </a:lnTo>
                  <a:cubicBezTo>
                    <a:pt x="19887" y="12505"/>
                    <a:pt x="20925" y="14253"/>
                    <a:pt x="20925" y="16484"/>
                  </a:cubicBezTo>
                  <a:cubicBezTo>
                    <a:pt x="20925" y="18715"/>
                    <a:pt x="19887" y="20463"/>
                    <a:pt x="18563" y="20463"/>
                  </a:cubicBezTo>
                  <a:close/>
                  <a:moveTo>
                    <a:pt x="18893" y="11397"/>
                  </a:moveTo>
                  <a:cubicBezTo>
                    <a:pt x="18717" y="5064"/>
                    <a:pt x="15467" y="0"/>
                    <a:pt x="11497" y="0"/>
                  </a:cubicBezTo>
                  <a:cubicBezTo>
                    <a:pt x="7986" y="0"/>
                    <a:pt x="4866" y="3878"/>
                    <a:pt x="4115" y="9095"/>
                  </a:cubicBezTo>
                  <a:lnTo>
                    <a:pt x="3825" y="9095"/>
                  </a:lnTo>
                  <a:cubicBezTo>
                    <a:pt x="1716" y="9095"/>
                    <a:pt x="0" y="11900"/>
                    <a:pt x="0" y="15347"/>
                  </a:cubicBezTo>
                  <a:cubicBezTo>
                    <a:pt x="0" y="18853"/>
                    <a:pt x="1631" y="21600"/>
                    <a:pt x="3712" y="21600"/>
                  </a:cubicBezTo>
                  <a:lnTo>
                    <a:pt x="18563" y="21600"/>
                  </a:lnTo>
                  <a:cubicBezTo>
                    <a:pt x="20266" y="21600"/>
                    <a:pt x="21600" y="19353"/>
                    <a:pt x="21600" y="16484"/>
                  </a:cubicBezTo>
                  <a:cubicBezTo>
                    <a:pt x="21600" y="13804"/>
                    <a:pt x="20435" y="11666"/>
                    <a:pt x="18893" y="11397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Shape 1529"/>
            <p:cNvSpPr/>
            <p:nvPr/>
          </p:nvSpPr>
          <p:spPr>
            <a:xfrm>
              <a:off x="4640278" y="2937387"/>
              <a:ext cx="152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13" y="8100"/>
                  </a:moveTo>
                  <a:cubicBezTo>
                    <a:pt x="15166" y="8100"/>
                    <a:pt x="13500" y="6434"/>
                    <a:pt x="13500" y="4387"/>
                  </a:cubicBezTo>
                  <a:cubicBezTo>
                    <a:pt x="13500" y="2341"/>
                    <a:pt x="15166" y="675"/>
                    <a:pt x="17213" y="675"/>
                  </a:cubicBezTo>
                  <a:cubicBezTo>
                    <a:pt x="19259" y="675"/>
                    <a:pt x="20925" y="2341"/>
                    <a:pt x="20925" y="4387"/>
                  </a:cubicBezTo>
                  <a:cubicBezTo>
                    <a:pt x="20925" y="6434"/>
                    <a:pt x="19259" y="8100"/>
                    <a:pt x="17213" y="8100"/>
                  </a:cubicBezTo>
                  <a:close/>
                  <a:moveTo>
                    <a:pt x="3712" y="17213"/>
                  </a:moveTo>
                  <a:cubicBezTo>
                    <a:pt x="2038" y="17213"/>
                    <a:pt x="675" y="15850"/>
                    <a:pt x="675" y="14175"/>
                  </a:cubicBezTo>
                  <a:cubicBezTo>
                    <a:pt x="675" y="12500"/>
                    <a:pt x="2038" y="11138"/>
                    <a:pt x="3712" y="11138"/>
                  </a:cubicBezTo>
                  <a:cubicBezTo>
                    <a:pt x="5387" y="11138"/>
                    <a:pt x="6750" y="12500"/>
                    <a:pt x="6750" y="14175"/>
                  </a:cubicBezTo>
                  <a:cubicBezTo>
                    <a:pt x="6750" y="15850"/>
                    <a:pt x="5387" y="17213"/>
                    <a:pt x="3712" y="17213"/>
                  </a:cubicBezTo>
                  <a:close/>
                  <a:moveTo>
                    <a:pt x="16200" y="16200"/>
                  </a:moveTo>
                  <a:cubicBezTo>
                    <a:pt x="17503" y="16200"/>
                    <a:pt x="18562" y="17260"/>
                    <a:pt x="18562" y="18562"/>
                  </a:cubicBezTo>
                  <a:cubicBezTo>
                    <a:pt x="18562" y="19865"/>
                    <a:pt x="17503" y="20925"/>
                    <a:pt x="16200" y="20925"/>
                  </a:cubicBezTo>
                  <a:cubicBezTo>
                    <a:pt x="14897" y="20925"/>
                    <a:pt x="13838" y="19865"/>
                    <a:pt x="13838" y="18562"/>
                  </a:cubicBezTo>
                  <a:cubicBezTo>
                    <a:pt x="13838" y="17260"/>
                    <a:pt x="14897" y="16200"/>
                    <a:pt x="16200" y="16200"/>
                  </a:cubicBezTo>
                  <a:close/>
                  <a:moveTo>
                    <a:pt x="17213" y="0"/>
                  </a:moveTo>
                  <a:cubicBezTo>
                    <a:pt x="14793" y="0"/>
                    <a:pt x="12825" y="1968"/>
                    <a:pt x="12825" y="4387"/>
                  </a:cubicBezTo>
                  <a:cubicBezTo>
                    <a:pt x="12825" y="5299"/>
                    <a:pt x="13105" y="6147"/>
                    <a:pt x="13583" y="6849"/>
                  </a:cubicBezTo>
                  <a:lnTo>
                    <a:pt x="6278" y="11498"/>
                  </a:lnTo>
                  <a:cubicBezTo>
                    <a:pt x="5611" y="10858"/>
                    <a:pt x="4708" y="10462"/>
                    <a:pt x="3712" y="10462"/>
                  </a:cubicBezTo>
                  <a:cubicBezTo>
                    <a:pt x="1665" y="10462"/>
                    <a:pt x="0" y="12128"/>
                    <a:pt x="0" y="14175"/>
                  </a:cubicBezTo>
                  <a:cubicBezTo>
                    <a:pt x="0" y="16222"/>
                    <a:pt x="1665" y="17887"/>
                    <a:pt x="3712" y="17887"/>
                  </a:cubicBezTo>
                  <a:cubicBezTo>
                    <a:pt x="5108" y="17887"/>
                    <a:pt x="6324" y="17113"/>
                    <a:pt x="6959" y="15972"/>
                  </a:cubicBezTo>
                  <a:lnTo>
                    <a:pt x="13168" y="18456"/>
                  </a:lnTo>
                  <a:cubicBezTo>
                    <a:pt x="13167" y="18491"/>
                    <a:pt x="13162" y="18527"/>
                    <a:pt x="13162" y="18562"/>
                  </a:cubicBezTo>
                  <a:cubicBezTo>
                    <a:pt x="13162" y="20237"/>
                    <a:pt x="14525" y="21600"/>
                    <a:pt x="16200" y="21600"/>
                  </a:cubicBezTo>
                  <a:cubicBezTo>
                    <a:pt x="17875" y="21600"/>
                    <a:pt x="19238" y="20237"/>
                    <a:pt x="19238" y="18562"/>
                  </a:cubicBezTo>
                  <a:cubicBezTo>
                    <a:pt x="19238" y="16888"/>
                    <a:pt x="17875" y="15525"/>
                    <a:pt x="16200" y="15525"/>
                  </a:cubicBezTo>
                  <a:cubicBezTo>
                    <a:pt x="14800" y="15525"/>
                    <a:pt x="13621" y="16479"/>
                    <a:pt x="13271" y="17770"/>
                  </a:cubicBezTo>
                  <a:lnTo>
                    <a:pt x="7230" y="15354"/>
                  </a:lnTo>
                  <a:cubicBezTo>
                    <a:pt x="7354" y="14982"/>
                    <a:pt x="7425" y="14588"/>
                    <a:pt x="7425" y="14175"/>
                  </a:cubicBezTo>
                  <a:cubicBezTo>
                    <a:pt x="7425" y="13368"/>
                    <a:pt x="7164" y="12623"/>
                    <a:pt x="6725" y="12014"/>
                  </a:cubicBezTo>
                  <a:lnTo>
                    <a:pt x="14011" y="7378"/>
                  </a:lnTo>
                  <a:cubicBezTo>
                    <a:pt x="14812" y="8235"/>
                    <a:pt x="15949" y="8775"/>
                    <a:pt x="17213" y="8775"/>
                  </a:cubicBezTo>
                  <a:cubicBezTo>
                    <a:pt x="19632" y="8775"/>
                    <a:pt x="21600" y="6807"/>
                    <a:pt x="21600" y="4387"/>
                  </a:cubicBezTo>
                  <a:cubicBezTo>
                    <a:pt x="21600" y="1968"/>
                    <a:pt x="19632" y="0"/>
                    <a:pt x="17213" y="0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TextBox 27"/>
          <p:cNvSpPr txBox="1"/>
          <p:nvPr/>
        </p:nvSpPr>
        <p:spPr>
          <a:xfrm flipH="1">
            <a:off x="7040231" y="1871096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Rectangle 28"/>
          <p:cNvSpPr/>
          <p:nvPr/>
        </p:nvSpPr>
        <p:spPr>
          <a:xfrm flipH="1">
            <a:off x="7040231" y="2223949"/>
            <a:ext cx="311755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kumimoji="0" lang="en-GB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27"/>
          <p:cNvSpPr txBox="1"/>
          <p:nvPr/>
        </p:nvSpPr>
        <p:spPr>
          <a:xfrm flipH="1">
            <a:off x="7711498" y="4187768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Rectangle 28"/>
          <p:cNvSpPr/>
          <p:nvPr/>
        </p:nvSpPr>
        <p:spPr>
          <a:xfrm flipH="1">
            <a:off x="7711498" y="4540621"/>
            <a:ext cx="311755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kumimoji="0" lang="en-GB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Box 27"/>
          <p:cNvSpPr txBox="1"/>
          <p:nvPr/>
        </p:nvSpPr>
        <p:spPr>
          <a:xfrm flipH="1">
            <a:off x="3445725" y="1505449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Rectangle 28"/>
          <p:cNvSpPr/>
          <p:nvPr/>
        </p:nvSpPr>
        <p:spPr>
          <a:xfrm flipH="1">
            <a:off x="1654851" y="1874048"/>
            <a:ext cx="351523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kumimoji="0" lang="en-GB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27"/>
          <p:cNvSpPr txBox="1"/>
          <p:nvPr/>
        </p:nvSpPr>
        <p:spPr>
          <a:xfrm flipH="1">
            <a:off x="3048047" y="4316765"/>
            <a:ext cx="172436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Rectangle 28"/>
          <p:cNvSpPr/>
          <p:nvPr/>
        </p:nvSpPr>
        <p:spPr>
          <a:xfrm flipH="1">
            <a:off x="1654852" y="4685364"/>
            <a:ext cx="311755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kumimoji="0" lang="en-GB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îṡḷïḍe"/>
          <p:cNvGrpSpPr/>
          <p:nvPr/>
        </p:nvGrpSpPr>
        <p:grpSpPr>
          <a:xfrm>
            <a:off x="4297082" y="1581265"/>
            <a:ext cx="3625320" cy="3843657"/>
            <a:chOff x="3862999" y="1261760"/>
            <a:chExt cx="4466002" cy="4734968"/>
          </a:xfrm>
        </p:grpSpPr>
        <p:sp>
          <p:nvSpPr>
            <p:cNvPr id="50" name="îṧḷïḓe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ísḷîḍê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96" name="îşľíḓé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í$líḍê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ïşḻîḓè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işľîḓè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94" name="iSļiḑé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îŝ1ïďé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íŝlíďé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íś1iḋè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92" name="iṥļïḑé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ïşľíḍè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9" name="íš1íḓé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ísľiďé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89" name="îṩľïḓe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îṣlîďé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îṩ1íḓe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ï$ľïḋé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iş1ïḓè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87" name="iślîḍe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îs1îḓè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i$ḷîḋê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82" name="îṧḷíďe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84" name="íṩ1ïḑê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íslïḑé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iṣ1ïḓè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ïşliďê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rgbClr val="A81819"/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îsliḋè"/>
          <p:cNvGrpSpPr/>
          <p:nvPr/>
        </p:nvGrpSpPr>
        <p:grpSpPr>
          <a:xfrm>
            <a:off x="7597176" y="4472106"/>
            <a:ext cx="3197490" cy="715862"/>
            <a:chOff x="1551335" y="1829593"/>
            <a:chExt cx="3323358" cy="834588"/>
          </a:xfrm>
        </p:grpSpPr>
        <p:sp>
          <p:nvSpPr>
            <p:cNvPr id="42" name="iṧḻîḍè"/>
            <p:cNvSpPr/>
            <p:nvPr/>
          </p:nvSpPr>
          <p:spPr>
            <a:xfrm>
              <a:off x="1551335" y="2137371"/>
              <a:ext cx="3323358" cy="526810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3" name="îŝḻíḋé"/>
            <p:cNvSpPr txBox="1"/>
            <p:nvPr/>
          </p:nvSpPr>
          <p:spPr>
            <a:xfrm>
              <a:off x="1555159" y="1829593"/>
              <a:ext cx="1366740" cy="307778"/>
            </a:xfrm>
            <a:prstGeom prst="rect">
              <a:avLst/>
            </a:prstGeom>
            <a:noFill/>
          </p:spPr>
          <p:txBody>
            <a:bodyPr wrap="none" lIns="360000" anchor="b" anchorCtr="0">
              <a:no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26076" y="2211297"/>
            <a:ext cx="3197490" cy="715862"/>
            <a:chOff x="7726076" y="2211297"/>
            <a:chExt cx="3197490" cy="715862"/>
          </a:xfrm>
        </p:grpSpPr>
        <p:sp>
          <p:nvSpPr>
            <p:cNvPr id="98" name="iṧḻîḍè"/>
            <p:cNvSpPr/>
            <p:nvPr/>
          </p:nvSpPr>
          <p:spPr>
            <a:xfrm>
              <a:off x="7726076" y="2475291"/>
              <a:ext cx="3197490" cy="451868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99" name="îŝḻíḋé"/>
            <p:cNvSpPr txBox="1"/>
            <p:nvPr/>
          </p:nvSpPr>
          <p:spPr>
            <a:xfrm>
              <a:off x="7729755" y="2211297"/>
              <a:ext cx="1314976" cy="263994"/>
            </a:xfrm>
            <a:prstGeom prst="rect">
              <a:avLst/>
            </a:prstGeom>
            <a:noFill/>
          </p:spPr>
          <p:txBody>
            <a:bodyPr wrap="none" lIns="360000" anchor="b" anchorCtr="0">
              <a:no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0" name="îsliḋè"/>
          <p:cNvGrpSpPr/>
          <p:nvPr/>
        </p:nvGrpSpPr>
        <p:grpSpPr>
          <a:xfrm>
            <a:off x="1066800" y="4164101"/>
            <a:ext cx="3197490" cy="680589"/>
            <a:chOff x="1350695" y="1870716"/>
            <a:chExt cx="3323358" cy="793465"/>
          </a:xfrm>
        </p:grpSpPr>
        <p:sp>
          <p:nvSpPr>
            <p:cNvPr id="101" name="iṧḻîḍè"/>
            <p:cNvSpPr/>
            <p:nvPr/>
          </p:nvSpPr>
          <p:spPr>
            <a:xfrm>
              <a:off x="1350695" y="2137370"/>
              <a:ext cx="3323358" cy="526811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02" name="îŝḻíḋé"/>
            <p:cNvSpPr txBox="1"/>
            <p:nvPr/>
          </p:nvSpPr>
          <p:spPr>
            <a:xfrm>
              <a:off x="3256822" y="1870716"/>
              <a:ext cx="1366740" cy="307778"/>
            </a:xfrm>
            <a:prstGeom prst="rect">
              <a:avLst/>
            </a:prstGeom>
            <a:noFill/>
          </p:spPr>
          <p:txBody>
            <a:bodyPr wrap="none" lIns="360000" anchor="b" anchorCtr="0">
              <a:no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3" name="îsliḋè"/>
          <p:cNvGrpSpPr/>
          <p:nvPr/>
        </p:nvGrpSpPr>
        <p:grpSpPr>
          <a:xfrm>
            <a:off x="1014596" y="2318304"/>
            <a:ext cx="3197490" cy="680589"/>
            <a:chOff x="1350695" y="1870716"/>
            <a:chExt cx="3323358" cy="793465"/>
          </a:xfrm>
        </p:grpSpPr>
        <p:sp>
          <p:nvSpPr>
            <p:cNvPr id="104" name="iṧḻîḍè"/>
            <p:cNvSpPr/>
            <p:nvPr/>
          </p:nvSpPr>
          <p:spPr>
            <a:xfrm>
              <a:off x="1350695" y="2137370"/>
              <a:ext cx="3323358" cy="526811"/>
            </a:xfrm>
            <a:prstGeom prst="rect">
              <a:avLst/>
            </a:prstGeom>
          </p:spPr>
          <p:txBody>
            <a:bodyPr wrap="square" l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105" name="îŝḻíḋé"/>
            <p:cNvSpPr txBox="1"/>
            <p:nvPr/>
          </p:nvSpPr>
          <p:spPr>
            <a:xfrm>
              <a:off x="3256822" y="1870716"/>
              <a:ext cx="1366740" cy="307778"/>
            </a:xfrm>
            <a:prstGeom prst="rect">
              <a:avLst/>
            </a:prstGeom>
            <a:noFill/>
          </p:spPr>
          <p:txBody>
            <a:bodyPr wrap="none" lIns="360000" anchor="b" anchorCtr="0">
              <a:no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库_文本框 1110"/>
          <p:cNvSpPr txBox="1"/>
          <p:nvPr>
            <p:custDataLst>
              <p:tags r:id="rId1"/>
            </p:custDataLst>
          </p:nvPr>
        </p:nvSpPr>
        <p:spPr>
          <a:xfrm>
            <a:off x="4251663" y="1732362"/>
            <a:ext cx="5314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谢谢欣赏！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>
            <p:custDataLst>
              <p:tags r:id="rId1"/>
            </p:custDataLst>
          </p:nvPr>
        </p:nvSpPr>
        <p:spPr>
          <a:xfrm>
            <a:off x="1671771" y="2240156"/>
            <a:ext cx="8848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 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1807" y="3563595"/>
            <a:ext cx="9348385" cy="95407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活动流程介绍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6771" y="1375504"/>
            <a:ext cx="6562459" cy="3691036"/>
          </a:xfrm>
          <a:prstGeom prst="rect">
            <a:avLst/>
          </a:prstGeom>
        </p:spPr>
      </p:pic>
      <p:grpSp>
        <p:nvGrpSpPr>
          <p:cNvPr id="56" name="cdd0c75e-a766-4f70-9a47-25da6f53beb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18875" y="1724543"/>
            <a:ext cx="3772364" cy="3803853"/>
            <a:chOff x="1064828" y="1370773"/>
            <a:chExt cx="4704408" cy="4743679"/>
          </a:xfrm>
        </p:grpSpPr>
        <p:sp>
          <p:nvSpPr>
            <p:cNvPr id="78" name="ïŝḻîďé"/>
            <p:cNvSpPr txBox="1"/>
            <p:nvPr/>
          </p:nvSpPr>
          <p:spPr>
            <a:xfrm>
              <a:off x="1064828" y="1370773"/>
              <a:ext cx="3816423" cy="728231"/>
            </a:xfrm>
            <a:prstGeom prst="rect">
              <a:avLst/>
            </a:prstGeom>
            <a:noFill/>
          </p:spPr>
          <p:txBody>
            <a:bodyPr wrap="square" lIns="72000">
              <a:no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grpSp>
          <p:nvGrpSpPr>
            <p:cNvPr id="58" name="íślîḑê"/>
            <p:cNvGrpSpPr/>
            <p:nvPr/>
          </p:nvGrpSpPr>
          <p:grpSpPr>
            <a:xfrm>
              <a:off x="1085429" y="2958796"/>
              <a:ext cx="2067631" cy="1419270"/>
              <a:chOff x="6836681" y="2958796"/>
              <a:chExt cx="2067631" cy="1419270"/>
            </a:xfrm>
          </p:grpSpPr>
          <p:sp>
            <p:nvSpPr>
              <p:cNvPr id="75" name="ïṡḷïḍé"/>
              <p:cNvSpPr/>
              <p:nvPr/>
            </p:nvSpPr>
            <p:spPr bwMode="auto">
              <a:xfrm>
                <a:off x="6836681" y="3820667"/>
                <a:ext cx="206763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</a:t>
                </a:r>
              </a:p>
            </p:txBody>
          </p:sp>
          <p:sp>
            <p:nvSpPr>
              <p:cNvPr id="76" name="iṣḻiďe"/>
              <p:cNvSpPr txBox="1"/>
              <p:nvPr/>
            </p:nvSpPr>
            <p:spPr bwMode="auto">
              <a:xfrm>
                <a:off x="6836681" y="3469528"/>
                <a:ext cx="2067631" cy="35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7" name="íṣļíḍe"/>
              <p:cNvSpPr/>
              <p:nvPr/>
            </p:nvSpPr>
            <p:spPr bwMode="auto">
              <a:xfrm>
                <a:off x="6836681" y="2958796"/>
                <a:ext cx="461080" cy="439730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ïṧḻïḑe"/>
            <p:cNvGrpSpPr/>
            <p:nvPr/>
          </p:nvGrpSpPr>
          <p:grpSpPr>
            <a:xfrm>
              <a:off x="3719736" y="2972415"/>
              <a:ext cx="1953604" cy="1432066"/>
              <a:chOff x="9470988" y="2972415"/>
              <a:chExt cx="1953604" cy="1432066"/>
            </a:xfrm>
          </p:grpSpPr>
          <p:sp>
            <p:nvSpPr>
              <p:cNvPr id="72" name="i$ḷïḍe"/>
              <p:cNvSpPr/>
              <p:nvPr/>
            </p:nvSpPr>
            <p:spPr bwMode="auto">
              <a:xfrm>
                <a:off x="9470988" y="3847082"/>
                <a:ext cx="195360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</a:t>
                </a:r>
              </a:p>
            </p:txBody>
          </p:sp>
          <p:sp>
            <p:nvSpPr>
              <p:cNvPr id="73" name="ïSľïďè"/>
              <p:cNvSpPr txBox="1"/>
              <p:nvPr/>
            </p:nvSpPr>
            <p:spPr bwMode="auto">
              <a:xfrm>
                <a:off x="9470988" y="3537755"/>
                <a:ext cx="1953604" cy="35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4" name="i$ḻíḑè"/>
              <p:cNvSpPr/>
              <p:nvPr/>
            </p:nvSpPr>
            <p:spPr bwMode="auto">
              <a:xfrm>
                <a:off x="9470988" y="2972415"/>
                <a:ext cx="461080" cy="460328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išľíḍè"/>
            <p:cNvGrpSpPr/>
            <p:nvPr/>
          </p:nvGrpSpPr>
          <p:grpSpPr>
            <a:xfrm>
              <a:off x="1085429" y="4693454"/>
              <a:ext cx="2067631" cy="1415132"/>
              <a:chOff x="6836681" y="4693454"/>
              <a:chExt cx="2067631" cy="1415132"/>
            </a:xfrm>
          </p:grpSpPr>
          <p:sp>
            <p:nvSpPr>
              <p:cNvPr id="69" name="ï$1ïdè"/>
              <p:cNvSpPr/>
              <p:nvPr/>
            </p:nvSpPr>
            <p:spPr bwMode="auto">
              <a:xfrm>
                <a:off x="6836681" y="5551187"/>
                <a:ext cx="206763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</a:t>
                </a:r>
              </a:p>
            </p:txBody>
          </p:sp>
          <p:sp>
            <p:nvSpPr>
              <p:cNvPr id="70" name="íšḷïḋe"/>
              <p:cNvSpPr txBox="1"/>
              <p:nvPr/>
            </p:nvSpPr>
            <p:spPr bwMode="auto">
              <a:xfrm>
                <a:off x="6836681" y="5200048"/>
                <a:ext cx="2067631" cy="35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iṧľíḓê"/>
              <p:cNvSpPr/>
              <p:nvPr/>
            </p:nvSpPr>
            <p:spPr bwMode="auto">
              <a:xfrm>
                <a:off x="6836681" y="4693454"/>
                <a:ext cx="461080" cy="460374"/>
              </a:xfrm>
              <a:custGeom>
                <a:avLst/>
                <a:gdLst>
                  <a:gd name="connsiteX0" fmla="*/ 424725 w 607004"/>
                  <a:gd name="connsiteY0" fmla="*/ 67461 h 606075"/>
                  <a:gd name="connsiteX1" fmla="*/ 522693 w 607004"/>
                  <a:gd name="connsiteY1" fmla="*/ 67461 h 606075"/>
                  <a:gd name="connsiteX2" fmla="*/ 539544 w 607004"/>
                  <a:gd name="connsiteY2" fmla="*/ 84287 h 606075"/>
                  <a:gd name="connsiteX3" fmla="*/ 539544 w 607004"/>
                  <a:gd name="connsiteY3" fmla="*/ 182109 h 606075"/>
                  <a:gd name="connsiteX4" fmla="*/ 522693 w 607004"/>
                  <a:gd name="connsiteY4" fmla="*/ 198935 h 606075"/>
                  <a:gd name="connsiteX5" fmla="*/ 505843 w 607004"/>
                  <a:gd name="connsiteY5" fmla="*/ 182109 h 606075"/>
                  <a:gd name="connsiteX6" fmla="*/ 505843 w 607004"/>
                  <a:gd name="connsiteY6" fmla="*/ 124830 h 606075"/>
                  <a:gd name="connsiteX7" fmla="*/ 332046 w 607004"/>
                  <a:gd name="connsiteY7" fmla="*/ 298457 h 606075"/>
                  <a:gd name="connsiteX8" fmla="*/ 308204 w 607004"/>
                  <a:gd name="connsiteY8" fmla="*/ 298457 h 606075"/>
                  <a:gd name="connsiteX9" fmla="*/ 233450 w 607004"/>
                  <a:gd name="connsiteY9" fmla="*/ 223905 h 606075"/>
                  <a:gd name="connsiteX10" fmla="*/ 96134 w 607004"/>
                  <a:gd name="connsiteY10" fmla="*/ 361017 h 606075"/>
                  <a:gd name="connsiteX11" fmla="*/ 72381 w 607004"/>
                  <a:gd name="connsiteY11" fmla="*/ 361106 h 606075"/>
                  <a:gd name="connsiteX12" fmla="*/ 72381 w 607004"/>
                  <a:gd name="connsiteY12" fmla="*/ 337210 h 606075"/>
                  <a:gd name="connsiteX13" fmla="*/ 221529 w 607004"/>
                  <a:gd name="connsiteY13" fmla="*/ 188105 h 606075"/>
                  <a:gd name="connsiteX14" fmla="*/ 245461 w 607004"/>
                  <a:gd name="connsiteY14" fmla="*/ 188105 h 606075"/>
                  <a:gd name="connsiteX15" fmla="*/ 320125 w 607004"/>
                  <a:gd name="connsiteY15" fmla="*/ 262658 h 606075"/>
                  <a:gd name="connsiteX16" fmla="*/ 481911 w 607004"/>
                  <a:gd name="connsiteY16" fmla="*/ 101113 h 606075"/>
                  <a:gd name="connsiteX17" fmla="*/ 424725 w 607004"/>
                  <a:gd name="connsiteY17" fmla="*/ 101113 h 606075"/>
                  <a:gd name="connsiteX18" fmla="*/ 407875 w 607004"/>
                  <a:gd name="connsiteY18" fmla="*/ 84287 h 606075"/>
                  <a:gd name="connsiteX19" fmla="*/ 424725 w 607004"/>
                  <a:gd name="connsiteY19" fmla="*/ 67461 h 606075"/>
                  <a:gd name="connsiteX20" fmla="*/ 33697 w 607004"/>
                  <a:gd name="connsiteY20" fmla="*/ 33647 h 606075"/>
                  <a:gd name="connsiteX21" fmla="*/ 33697 w 607004"/>
                  <a:gd name="connsiteY21" fmla="*/ 399644 h 606075"/>
                  <a:gd name="connsiteX22" fmla="*/ 573307 w 607004"/>
                  <a:gd name="connsiteY22" fmla="*/ 399644 h 606075"/>
                  <a:gd name="connsiteX23" fmla="*/ 573307 w 607004"/>
                  <a:gd name="connsiteY23" fmla="*/ 33647 h 606075"/>
                  <a:gd name="connsiteX24" fmla="*/ 16849 w 607004"/>
                  <a:gd name="connsiteY24" fmla="*/ 0 h 606075"/>
                  <a:gd name="connsiteX25" fmla="*/ 590155 w 607004"/>
                  <a:gd name="connsiteY25" fmla="*/ 0 h 606075"/>
                  <a:gd name="connsiteX26" fmla="*/ 607004 w 607004"/>
                  <a:gd name="connsiteY26" fmla="*/ 16823 h 606075"/>
                  <a:gd name="connsiteX27" fmla="*/ 607004 w 607004"/>
                  <a:gd name="connsiteY27" fmla="*/ 416468 h 606075"/>
                  <a:gd name="connsiteX28" fmla="*/ 590155 w 607004"/>
                  <a:gd name="connsiteY28" fmla="*/ 433291 h 606075"/>
                  <a:gd name="connsiteX29" fmla="*/ 320396 w 607004"/>
                  <a:gd name="connsiteY29" fmla="*/ 433291 h 606075"/>
                  <a:gd name="connsiteX30" fmla="*/ 320396 w 607004"/>
                  <a:gd name="connsiteY30" fmla="*/ 503448 h 606075"/>
                  <a:gd name="connsiteX31" fmla="*/ 456441 w 607004"/>
                  <a:gd name="connsiteY31" fmla="*/ 577990 h 606075"/>
                  <a:gd name="connsiteX32" fmla="*/ 455276 w 607004"/>
                  <a:gd name="connsiteY32" fmla="*/ 601704 h 606075"/>
                  <a:gd name="connsiteX33" fmla="*/ 431526 w 607004"/>
                  <a:gd name="connsiteY33" fmla="*/ 600540 h 606075"/>
                  <a:gd name="connsiteX34" fmla="*/ 320396 w 607004"/>
                  <a:gd name="connsiteY34" fmla="*/ 537184 h 606075"/>
                  <a:gd name="connsiteX35" fmla="*/ 320396 w 607004"/>
                  <a:gd name="connsiteY35" fmla="*/ 589175 h 606075"/>
                  <a:gd name="connsiteX36" fmla="*/ 303547 w 607004"/>
                  <a:gd name="connsiteY36" fmla="*/ 605999 h 606075"/>
                  <a:gd name="connsiteX37" fmla="*/ 286698 w 607004"/>
                  <a:gd name="connsiteY37" fmla="*/ 589175 h 606075"/>
                  <a:gd name="connsiteX38" fmla="*/ 286698 w 607004"/>
                  <a:gd name="connsiteY38" fmla="*/ 537184 h 606075"/>
                  <a:gd name="connsiteX39" fmla="*/ 175568 w 607004"/>
                  <a:gd name="connsiteY39" fmla="*/ 600540 h 606075"/>
                  <a:gd name="connsiteX40" fmla="*/ 151729 w 607004"/>
                  <a:gd name="connsiteY40" fmla="*/ 601704 h 606075"/>
                  <a:gd name="connsiteX41" fmla="*/ 150564 w 607004"/>
                  <a:gd name="connsiteY41" fmla="*/ 577990 h 606075"/>
                  <a:gd name="connsiteX42" fmla="*/ 286698 w 607004"/>
                  <a:gd name="connsiteY42" fmla="*/ 503448 h 606075"/>
                  <a:gd name="connsiteX43" fmla="*/ 286698 w 607004"/>
                  <a:gd name="connsiteY43" fmla="*/ 433291 h 606075"/>
                  <a:gd name="connsiteX44" fmla="*/ 16849 w 607004"/>
                  <a:gd name="connsiteY44" fmla="*/ 433291 h 606075"/>
                  <a:gd name="connsiteX45" fmla="*/ 0 w 607004"/>
                  <a:gd name="connsiteY45" fmla="*/ 416468 h 606075"/>
                  <a:gd name="connsiteX46" fmla="*/ 0 w 607004"/>
                  <a:gd name="connsiteY46" fmla="*/ 16823 h 606075"/>
                  <a:gd name="connsiteX47" fmla="*/ 16849 w 607004"/>
                  <a:gd name="connsiteY47" fmla="*/ 0 h 60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004" h="606075">
                    <a:moveTo>
                      <a:pt x="424725" y="67461"/>
                    </a:moveTo>
                    <a:lnTo>
                      <a:pt x="522693" y="67461"/>
                    </a:lnTo>
                    <a:cubicBezTo>
                      <a:pt x="532015" y="67461"/>
                      <a:pt x="539544" y="74979"/>
                      <a:pt x="539544" y="84287"/>
                    </a:cubicBezTo>
                    <a:lnTo>
                      <a:pt x="539544" y="182109"/>
                    </a:lnTo>
                    <a:cubicBezTo>
                      <a:pt x="539544" y="191417"/>
                      <a:pt x="532015" y="198935"/>
                      <a:pt x="522693" y="198935"/>
                    </a:cubicBezTo>
                    <a:cubicBezTo>
                      <a:pt x="513372" y="198935"/>
                      <a:pt x="505843" y="191417"/>
                      <a:pt x="505843" y="182109"/>
                    </a:cubicBezTo>
                    <a:lnTo>
                      <a:pt x="505843" y="124830"/>
                    </a:lnTo>
                    <a:lnTo>
                      <a:pt x="332046" y="298457"/>
                    </a:lnTo>
                    <a:cubicBezTo>
                      <a:pt x="325772" y="304811"/>
                      <a:pt x="314478" y="304811"/>
                      <a:pt x="308204" y="298457"/>
                    </a:cubicBezTo>
                    <a:lnTo>
                      <a:pt x="233450" y="223905"/>
                    </a:lnTo>
                    <a:lnTo>
                      <a:pt x="96134" y="361017"/>
                    </a:lnTo>
                    <a:cubicBezTo>
                      <a:pt x="92907" y="364328"/>
                      <a:pt x="80717" y="369340"/>
                      <a:pt x="72381" y="361106"/>
                    </a:cubicBezTo>
                    <a:cubicBezTo>
                      <a:pt x="65838" y="354394"/>
                      <a:pt x="65838" y="343833"/>
                      <a:pt x="72381" y="337210"/>
                    </a:cubicBezTo>
                    <a:lnTo>
                      <a:pt x="221529" y="188105"/>
                    </a:lnTo>
                    <a:cubicBezTo>
                      <a:pt x="227893" y="181751"/>
                      <a:pt x="239097" y="181751"/>
                      <a:pt x="245461" y="188105"/>
                    </a:cubicBezTo>
                    <a:lnTo>
                      <a:pt x="320125" y="262658"/>
                    </a:lnTo>
                    <a:lnTo>
                      <a:pt x="481911" y="101113"/>
                    </a:lnTo>
                    <a:lnTo>
                      <a:pt x="424725" y="101113"/>
                    </a:lnTo>
                    <a:cubicBezTo>
                      <a:pt x="415404" y="101113"/>
                      <a:pt x="407875" y="93595"/>
                      <a:pt x="407875" y="84287"/>
                    </a:cubicBezTo>
                    <a:cubicBezTo>
                      <a:pt x="407875" y="74979"/>
                      <a:pt x="415404" y="67461"/>
                      <a:pt x="424725" y="67461"/>
                    </a:cubicBezTo>
                    <a:close/>
                    <a:moveTo>
                      <a:pt x="33697" y="33647"/>
                    </a:moveTo>
                    <a:lnTo>
                      <a:pt x="33697" y="399644"/>
                    </a:lnTo>
                    <a:lnTo>
                      <a:pt x="573307" y="399644"/>
                    </a:lnTo>
                    <a:lnTo>
                      <a:pt x="573307" y="33647"/>
                    </a:lnTo>
                    <a:close/>
                    <a:moveTo>
                      <a:pt x="16849" y="0"/>
                    </a:moveTo>
                    <a:lnTo>
                      <a:pt x="590155" y="0"/>
                    </a:lnTo>
                    <a:cubicBezTo>
                      <a:pt x="599476" y="0"/>
                      <a:pt x="607004" y="7517"/>
                      <a:pt x="607004" y="16823"/>
                    </a:cubicBezTo>
                    <a:lnTo>
                      <a:pt x="607004" y="416468"/>
                    </a:lnTo>
                    <a:cubicBezTo>
                      <a:pt x="607004" y="425774"/>
                      <a:pt x="599476" y="433291"/>
                      <a:pt x="590155" y="433291"/>
                    </a:cubicBezTo>
                    <a:lnTo>
                      <a:pt x="320396" y="433291"/>
                    </a:lnTo>
                    <a:lnTo>
                      <a:pt x="320396" y="503448"/>
                    </a:lnTo>
                    <a:cubicBezTo>
                      <a:pt x="369598" y="508191"/>
                      <a:pt x="416290" y="533694"/>
                      <a:pt x="456441" y="577990"/>
                    </a:cubicBezTo>
                    <a:cubicBezTo>
                      <a:pt x="462714" y="584791"/>
                      <a:pt x="462176" y="595529"/>
                      <a:pt x="455276" y="601704"/>
                    </a:cubicBezTo>
                    <a:cubicBezTo>
                      <a:pt x="448375" y="607968"/>
                      <a:pt x="437710" y="607431"/>
                      <a:pt x="431526" y="600540"/>
                    </a:cubicBezTo>
                    <a:cubicBezTo>
                      <a:pt x="398008" y="563672"/>
                      <a:pt x="359919" y="541927"/>
                      <a:pt x="320396" y="537184"/>
                    </a:cubicBezTo>
                    <a:lnTo>
                      <a:pt x="320396" y="589175"/>
                    </a:lnTo>
                    <a:cubicBezTo>
                      <a:pt x="320396" y="598482"/>
                      <a:pt x="312868" y="605999"/>
                      <a:pt x="303547" y="605999"/>
                    </a:cubicBezTo>
                    <a:cubicBezTo>
                      <a:pt x="294226" y="605999"/>
                      <a:pt x="286698" y="598482"/>
                      <a:pt x="286698" y="589175"/>
                    </a:cubicBezTo>
                    <a:lnTo>
                      <a:pt x="286698" y="537184"/>
                    </a:lnTo>
                    <a:cubicBezTo>
                      <a:pt x="247086" y="542106"/>
                      <a:pt x="208997" y="563672"/>
                      <a:pt x="175568" y="600540"/>
                    </a:cubicBezTo>
                    <a:cubicBezTo>
                      <a:pt x="172162" y="604209"/>
                      <a:pt x="159436" y="608415"/>
                      <a:pt x="151729" y="601704"/>
                    </a:cubicBezTo>
                    <a:cubicBezTo>
                      <a:pt x="144828" y="595619"/>
                      <a:pt x="144380" y="584880"/>
                      <a:pt x="150564" y="577990"/>
                    </a:cubicBezTo>
                    <a:cubicBezTo>
                      <a:pt x="190714" y="533605"/>
                      <a:pt x="237407" y="508191"/>
                      <a:pt x="286698" y="503448"/>
                    </a:cubicBezTo>
                    <a:lnTo>
                      <a:pt x="286698" y="433291"/>
                    </a:lnTo>
                    <a:lnTo>
                      <a:pt x="16849" y="433291"/>
                    </a:lnTo>
                    <a:cubicBezTo>
                      <a:pt x="7528" y="433291"/>
                      <a:pt x="0" y="425774"/>
                      <a:pt x="0" y="416468"/>
                    </a:cubicBezTo>
                    <a:lnTo>
                      <a:pt x="0" y="16823"/>
                    </a:lnTo>
                    <a:cubicBezTo>
                      <a:pt x="0" y="7517"/>
                      <a:pt x="7528" y="0"/>
                      <a:pt x="16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ïsļíḍê"/>
            <p:cNvGrpSpPr/>
            <p:nvPr/>
          </p:nvGrpSpPr>
          <p:grpSpPr>
            <a:xfrm>
              <a:off x="3719736" y="4673122"/>
              <a:ext cx="1953604" cy="1441330"/>
              <a:chOff x="9470988" y="4758096"/>
              <a:chExt cx="1953604" cy="1441330"/>
            </a:xfrm>
          </p:grpSpPr>
          <p:sp>
            <p:nvSpPr>
              <p:cNvPr id="66" name="íSḻîďè"/>
              <p:cNvSpPr/>
              <p:nvPr/>
            </p:nvSpPr>
            <p:spPr bwMode="auto">
              <a:xfrm>
                <a:off x="9470988" y="5642027"/>
                <a:ext cx="195360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点击输入您的内容</a:t>
                </a:r>
              </a:p>
            </p:txBody>
          </p:sp>
          <p:sp>
            <p:nvSpPr>
              <p:cNvPr id="67" name="isļîďê"/>
              <p:cNvSpPr txBox="1"/>
              <p:nvPr/>
            </p:nvSpPr>
            <p:spPr bwMode="auto">
              <a:xfrm>
                <a:off x="9470988" y="5290888"/>
                <a:ext cx="1953604" cy="35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68" name="íş1iḋe"/>
              <p:cNvSpPr/>
              <p:nvPr/>
            </p:nvSpPr>
            <p:spPr bwMode="auto">
              <a:xfrm>
                <a:off x="9470988" y="4758096"/>
                <a:ext cx="461080" cy="460366"/>
              </a:xfrm>
              <a:custGeom>
                <a:avLst/>
                <a:gdLst>
                  <a:gd name="connsiteX0" fmla="*/ 12438 w 608556"/>
                  <a:gd name="connsiteY0" fmla="*/ 316909 h 607614"/>
                  <a:gd name="connsiteX1" fmla="*/ 596024 w 608556"/>
                  <a:gd name="connsiteY1" fmla="*/ 316909 h 607614"/>
                  <a:gd name="connsiteX2" fmla="*/ 608556 w 608556"/>
                  <a:gd name="connsiteY2" fmla="*/ 329424 h 607614"/>
                  <a:gd name="connsiteX3" fmla="*/ 596024 w 608556"/>
                  <a:gd name="connsiteY3" fmla="*/ 341846 h 607614"/>
                  <a:gd name="connsiteX4" fmla="*/ 316764 w 608556"/>
                  <a:gd name="connsiteY4" fmla="*/ 341846 h 607614"/>
                  <a:gd name="connsiteX5" fmla="*/ 316764 w 608556"/>
                  <a:gd name="connsiteY5" fmla="*/ 500244 h 607614"/>
                  <a:gd name="connsiteX6" fmla="*/ 414495 w 608556"/>
                  <a:gd name="connsiteY6" fmla="*/ 585795 h 607614"/>
                  <a:gd name="connsiteX7" fmla="*/ 415618 w 608556"/>
                  <a:gd name="connsiteY7" fmla="*/ 603353 h 607614"/>
                  <a:gd name="connsiteX8" fmla="*/ 406265 w 608556"/>
                  <a:gd name="connsiteY8" fmla="*/ 607556 h 607614"/>
                  <a:gd name="connsiteX9" fmla="*/ 398035 w 608556"/>
                  <a:gd name="connsiteY9" fmla="*/ 604474 h 607614"/>
                  <a:gd name="connsiteX10" fmla="*/ 316764 w 608556"/>
                  <a:gd name="connsiteY10" fmla="*/ 533400 h 607614"/>
                  <a:gd name="connsiteX11" fmla="*/ 316764 w 608556"/>
                  <a:gd name="connsiteY11" fmla="*/ 594107 h 607614"/>
                  <a:gd name="connsiteX12" fmla="*/ 304231 w 608556"/>
                  <a:gd name="connsiteY12" fmla="*/ 606622 h 607614"/>
                  <a:gd name="connsiteX13" fmla="*/ 291793 w 608556"/>
                  <a:gd name="connsiteY13" fmla="*/ 594107 h 607614"/>
                  <a:gd name="connsiteX14" fmla="*/ 291793 w 608556"/>
                  <a:gd name="connsiteY14" fmla="*/ 533400 h 607614"/>
                  <a:gd name="connsiteX15" fmla="*/ 210521 w 608556"/>
                  <a:gd name="connsiteY15" fmla="*/ 604474 h 607614"/>
                  <a:gd name="connsiteX16" fmla="*/ 192938 w 608556"/>
                  <a:gd name="connsiteY16" fmla="*/ 603353 h 607614"/>
                  <a:gd name="connsiteX17" fmla="*/ 194061 w 608556"/>
                  <a:gd name="connsiteY17" fmla="*/ 585795 h 607614"/>
                  <a:gd name="connsiteX18" fmla="*/ 291793 w 608556"/>
                  <a:gd name="connsiteY18" fmla="*/ 500244 h 607614"/>
                  <a:gd name="connsiteX19" fmla="*/ 291793 w 608556"/>
                  <a:gd name="connsiteY19" fmla="*/ 341846 h 607614"/>
                  <a:gd name="connsiteX20" fmla="*/ 12438 w 608556"/>
                  <a:gd name="connsiteY20" fmla="*/ 341846 h 607614"/>
                  <a:gd name="connsiteX21" fmla="*/ 0 w 608556"/>
                  <a:gd name="connsiteY21" fmla="*/ 329424 h 607614"/>
                  <a:gd name="connsiteX22" fmla="*/ 12438 w 608556"/>
                  <a:gd name="connsiteY22" fmla="*/ 316909 h 607614"/>
                  <a:gd name="connsiteX23" fmla="*/ 278583 w 608556"/>
                  <a:gd name="connsiteY23" fmla="*/ 124789 h 607614"/>
                  <a:gd name="connsiteX24" fmla="*/ 278583 w 608556"/>
                  <a:gd name="connsiteY24" fmla="*/ 169701 h 607614"/>
                  <a:gd name="connsiteX25" fmla="*/ 317489 w 608556"/>
                  <a:gd name="connsiteY25" fmla="*/ 150466 h 607614"/>
                  <a:gd name="connsiteX26" fmla="*/ 260252 w 608556"/>
                  <a:gd name="connsiteY26" fmla="*/ 90708 h 607614"/>
                  <a:gd name="connsiteX27" fmla="*/ 272972 w 608556"/>
                  <a:gd name="connsiteY27" fmla="*/ 91268 h 607614"/>
                  <a:gd name="connsiteX28" fmla="*/ 349287 w 608556"/>
                  <a:gd name="connsiteY28" fmla="*/ 141596 h 607614"/>
                  <a:gd name="connsiteX29" fmla="*/ 354898 w 608556"/>
                  <a:gd name="connsiteY29" fmla="*/ 152801 h 607614"/>
                  <a:gd name="connsiteX30" fmla="*/ 347977 w 608556"/>
                  <a:gd name="connsiteY30" fmla="*/ 163165 h 607614"/>
                  <a:gd name="connsiteX31" fmla="*/ 271662 w 608556"/>
                  <a:gd name="connsiteY31" fmla="*/ 201075 h 607614"/>
                  <a:gd name="connsiteX32" fmla="*/ 266051 w 608556"/>
                  <a:gd name="connsiteY32" fmla="*/ 202382 h 607614"/>
                  <a:gd name="connsiteX33" fmla="*/ 259504 w 608556"/>
                  <a:gd name="connsiteY33" fmla="*/ 200515 h 607614"/>
                  <a:gd name="connsiteX34" fmla="*/ 253612 w 608556"/>
                  <a:gd name="connsiteY34" fmla="*/ 189870 h 607614"/>
                  <a:gd name="connsiteX35" fmla="*/ 253612 w 608556"/>
                  <a:gd name="connsiteY35" fmla="*/ 101632 h 607614"/>
                  <a:gd name="connsiteX36" fmla="*/ 260252 w 608556"/>
                  <a:gd name="connsiteY36" fmla="*/ 90708 h 607614"/>
                  <a:gd name="connsiteX37" fmla="*/ 87934 w 608556"/>
                  <a:gd name="connsiteY37" fmla="*/ 24932 h 607614"/>
                  <a:gd name="connsiteX38" fmla="*/ 87934 w 608556"/>
                  <a:gd name="connsiteY38" fmla="*/ 265656 h 607614"/>
                  <a:gd name="connsiteX39" fmla="*/ 520692 w 608556"/>
                  <a:gd name="connsiteY39" fmla="*/ 265656 h 607614"/>
                  <a:gd name="connsiteX40" fmla="*/ 520692 w 608556"/>
                  <a:gd name="connsiteY40" fmla="*/ 24932 h 607614"/>
                  <a:gd name="connsiteX41" fmla="*/ 75310 w 608556"/>
                  <a:gd name="connsiteY41" fmla="*/ 0 h 607614"/>
                  <a:gd name="connsiteX42" fmla="*/ 533035 w 608556"/>
                  <a:gd name="connsiteY42" fmla="*/ 0 h 607614"/>
                  <a:gd name="connsiteX43" fmla="*/ 545471 w 608556"/>
                  <a:gd name="connsiteY43" fmla="*/ 12419 h 607614"/>
                  <a:gd name="connsiteX44" fmla="*/ 545471 w 608556"/>
                  <a:gd name="connsiteY44" fmla="*/ 278076 h 607614"/>
                  <a:gd name="connsiteX45" fmla="*/ 533035 w 608556"/>
                  <a:gd name="connsiteY45" fmla="*/ 290588 h 607614"/>
                  <a:gd name="connsiteX46" fmla="*/ 75310 w 608556"/>
                  <a:gd name="connsiteY46" fmla="*/ 290588 h 607614"/>
                  <a:gd name="connsiteX47" fmla="*/ 62874 w 608556"/>
                  <a:gd name="connsiteY47" fmla="*/ 278076 h 607614"/>
                  <a:gd name="connsiteX48" fmla="*/ 62874 w 608556"/>
                  <a:gd name="connsiteY48" fmla="*/ 12419 h 607614"/>
                  <a:gd name="connsiteX49" fmla="*/ 75310 w 608556"/>
                  <a:gd name="connsiteY49" fmla="*/ 0 h 6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08556" h="607614">
                    <a:moveTo>
                      <a:pt x="12438" y="316909"/>
                    </a:moveTo>
                    <a:lnTo>
                      <a:pt x="596024" y="316909"/>
                    </a:lnTo>
                    <a:cubicBezTo>
                      <a:pt x="602945" y="316909"/>
                      <a:pt x="608556" y="322513"/>
                      <a:pt x="608556" y="329424"/>
                    </a:cubicBezTo>
                    <a:cubicBezTo>
                      <a:pt x="608556" y="336242"/>
                      <a:pt x="602945" y="341846"/>
                      <a:pt x="596024" y="341846"/>
                    </a:cubicBezTo>
                    <a:lnTo>
                      <a:pt x="316764" y="341846"/>
                    </a:lnTo>
                    <a:lnTo>
                      <a:pt x="316764" y="500244"/>
                    </a:lnTo>
                    <a:lnTo>
                      <a:pt x="414495" y="585795"/>
                    </a:lnTo>
                    <a:cubicBezTo>
                      <a:pt x="419639" y="590278"/>
                      <a:pt x="420107" y="598123"/>
                      <a:pt x="415618" y="603353"/>
                    </a:cubicBezTo>
                    <a:cubicBezTo>
                      <a:pt x="413280" y="606061"/>
                      <a:pt x="409726" y="607556"/>
                      <a:pt x="406265" y="607556"/>
                    </a:cubicBezTo>
                    <a:cubicBezTo>
                      <a:pt x="403273" y="607556"/>
                      <a:pt x="400373" y="606622"/>
                      <a:pt x="398035" y="604474"/>
                    </a:cubicBezTo>
                    <a:lnTo>
                      <a:pt x="316764" y="533400"/>
                    </a:lnTo>
                    <a:lnTo>
                      <a:pt x="316764" y="594107"/>
                    </a:lnTo>
                    <a:cubicBezTo>
                      <a:pt x="316764" y="601018"/>
                      <a:pt x="311152" y="606622"/>
                      <a:pt x="304231" y="606622"/>
                    </a:cubicBezTo>
                    <a:cubicBezTo>
                      <a:pt x="297404" y="606622"/>
                      <a:pt x="291793" y="601018"/>
                      <a:pt x="291793" y="594107"/>
                    </a:cubicBezTo>
                    <a:lnTo>
                      <a:pt x="291793" y="533400"/>
                    </a:lnTo>
                    <a:lnTo>
                      <a:pt x="210521" y="604474"/>
                    </a:lnTo>
                    <a:cubicBezTo>
                      <a:pt x="205377" y="609050"/>
                      <a:pt x="197427" y="608583"/>
                      <a:pt x="192938" y="603353"/>
                    </a:cubicBezTo>
                    <a:cubicBezTo>
                      <a:pt x="188262" y="598216"/>
                      <a:pt x="188823" y="590278"/>
                      <a:pt x="194061" y="585795"/>
                    </a:cubicBezTo>
                    <a:lnTo>
                      <a:pt x="291793" y="500244"/>
                    </a:lnTo>
                    <a:lnTo>
                      <a:pt x="291793" y="341846"/>
                    </a:lnTo>
                    <a:lnTo>
                      <a:pt x="12438" y="341846"/>
                    </a:lnTo>
                    <a:cubicBezTo>
                      <a:pt x="5611" y="341846"/>
                      <a:pt x="0" y="336242"/>
                      <a:pt x="0" y="329424"/>
                    </a:cubicBezTo>
                    <a:cubicBezTo>
                      <a:pt x="0" y="322513"/>
                      <a:pt x="5611" y="316909"/>
                      <a:pt x="12438" y="316909"/>
                    </a:cubicBezTo>
                    <a:close/>
                    <a:moveTo>
                      <a:pt x="278583" y="124789"/>
                    </a:moveTo>
                    <a:lnTo>
                      <a:pt x="278583" y="169701"/>
                    </a:lnTo>
                    <a:lnTo>
                      <a:pt x="317489" y="150466"/>
                    </a:lnTo>
                    <a:close/>
                    <a:moveTo>
                      <a:pt x="260252" y="90708"/>
                    </a:moveTo>
                    <a:cubicBezTo>
                      <a:pt x="264180" y="88560"/>
                      <a:pt x="269231" y="88653"/>
                      <a:pt x="272972" y="91268"/>
                    </a:cubicBezTo>
                    <a:lnTo>
                      <a:pt x="349287" y="141596"/>
                    </a:lnTo>
                    <a:cubicBezTo>
                      <a:pt x="353028" y="144117"/>
                      <a:pt x="355085" y="148319"/>
                      <a:pt x="354898" y="152801"/>
                    </a:cubicBezTo>
                    <a:cubicBezTo>
                      <a:pt x="354618" y="157283"/>
                      <a:pt x="351999" y="161111"/>
                      <a:pt x="347977" y="163165"/>
                    </a:cubicBezTo>
                    <a:lnTo>
                      <a:pt x="271662" y="201075"/>
                    </a:lnTo>
                    <a:cubicBezTo>
                      <a:pt x="269979" y="202009"/>
                      <a:pt x="267921" y="202382"/>
                      <a:pt x="266051" y="202382"/>
                    </a:cubicBezTo>
                    <a:cubicBezTo>
                      <a:pt x="263806" y="202382"/>
                      <a:pt x="261468" y="201728"/>
                      <a:pt x="259504" y="200515"/>
                    </a:cubicBezTo>
                    <a:cubicBezTo>
                      <a:pt x="255857" y="198274"/>
                      <a:pt x="253612" y="194259"/>
                      <a:pt x="253612" y="189870"/>
                    </a:cubicBezTo>
                    <a:lnTo>
                      <a:pt x="253612" y="101632"/>
                    </a:lnTo>
                    <a:cubicBezTo>
                      <a:pt x="253612" y="97057"/>
                      <a:pt x="256137" y="92762"/>
                      <a:pt x="260252" y="90708"/>
                    </a:cubicBezTo>
                    <a:close/>
                    <a:moveTo>
                      <a:pt x="87934" y="24932"/>
                    </a:moveTo>
                    <a:lnTo>
                      <a:pt x="87934" y="265656"/>
                    </a:lnTo>
                    <a:lnTo>
                      <a:pt x="520692" y="265656"/>
                    </a:lnTo>
                    <a:lnTo>
                      <a:pt x="520692" y="24932"/>
                    </a:lnTo>
                    <a:close/>
                    <a:moveTo>
                      <a:pt x="75310" y="0"/>
                    </a:moveTo>
                    <a:lnTo>
                      <a:pt x="533035" y="0"/>
                    </a:lnTo>
                    <a:cubicBezTo>
                      <a:pt x="539861" y="0"/>
                      <a:pt x="545471" y="5603"/>
                      <a:pt x="545471" y="12419"/>
                    </a:cubicBezTo>
                    <a:lnTo>
                      <a:pt x="545471" y="278076"/>
                    </a:lnTo>
                    <a:cubicBezTo>
                      <a:pt x="545471" y="284985"/>
                      <a:pt x="540048" y="290588"/>
                      <a:pt x="533035" y="290588"/>
                    </a:cubicBezTo>
                    <a:lnTo>
                      <a:pt x="75310" y="290588"/>
                    </a:lnTo>
                    <a:cubicBezTo>
                      <a:pt x="68484" y="290588"/>
                      <a:pt x="62874" y="284985"/>
                      <a:pt x="62874" y="278076"/>
                    </a:cubicBezTo>
                    <a:lnTo>
                      <a:pt x="62874" y="12419"/>
                    </a:lnTo>
                    <a:cubicBezTo>
                      <a:pt x="62874" y="5603"/>
                      <a:pt x="68484" y="0"/>
                      <a:pt x="75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>
            <a:xfrm>
              <a:off x="1064828" y="4446293"/>
              <a:ext cx="4704408" cy="0"/>
            </a:xfrm>
            <a:prstGeom prst="line">
              <a:avLst/>
            </a:prstGeom>
            <a:ln w="3175" cap="rnd">
              <a:solidFill>
                <a:srgbClr val="A81819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258978" y="2958797"/>
              <a:ext cx="0" cy="3149790"/>
            </a:xfrm>
            <a:prstGeom prst="line">
              <a:avLst/>
            </a:prstGeom>
            <a:ln w="3175" cap="rnd">
              <a:solidFill>
                <a:srgbClr val="A81819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íśľïde"/>
          <p:cNvGrpSpPr/>
          <p:nvPr/>
        </p:nvGrpSpPr>
        <p:grpSpPr>
          <a:xfrm>
            <a:off x="8535952" y="2462856"/>
            <a:ext cx="2311753" cy="786264"/>
            <a:chOff x="9029821" y="3139323"/>
            <a:chExt cx="2457329" cy="835777"/>
          </a:xfrm>
        </p:grpSpPr>
        <p:sp>
          <p:nvSpPr>
            <p:cNvPr id="42" name="ïṧļïḑè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3" name="ïṧliḋè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4" name="íṧḷîďè"/>
          <p:cNvGrpSpPr/>
          <p:nvPr/>
        </p:nvGrpSpPr>
        <p:grpSpPr>
          <a:xfrm>
            <a:off x="1344295" y="2462856"/>
            <a:ext cx="2264984" cy="786264"/>
            <a:chOff x="609599" y="3139323"/>
            <a:chExt cx="2407615" cy="835777"/>
          </a:xfrm>
        </p:grpSpPr>
        <p:sp>
          <p:nvSpPr>
            <p:cNvPr id="45" name="işļíḑê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6" name="íṣliďé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215149" y="4625309"/>
            <a:ext cx="2311753" cy="786264"/>
            <a:chOff x="6472567" y="4705599"/>
            <a:chExt cx="2311753" cy="786264"/>
          </a:xfrm>
        </p:grpSpPr>
        <p:sp>
          <p:nvSpPr>
            <p:cNvPr id="47" name="ïṡliďè"/>
            <p:cNvSpPr txBox="1"/>
            <p:nvPr/>
          </p:nvSpPr>
          <p:spPr>
            <a:xfrm>
              <a:off x="6472567" y="4937233"/>
              <a:ext cx="2311753" cy="554630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8" name="íṡḻïḑé"/>
            <p:cNvSpPr/>
            <p:nvPr/>
          </p:nvSpPr>
          <p:spPr>
            <a:xfrm>
              <a:off x="6472567" y="4705599"/>
              <a:ext cx="2311753" cy="231634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9" name="íSḻíḓê"/>
          <p:cNvGrpSpPr/>
          <p:nvPr/>
        </p:nvGrpSpPr>
        <p:grpSpPr>
          <a:xfrm>
            <a:off x="3990820" y="4625309"/>
            <a:ext cx="2264984" cy="786264"/>
            <a:chOff x="609599" y="3139323"/>
            <a:chExt cx="2407615" cy="835777"/>
          </a:xfrm>
        </p:grpSpPr>
        <p:sp>
          <p:nvSpPr>
            <p:cNvPr id="50" name="ïşľíde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1" name="îṧḷiḑê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94250" y="2043693"/>
            <a:ext cx="4556734" cy="2100862"/>
            <a:chOff x="3794250" y="2043693"/>
            <a:chExt cx="4556734" cy="2100862"/>
          </a:xfrm>
        </p:grpSpPr>
        <p:grpSp>
          <p:nvGrpSpPr>
            <p:cNvPr id="29" name="ïŝḻíde"/>
            <p:cNvGrpSpPr/>
            <p:nvPr/>
          </p:nvGrpSpPr>
          <p:grpSpPr>
            <a:xfrm>
              <a:off x="3794250" y="2043693"/>
              <a:ext cx="4556734" cy="2100862"/>
              <a:chOff x="2534384" y="1878746"/>
              <a:chExt cx="6419413" cy="2959640"/>
            </a:xfrm>
          </p:grpSpPr>
          <p:grpSp>
            <p:nvGrpSpPr>
              <p:cNvPr id="30" name="iśḻïḍé"/>
              <p:cNvGrpSpPr/>
              <p:nvPr/>
            </p:nvGrpSpPr>
            <p:grpSpPr>
              <a:xfrm>
                <a:off x="3631384" y="2809037"/>
                <a:ext cx="2021118" cy="2029349"/>
                <a:chOff x="3631384" y="2809037"/>
                <a:chExt cx="2021118" cy="2029349"/>
              </a:xfrm>
              <a:solidFill>
                <a:schemeClr val="accent6"/>
              </a:solidFill>
            </p:grpSpPr>
            <p:sp>
              <p:nvSpPr>
                <p:cNvPr id="39" name="íŝ1iḓê"/>
                <p:cNvSpPr/>
                <p:nvPr/>
              </p:nvSpPr>
              <p:spPr bwMode="auto">
                <a:xfrm>
                  <a:off x="363138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6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5 w 350"/>
                    <a:gd name="T9" fmla="*/ 7 h 343"/>
                    <a:gd name="T10" fmla="*/ 125 w 350"/>
                    <a:gd name="T11" fmla="*/ 0 h 343"/>
                    <a:gd name="T12" fmla="*/ 0 w 350"/>
                    <a:gd name="T13" fmla="*/ 167 h 343"/>
                    <a:gd name="T14" fmla="*/ 176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3" y="257"/>
                        <a:pt x="251" y="314"/>
                        <a:pt x="176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4" y="23"/>
                        <a:pt x="125" y="16"/>
                        <a:pt x="125" y="7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9" y="343"/>
                        <a:pt x="176" y="343"/>
                      </a:cubicBezTo>
                      <a:cubicBezTo>
                        <a:pt x="266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ṡlîḋè"/>
                <p:cNvSpPr/>
                <p:nvPr/>
              </p:nvSpPr>
              <p:spPr bwMode="auto">
                <a:xfrm>
                  <a:off x="4600779" y="2809037"/>
                  <a:ext cx="1051722" cy="885011"/>
                </a:xfrm>
                <a:custGeom>
                  <a:avLst/>
                  <a:gdLst>
                    <a:gd name="T0" fmla="*/ 0 w 182"/>
                    <a:gd name="T1" fmla="*/ 29 h 153"/>
                    <a:gd name="T2" fmla="*/ 8 w 182"/>
                    <a:gd name="T3" fmla="*/ 29 h 153"/>
                    <a:gd name="T4" fmla="*/ 151 w 182"/>
                    <a:gd name="T5" fmla="*/ 145 h 153"/>
                    <a:gd name="T6" fmla="*/ 182 w 182"/>
                    <a:gd name="T7" fmla="*/ 153 h 153"/>
                    <a:gd name="T8" fmla="*/ 8 w 182"/>
                    <a:gd name="T9" fmla="*/ 0 h 153"/>
                    <a:gd name="T10" fmla="*/ 0 w 182"/>
                    <a:gd name="T11" fmla="*/ 0 h 153"/>
                    <a:gd name="T12" fmla="*/ 1 w 182"/>
                    <a:gd name="T13" fmla="*/ 15 h 153"/>
                    <a:gd name="T14" fmla="*/ 0 w 182"/>
                    <a:gd name="T15" fmla="*/ 2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0" y="29"/>
                      </a:move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78" y="29"/>
                        <a:pt x="137" y="79"/>
                        <a:pt x="151" y="145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7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  <a:cubicBezTo>
                        <a:pt x="1" y="20"/>
                        <a:pt x="1" y="24"/>
                        <a:pt x="0" y="2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ïṣlîďé"/>
              <p:cNvSpPr/>
              <p:nvPr/>
            </p:nvSpPr>
            <p:spPr bwMode="auto">
              <a:xfrm>
                <a:off x="2534384" y="1878746"/>
                <a:ext cx="2027292" cy="2029351"/>
              </a:xfrm>
              <a:custGeom>
                <a:avLst/>
                <a:gdLst>
                  <a:gd name="T0" fmla="*/ 183 w 351"/>
                  <a:gd name="T1" fmla="*/ 336 h 351"/>
                  <a:gd name="T2" fmla="*/ 184 w 351"/>
                  <a:gd name="T3" fmla="*/ 322 h 351"/>
                  <a:gd name="T4" fmla="*/ 176 w 351"/>
                  <a:gd name="T5" fmla="*/ 322 h 351"/>
                  <a:gd name="T6" fmla="*/ 29 w 351"/>
                  <a:gd name="T7" fmla="*/ 176 h 351"/>
                  <a:gd name="T8" fmla="*/ 176 w 351"/>
                  <a:gd name="T9" fmla="*/ 29 h 351"/>
                  <a:gd name="T10" fmla="*/ 322 w 351"/>
                  <a:gd name="T11" fmla="*/ 176 h 351"/>
                  <a:gd name="T12" fmla="*/ 229 w 351"/>
                  <a:gd name="T13" fmla="*/ 312 h 351"/>
                  <a:gd name="T14" fmla="*/ 227 w 351"/>
                  <a:gd name="T15" fmla="*/ 336 h 351"/>
                  <a:gd name="T16" fmla="*/ 227 w 351"/>
                  <a:gd name="T17" fmla="*/ 344 h 351"/>
                  <a:gd name="T18" fmla="*/ 351 w 351"/>
                  <a:gd name="T19" fmla="*/ 176 h 351"/>
                  <a:gd name="T20" fmla="*/ 176 w 351"/>
                  <a:gd name="T21" fmla="*/ 0 h 351"/>
                  <a:gd name="T22" fmla="*/ 0 w 351"/>
                  <a:gd name="T23" fmla="*/ 176 h 351"/>
                  <a:gd name="T24" fmla="*/ 176 w 351"/>
                  <a:gd name="T25" fmla="*/ 351 h 351"/>
                  <a:gd name="T26" fmla="*/ 184 w 351"/>
                  <a:gd name="T27" fmla="*/ 351 h 351"/>
                  <a:gd name="T28" fmla="*/ 183 w 351"/>
                  <a:gd name="T29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1" h="351">
                    <a:moveTo>
                      <a:pt x="183" y="336"/>
                    </a:moveTo>
                    <a:cubicBezTo>
                      <a:pt x="183" y="331"/>
                      <a:pt x="183" y="326"/>
                      <a:pt x="184" y="322"/>
                    </a:cubicBezTo>
                    <a:cubicBezTo>
                      <a:pt x="176" y="322"/>
                      <a:pt x="176" y="322"/>
                      <a:pt x="176" y="322"/>
                    </a:cubicBezTo>
                    <a:cubicBezTo>
                      <a:pt x="95" y="322"/>
                      <a:pt x="29" y="256"/>
                      <a:pt x="29" y="176"/>
                    </a:cubicBezTo>
                    <a:cubicBezTo>
                      <a:pt x="29" y="94"/>
                      <a:pt x="95" y="29"/>
                      <a:pt x="176" y="29"/>
                    </a:cubicBezTo>
                    <a:cubicBezTo>
                      <a:pt x="256" y="29"/>
                      <a:pt x="322" y="94"/>
                      <a:pt x="322" y="176"/>
                    </a:cubicBezTo>
                    <a:cubicBezTo>
                      <a:pt x="322" y="237"/>
                      <a:pt x="283" y="290"/>
                      <a:pt x="229" y="312"/>
                    </a:cubicBezTo>
                    <a:cubicBezTo>
                      <a:pt x="228" y="320"/>
                      <a:pt x="227" y="328"/>
                      <a:pt x="227" y="336"/>
                    </a:cubicBezTo>
                    <a:cubicBezTo>
                      <a:pt x="227" y="344"/>
                      <a:pt x="227" y="344"/>
                      <a:pt x="227" y="344"/>
                    </a:cubicBezTo>
                    <a:cubicBezTo>
                      <a:pt x="299" y="322"/>
                      <a:pt x="351" y="255"/>
                      <a:pt x="351" y="176"/>
                    </a:cubicBezTo>
                    <a:cubicBezTo>
                      <a:pt x="351" y="79"/>
                      <a:pt x="273" y="0"/>
                      <a:pt x="176" y="0"/>
                    </a:cubicBezTo>
                    <a:cubicBezTo>
                      <a:pt x="78" y="0"/>
                      <a:pt x="0" y="79"/>
                      <a:pt x="0" y="176"/>
                    </a:cubicBezTo>
                    <a:cubicBezTo>
                      <a:pt x="0" y="273"/>
                      <a:pt x="78" y="351"/>
                      <a:pt x="176" y="351"/>
                    </a:cubicBezTo>
                    <a:cubicBezTo>
                      <a:pt x="184" y="351"/>
                      <a:pt x="184" y="351"/>
                      <a:pt x="184" y="351"/>
                    </a:cubicBezTo>
                    <a:cubicBezTo>
                      <a:pt x="183" y="346"/>
                      <a:pt x="183" y="341"/>
                      <a:pt x="183" y="3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îš1íḋè"/>
              <p:cNvGrpSpPr/>
              <p:nvPr/>
            </p:nvGrpSpPr>
            <p:grpSpPr>
              <a:xfrm>
                <a:off x="4738677" y="1878746"/>
                <a:ext cx="2021118" cy="2029351"/>
                <a:chOff x="4738677" y="1878746"/>
                <a:chExt cx="2021118" cy="2029351"/>
              </a:xfrm>
              <a:solidFill>
                <a:schemeClr val="accent2"/>
              </a:solidFill>
            </p:grpSpPr>
            <p:sp>
              <p:nvSpPr>
                <p:cNvPr id="37" name="îSḻíḓe"/>
                <p:cNvSpPr/>
                <p:nvPr/>
              </p:nvSpPr>
              <p:spPr bwMode="auto">
                <a:xfrm>
                  <a:off x="4738677" y="1878746"/>
                  <a:ext cx="2021118" cy="1988187"/>
                </a:xfrm>
                <a:custGeom>
                  <a:avLst/>
                  <a:gdLst>
                    <a:gd name="T0" fmla="*/ 29 w 350"/>
                    <a:gd name="T1" fmla="*/ 159 h 344"/>
                    <a:gd name="T2" fmla="*/ 174 w 350"/>
                    <a:gd name="T3" fmla="*/ 29 h 344"/>
                    <a:gd name="T4" fmla="*/ 320 w 350"/>
                    <a:gd name="T5" fmla="*/ 176 h 344"/>
                    <a:gd name="T6" fmla="*/ 228 w 350"/>
                    <a:gd name="T7" fmla="*/ 312 h 344"/>
                    <a:gd name="T8" fmla="*/ 225 w 350"/>
                    <a:gd name="T9" fmla="*/ 336 h 344"/>
                    <a:gd name="T10" fmla="*/ 225 w 350"/>
                    <a:gd name="T11" fmla="*/ 344 h 344"/>
                    <a:gd name="T12" fmla="*/ 350 w 350"/>
                    <a:gd name="T13" fmla="*/ 176 h 344"/>
                    <a:gd name="T14" fmla="*/ 174 w 350"/>
                    <a:gd name="T15" fmla="*/ 0 h 344"/>
                    <a:gd name="T16" fmla="*/ 0 w 350"/>
                    <a:gd name="T17" fmla="*/ 154 h 344"/>
                    <a:gd name="T18" fmla="*/ 29 w 350"/>
                    <a:gd name="T19" fmla="*/ 15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4">
                      <a:moveTo>
                        <a:pt x="29" y="159"/>
                      </a:moveTo>
                      <a:cubicBezTo>
                        <a:pt x="37" y="86"/>
                        <a:pt x="99" y="29"/>
                        <a:pt x="174" y="29"/>
                      </a:cubicBezTo>
                      <a:cubicBezTo>
                        <a:pt x="255" y="29"/>
                        <a:pt x="320" y="94"/>
                        <a:pt x="320" y="176"/>
                      </a:cubicBezTo>
                      <a:cubicBezTo>
                        <a:pt x="320" y="237"/>
                        <a:pt x="282" y="290"/>
                        <a:pt x="228" y="312"/>
                      </a:cubicBezTo>
                      <a:cubicBezTo>
                        <a:pt x="226" y="320"/>
                        <a:pt x="225" y="328"/>
                        <a:pt x="225" y="336"/>
                      </a:cubicBezTo>
                      <a:cubicBezTo>
                        <a:pt x="225" y="344"/>
                        <a:pt x="225" y="344"/>
                        <a:pt x="225" y="344"/>
                      </a:cubicBezTo>
                      <a:cubicBezTo>
                        <a:pt x="298" y="322"/>
                        <a:pt x="350" y="255"/>
                        <a:pt x="350" y="176"/>
                      </a:cubicBezTo>
                      <a:cubicBezTo>
                        <a:pt x="350" y="79"/>
                        <a:pt x="271" y="0"/>
                        <a:pt x="174" y="0"/>
                      </a:cubicBezTo>
                      <a:cubicBezTo>
                        <a:pt x="84" y="0"/>
                        <a:pt x="10" y="67"/>
                        <a:pt x="0" y="154"/>
                      </a:cubicBezTo>
                      <a:cubicBezTo>
                        <a:pt x="10" y="155"/>
                        <a:pt x="20" y="157"/>
                        <a:pt x="29" y="15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í$ḻîḓè"/>
                <p:cNvSpPr/>
                <p:nvPr/>
              </p:nvSpPr>
              <p:spPr bwMode="auto">
                <a:xfrm>
                  <a:off x="4738677" y="3023086"/>
                  <a:ext cx="1051722" cy="885011"/>
                </a:xfrm>
                <a:custGeom>
                  <a:avLst/>
                  <a:gdLst>
                    <a:gd name="T0" fmla="*/ 181 w 182"/>
                    <a:gd name="T1" fmla="*/ 138 h 153"/>
                    <a:gd name="T2" fmla="*/ 182 w 182"/>
                    <a:gd name="T3" fmla="*/ 124 h 153"/>
                    <a:gd name="T4" fmla="*/ 174 w 182"/>
                    <a:gd name="T5" fmla="*/ 124 h 153"/>
                    <a:gd name="T6" fmla="*/ 31 w 182"/>
                    <a:gd name="T7" fmla="*/ 8 h 153"/>
                    <a:gd name="T8" fmla="*/ 0 w 182"/>
                    <a:gd name="T9" fmla="*/ 0 h 153"/>
                    <a:gd name="T10" fmla="*/ 174 w 182"/>
                    <a:gd name="T11" fmla="*/ 153 h 153"/>
                    <a:gd name="T12" fmla="*/ 182 w 182"/>
                    <a:gd name="T13" fmla="*/ 153 h 153"/>
                    <a:gd name="T14" fmla="*/ 181 w 182"/>
                    <a:gd name="T15" fmla="*/ 1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81" y="138"/>
                      </a:moveTo>
                      <a:cubicBezTo>
                        <a:pt x="181" y="133"/>
                        <a:pt x="181" y="128"/>
                        <a:pt x="182" y="124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04" y="124"/>
                        <a:pt x="45" y="75"/>
                        <a:pt x="31" y="8"/>
                      </a:cubicBezTo>
                      <a:cubicBezTo>
                        <a:pt x="21" y="4"/>
                        <a:pt x="11" y="2"/>
                        <a:pt x="0" y="0"/>
                      </a:cubicBezTo>
                      <a:cubicBezTo>
                        <a:pt x="11" y="86"/>
                        <a:pt x="85" y="153"/>
                        <a:pt x="174" y="153"/>
                      </a:cubicBezTo>
                      <a:cubicBezTo>
                        <a:pt x="182" y="153"/>
                        <a:pt x="182" y="153"/>
                        <a:pt x="182" y="153"/>
                      </a:cubicBezTo>
                      <a:cubicBezTo>
                        <a:pt x="181" y="148"/>
                        <a:pt x="181" y="143"/>
                        <a:pt x="181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íṣ1ïḑè"/>
              <p:cNvGrpSpPr/>
              <p:nvPr/>
            </p:nvGrpSpPr>
            <p:grpSpPr>
              <a:xfrm>
                <a:off x="5829504" y="2809037"/>
                <a:ext cx="2021118" cy="2029349"/>
                <a:chOff x="5829504" y="2809037"/>
                <a:chExt cx="2021118" cy="2029349"/>
              </a:xfrm>
              <a:solidFill>
                <a:schemeClr val="accent5"/>
              </a:solidFill>
            </p:grpSpPr>
            <p:sp>
              <p:nvSpPr>
                <p:cNvPr id="35" name="işļiḋe"/>
                <p:cNvSpPr/>
                <p:nvPr/>
              </p:nvSpPr>
              <p:spPr bwMode="auto">
                <a:xfrm>
                  <a:off x="582950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5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4 w 350"/>
                    <a:gd name="T9" fmla="*/ 7 h 343"/>
                    <a:gd name="T10" fmla="*/ 124 w 350"/>
                    <a:gd name="T11" fmla="*/ 0 h 343"/>
                    <a:gd name="T12" fmla="*/ 0 w 350"/>
                    <a:gd name="T13" fmla="*/ 167 h 343"/>
                    <a:gd name="T14" fmla="*/ 175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2" y="257"/>
                        <a:pt x="251" y="314"/>
                        <a:pt x="175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3" y="23"/>
                        <a:pt x="124" y="16"/>
                        <a:pt x="124" y="7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8" y="343"/>
                        <a:pt x="175" y="343"/>
                      </a:cubicBezTo>
                      <a:cubicBezTo>
                        <a:pt x="265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íṩľîḍé"/>
                <p:cNvSpPr/>
                <p:nvPr/>
              </p:nvSpPr>
              <p:spPr bwMode="auto">
                <a:xfrm>
                  <a:off x="6800958" y="2809037"/>
                  <a:ext cx="1049664" cy="885011"/>
                </a:xfrm>
                <a:custGeom>
                  <a:avLst/>
                  <a:gdLst>
                    <a:gd name="T0" fmla="*/ 1 w 182"/>
                    <a:gd name="T1" fmla="*/ 15 h 153"/>
                    <a:gd name="T2" fmla="*/ 0 w 182"/>
                    <a:gd name="T3" fmla="*/ 29 h 153"/>
                    <a:gd name="T4" fmla="*/ 7 w 182"/>
                    <a:gd name="T5" fmla="*/ 29 h 153"/>
                    <a:gd name="T6" fmla="*/ 151 w 182"/>
                    <a:gd name="T7" fmla="*/ 146 h 153"/>
                    <a:gd name="T8" fmla="*/ 182 w 182"/>
                    <a:gd name="T9" fmla="*/ 153 h 153"/>
                    <a:gd name="T10" fmla="*/ 7 w 182"/>
                    <a:gd name="T11" fmla="*/ 0 h 153"/>
                    <a:gd name="T12" fmla="*/ 0 w 182"/>
                    <a:gd name="T13" fmla="*/ 0 h 153"/>
                    <a:gd name="T14" fmla="*/ 1 w 182"/>
                    <a:gd name="T15" fmla="*/ 1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" y="15"/>
                      </a:moveTo>
                      <a:cubicBezTo>
                        <a:pt x="1" y="20"/>
                        <a:pt x="1" y="24"/>
                        <a:pt x="0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8" y="29"/>
                        <a:pt x="137" y="79"/>
                        <a:pt x="151" y="146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 dirty="0">
                    <a:solidFill>
                      <a:srgbClr val="A81819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ïşļïďê"/>
              <p:cNvSpPr/>
              <p:nvPr/>
            </p:nvSpPr>
            <p:spPr bwMode="auto">
              <a:xfrm>
                <a:off x="6938854" y="1878746"/>
                <a:ext cx="2014943" cy="2029351"/>
              </a:xfrm>
              <a:custGeom>
                <a:avLst/>
                <a:gdLst>
                  <a:gd name="T0" fmla="*/ 174 w 349"/>
                  <a:gd name="T1" fmla="*/ 0 h 351"/>
                  <a:gd name="T2" fmla="*/ 0 w 349"/>
                  <a:gd name="T3" fmla="*/ 154 h 351"/>
                  <a:gd name="T4" fmla="*/ 28 w 349"/>
                  <a:gd name="T5" fmla="*/ 159 h 351"/>
                  <a:gd name="T6" fmla="*/ 174 w 349"/>
                  <a:gd name="T7" fmla="*/ 29 h 351"/>
                  <a:gd name="T8" fmla="*/ 320 w 349"/>
                  <a:gd name="T9" fmla="*/ 176 h 351"/>
                  <a:gd name="T10" fmla="*/ 174 w 349"/>
                  <a:gd name="T11" fmla="*/ 322 h 351"/>
                  <a:gd name="T12" fmla="*/ 30 w 349"/>
                  <a:gd name="T13" fmla="*/ 206 h 351"/>
                  <a:gd name="T14" fmla="*/ 0 w 349"/>
                  <a:gd name="T15" fmla="*/ 198 h 351"/>
                  <a:gd name="T16" fmla="*/ 174 w 349"/>
                  <a:gd name="T17" fmla="*/ 351 h 351"/>
                  <a:gd name="T18" fmla="*/ 349 w 349"/>
                  <a:gd name="T19" fmla="*/ 176 h 351"/>
                  <a:gd name="T20" fmla="*/ 174 w 349"/>
                  <a:gd name="T2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1">
                    <a:moveTo>
                      <a:pt x="174" y="0"/>
                    </a:move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8" y="159"/>
                    </a:cubicBez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56"/>
                      <a:pt x="255" y="322"/>
                      <a:pt x="174" y="322"/>
                    </a:cubicBezTo>
                    <a:cubicBezTo>
                      <a:pt x="104" y="322"/>
                      <a:pt x="45" y="273"/>
                      <a:pt x="30" y="206"/>
                    </a:cubicBezTo>
                    <a:cubicBezTo>
                      <a:pt x="21" y="202"/>
                      <a:pt x="11" y="200"/>
                      <a:pt x="0" y="198"/>
                    </a:cubicBezTo>
                    <a:cubicBezTo>
                      <a:pt x="11" y="284"/>
                      <a:pt x="85" y="351"/>
                      <a:pt x="174" y="351"/>
                    </a:cubicBezTo>
                    <a:cubicBezTo>
                      <a:pt x="271" y="351"/>
                      <a:pt x="349" y="273"/>
                      <a:pt x="349" y="176"/>
                    </a:cubicBezTo>
                    <a:cubicBezTo>
                      <a:pt x="349" y="79"/>
                      <a:pt x="271" y="0"/>
                      <a:pt x="17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ïṧliḍê"/>
            <p:cNvSpPr/>
            <p:nvPr/>
          </p:nvSpPr>
          <p:spPr>
            <a:xfrm>
              <a:off x="4277895" y="2547115"/>
              <a:ext cx="334807" cy="28293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şḻiďe"/>
            <p:cNvSpPr/>
            <p:nvPr/>
          </p:nvSpPr>
          <p:spPr>
            <a:xfrm>
              <a:off x="5908864" y="2547115"/>
              <a:ext cx="334807" cy="28293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79" name="iṧḻïḓê"/>
            <p:cNvSpPr/>
            <p:nvPr/>
          </p:nvSpPr>
          <p:spPr>
            <a:xfrm>
              <a:off x="5073597" y="3387370"/>
              <a:ext cx="334807" cy="28293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80" name="î$liḑé"/>
            <p:cNvSpPr/>
            <p:nvPr/>
          </p:nvSpPr>
          <p:spPr>
            <a:xfrm>
              <a:off x="7539832" y="2547115"/>
              <a:ext cx="334807" cy="28293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81" name="ísļiḑe"/>
            <p:cNvSpPr/>
            <p:nvPr/>
          </p:nvSpPr>
          <p:spPr>
            <a:xfrm>
              <a:off x="6704566" y="3387370"/>
              <a:ext cx="334807" cy="28293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A8181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8489071" y="2187273"/>
            <a:ext cx="2370126" cy="1208831"/>
            <a:chOff x="874713" y="3336911"/>
            <a:chExt cx="2370126" cy="1208831"/>
          </a:xfrm>
        </p:grpSpPr>
        <p:sp>
          <p:nvSpPr>
            <p:cNvPr id="56" name="矩形 55"/>
            <p:cNvSpPr/>
            <p:nvPr/>
          </p:nvSpPr>
          <p:spPr>
            <a:xfrm>
              <a:off x="874713" y="3677812"/>
              <a:ext cx="2370126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74713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78244" y="2187273"/>
            <a:ext cx="2350812" cy="1208831"/>
            <a:chOff x="1377127" y="3336911"/>
            <a:chExt cx="2350812" cy="1208831"/>
          </a:xfrm>
        </p:grpSpPr>
        <p:sp>
          <p:nvSpPr>
            <p:cNvPr id="60" name="矩形 59"/>
            <p:cNvSpPr/>
            <p:nvPr/>
          </p:nvSpPr>
          <p:spPr>
            <a:xfrm>
              <a:off x="1377127" y="3677812"/>
              <a:ext cx="235081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485965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489071" y="4340250"/>
            <a:ext cx="2370126" cy="1208831"/>
            <a:chOff x="874713" y="3336911"/>
            <a:chExt cx="2370126" cy="1208831"/>
          </a:xfrm>
        </p:grpSpPr>
        <p:sp>
          <p:nvSpPr>
            <p:cNvPr id="63" name="矩形 62"/>
            <p:cNvSpPr/>
            <p:nvPr/>
          </p:nvSpPr>
          <p:spPr>
            <a:xfrm>
              <a:off x="874713" y="3677812"/>
              <a:ext cx="2370126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874713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78244" y="4340250"/>
            <a:ext cx="2350812" cy="1208831"/>
            <a:chOff x="1377127" y="3336911"/>
            <a:chExt cx="2350812" cy="1208831"/>
          </a:xfrm>
        </p:grpSpPr>
        <p:sp>
          <p:nvSpPr>
            <p:cNvPr id="67" name="矩形 66"/>
            <p:cNvSpPr/>
            <p:nvPr/>
          </p:nvSpPr>
          <p:spPr>
            <a:xfrm>
              <a:off x="1377127" y="3677812"/>
              <a:ext cx="235081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1485965" y="3336911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0893" y="1518169"/>
            <a:ext cx="6269828" cy="3526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>
            <p:custDataLst>
              <p:tags r:id="rId1"/>
            </p:custDataLst>
          </p:nvPr>
        </p:nvSpPr>
        <p:spPr>
          <a:xfrm>
            <a:off x="1671771" y="2240156"/>
            <a:ext cx="8848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 02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21807" y="3563595"/>
            <a:ext cx="9348385" cy="95407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活动财务预算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99343" y="2033644"/>
            <a:ext cx="7336060" cy="1759159"/>
            <a:chOff x="1798940" y="1864046"/>
            <a:chExt cx="8594120" cy="2060837"/>
          </a:xfrm>
        </p:grpSpPr>
        <p:sp>
          <p:nvSpPr>
            <p:cNvPr id="27" name="íslíḑè"/>
            <p:cNvSpPr/>
            <p:nvPr/>
          </p:nvSpPr>
          <p:spPr bwMode="auto">
            <a:xfrm rot="2776159">
              <a:off x="8332223" y="1864046"/>
              <a:ext cx="2060837" cy="2060837"/>
            </a:xfrm>
            <a:prstGeom prst="teardrop">
              <a:avLst>
                <a:gd name="adj" fmla="val 107722"/>
              </a:avLst>
            </a:prstGeom>
            <a:solidFill>
              <a:schemeClr val="accent4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ś1îḓe"/>
            <p:cNvSpPr/>
            <p:nvPr/>
          </p:nvSpPr>
          <p:spPr bwMode="auto">
            <a:xfrm rot="2776159">
              <a:off x="6099652" y="1864046"/>
              <a:ext cx="2060837" cy="2060837"/>
            </a:xfrm>
            <a:prstGeom prst="teardrop">
              <a:avLst>
                <a:gd name="adj" fmla="val 107722"/>
              </a:avLst>
            </a:prstGeom>
            <a:solidFill>
              <a:schemeClr val="accent3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ṡḻiḍé"/>
            <p:cNvSpPr/>
            <p:nvPr/>
          </p:nvSpPr>
          <p:spPr bwMode="auto">
            <a:xfrm rot="18823841" flipH="1">
              <a:off x="1798940" y="1864046"/>
              <a:ext cx="2060837" cy="2060837"/>
            </a:xfrm>
            <a:prstGeom prst="teardrop">
              <a:avLst>
                <a:gd name="adj" fmla="val 107722"/>
              </a:avLst>
            </a:prstGeom>
            <a:solidFill>
              <a:schemeClr val="accent1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ṡļîde"/>
            <p:cNvSpPr/>
            <p:nvPr/>
          </p:nvSpPr>
          <p:spPr bwMode="auto">
            <a:xfrm rot="18823841" flipH="1">
              <a:off x="4031513" y="1864046"/>
              <a:ext cx="2060837" cy="2060837"/>
            </a:xfrm>
            <a:prstGeom prst="teardrop">
              <a:avLst>
                <a:gd name="adj" fmla="val 107722"/>
              </a:avLst>
            </a:prstGeom>
            <a:solidFill>
              <a:schemeClr val="accent2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isḻíďe"/>
            <p:cNvGrpSpPr/>
            <p:nvPr/>
          </p:nvGrpSpPr>
          <p:grpSpPr>
            <a:xfrm>
              <a:off x="6792481" y="2491878"/>
              <a:ext cx="675293" cy="805153"/>
              <a:chOff x="5735638" y="1004888"/>
              <a:chExt cx="371475" cy="442913"/>
            </a:xfrm>
            <a:solidFill>
              <a:schemeClr val="bg1"/>
            </a:solidFill>
          </p:grpSpPr>
          <p:sp>
            <p:nvSpPr>
              <p:cNvPr id="76" name="îŝlïdê"/>
              <p:cNvSpPr/>
              <p:nvPr/>
            </p:nvSpPr>
            <p:spPr bwMode="auto">
              <a:xfrm>
                <a:off x="5859463" y="1389063"/>
                <a:ext cx="2222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ï$ḻíḋè"/>
              <p:cNvSpPr/>
              <p:nvPr/>
            </p:nvSpPr>
            <p:spPr bwMode="auto">
              <a:xfrm>
                <a:off x="5919788" y="1169988"/>
                <a:ext cx="98425" cy="984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3" y="26"/>
                  </a:cxn>
                  <a:cxn ang="0">
                    <a:pos x="22" y="22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3" y="0"/>
                  </a:cxn>
                  <a:cxn ang="0">
                    <a:pos x="18" y="19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18" y="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2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4" y="6"/>
                      <a:pt x="22" y="4"/>
                    </a:cubicBezTo>
                    <a:cubicBezTo>
                      <a:pt x="20" y="2"/>
                      <a:pt x="16" y="0"/>
                      <a:pt x="13" y="0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5" y="21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6" y="17"/>
                      <a:pt x="5" y="15"/>
                      <a:pt x="5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9" y="6"/>
                      <a:pt x="11" y="6"/>
                      <a:pt x="13" y="6"/>
                    </a:cubicBezTo>
                    <a:cubicBezTo>
                      <a:pt x="15" y="6"/>
                      <a:pt x="17" y="6"/>
                      <a:pt x="18" y="8"/>
                    </a:cubicBezTo>
                    <a:cubicBezTo>
                      <a:pt x="20" y="9"/>
                      <a:pt x="20" y="11"/>
                      <a:pt x="20" y="13"/>
                    </a:cubicBezTo>
                    <a:cubicBezTo>
                      <a:pt x="20" y="15"/>
                      <a:pt x="20" y="17"/>
                      <a:pt x="1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ïṩlîḑe"/>
              <p:cNvSpPr/>
              <p:nvPr/>
            </p:nvSpPr>
            <p:spPr bwMode="auto">
              <a:xfrm>
                <a:off x="5735638" y="1004888"/>
                <a:ext cx="371475" cy="442913"/>
              </a:xfrm>
              <a:custGeom>
                <a:avLst/>
                <a:gdLst/>
                <a:ahLst/>
                <a:cxnLst>
                  <a:cxn ang="0">
                    <a:pos x="69" y="116"/>
                  </a:cxn>
                  <a:cxn ang="0">
                    <a:pos x="60" y="20"/>
                  </a:cxn>
                  <a:cxn ang="0">
                    <a:pos x="27" y="46"/>
                  </a:cxn>
                  <a:cxn ang="0">
                    <a:pos x="26" y="47"/>
                  </a:cxn>
                  <a:cxn ang="0">
                    <a:pos x="25" y="48"/>
                  </a:cxn>
                  <a:cxn ang="0">
                    <a:pos x="25" y="66"/>
                  </a:cxn>
                  <a:cxn ang="0">
                    <a:pos x="25" y="67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29" y="75"/>
                  </a:cxn>
                  <a:cxn ang="0">
                    <a:pos x="44" y="90"/>
                  </a:cxn>
                  <a:cxn ang="0">
                    <a:pos x="45" y="89"/>
                  </a:cxn>
                  <a:cxn ang="0">
                    <a:pos x="53" y="20"/>
                  </a:cxn>
                  <a:cxn ang="0">
                    <a:pos x="52" y="21"/>
                  </a:cxn>
                  <a:cxn ang="0">
                    <a:pos x="44" y="25"/>
                  </a:cxn>
                  <a:cxn ang="0">
                    <a:pos x="43" y="25"/>
                  </a:cxn>
                  <a:cxn ang="0">
                    <a:pos x="42" y="25"/>
                  </a:cxn>
                  <a:cxn ang="0">
                    <a:pos x="29" y="38"/>
                  </a:cxn>
                  <a:cxn ang="0">
                    <a:pos x="93" y="63"/>
                  </a:cxn>
                  <a:cxn ang="0">
                    <a:pos x="56" y="82"/>
                  </a:cxn>
                  <a:cxn ang="0">
                    <a:pos x="55" y="80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3" y="79"/>
                  </a:cxn>
                  <a:cxn ang="0">
                    <a:pos x="53" y="79"/>
                  </a:cxn>
                  <a:cxn ang="0">
                    <a:pos x="52" y="78"/>
                  </a:cxn>
                  <a:cxn ang="0">
                    <a:pos x="51" y="78"/>
                  </a:cxn>
                  <a:cxn ang="0">
                    <a:pos x="51" y="78"/>
                  </a:cxn>
                  <a:cxn ang="0">
                    <a:pos x="43" y="84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1" y="67"/>
                  </a:cxn>
                  <a:cxn ang="0">
                    <a:pos x="40" y="66"/>
                  </a:cxn>
                  <a:cxn ang="0">
                    <a:pos x="40" y="65"/>
                  </a:cxn>
                  <a:cxn ang="0">
                    <a:pos x="39" y="64"/>
                  </a:cxn>
                  <a:cxn ang="0">
                    <a:pos x="39" y="63"/>
                  </a:cxn>
                  <a:cxn ang="0">
                    <a:pos x="38" y="63"/>
                  </a:cxn>
                  <a:cxn ang="0">
                    <a:pos x="37" y="63"/>
                  </a:cxn>
                  <a:cxn ang="0">
                    <a:pos x="38" y="52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7"/>
                  </a:cxn>
                  <a:cxn ang="0">
                    <a:pos x="41" y="44"/>
                  </a:cxn>
                  <a:cxn ang="0">
                    <a:pos x="51" y="36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5" y="35"/>
                  </a:cxn>
                  <a:cxn ang="0">
                    <a:pos x="55" y="34"/>
                  </a:cxn>
                  <a:cxn ang="0">
                    <a:pos x="69" y="35"/>
                  </a:cxn>
                </a:cxnLst>
                <a:rect l="0" t="0" r="r" b="b"/>
                <a:pathLst>
                  <a:path w="99" h="118">
                    <a:moveTo>
                      <a:pt x="96" y="46"/>
                    </a:move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0"/>
                      <a:pt x="95" y="38"/>
                      <a:pt x="94" y="37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79" y="24"/>
                      <a:pt x="78" y="25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1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8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1" y="118"/>
                      <a:pt x="3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8" y="118"/>
                      <a:pt x="69" y="117"/>
                      <a:pt x="69" y="11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3" y="93"/>
                      <a:pt x="73" y="9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81" y="90"/>
                      <a:pt x="82" y="8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7"/>
                      <a:pt x="95" y="75"/>
                      <a:pt x="94" y="74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7" y="68"/>
                      <a:pt x="99" y="67"/>
                      <a:pt x="99" y="65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8"/>
                      <a:pt x="97" y="46"/>
                      <a:pt x="96" y="46"/>
                    </a:cubicBezTo>
                    <a:close/>
                    <a:moveTo>
                      <a:pt x="64" y="113"/>
                    </a:moveTo>
                    <a:cubicBezTo>
                      <a:pt x="5" y="113"/>
                      <a:pt x="5" y="113"/>
                      <a:pt x="5" y="1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2"/>
                      <a:pt x="59" y="10"/>
                      <a:pt x="58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2"/>
                      <a:pt x="10" y="1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6"/>
                      <a:pt x="11" y="97"/>
                      <a:pt x="12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7"/>
                      <a:pt x="60" y="96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4" y="94"/>
                      <a:pt x="64" y="94"/>
                      <a:pt x="64" y="94"/>
                    </a:cubicBezTo>
                    <a:lnTo>
                      <a:pt x="64" y="113"/>
                    </a:lnTo>
                    <a:close/>
                    <a:moveTo>
                      <a:pt x="30" y="41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7"/>
                      <a:pt x="30" y="7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2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1"/>
                    </a:cubicBezTo>
                    <a:close/>
                    <a:moveTo>
                      <a:pt x="93" y="63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3"/>
                      <a:pt x="84" y="64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7"/>
                      <a:pt x="83" y="67"/>
                      <a:pt x="83" y="68"/>
                    </a:cubicBezTo>
                    <a:cubicBezTo>
                      <a:pt x="82" y="69"/>
                      <a:pt x="82" y="70"/>
                      <a:pt x="83" y="71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3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69" y="79"/>
                    </a:cubicBezTo>
                    <a:cubicBezTo>
                      <a:pt x="68" y="80"/>
                      <a:pt x="67" y="81"/>
                      <a:pt x="67" y="82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2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79"/>
                      <a:pt x="52" y="79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9" y="78"/>
                      <a:pt x="49" y="78"/>
                      <a:pt x="48" y="79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0"/>
                      <a:pt x="41" y="70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50" y="37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4"/>
                      <a:pt x="68" y="35"/>
                      <a:pt x="69" y="35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0" y="35"/>
                      <a:pt x="70" y="35"/>
                      <a:pt x="71" y="36"/>
                    </a:cubicBezTo>
                    <a:cubicBezTo>
                      <a:pt x="71" y="36"/>
                      <a:pt x="72" y="36"/>
                      <a:pt x="72" y="36"/>
                    </a:cubicBezTo>
                    <a:cubicBezTo>
                      <a:pt x="73" y="37"/>
                      <a:pt x="74" y="37"/>
                      <a:pt x="75" y="36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9"/>
                      <a:pt x="84" y="49"/>
                      <a:pt x="84" y="50"/>
                    </a:cubicBezTo>
                    <a:cubicBezTo>
                      <a:pt x="84" y="51"/>
                      <a:pt x="85" y="52"/>
                      <a:pt x="86" y="52"/>
                    </a:cubicBezTo>
                    <a:cubicBezTo>
                      <a:pt x="93" y="52"/>
                      <a:pt x="93" y="52"/>
                      <a:pt x="93" y="52"/>
                    </a:cubicBezTo>
                    <a:lnTo>
                      <a:pt x="93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ṧľíďé"/>
            <p:cNvGrpSpPr/>
            <p:nvPr/>
          </p:nvGrpSpPr>
          <p:grpSpPr>
            <a:xfrm>
              <a:off x="2432550" y="2522187"/>
              <a:ext cx="793615" cy="744555"/>
              <a:chOff x="3919538" y="1693863"/>
              <a:chExt cx="436563" cy="409575"/>
            </a:xfrm>
            <a:solidFill>
              <a:schemeClr val="bg1"/>
            </a:solidFill>
          </p:grpSpPr>
          <p:sp>
            <p:nvSpPr>
              <p:cNvPr id="51" name="iṩlíḍê"/>
              <p:cNvSpPr/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îŝḷïḑê"/>
              <p:cNvSpPr/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íṧ1iḓê"/>
              <p:cNvSpPr/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iṡḻíďè"/>
            <p:cNvGrpSpPr/>
            <p:nvPr/>
          </p:nvGrpSpPr>
          <p:grpSpPr>
            <a:xfrm>
              <a:off x="4666568" y="2579906"/>
              <a:ext cx="790728" cy="629116"/>
              <a:chOff x="4814888" y="1727201"/>
              <a:chExt cx="434975" cy="346075"/>
            </a:xfrm>
            <a:solidFill>
              <a:schemeClr val="bg1"/>
            </a:solidFill>
          </p:grpSpPr>
          <p:sp>
            <p:nvSpPr>
              <p:cNvPr id="47" name="iṩ1iḓè"/>
              <p:cNvSpPr/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iṥ1íḍê"/>
              <p:cNvSpPr/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í$ḻíḍé"/>
              <p:cNvSpPr/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ïśľíḍè"/>
              <p:cNvSpPr/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i$ḷïdè"/>
            <p:cNvSpPr/>
            <p:nvPr/>
          </p:nvSpPr>
          <p:spPr bwMode="auto">
            <a:xfrm>
              <a:off x="8993249" y="2487558"/>
              <a:ext cx="738784" cy="813814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b="1" dirty="0">
                <a:solidFill>
                  <a:srgbClr val="A8181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íslîďè"/>
          <p:cNvGrpSpPr/>
          <p:nvPr/>
        </p:nvGrpSpPr>
        <p:grpSpPr>
          <a:xfrm>
            <a:off x="1880283" y="3924883"/>
            <a:ext cx="1898151" cy="1545389"/>
            <a:chOff x="957484" y="4001900"/>
            <a:chExt cx="2126568" cy="1731356"/>
          </a:xfrm>
        </p:grpSpPr>
        <p:sp>
          <p:nvSpPr>
            <p:cNvPr id="45" name="íṣḷíḍe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iSḷîḍê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36" name="îśļïďe"/>
          <p:cNvGrpSpPr/>
          <p:nvPr/>
        </p:nvGrpSpPr>
        <p:grpSpPr>
          <a:xfrm>
            <a:off x="4112855" y="3924883"/>
            <a:ext cx="1898151" cy="1545389"/>
            <a:chOff x="957484" y="4001900"/>
            <a:chExt cx="2126568" cy="1731356"/>
          </a:xfrm>
        </p:grpSpPr>
        <p:sp>
          <p:nvSpPr>
            <p:cNvPr id="43" name="ï$lïḋè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išľîḋè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37" name="îšlïḍe"/>
          <p:cNvGrpSpPr/>
          <p:nvPr/>
        </p:nvGrpSpPr>
        <p:grpSpPr>
          <a:xfrm>
            <a:off x="6180995" y="3924883"/>
            <a:ext cx="1898151" cy="1545389"/>
            <a:chOff x="957484" y="4001900"/>
            <a:chExt cx="2126568" cy="1731356"/>
          </a:xfrm>
        </p:grpSpPr>
        <p:sp>
          <p:nvSpPr>
            <p:cNvPr id="41" name="íŝ1îḋè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ïsľîďé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38" name="îṩlíḑe"/>
          <p:cNvGrpSpPr/>
          <p:nvPr/>
        </p:nvGrpSpPr>
        <p:grpSpPr>
          <a:xfrm>
            <a:off x="8413566" y="3924883"/>
            <a:ext cx="1898151" cy="1545389"/>
            <a:chOff x="957484" y="4001900"/>
            <a:chExt cx="2126568" cy="1731356"/>
          </a:xfrm>
        </p:grpSpPr>
        <p:sp>
          <p:nvSpPr>
            <p:cNvPr id="39" name="iSḷïḋè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î$ḻîḑe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60619" y="2257212"/>
            <a:ext cx="2146739" cy="2628056"/>
            <a:chOff x="7960619" y="2257212"/>
            <a:chExt cx="2146739" cy="2628056"/>
          </a:xfrm>
        </p:grpSpPr>
        <p:sp>
          <p:nvSpPr>
            <p:cNvPr id="58" name="ïṡļîḍe"/>
            <p:cNvSpPr/>
            <p:nvPr/>
          </p:nvSpPr>
          <p:spPr>
            <a:xfrm>
              <a:off x="7960619" y="2257212"/>
              <a:ext cx="2146739" cy="2628056"/>
            </a:xfrm>
            <a:custGeom>
              <a:avLst/>
              <a:gdLst>
                <a:gd name="connsiteX0" fmla="*/ 0 w 1920479"/>
                <a:gd name="connsiteY0" fmla="*/ 0 h 2224454"/>
                <a:gd name="connsiteX1" fmla="*/ 1920479 w 1920479"/>
                <a:gd name="connsiteY1" fmla="*/ 0 h 2224454"/>
                <a:gd name="connsiteX2" fmla="*/ 1920479 w 1920479"/>
                <a:gd name="connsiteY2" fmla="*/ 2224454 h 2224454"/>
                <a:gd name="connsiteX3" fmla="*/ 0 w 1920479"/>
                <a:gd name="connsiteY3" fmla="*/ 2224454 h 2224454"/>
                <a:gd name="connsiteX4" fmla="*/ 0 w 1920479"/>
                <a:gd name="connsiteY4" fmla="*/ 0 h 2224454"/>
                <a:gd name="connsiteX0-1" fmla="*/ 517236 w 2437715"/>
                <a:gd name="connsiteY0-2" fmla="*/ 0 h 2233690"/>
                <a:gd name="connsiteX1-3" fmla="*/ 2437715 w 2437715"/>
                <a:gd name="connsiteY1-4" fmla="*/ 0 h 2233690"/>
                <a:gd name="connsiteX2-5" fmla="*/ 2437715 w 2437715"/>
                <a:gd name="connsiteY2-6" fmla="*/ 2224454 h 2233690"/>
                <a:gd name="connsiteX3-7" fmla="*/ 0 w 2437715"/>
                <a:gd name="connsiteY3-8" fmla="*/ 2233690 h 2233690"/>
                <a:gd name="connsiteX4-9" fmla="*/ 517236 w 2437715"/>
                <a:gd name="connsiteY4-10" fmla="*/ 0 h 2233690"/>
                <a:gd name="connsiteX0-11" fmla="*/ 498763 w 2419242"/>
                <a:gd name="connsiteY0-12" fmla="*/ 0 h 2224454"/>
                <a:gd name="connsiteX1-13" fmla="*/ 2419242 w 2419242"/>
                <a:gd name="connsiteY1-14" fmla="*/ 0 h 2224454"/>
                <a:gd name="connsiteX2-15" fmla="*/ 2419242 w 2419242"/>
                <a:gd name="connsiteY2-16" fmla="*/ 2224454 h 2224454"/>
                <a:gd name="connsiteX3-17" fmla="*/ 0 w 2419242"/>
                <a:gd name="connsiteY3-18" fmla="*/ 2215217 h 2224454"/>
                <a:gd name="connsiteX4-19" fmla="*/ 498763 w 2419242"/>
                <a:gd name="connsiteY4-20" fmla="*/ 0 h 2224454"/>
                <a:gd name="connsiteX0-21" fmla="*/ 491143 w 2411622"/>
                <a:gd name="connsiteY0-22" fmla="*/ 0 h 2224454"/>
                <a:gd name="connsiteX1-23" fmla="*/ 2411622 w 2411622"/>
                <a:gd name="connsiteY1-24" fmla="*/ 0 h 2224454"/>
                <a:gd name="connsiteX2-25" fmla="*/ 2411622 w 2411622"/>
                <a:gd name="connsiteY2-26" fmla="*/ 2224454 h 2224454"/>
                <a:gd name="connsiteX3-27" fmla="*/ 0 w 2411622"/>
                <a:gd name="connsiteY3-28" fmla="*/ 2222837 h 2224454"/>
                <a:gd name="connsiteX4-29" fmla="*/ 491143 w 2411622"/>
                <a:gd name="connsiteY4-30" fmla="*/ 0 h 22244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11622" h="2224454">
                  <a:moveTo>
                    <a:pt x="491143" y="0"/>
                  </a:moveTo>
                  <a:lnTo>
                    <a:pt x="2411622" y="0"/>
                  </a:lnTo>
                  <a:lnTo>
                    <a:pt x="2411622" y="2224454"/>
                  </a:lnTo>
                  <a:lnTo>
                    <a:pt x="0" y="2222837"/>
                  </a:lnTo>
                  <a:lnTo>
                    <a:pt x="491143" y="0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íṧḷidè"/>
            <p:cNvSpPr/>
            <p:nvPr/>
          </p:nvSpPr>
          <p:spPr>
            <a:xfrm>
              <a:off x="8397816" y="3344381"/>
              <a:ext cx="1709542" cy="197518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0" name="îṣḷîḓê"/>
            <p:cNvSpPr/>
            <p:nvPr/>
          </p:nvSpPr>
          <p:spPr bwMode="auto">
            <a:xfrm>
              <a:off x="9038805" y="2898201"/>
              <a:ext cx="366984" cy="33010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1" name="îṧľíḋè"/>
          <p:cNvGrpSpPr/>
          <p:nvPr/>
        </p:nvGrpSpPr>
        <p:grpSpPr>
          <a:xfrm>
            <a:off x="2574412" y="2217556"/>
            <a:ext cx="4006535" cy="1675594"/>
            <a:chOff x="685601" y="2617167"/>
            <a:chExt cx="5905709" cy="1882343"/>
          </a:xfrm>
        </p:grpSpPr>
        <p:sp>
          <p:nvSpPr>
            <p:cNvPr id="71" name="îSľîḋé"/>
            <p:cNvSpPr txBox="1"/>
            <p:nvPr/>
          </p:nvSpPr>
          <p:spPr>
            <a:xfrm>
              <a:off x="685601" y="3012774"/>
              <a:ext cx="5905709" cy="148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72" name="ísļíḓê"/>
            <p:cNvSpPr txBox="1"/>
            <p:nvPr/>
          </p:nvSpPr>
          <p:spPr>
            <a:xfrm>
              <a:off x="685602" y="2617167"/>
              <a:ext cx="5448871" cy="4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74414" y="4076424"/>
            <a:ext cx="4098109" cy="769187"/>
            <a:chOff x="2574414" y="4076424"/>
            <a:chExt cx="4098109" cy="769187"/>
          </a:xfrm>
        </p:grpSpPr>
        <p:cxnSp>
          <p:nvCxnSpPr>
            <p:cNvPr id="56" name="直接连接符 55"/>
            <p:cNvCxnSpPr>
              <a:stCxn id="62" idx="6"/>
              <a:endCxn id="66" idx="2"/>
            </p:cNvCxnSpPr>
            <p:nvPr/>
          </p:nvCxnSpPr>
          <p:spPr>
            <a:xfrm>
              <a:off x="3343601" y="4461017"/>
              <a:ext cx="2468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ṧḻíḓé"/>
            <p:cNvSpPr/>
            <p:nvPr/>
          </p:nvSpPr>
          <p:spPr>
            <a:xfrm>
              <a:off x="2574414" y="4076424"/>
              <a:ext cx="769187" cy="769187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3" name="ïṣlîḋé"/>
            <p:cNvSpPr/>
            <p:nvPr/>
          </p:nvSpPr>
          <p:spPr>
            <a:xfrm>
              <a:off x="3653529" y="4076424"/>
              <a:ext cx="769187" cy="769187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5" name="ïṩ1îḓe"/>
            <p:cNvSpPr/>
            <p:nvPr/>
          </p:nvSpPr>
          <p:spPr>
            <a:xfrm>
              <a:off x="4732645" y="4076424"/>
              <a:ext cx="769187" cy="76918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6" name="iṩľidé"/>
            <p:cNvSpPr/>
            <p:nvPr/>
          </p:nvSpPr>
          <p:spPr>
            <a:xfrm>
              <a:off x="5811761" y="4076424"/>
              <a:ext cx="769187" cy="7691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7" name="ïṡ1idè"/>
            <p:cNvSpPr/>
            <p:nvPr/>
          </p:nvSpPr>
          <p:spPr>
            <a:xfrm>
              <a:off x="3239001" y="4364869"/>
              <a:ext cx="192297" cy="19229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îš1ïďè"/>
            <p:cNvSpPr/>
            <p:nvPr/>
          </p:nvSpPr>
          <p:spPr>
            <a:xfrm>
              <a:off x="4319409" y="4364869"/>
              <a:ext cx="192297" cy="19229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ísḻiḓe"/>
            <p:cNvSpPr/>
            <p:nvPr/>
          </p:nvSpPr>
          <p:spPr>
            <a:xfrm>
              <a:off x="5399818" y="4364869"/>
              <a:ext cx="192297" cy="19229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îşḻïḑé"/>
            <p:cNvSpPr/>
            <p:nvPr/>
          </p:nvSpPr>
          <p:spPr>
            <a:xfrm>
              <a:off x="6480226" y="4364869"/>
              <a:ext cx="192297" cy="19229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dd0c75e-a766-4f70-9a47-25da6f53beb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1A6C2"/>
      </a:accent1>
      <a:accent2>
        <a:srgbClr val="51C2A9"/>
      </a:accent2>
      <a:accent3>
        <a:srgbClr val="C2CA28"/>
      </a:accent3>
      <a:accent4>
        <a:srgbClr val="88A72E"/>
      </a:accent4>
      <a:accent5>
        <a:srgbClr val="B54721"/>
      </a:accent5>
      <a:accent6>
        <a:srgbClr val="A16BB1"/>
      </a:accent6>
      <a:hlink>
        <a:srgbClr val="51A6C2"/>
      </a:hlink>
      <a:folHlink>
        <a:srgbClr val="BFBFBF"/>
      </a:folHlink>
    </a:clrScheme>
    <a:fontScheme name="xrnl11u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宽屏</PresentationFormat>
  <Paragraphs>164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Gill Sans</vt:lpstr>
      <vt:lpstr>Helvetica Light</vt:lpstr>
      <vt:lpstr>HK Grotesk Medium</vt:lpstr>
      <vt:lpstr>Open Sans</vt:lpstr>
      <vt:lpstr>华康海报体W12(P)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2022-03-09T02:41:54Z</dcterms:created>
  <dcterms:modified xsi:type="dcterms:W3CDTF">2023-01-10T07:16:14Z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EAB1930203F94BC68F267CD7D5751E6B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